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sldIdLst>
    <p:sldId id="262" r:id="rId2"/>
    <p:sldId id="256" r:id="rId3"/>
    <p:sldId id="257" r:id="rId4"/>
    <p:sldId id="260" r:id="rId5"/>
    <p:sldId id="258" r:id="rId6"/>
    <p:sldId id="259" r:id="rId7"/>
    <p:sldId id="263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7E9"/>
    <a:srgbClr val="C5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114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8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5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8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.mp3"/><Relationship Id="rId7" Type="http://schemas.openxmlformats.org/officeDocument/2006/relationships/image" Target="../media/image6.jpeg"/><Relationship Id="rId12" Type="http://schemas.openxmlformats.org/officeDocument/2006/relationships/image" Target="../media/image9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1.mp3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.mp3"/><Relationship Id="rId7" Type="http://schemas.openxmlformats.org/officeDocument/2006/relationships/image" Target="../media/image11.jpeg"/><Relationship Id="rId12" Type="http://schemas.openxmlformats.org/officeDocument/2006/relationships/image" Target="../media/image9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1.mp3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.mp3"/><Relationship Id="rId7" Type="http://schemas.openxmlformats.org/officeDocument/2006/relationships/image" Target="../media/image14.jpeg"/><Relationship Id="rId12" Type="http://schemas.openxmlformats.org/officeDocument/2006/relationships/image" Target="../media/image9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1.mp3"/><Relationship Id="rId9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.mp3"/><Relationship Id="rId7" Type="http://schemas.openxmlformats.org/officeDocument/2006/relationships/image" Target="../media/image17.jpeg"/><Relationship Id="rId12" Type="http://schemas.openxmlformats.org/officeDocument/2006/relationships/image" Target="../media/image9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1.mp3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gif"/><Relationship Id="rId3" Type="http://schemas.microsoft.com/office/2007/relationships/media" Target="../media/media4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2.gif"/><Relationship Id="rId17" Type="http://schemas.openxmlformats.org/officeDocument/2006/relationships/image" Target="../media/image9.gif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3.gif"/><Relationship Id="rId5" Type="http://schemas.microsoft.com/office/2007/relationships/media" Target="../media/media1.mp3"/><Relationship Id="rId1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audio" Target="../media/media4.mp3"/><Relationship Id="rId9" Type="http://schemas.openxmlformats.org/officeDocument/2006/relationships/image" Target="../media/image20.jpeg"/><Relationship Id="rId1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3999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6833" y="986135"/>
            <a:ext cx="48025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24600" y="7271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3999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có mấy chân?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Chân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0" y="3802117"/>
            <a:ext cx="1415159" cy="1298335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889397" y="3240630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021976" y="3429000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2 Chân</a:t>
            </a:r>
          </a:p>
        </p:txBody>
      </p:sp>
    </p:spTree>
    <p:extLst>
      <p:ext uri="{BB962C8B-B14F-4D97-AF65-F5344CB8AC3E}">
        <p14:creationId xmlns:p14="http://schemas.microsoft.com/office/powerpoint/2010/main" val="36286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6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6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16" grpId="0" animBg="1"/>
      <p:bldP spid="16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3999" cy="6857999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6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12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số 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0" y="3802117"/>
            <a:ext cx="1415159" cy="1298335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89397" y="3240630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021976" y="3429000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Đáp án số 2</a:t>
            </a:r>
          </a:p>
        </p:txBody>
      </p:sp>
    </p:spTree>
    <p:extLst>
      <p:ext uri="{BB962C8B-B14F-4D97-AF65-F5344CB8AC3E}">
        <p14:creationId xmlns:p14="http://schemas.microsoft.com/office/powerpoint/2010/main" val="14493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6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6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6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3999" cy="6857999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48" y="5506522"/>
            <a:ext cx="1438648" cy="1133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05096" y="7271656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số 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0" y="3802117"/>
            <a:ext cx="1415159" cy="1298335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89397" y="3240630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021976" y="3429000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Đáp án số 3</a:t>
            </a:r>
          </a:p>
        </p:txBody>
      </p:sp>
    </p:spTree>
    <p:extLst>
      <p:ext uri="{BB962C8B-B14F-4D97-AF65-F5344CB8AC3E}">
        <p14:creationId xmlns:p14="http://schemas.microsoft.com/office/powerpoint/2010/main" val="30038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6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6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6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3999" cy="6857999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08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số 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0" y="3802117"/>
            <a:ext cx="1415159" cy="1298335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89397" y="3240630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021976" y="3429000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Đáp án số 4</a:t>
            </a:r>
          </a:p>
        </p:txBody>
      </p:sp>
    </p:spTree>
    <p:extLst>
      <p:ext uri="{BB962C8B-B14F-4D97-AF65-F5344CB8AC3E}">
        <p14:creationId xmlns:p14="http://schemas.microsoft.com/office/powerpoint/2010/main" val="18967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6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6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6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9143999" cy="6857999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71" y="5579499"/>
            <a:ext cx="923420" cy="85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5" y="4866968"/>
            <a:ext cx="1979255" cy="14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816" y="5013261"/>
            <a:ext cx="627475" cy="77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4" y="5440872"/>
            <a:ext cx="645769" cy="1103841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048871" y="2767011"/>
            <a:ext cx="3832411" cy="812169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927" y="4714569"/>
            <a:ext cx="826878" cy="82687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717368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13095" y="7212951"/>
            <a:ext cx="609600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56644" y="7212951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số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0" y="3802117"/>
            <a:ext cx="1415159" cy="1298335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889397" y="3240630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1021976" y="3429000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Đáp án số 5</a:t>
            </a:r>
          </a:p>
        </p:txBody>
      </p:sp>
    </p:spTree>
    <p:extLst>
      <p:ext uri="{BB962C8B-B14F-4D97-AF65-F5344CB8AC3E}">
        <p14:creationId xmlns:p14="http://schemas.microsoft.com/office/powerpoint/2010/main" val="37324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6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6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6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88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3" grpId="2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01756" y="1056068"/>
            <a:ext cx="8900576" cy="4700788"/>
          </a:xfrm>
          <a:prstGeom prst="snip2Diag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00"/>
              <a:t>CÁCH CHƠI</a:t>
            </a:r>
          </a:p>
          <a:p>
            <a:r>
              <a:rPr lang="en-US" sz="2400"/>
              <a:t>Bước 1: Bấm vào màn hình ra câu hỏi</a:t>
            </a:r>
          </a:p>
          <a:p>
            <a:r>
              <a:rPr lang="en-US" sz="2400"/>
              <a:t>Bước 2: Bấm tiếp vào màn hình ra đáp án</a:t>
            </a:r>
          </a:p>
          <a:p>
            <a:r>
              <a:rPr lang="en-US" sz="2400"/>
              <a:t>Bước 3: Bấm vào chiếc xe của xì trum để vượt chướng ngại vật.</a:t>
            </a:r>
          </a:p>
          <a:p>
            <a:r>
              <a:rPr lang="en-US" sz="2400">
                <a:solidFill>
                  <a:srgbClr val="FF0000"/>
                </a:solidFill>
              </a:rPr>
              <a:t>Trường hợp học sinh không có đáp án.</a:t>
            </a:r>
          </a:p>
          <a:p>
            <a:r>
              <a:rPr lang="en-US" sz="2400"/>
              <a:t>Bước 1: Bấm vào xì trum thảm bay sẽ ra đáp án.</a:t>
            </a:r>
          </a:p>
          <a:p>
            <a:r>
              <a:rPr lang="en-US" sz="2400"/>
              <a:t>Bước 2: Bấm tiếp vào màn hình để ra đáp án cuối cùng.</a:t>
            </a:r>
          </a:p>
          <a:p>
            <a:r>
              <a:rPr lang="en-US" sz="2400"/>
              <a:t>Bước 3: Bấm vào chiếc xe của xì trum để vượt chướng ngại vật.</a:t>
            </a:r>
          </a:p>
          <a:p>
            <a:r>
              <a:rPr lang="en-US" sz="2400">
                <a:solidFill>
                  <a:srgbClr val="FF0000"/>
                </a:solidFill>
              </a:rPr>
              <a:t>Mẹo vặt : </a:t>
            </a:r>
            <a:r>
              <a:rPr lang="en-US" sz="2400">
                <a:solidFill>
                  <a:schemeClr val="bg1">
                    <a:lumMod val="85000"/>
                  </a:schemeClr>
                </a:solidFill>
              </a:rPr>
              <a:t>Bấm vào xì trum thảm bay sẽ mất đáp án mà xì trum thảm bay đưa ra, không bấm qua vòng cũng tự mất.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" y="597862"/>
            <a:ext cx="1688407" cy="1549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6489" y="5370490"/>
            <a:ext cx="1487510" cy="14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9144000" cy="2641600"/>
          </a:xfrm>
        </p:spPr>
        <p:txBody>
          <a:bodyPr anchor="t">
            <a:noAutofit/>
          </a:bodyPr>
          <a:lstStyle/>
          <a:p>
            <a:r>
              <a:rPr lang="en-US" sz="2000" b="1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Cảm ơn các bạn đã ủng hộ TRỢ GIẢNG</a:t>
            </a:r>
            <a:br>
              <a:rPr lang="en-US" sz="2000" b="1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b="1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b="1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b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Đăng ký kênh </a:t>
            </a:r>
            <a:r>
              <a:rPr lang="en-US" sz="2000" b="1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tạo động lực cho mình ra nhiều trò chơi mới bạn tôi nhé!</a:t>
            </a:r>
            <a:br>
              <a:rPr lang="en-US" sz="2000" b="1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b="1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b="1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000" b="1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 Sến xíu : yêu các bạn thật nhiều hihi : )</a:t>
            </a:r>
          </a:p>
        </p:txBody>
      </p:sp>
    </p:spTree>
    <p:extLst>
      <p:ext uri="{BB962C8B-B14F-4D97-AF65-F5344CB8AC3E}">
        <p14:creationId xmlns:p14="http://schemas.microsoft.com/office/powerpoint/2010/main" val="122649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265</Words>
  <Application>Microsoft Office PowerPoint</Application>
  <PresentationFormat>On-screen Show (4:3)</PresentationFormat>
  <Paragraphs>33</Paragraphs>
  <Slides>8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bạn đã ủng hộ TRỢ GIẢNG  Đăng ký kênh tạo động lực cho mình ra nhiều trò chơi mới bạn tôi nhé!  ( Sến xíu : yêu các bạn thật nhiều hihi : )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2021-08-13T15:31:33Z</dcterms:created>
  <dcterms:modified xsi:type="dcterms:W3CDTF">2021-08-13T15:31:37Z</dcterms:modified>
</cp:coreProperties>
</file>