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69" r:id="rId2"/>
    <p:sldId id="273" r:id="rId3"/>
    <p:sldId id="268" r:id="rId4"/>
    <p:sldId id="270" r:id="rId5"/>
    <p:sldId id="271" r:id="rId6"/>
    <p:sldId id="272" r:id="rId7"/>
    <p:sldId id="274" r:id="rId8"/>
  </p:sldIdLst>
  <p:sldSz cx="12192000" cy="6858000"/>
  <p:notesSz cx="6858000" cy="9144000"/>
  <p:embeddedFontLst>
    <p:embeddedFont>
      <p:font typeface="Calibri" pitchFamily="34" charset="0"/>
      <p:regular r:id="rId9"/>
      <p:bold r:id="rId10"/>
      <p:italic r:id="rId11"/>
      <p:boldItalic r:id="rId12"/>
    </p:embeddedFont>
    <p:embeddedFont>
      <p:font typeface="Calibri Light" charset="0"/>
      <p:regular r:id="rId13"/>
      <p:italic r:id="rId14"/>
    </p:embeddedFont>
    <p:embeddedFont>
      <p:font typeface="Tahoma" pitchFamily="34" charset="0"/>
      <p:regular r:id="rId15"/>
      <p:bold r:id="rId16"/>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1E1D"/>
    <a:srgbClr val="C79668"/>
    <a:srgbClr val="8497B0"/>
    <a:srgbClr val="475D6B"/>
    <a:srgbClr val="4D5C63"/>
    <a:srgbClr val="465C6A"/>
    <a:srgbClr val="CACFC9"/>
    <a:srgbClr val="6E2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74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7AB0C4CB-8960-4D6E-9769-77C9AB581705}" type="datetimeFigureOut">
              <a:rPr lang="en-US"/>
              <a:pPr>
                <a:defRPr/>
              </a:pPr>
              <a:t>8/13/2021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36C96C11-8AB7-45B1-993A-7B146CED8CFE}" type="slidenum">
              <a:rPr lang="en-US"/>
              <a:pPr>
                <a:defRPr/>
              </a:pPr>
              <a:t>‹#›</a:t>
            </a:fld>
            <a:endParaRPr lang="en-US"/>
          </a:p>
        </p:txBody>
      </p:sp>
    </p:spTree>
    <p:extLst>
      <p:ext uri="{BB962C8B-B14F-4D97-AF65-F5344CB8AC3E}">
        <p14:creationId xmlns:p14="http://schemas.microsoft.com/office/powerpoint/2010/main" val="177280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67942C0-78F1-42FD-999F-A9BA542C72DF}" type="datetimeFigureOut">
              <a:rPr lang="en-US"/>
              <a:pPr>
                <a:defRPr/>
              </a:pPr>
              <a:t>8/13/2021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2E6954DB-934A-43B1-A1E6-82F87EF3AF9B}" type="slidenum">
              <a:rPr lang="en-US"/>
              <a:pPr>
                <a:defRPr/>
              </a:pPr>
              <a:t>‹#›</a:t>
            </a:fld>
            <a:endParaRPr lang="en-US"/>
          </a:p>
        </p:txBody>
      </p:sp>
    </p:spTree>
    <p:extLst>
      <p:ext uri="{BB962C8B-B14F-4D97-AF65-F5344CB8AC3E}">
        <p14:creationId xmlns:p14="http://schemas.microsoft.com/office/powerpoint/2010/main" val="238766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EF0BF4E-6CD7-473B-A992-693FFCB4A9BD}" type="datetimeFigureOut">
              <a:rPr lang="en-US"/>
              <a:pPr>
                <a:defRPr/>
              </a:pPr>
              <a:t>8/13/2021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2ECA5CF-E2DA-4E0A-82DF-B7547FAD7DBD}" type="slidenum">
              <a:rPr lang="en-US"/>
              <a:pPr>
                <a:defRPr/>
              </a:pPr>
              <a:t>‹#›</a:t>
            </a:fld>
            <a:endParaRPr lang="en-US"/>
          </a:p>
        </p:txBody>
      </p:sp>
    </p:spTree>
    <p:extLst>
      <p:ext uri="{BB962C8B-B14F-4D97-AF65-F5344CB8AC3E}">
        <p14:creationId xmlns:p14="http://schemas.microsoft.com/office/powerpoint/2010/main" val="100099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4EDF8E6C-889E-41B9-A541-28C4419F873A}" type="datetimeFigureOut">
              <a:rPr lang="en-US"/>
              <a:pPr>
                <a:defRPr/>
              </a:pPr>
              <a:t>8/13/2021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BE7F9BE0-E997-4C71-8D98-D3B460F58BD0}" type="slidenum">
              <a:rPr lang="en-US"/>
              <a:pPr>
                <a:defRPr/>
              </a:pPr>
              <a:t>‹#›</a:t>
            </a:fld>
            <a:endParaRPr lang="en-US"/>
          </a:p>
        </p:txBody>
      </p:sp>
    </p:spTree>
    <p:extLst>
      <p:ext uri="{BB962C8B-B14F-4D97-AF65-F5344CB8AC3E}">
        <p14:creationId xmlns:p14="http://schemas.microsoft.com/office/powerpoint/2010/main" val="43317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8E280B5B-364F-4316-BFA1-77FBCDC431E7}" type="datetimeFigureOut">
              <a:rPr lang="en-US"/>
              <a:pPr>
                <a:defRPr/>
              </a:pPr>
              <a:t>8/13/2021</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145D7CF0-F684-4171-BED7-CB10D296A65C}" type="slidenum">
              <a:rPr lang="en-US"/>
              <a:pPr>
                <a:defRPr/>
              </a:pPr>
              <a:t>‹#›</a:t>
            </a:fld>
            <a:endParaRPr lang="en-US"/>
          </a:p>
        </p:txBody>
      </p:sp>
    </p:spTree>
    <p:extLst>
      <p:ext uri="{BB962C8B-B14F-4D97-AF65-F5344CB8AC3E}">
        <p14:creationId xmlns:p14="http://schemas.microsoft.com/office/powerpoint/2010/main" val="36438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31F68123-02B2-4AE2-862C-66039690D1FA}" type="datetimeFigureOut">
              <a:rPr lang="en-US"/>
              <a:pPr>
                <a:defRPr/>
              </a:pPr>
              <a:t>8/13/2021</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B9BB5C2-1505-4C04-BF1D-D89DA8773D84}" type="slidenum">
              <a:rPr lang="en-US"/>
              <a:pPr>
                <a:defRPr/>
              </a:pPr>
              <a:t>‹#›</a:t>
            </a:fld>
            <a:endParaRPr lang="en-US"/>
          </a:p>
        </p:txBody>
      </p:sp>
    </p:spTree>
    <p:extLst>
      <p:ext uri="{BB962C8B-B14F-4D97-AF65-F5344CB8AC3E}">
        <p14:creationId xmlns:p14="http://schemas.microsoft.com/office/powerpoint/2010/main" val="400319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8288EAF0-9C90-4830-AF3E-AF23BA3ECB59}" type="datetimeFigureOut">
              <a:rPr lang="en-US"/>
              <a:pPr>
                <a:defRPr/>
              </a:pPr>
              <a:t>8/13/2021</a:t>
            </a:fld>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FA5C07A0-961D-4C96-8D61-52678C83E2BC}" type="slidenum">
              <a:rPr lang="en-US"/>
              <a:pPr>
                <a:defRPr/>
              </a:pPr>
              <a:t>‹#›</a:t>
            </a:fld>
            <a:endParaRPr lang="en-US"/>
          </a:p>
        </p:txBody>
      </p:sp>
    </p:spTree>
    <p:extLst>
      <p:ext uri="{BB962C8B-B14F-4D97-AF65-F5344CB8AC3E}">
        <p14:creationId xmlns:p14="http://schemas.microsoft.com/office/powerpoint/2010/main" val="34696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smtClean="0"/>
              <a:t>Click to edit Master title style</a:t>
            </a:r>
            <a:endParaRPr lang="en-US"/>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E8CA1DC3-781B-490C-9AB8-3FC5809C4276}" type="datetimeFigureOut">
              <a:rPr lang="en-US"/>
              <a:pPr>
                <a:defRPr/>
              </a:pPr>
              <a:t>8/13/2021</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B9E8ED4A-597B-4760-900A-74C4FAD25AEB}" type="slidenum">
              <a:rPr lang="en-US"/>
              <a:pPr>
                <a:defRPr/>
              </a:pPr>
              <a:t>‹#›</a:t>
            </a:fld>
            <a:endParaRPr lang="en-US"/>
          </a:p>
        </p:txBody>
      </p:sp>
    </p:spTree>
    <p:extLst>
      <p:ext uri="{BB962C8B-B14F-4D97-AF65-F5344CB8AC3E}">
        <p14:creationId xmlns:p14="http://schemas.microsoft.com/office/powerpoint/2010/main" val="7016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226E5FCD-7B7E-4CD4-9281-2020040F7C43}" type="datetimeFigureOut">
              <a:rPr lang="en-US"/>
              <a:pPr>
                <a:defRPr/>
              </a:pPr>
              <a:t>8/13/2021</a:t>
            </a:fld>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127A8798-42C6-4485-9716-20A513AC5B4F}" type="slidenum">
              <a:rPr lang="en-US"/>
              <a:pPr>
                <a:defRPr/>
              </a:pPr>
              <a:t>‹#›</a:t>
            </a:fld>
            <a:endParaRPr lang="en-US"/>
          </a:p>
        </p:txBody>
      </p:sp>
    </p:spTree>
    <p:extLst>
      <p:ext uri="{BB962C8B-B14F-4D97-AF65-F5344CB8AC3E}">
        <p14:creationId xmlns:p14="http://schemas.microsoft.com/office/powerpoint/2010/main" val="379339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4F5C11A0-E355-41B1-81CF-EEF4681BDB55}" type="datetimeFigureOut">
              <a:rPr lang="en-US"/>
              <a:pPr>
                <a:defRPr/>
              </a:pPr>
              <a:t>8/13/2021</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F139F553-DA65-4DC2-A60C-854D8E2BCE9E}" type="slidenum">
              <a:rPr lang="en-US"/>
              <a:pPr>
                <a:defRPr/>
              </a:pPr>
              <a:t>‹#›</a:t>
            </a:fld>
            <a:endParaRPr lang="en-US"/>
          </a:p>
        </p:txBody>
      </p:sp>
    </p:spTree>
    <p:extLst>
      <p:ext uri="{BB962C8B-B14F-4D97-AF65-F5344CB8AC3E}">
        <p14:creationId xmlns:p14="http://schemas.microsoft.com/office/powerpoint/2010/main" val="44988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D91BCCE4-413B-42AB-AA68-7C417A3653E5}" type="datetimeFigureOut">
              <a:rPr lang="en-US"/>
              <a:pPr>
                <a:defRPr/>
              </a:pPr>
              <a:t>8/13/2021</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031020BD-8D1F-46E2-8CD0-08C2C813B97A}" type="slidenum">
              <a:rPr lang="en-US"/>
              <a:pPr>
                <a:defRPr/>
              </a:pPr>
              <a:t>‹#›</a:t>
            </a:fld>
            <a:endParaRPr lang="en-US"/>
          </a:p>
        </p:txBody>
      </p:sp>
    </p:spTree>
    <p:extLst>
      <p:ext uri="{BB962C8B-B14F-4D97-AF65-F5344CB8AC3E}">
        <p14:creationId xmlns:p14="http://schemas.microsoft.com/office/powerpoint/2010/main" val="416961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8700DA-F3EE-4BF4-9B15-B0FA0569D841}" type="datetimeFigureOut">
              <a:rPr lang="en-US"/>
              <a:pPr>
                <a:defRPr/>
              </a:pPr>
              <a:t>8/13/2021</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B7F1679-8C97-48CE-9C43-AF31F76711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charset="0"/>
        </a:defRPr>
      </a:lvl2pPr>
      <a:lvl3pPr algn="l" rtl="0" fontAlgn="base">
        <a:lnSpc>
          <a:spcPct val="90000"/>
        </a:lnSpc>
        <a:spcBef>
          <a:spcPct val="0"/>
        </a:spcBef>
        <a:spcAft>
          <a:spcPct val="0"/>
        </a:spcAft>
        <a:defRPr sz="4400">
          <a:solidFill>
            <a:schemeClr val="tx1"/>
          </a:solidFill>
          <a:latin typeface="Calibri Light" charset="0"/>
        </a:defRPr>
      </a:lvl3pPr>
      <a:lvl4pPr algn="l" rtl="0" fontAlgn="base">
        <a:lnSpc>
          <a:spcPct val="90000"/>
        </a:lnSpc>
        <a:spcBef>
          <a:spcPct val="0"/>
        </a:spcBef>
        <a:spcAft>
          <a:spcPct val="0"/>
        </a:spcAft>
        <a:defRPr sz="4400">
          <a:solidFill>
            <a:schemeClr val="tx1"/>
          </a:solidFill>
          <a:latin typeface="Calibri Light" charset="0"/>
        </a:defRPr>
      </a:lvl4pPr>
      <a:lvl5pPr algn="l" rtl="0" fontAlgn="base">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png"/><Relationship Id="rId15" Type="http://schemas.openxmlformats.org/officeDocument/2006/relationships/image" Target="../media/image1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gif"/><Relationship Id="rId14"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17.png"/><Relationship Id="rId18" Type="http://schemas.openxmlformats.org/officeDocument/2006/relationships/image" Target="../media/image21.gif"/><Relationship Id="rId26" Type="http://schemas.openxmlformats.org/officeDocument/2006/relationships/image" Target="../media/image29.png"/><Relationship Id="rId3" Type="http://schemas.openxmlformats.org/officeDocument/2006/relationships/audio" Target="../media/audio2.wav"/><Relationship Id="rId21" Type="http://schemas.openxmlformats.org/officeDocument/2006/relationships/image" Target="../media/image24.png"/><Relationship Id="rId7" Type="http://schemas.openxmlformats.org/officeDocument/2006/relationships/audio" Target="../media/audio6.wav"/><Relationship Id="rId12" Type="http://schemas.openxmlformats.org/officeDocument/2006/relationships/image" Target="../media/image16.png"/><Relationship Id="rId17" Type="http://schemas.openxmlformats.org/officeDocument/2006/relationships/image" Target="../media/image20.gif"/><Relationship Id="rId25" Type="http://schemas.openxmlformats.org/officeDocument/2006/relationships/image" Target="../media/image28.png"/><Relationship Id="rId2" Type="http://schemas.openxmlformats.org/officeDocument/2006/relationships/audio" Target="../media/audio1.wav"/><Relationship Id="rId16" Type="http://schemas.openxmlformats.org/officeDocument/2006/relationships/image" Target="../media/image7.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6.png"/><Relationship Id="rId24" Type="http://schemas.openxmlformats.org/officeDocument/2006/relationships/image" Target="../media/image27.png"/><Relationship Id="rId5" Type="http://schemas.openxmlformats.org/officeDocument/2006/relationships/audio" Target="../media/audio4.wav"/><Relationship Id="rId15" Type="http://schemas.openxmlformats.org/officeDocument/2006/relationships/image" Target="../media/image19.png"/><Relationship Id="rId23" Type="http://schemas.openxmlformats.org/officeDocument/2006/relationships/image" Target="../media/image26.png"/><Relationship Id="rId10" Type="http://schemas.openxmlformats.org/officeDocument/2006/relationships/image" Target="../media/image15.png"/><Relationship Id="rId19" Type="http://schemas.openxmlformats.org/officeDocument/2006/relationships/image" Target="../media/image22.gif"/><Relationship Id="rId4" Type="http://schemas.openxmlformats.org/officeDocument/2006/relationships/audio" Target="../media/audio3.wav"/><Relationship Id="rId9" Type="http://schemas.openxmlformats.org/officeDocument/2006/relationships/image" Target="../media/image10.gif"/><Relationship Id="rId14" Type="http://schemas.openxmlformats.org/officeDocument/2006/relationships/image" Target="../media/image18.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20.gif"/><Relationship Id="rId18" Type="http://schemas.openxmlformats.org/officeDocument/2006/relationships/image" Target="../media/image25.png"/><Relationship Id="rId26" Type="http://schemas.openxmlformats.org/officeDocument/2006/relationships/image" Target="../media/image29.png"/><Relationship Id="rId3" Type="http://schemas.openxmlformats.org/officeDocument/2006/relationships/audio" Target="../media/audio2.wav"/><Relationship Id="rId21" Type="http://schemas.openxmlformats.org/officeDocument/2006/relationships/image" Target="../media/image30.png"/><Relationship Id="rId7" Type="http://schemas.openxmlformats.org/officeDocument/2006/relationships/audio" Target="../media/audio6.wav"/><Relationship Id="rId12" Type="http://schemas.openxmlformats.org/officeDocument/2006/relationships/image" Target="../media/image7.png"/><Relationship Id="rId17" Type="http://schemas.openxmlformats.org/officeDocument/2006/relationships/image" Target="../media/image24.png"/><Relationship Id="rId25" Type="http://schemas.openxmlformats.org/officeDocument/2006/relationships/image" Target="../media/image19.png"/><Relationship Id="rId2" Type="http://schemas.openxmlformats.org/officeDocument/2006/relationships/audio" Target="../media/audio1.wav"/><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6.png"/><Relationship Id="rId24" Type="http://schemas.openxmlformats.org/officeDocument/2006/relationships/image" Target="../media/image31.png"/><Relationship Id="rId5" Type="http://schemas.openxmlformats.org/officeDocument/2006/relationships/audio" Target="../media/audio4.wav"/><Relationship Id="rId15" Type="http://schemas.openxmlformats.org/officeDocument/2006/relationships/image" Target="../media/image22.gif"/><Relationship Id="rId23" Type="http://schemas.openxmlformats.org/officeDocument/2006/relationships/image" Target="../media/image17.png"/><Relationship Id="rId10" Type="http://schemas.openxmlformats.org/officeDocument/2006/relationships/image" Target="../media/image15.png"/><Relationship Id="rId19" Type="http://schemas.openxmlformats.org/officeDocument/2006/relationships/image" Target="../media/image26.png"/><Relationship Id="rId4" Type="http://schemas.openxmlformats.org/officeDocument/2006/relationships/audio" Target="../media/audio3.wav"/><Relationship Id="rId9" Type="http://schemas.openxmlformats.org/officeDocument/2006/relationships/image" Target="../media/image10.gif"/><Relationship Id="rId14" Type="http://schemas.openxmlformats.org/officeDocument/2006/relationships/image" Target="../media/image21.gif"/><Relationship Id="rId22"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30.png"/><Relationship Id="rId18" Type="http://schemas.openxmlformats.org/officeDocument/2006/relationships/image" Target="../media/image21.gif"/><Relationship Id="rId26" Type="http://schemas.openxmlformats.org/officeDocument/2006/relationships/image" Target="../media/image29.png"/><Relationship Id="rId3" Type="http://schemas.openxmlformats.org/officeDocument/2006/relationships/audio" Target="../media/audio2.wav"/><Relationship Id="rId21" Type="http://schemas.openxmlformats.org/officeDocument/2006/relationships/image" Target="../media/image24.png"/><Relationship Id="rId7" Type="http://schemas.openxmlformats.org/officeDocument/2006/relationships/audio" Target="../media/audio6.wav"/><Relationship Id="rId12" Type="http://schemas.openxmlformats.org/officeDocument/2006/relationships/image" Target="../media/image16.png"/><Relationship Id="rId17" Type="http://schemas.openxmlformats.org/officeDocument/2006/relationships/image" Target="../media/image20.gif"/><Relationship Id="rId25" Type="http://schemas.openxmlformats.org/officeDocument/2006/relationships/image" Target="../media/image32.png"/><Relationship Id="rId2" Type="http://schemas.openxmlformats.org/officeDocument/2006/relationships/audio" Target="../media/audio1.wav"/><Relationship Id="rId16" Type="http://schemas.openxmlformats.org/officeDocument/2006/relationships/image" Target="../media/image7.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6.png"/><Relationship Id="rId24" Type="http://schemas.openxmlformats.org/officeDocument/2006/relationships/image" Target="../media/image27.png"/><Relationship Id="rId5" Type="http://schemas.openxmlformats.org/officeDocument/2006/relationships/audio" Target="../media/audio4.wav"/><Relationship Id="rId15" Type="http://schemas.openxmlformats.org/officeDocument/2006/relationships/image" Target="../media/image19.png"/><Relationship Id="rId23" Type="http://schemas.openxmlformats.org/officeDocument/2006/relationships/image" Target="../media/image26.png"/><Relationship Id="rId10" Type="http://schemas.openxmlformats.org/officeDocument/2006/relationships/image" Target="../media/image15.png"/><Relationship Id="rId19" Type="http://schemas.openxmlformats.org/officeDocument/2006/relationships/image" Target="../media/image22.gif"/><Relationship Id="rId4" Type="http://schemas.openxmlformats.org/officeDocument/2006/relationships/audio" Target="../media/audio3.wav"/><Relationship Id="rId9" Type="http://schemas.openxmlformats.org/officeDocument/2006/relationships/image" Target="../media/image10.gif"/><Relationship Id="rId14" Type="http://schemas.openxmlformats.org/officeDocument/2006/relationships/image" Target="../media/image18.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30.png"/><Relationship Id="rId18" Type="http://schemas.openxmlformats.org/officeDocument/2006/relationships/image" Target="../media/image21.gif"/><Relationship Id="rId26" Type="http://schemas.openxmlformats.org/officeDocument/2006/relationships/image" Target="../media/image29.png"/><Relationship Id="rId3" Type="http://schemas.openxmlformats.org/officeDocument/2006/relationships/audio" Target="../media/audio2.wav"/><Relationship Id="rId21" Type="http://schemas.openxmlformats.org/officeDocument/2006/relationships/image" Target="../media/image24.png"/><Relationship Id="rId7" Type="http://schemas.openxmlformats.org/officeDocument/2006/relationships/audio" Target="../media/audio6.wav"/><Relationship Id="rId12" Type="http://schemas.openxmlformats.org/officeDocument/2006/relationships/image" Target="../media/image32.png"/><Relationship Id="rId17" Type="http://schemas.openxmlformats.org/officeDocument/2006/relationships/image" Target="../media/image20.gif"/><Relationship Id="rId25" Type="http://schemas.openxmlformats.org/officeDocument/2006/relationships/image" Target="../media/image33.png"/><Relationship Id="rId2" Type="http://schemas.openxmlformats.org/officeDocument/2006/relationships/audio" Target="../media/audio1.wav"/><Relationship Id="rId16" Type="http://schemas.openxmlformats.org/officeDocument/2006/relationships/image" Target="../media/image7.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6.png"/><Relationship Id="rId24" Type="http://schemas.openxmlformats.org/officeDocument/2006/relationships/image" Target="../media/image27.png"/><Relationship Id="rId5" Type="http://schemas.openxmlformats.org/officeDocument/2006/relationships/audio" Target="../media/audio4.wav"/><Relationship Id="rId15" Type="http://schemas.openxmlformats.org/officeDocument/2006/relationships/image" Target="../media/image19.png"/><Relationship Id="rId23" Type="http://schemas.openxmlformats.org/officeDocument/2006/relationships/image" Target="../media/image26.png"/><Relationship Id="rId10" Type="http://schemas.openxmlformats.org/officeDocument/2006/relationships/image" Target="../media/image15.png"/><Relationship Id="rId19" Type="http://schemas.openxmlformats.org/officeDocument/2006/relationships/image" Target="../media/image22.gif"/><Relationship Id="rId4" Type="http://schemas.openxmlformats.org/officeDocument/2006/relationships/audio" Target="../media/audio3.wav"/><Relationship Id="rId9" Type="http://schemas.openxmlformats.org/officeDocument/2006/relationships/image" Target="../media/image10.gif"/><Relationship Id="rId14" Type="http://schemas.openxmlformats.org/officeDocument/2006/relationships/image" Target="../media/image18.png"/><Relationship Id="rId22"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72538" y="3606800"/>
            <a:ext cx="381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37600" y="3325813"/>
            <a:ext cx="80803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6613" y="3073400"/>
            <a:ext cx="35242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949473">
            <a:off x="9123363" y="3584575"/>
            <a:ext cx="8445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a:extLst>
              <a:ext uri="{FF2B5EF4-FFF2-40B4-BE49-F238E27FC236}"/>
            </a:extLst>
          </p:cNvPr>
          <p:cNvSpPr txBox="1"/>
          <p:nvPr/>
        </p:nvSpPr>
        <p:spPr>
          <a:xfrm>
            <a:off x="5811910" y="2033703"/>
            <a:ext cx="5943600" cy="923330"/>
          </a:xfrm>
          <a:prstGeom prst="rect">
            <a:avLst/>
          </a:prstGeom>
          <a:noFill/>
        </p:spPr>
        <p:txBody>
          <a:bodyPr>
            <a:spAutoFit/>
          </a:bodyPr>
          <a:lstStyle/>
          <a:p>
            <a:pPr algn="ctr" fontAlgn="auto">
              <a:spcBef>
                <a:spcPts val="0"/>
              </a:spcBef>
              <a:spcAft>
                <a:spcPts val="0"/>
              </a:spcAft>
              <a:defRPr/>
            </a:pPr>
            <a:r>
              <a:rPr lang="en-US" sz="5400" b="1">
                <a:ln w="38100">
                  <a:solidFill>
                    <a:srgbClr val="475D6B"/>
                  </a:solidFill>
                  <a:prstDash val="solid"/>
                </a:ln>
                <a:noFill/>
                <a:latin typeface="Tahoma" panose="020B0604030504040204" pitchFamily="34" charset="0"/>
                <a:ea typeface="Tahoma" panose="020B0604030504040204" pitchFamily="34" charset="0"/>
                <a:cs typeface="Tahoma" panose="020B0604030504040204" pitchFamily="34" charset="0"/>
              </a:rPr>
              <a:t>TÌM MẬT MÃ</a:t>
            </a:r>
          </a:p>
        </p:txBody>
      </p:sp>
      <p:pic>
        <p:nvPicPr>
          <p:cNvPr id="205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344863"/>
            <a:ext cx="19621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extLst>
          </p:cNvPr>
          <p:cNvSpPr txBox="1"/>
          <p:nvPr/>
        </p:nvSpPr>
        <p:spPr>
          <a:xfrm>
            <a:off x="5811910" y="1240530"/>
            <a:ext cx="4672518" cy="523220"/>
          </a:xfrm>
          <a:prstGeom prst="rect">
            <a:avLst/>
          </a:prstGeom>
          <a:noFill/>
        </p:spPr>
        <p:txBody>
          <a:bodyPr>
            <a:spAutoFit/>
          </a:bodyPr>
          <a:lstStyle/>
          <a:p>
            <a:pPr fontAlgn="auto">
              <a:spcBef>
                <a:spcPts val="0"/>
              </a:spcBef>
              <a:spcAft>
                <a:spcPts val="0"/>
              </a:spcAft>
              <a:defRPr/>
            </a:pPr>
            <a:r>
              <a:rPr lang="en-US" sz="2800" b="1" dirty="0" err="1">
                <a:ln w="28575">
                  <a:solidFill>
                    <a:srgbClr val="C79668"/>
                  </a:solidFill>
                  <a:prstDash val="solid"/>
                </a:ln>
                <a:noFill/>
                <a:latin typeface="Tahoma" panose="020B0604030504040204" pitchFamily="34" charset="0"/>
                <a:ea typeface="Tahoma" panose="020B0604030504040204" pitchFamily="34" charset="0"/>
                <a:cs typeface="Tahoma" panose="020B0604030504040204" pitchFamily="34" charset="0"/>
              </a:rPr>
              <a:t>TRÒ</a:t>
            </a:r>
            <a:r>
              <a:rPr lang="en-US" sz="2800" b="1" dirty="0">
                <a:ln w="28575">
                  <a:solidFill>
                    <a:srgbClr val="C79668"/>
                  </a:solidFill>
                  <a:prstDash val="solid"/>
                </a:ln>
                <a:noFill/>
                <a:latin typeface="Tahoma" panose="020B0604030504040204" pitchFamily="34" charset="0"/>
                <a:ea typeface="Tahoma" panose="020B0604030504040204" pitchFamily="34" charset="0"/>
                <a:cs typeface="Tahoma" panose="020B0604030504040204" pitchFamily="34" charset="0"/>
              </a:rPr>
              <a:t> </a:t>
            </a:r>
            <a:r>
              <a:rPr lang="en-US" sz="2800" b="1" dirty="0">
                <a:ln w="28575">
                  <a:solidFill>
                    <a:srgbClr val="C79668"/>
                  </a:solidFill>
                  <a:prstDash val="solid"/>
                </a:ln>
                <a:noFill/>
                <a:latin typeface="Tahoma" panose="020B0604030504040204" pitchFamily="34" charset="0"/>
                <a:ea typeface="Tahoma" panose="020B0604030504040204" pitchFamily="34" charset="0"/>
                <a:cs typeface="Tahoma" panose="020B0604030504040204" pitchFamily="34" charset="0"/>
              </a:rPr>
              <a:t>CH</a:t>
            </a:r>
            <a:r>
              <a:rPr lang="vi-VN" sz="2800" b="1" dirty="0">
                <a:ln w="28575">
                  <a:solidFill>
                    <a:srgbClr val="C79668"/>
                  </a:solidFill>
                  <a:prstDash val="solid"/>
                </a:ln>
                <a:noFill/>
                <a:latin typeface="Tahoma" panose="020B0604030504040204" pitchFamily="34" charset="0"/>
                <a:ea typeface="Tahoma" panose="020B0604030504040204" pitchFamily="34" charset="0"/>
                <a:cs typeface="Tahoma" panose="020B0604030504040204" pitchFamily="34" charset="0"/>
              </a:rPr>
              <a:t>Ơ</a:t>
            </a:r>
            <a:r>
              <a:rPr lang="en-US" sz="2800" b="1" dirty="0">
                <a:ln w="28575">
                  <a:solidFill>
                    <a:srgbClr val="C79668"/>
                  </a:solidFill>
                  <a:prstDash val="solid"/>
                </a:ln>
                <a:noFill/>
                <a:latin typeface="Tahoma" panose="020B0604030504040204" pitchFamily="34" charset="0"/>
                <a:ea typeface="Tahoma" panose="020B0604030504040204" pitchFamily="34" charset="0"/>
                <a:cs typeface="Tahoma" panose="020B0604030504040204" pitchFamily="34" charset="0"/>
              </a:rPr>
              <a:t>I POWERPOINT</a:t>
            </a:r>
          </a:p>
        </p:txBody>
      </p:sp>
      <p:pic>
        <p:nvPicPr>
          <p:cNvPr id="2" name="Jigsaw Puzzle">
            <a:hlinkClick r:id="" action="ppaction://media"/>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38075" y="6162675"/>
            <a:ext cx="487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70763" y="3484563"/>
            <a:ext cx="96043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05525" y="1682750"/>
            <a:ext cx="1957388"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3" descr="A close up of a logo&#10;&#10;Description automatically generated"/>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713048">
            <a:off x="3036888" y="2443163"/>
            <a:ext cx="5365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42" descr="A picture containing yellow&#10;&#10;Description automatically generate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200525" y="2005013"/>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extLst>
          </p:cNvPr>
          <p:cNvPicPr>
            <a:picLocks noChangeAspect="1"/>
          </p:cNvPicPr>
          <p:nvPr/>
        </p:nvPicPr>
        <p:blipFill>
          <a:blip r:embed="rId13"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276479" y="3429000"/>
            <a:ext cx="1168717" cy="1168717"/>
          </a:xfrm>
          <a:prstGeom prst="rect">
            <a:avLst/>
          </a:prstGeom>
        </p:spPr>
      </p:pic>
      <p:pic>
        <p:nvPicPr>
          <p:cNvPr id="2063" name="Picture 60" descr="A close up of a logo&#10;&#10;Description automatically generated"/>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026775" y="457200"/>
            <a:ext cx="3127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6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9680575" y="1277938"/>
            <a:ext cx="601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TextBox 3"/>
          <p:cNvSpPr txBox="1">
            <a:spLocks noChangeArrowheads="1"/>
          </p:cNvSpPr>
          <p:nvPr/>
        </p:nvSpPr>
        <p:spPr bwMode="auto">
          <a:xfrm>
            <a:off x="6105525" y="1397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p>
        </p:txBody>
      </p:sp>
      <p:sp>
        <p:nvSpPr>
          <p:cNvPr id="5" name="Rectangle 4"/>
          <p:cNvSpPr>
            <a:spLocks noChangeArrowheads="1"/>
          </p:cNvSpPr>
          <p:nvPr/>
        </p:nvSpPr>
        <p:spPr bwMode="auto">
          <a:xfrm>
            <a:off x="114300" y="5915025"/>
            <a:ext cx="9028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b="1">
                <a:solidFill>
                  <a:srgbClr val="FF0000"/>
                </a:solidFill>
                <a:latin typeface="DK Crayon Crumble"/>
              </a:rPr>
              <a:t>DECRYPT PASSWORD POWERPOINT GAME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autoRev="1" fill="hold" nodeType="withEffect">
                                  <p:stCondLst>
                                    <p:cond delay="0"/>
                                  </p:stCondLst>
                                  <p:childTnLst>
                                    <p:animMotion origin="layout" path="M 4.16667E-7 -2.96296E-6 L 0.31589 -0.00301 " pathEditMode="relative" rAng="0" ptsTypes="AA">
                                      <p:cBhvr>
                                        <p:cTn id="6" dur="4000" fill="hold"/>
                                        <p:tgtEl>
                                          <p:spTgt spid="21"/>
                                        </p:tgtEl>
                                        <p:attrNameLst>
                                          <p:attrName>ppt_x</p:attrName>
                                          <p:attrName>ppt_y</p:attrName>
                                        </p:attrNameLst>
                                      </p:cBhvr>
                                      <p:rCtr x="15794" y="-162"/>
                                    </p:animMotion>
                                  </p:childTnLst>
                                </p:cTn>
                              </p:par>
                              <p:par>
                                <p:cTn id="7" presetID="26" presetClass="emph" presetSubtype="0" repeatCount="indefinite" fill="hold" nodeType="withEffect">
                                  <p:stCondLst>
                                    <p:cond delay="0"/>
                                  </p:stCondLst>
                                  <p:endCondLst>
                                    <p:cond evt="onNext" delay="0">
                                      <p:tgtEl>
                                        <p:sldTgt/>
                                      </p:tgtEl>
                                    </p:cond>
                                  </p:endCondLst>
                                  <p:childTnLst>
                                    <p:animEffect transition="out" filter="fade">
                                      <p:cBhvr>
                                        <p:cTn id="8" dur="500" tmFilter="0, 0; .2, .5; .8, .5; 1, 0"/>
                                        <p:tgtEl>
                                          <p:spTgt spid="53"/>
                                        </p:tgtEl>
                                      </p:cBhvr>
                                    </p:animEffect>
                                    <p:animScale>
                                      <p:cBhvr>
                                        <p:cTn id="9" dur="250" autoRev="1" fill="hold"/>
                                        <p:tgtEl>
                                          <p:spTgt spid="53"/>
                                        </p:tgtEl>
                                      </p:cBhvr>
                                      <p:by x="105000" y="105000"/>
                                    </p:animScale>
                                  </p:childTnLst>
                                </p:cTn>
                              </p:par>
                              <p:par>
                                <p:cTn id="10" presetID="2" presetClass="entr" presetSubtype="2" fill="hold" grpId="0" nodeType="with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34" presetClass="emph" presetSubtype="0" repeatCount="indefinite" fill="hold" grpId="1" nodeType="withEffect">
                                  <p:stCondLst>
                                    <p:cond delay="1000"/>
                                  </p:stCondLst>
                                  <p:iterate type="lt">
                                    <p:tmPct val="10000"/>
                                  </p:iterate>
                                  <p:childTnLst>
                                    <p:animMotion origin="layout" path="M 0.0 0.0 L 0.0 -0.07213" pathEditMode="relative" ptsTypes="">
                                      <p:cBhvr>
                                        <p:cTn id="15" dur="250" accel="50000" decel="50000" autoRev="1" fill="hold">
                                          <p:stCondLst>
                                            <p:cond delay="0"/>
                                          </p:stCondLst>
                                        </p:cTn>
                                        <p:tgtEl>
                                          <p:spTgt spid="5"/>
                                        </p:tgtEl>
                                        <p:attrNameLst>
                                          <p:attrName>ppt_x</p:attrName>
                                          <p:attrName>ppt_y</p:attrName>
                                        </p:attrNameLst>
                                      </p:cBhvr>
                                    </p:animMotion>
                                    <p:animRot by="1500000">
                                      <p:cBhvr>
                                        <p:cTn id="16" dur="125" fill="hold">
                                          <p:stCondLst>
                                            <p:cond delay="0"/>
                                          </p:stCondLst>
                                        </p:cTn>
                                        <p:tgtEl>
                                          <p:spTgt spid="5"/>
                                        </p:tgtEl>
                                        <p:attrNameLst>
                                          <p:attrName>r</p:attrName>
                                        </p:attrNameLst>
                                      </p:cBhvr>
                                    </p:animRot>
                                    <p:animRot by="-1500000">
                                      <p:cBhvr>
                                        <p:cTn id="17" dur="125" fill="hold">
                                          <p:stCondLst>
                                            <p:cond delay="125"/>
                                          </p:stCondLst>
                                        </p:cTn>
                                        <p:tgtEl>
                                          <p:spTgt spid="5"/>
                                        </p:tgtEl>
                                        <p:attrNameLst>
                                          <p:attrName>r</p:attrName>
                                        </p:attrNameLst>
                                      </p:cBhvr>
                                    </p:animRot>
                                    <p:animRot by="-1500000">
                                      <p:cBhvr>
                                        <p:cTn id="18" dur="125" fill="hold">
                                          <p:stCondLst>
                                            <p:cond delay="250"/>
                                          </p:stCondLst>
                                        </p:cTn>
                                        <p:tgtEl>
                                          <p:spTgt spid="5"/>
                                        </p:tgtEl>
                                        <p:attrNameLst>
                                          <p:attrName>r</p:attrName>
                                        </p:attrNameLst>
                                      </p:cBhvr>
                                    </p:animRot>
                                    <p:animRot by="1500000">
                                      <p:cBhvr>
                                        <p:cTn id="19"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1E1D"/>
        </a:solidFill>
        <a:effectLst/>
      </p:bgPr>
    </p:bg>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347663" y="1543050"/>
            <a:ext cx="11249025" cy="1816100"/>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n-US" sz="2800">
                <a:solidFill>
                  <a:srgbClr val="F4B183"/>
                </a:solidFill>
                <a:latin typeface="Roboto"/>
                <a:cs typeface="Tahoma" pitchFamily="34" charset="0"/>
              </a:rPr>
              <a:t>Cho học sinh thảo luận theo nhóm đôi hoặc nhóm tổ, sau khoảng thời gian bạn quy định. Học sinh sẽ viết đáp án nhóm mình chọn vào bảng con (bảng phụ). Xong bạn chỉ cần bấm vào màn hình để đ</a:t>
            </a:r>
            <a:r>
              <a:rPr lang="vi-VN" sz="2800">
                <a:solidFill>
                  <a:srgbClr val="F4B183"/>
                </a:solidFill>
                <a:latin typeface="Roboto"/>
                <a:cs typeface="Tahoma" pitchFamily="34" charset="0"/>
              </a:rPr>
              <a:t>ư</a:t>
            </a:r>
            <a:r>
              <a:rPr lang="en-US" sz="2800">
                <a:solidFill>
                  <a:srgbClr val="F4B183"/>
                </a:solidFill>
                <a:latin typeface="Roboto"/>
                <a:cs typeface="Tahoma" pitchFamily="34" charset="0"/>
              </a:rPr>
              <a:t>a ra đáp án đúng. Cuối cùng nhận xét đáp án của các nhóm.</a:t>
            </a:r>
          </a:p>
        </p:txBody>
      </p:sp>
      <p:sp>
        <p:nvSpPr>
          <p:cNvPr id="5" name="Rectangle 4">
            <a:extLst>
              <a:ext uri="{FF2B5EF4-FFF2-40B4-BE49-F238E27FC236}"/>
            </a:extLst>
          </p:cNvPr>
          <p:cNvSpPr/>
          <p:nvPr/>
        </p:nvSpPr>
        <p:spPr>
          <a:xfrm>
            <a:off x="100013" y="836613"/>
            <a:ext cx="2801937" cy="706437"/>
          </a:xfrm>
          <a:prstGeom prst="rect">
            <a:avLst/>
          </a:prstGeom>
        </p:spPr>
        <p:txBody>
          <a:bodyPr wrap="none">
            <a:spAutoFit/>
          </a:bodyPr>
          <a:lstStyle/>
          <a:p>
            <a:pPr algn="just" fontAlgn="auto">
              <a:spcBef>
                <a:spcPts val="0"/>
              </a:spcBef>
              <a:spcAft>
                <a:spcPts val="0"/>
              </a:spcAft>
              <a:defRPr/>
            </a:pPr>
            <a:r>
              <a:rPr lang="en-US" sz="4000">
                <a:solidFill>
                  <a:schemeClr val="accent4">
                    <a:lumMod val="60000"/>
                    <a:lumOff val="40000"/>
                  </a:schemeClr>
                </a:solidFill>
                <a:latin typeface="Roboto"/>
                <a:ea typeface="Tahoma" panose="020B0604030504040204" pitchFamily="34" charset="0"/>
                <a:cs typeface="Tahoma" panose="020B0604030504040204" pitchFamily="34" charset="0"/>
              </a:rPr>
              <a:t>Cách ch</a:t>
            </a:r>
            <a:r>
              <a:rPr lang="vi-VN" sz="4000">
                <a:solidFill>
                  <a:schemeClr val="accent4">
                    <a:lumMod val="60000"/>
                    <a:lumOff val="40000"/>
                  </a:schemeClr>
                </a:solidFill>
                <a:latin typeface="Roboto"/>
                <a:ea typeface="Tahoma" panose="020B0604030504040204" pitchFamily="34" charset="0"/>
                <a:cs typeface="Tahoma" panose="020B0604030504040204" pitchFamily="34" charset="0"/>
              </a:rPr>
              <a:t>ơ</a:t>
            </a:r>
            <a:r>
              <a:rPr lang="en-US" sz="4000">
                <a:solidFill>
                  <a:schemeClr val="accent4">
                    <a:lumMod val="60000"/>
                    <a:lumOff val="40000"/>
                  </a:schemeClr>
                </a:solidFill>
                <a:latin typeface="Roboto"/>
                <a:ea typeface="Tahoma" panose="020B0604030504040204" pitchFamily="34" charset="0"/>
                <a:cs typeface="Tahoma" panose="020B0604030504040204" pitchFamily="34" charset="0"/>
              </a:rPr>
              <a:t>i: </a:t>
            </a:r>
          </a:p>
        </p:txBody>
      </p:sp>
      <p:sp>
        <p:nvSpPr>
          <p:cNvPr id="6" name="Rectangle 5">
            <a:extLst>
              <a:ext uri="{FF2B5EF4-FFF2-40B4-BE49-F238E27FC236}"/>
            </a:extLst>
          </p:cNvPr>
          <p:cNvSpPr/>
          <p:nvPr/>
        </p:nvSpPr>
        <p:spPr>
          <a:xfrm>
            <a:off x="290513" y="257175"/>
            <a:ext cx="11306175" cy="647700"/>
          </a:xfrm>
          <a:prstGeom prst="rect">
            <a:avLst/>
          </a:prstGeom>
        </p:spPr>
        <p:txBody>
          <a:bodyPr>
            <a:spAutoFit/>
          </a:bodyPr>
          <a:lstStyle/>
          <a:p>
            <a:pPr algn="just"/>
            <a:r>
              <a:rPr lang="en-US">
                <a:solidFill>
                  <a:srgbClr val="9DC3E6"/>
                </a:solidFill>
                <a:latin typeface="Roboto"/>
                <a:cs typeface="Tahoma" pitchFamily="34" charset="0"/>
              </a:rPr>
              <a:t>Đây là trò ch</a:t>
            </a:r>
            <a:r>
              <a:rPr lang="vi-VN">
                <a:solidFill>
                  <a:srgbClr val="9DC3E6"/>
                </a:solidFill>
                <a:latin typeface="Roboto"/>
                <a:cs typeface="Tahoma" pitchFamily="34" charset="0"/>
              </a:rPr>
              <a:t>ơ</a:t>
            </a:r>
            <a:r>
              <a:rPr lang="en-US">
                <a:solidFill>
                  <a:srgbClr val="9DC3E6"/>
                </a:solidFill>
                <a:latin typeface="Roboto"/>
                <a:cs typeface="Tahoma" pitchFamily="34" charset="0"/>
              </a:rPr>
              <a:t>i bạn có thể áp dụng cho các dạng câu hỏi theo kiểu liệt kê nhiều đáp án đúng ( hoặc sai ). Cũng có thể dùng để thực hiện các dạng câu hỏi trắc nghiệm 4 đáp án.</a:t>
            </a:r>
            <a:endParaRPr lang="en-US">
              <a:solidFill>
                <a:srgbClr val="9DC3E6"/>
              </a:solidFill>
              <a:latin typeface="Roboto"/>
            </a:endParaRPr>
          </a:p>
        </p:txBody>
      </p:sp>
      <p:sp>
        <p:nvSpPr>
          <p:cNvPr id="7" name="Rectangle 6">
            <a:extLst>
              <a:ext uri="{FF2B5EF4-FFF2-40B4-BE49-F238E27FC236}"/>
            </a:extLst>
          </p:cNvPr>
          <p:cNvSpPr/>
          <p:nvPr/>
        </p:nvSpPr>
        <p:spPr>
          <a:xfrm>
            <a:off x="239713" y="3532188"/>
            <a:ext cx="5732462" cy="706437"/>
          </a:xfrm>
          <a:prstGeom prst="rect">
            <a:avLst/>
          </a:prstGeom>
        </p:spPr>
        <p:txBody>
          <a:bodyPr wrap="none">
            <a:spAutoFit/>
          </a:bodyPr>
          <a:lstStyle/>
          <a:p>
            <a:pPr algn="just" fontAlgn="auto">
              <a:spcBef>
                <a:spcPts val="0"/>
              </a:spcBef>
              <a:spcAft>
                <a:spcPts val="0"/>
              </a:spcAft>
              <a:defRPr/>
            </a:pPr>
            <a:r>
              <a:rPr lang="en-US" sz="4000">
                <a:solidFill>
                  <a:schemeClr val="accent4">
                    <a:lumMod val="60000"/>
                    <a:lumOff val="40000"/>
                  </a:schemeClr>
                </a:solidFill>
                <a:latin typeface="Roboto"/>
                <a:ea typeface="Tahoma" panose="020B0604030504040204" pitchFamily="34" charset="0"/>
                <a:cs typeface="Tahoma" panose="020B0604030504040204" pitchFamily="34" charset="0"/>
              </a:rPr>
              <a:t>How to play: Turn on CC</a:t>
            </a:r>
          </a:p>
        </p:txBody>
      </p:sp>
      <p:sp>
        <p:nvSpPr>
          <p:cNvPr id="8" name="TextBox 7">
            <a:extLst>
              <a:ext uri="{FF2B5EF4-FFF2-40B4-BE49-F238E27FC236}"/>
            </a:extLst>
          </p:cNvPr>
          <p:cNvSpPr txBox="1"/>
          <p:nvPr/>
        </p:nvSpPr>
        <p:spPr>
          <a:xfrm>
            <a:off x="3678238" y="5487988"/>
            <a:ext cx="8177212" cy="369887"/>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C55A11"/>
                </a:solidFill>
                <a:latin typeface="Roboto"/>
              </a:rPr>
              <a:t>♡ </a:t>
            </a:r>
            <a:r>
              <a:rPr lang="en-US">
                <a:solidFill>
                  <a:srgbClr val="C55A11"/>
                </a:solidFill>
                <a:latin typeface="Roboto"/>
                <a:cs typeface="Tahoma" pitchFamily="34" charset="0"/>
              </a:rPr>
              <a:t>Đăng ký kênh youtube TRỢ GIẢNG để không bỏ lỡ các trò ch</a:t>
            </a:r>
            <a:r>
              <a:rPr lang="vi-VN">
                <a:solidFill>
                  <a:srgbClr val="C55A11"/>
                </a:solidFill>
                <a:latin typeface="Roboto"/>
                <a:cs typeface="Tahoma" pitchFamily="34" charset="0"/>
              </a:rPr>
              <a:t>ơ</a:t>
            </a:r>
            <a:r>
              <a:rPr lang="en-US">
                <a:solidFill>
                  <a:srgbClr val="C55A11"/>
                </a:solidFill>
                <a:latin typeface="Roboto"/>
                <a:cs typeface="Tahoma" pitchFamily="34" charset="0"/>
              </a:rPr>
              <a:t>i mới nhé !</a:t>
            </a:r>
            <a:r>
              <a:rPr lang="en-US">
                <a:solidFill>
                  <a:srgbClr val="C55A11"/>
                </a:solidFill>
                <a:latin typeface="Roboto"/>
              </a:rPr>
              <a:t> ♡</a:t>
            </a:r>
            <a:endParaRPr lang="en-US">
              <a:solidFill>
                <a:srgbClr val="C55A11"/>
              </a:solidFill>
              <a:latin typeface="Roboto"/>
              <a:cs typeface="Tahoma" pitchFamily="34" charset="0"/>
            </a:endParaRPr>
          </a:p>
        </p:txBody>
      </p:sp>
      <p:sp>
        <p:nvSpPr>
          <p:cNvPr id="9" name="Rectangle 8">
            <a:extLst>
              <a:ext uri="{FF2B5EF4-FFF2-40B4-BE49-F238E27FC236}"/>
            </a:extLst>
          </p:cNvPr>
          <p:cNvSpPr/>
          <p:nvPr/>
        </p:nvSpPr>
        <p:spPr>
          <a:xfrm>
            <a:off x="4538663" y="5857875"/>
            <a:ext cx="6237287" cy="369888"/>
          </a:xfrm>
          <a:prstGeom prst="rect">
            <a:avLst/>
          </a:prstGeom>
        </p:spPr>
        <p:txBody>
          <a:bodyPr>
            <a:spAutoFit/>
          </a:bodyPr>
          <a:lstStyle/>
          <a:p>
            <a:pPr algn="ctr" fontAlgn="auto">
              <a:spcBef>
                <a:spcPts val="0"/>
              </a:spcBef>
              <a:spcAft>
                <a:spcPts val="0"/>
              </a:spcAft>
              <a:defRPr/>
            </a:pPr>
            <a:r>
              <a:rPr lang="en-US">
                <a:solidFill>
                  <a:schemeClr val="accent2">
                    <a:lumMod val="75000"/>
                  </a:schemeClr>
                </a:solidFill>
                <a:latin typeface="Roboto"/>
                <a:cs typeface="+mn-cs"/>
              </a:rPr>
              <a:t>♡ Thanks for watching ♡ Please subscribe for more video ♡</a:t>
            </a:r>
            <a:endParaRPr lang="en-US">
              <a:solidFill>
                <a:schemeClr val="accent2">
                  <a:lumMod val="75000"/>
                </a:schemeClr>
              </a:solidFill>
              <a:latin typeface="+mn-lt"/>
              <a:cs typeface="+mn-cs"/>
            </a:endParaRPr>
          </a:p>
        </p:txBody>
      </p:sp>
      <p:sp>
        <p:nvSpPr>
          <p:cNvPr id="10" name="TextBox 9">
            <a:extLst>
              <a:ext uri="{FF2B5EF4-FFF2-40B4-BE49-F238E27FC236}"/>
            </a:extLst>
          </p:cNvPr>
          <p:cNvSpPr txBox="1"/>
          <p:nvPr/>
        </p:nvSpPr>
        <p:spPr>
          <a:xfrm>
            <a:off x="3678238" y="5119688"/>
            <a:ext cx="8177212" cy="368300"/>
          </a:xfrm>
          <a:prstGeom prst="rect">
            <a:avLst/>
          </a:prstGeom>
          <a:noFill/>
        </p:spPr>
        <p:txBody>
          <a:bodyPr>
            <a:spAutoFit/>
          </a:bodyPr>
          <a:lstStyle/>
          <a:p>
            <a:pPr algn="ctr" fontAlgn="auto">
              <a:spcBef>
                <a:spcPts val="0"/>
              </a:spcBef>
              <a:spcAft>
                <a:spcPts val="0"/>
              </a:spcAft>
              <a:defRPr/>
            </a:pPr>
            <a:r>
              <a:rPr lang="en-US">
                <a:solidFill>
                  <a:schemeClr val="accent2">
                    <a:lumMod val="75000"/>
                  </a:schemeClr>
                </a:solidFill>
                <a:latin typeface="Roboto"/>
                <a:cs typeface="+mn-cs"/>
              </a:rPr>
              <a:t>youtube.com/trogiang</a:t>
            </a:r>
            <a:endParaRPr lang="en-US">
              <a:solidFill>
                <a:schemeClr val="accent2">
                  <a:lumMod val="75000"/>
                </a:schemeClr>
              </a:solidFill>
              <a:latin typeface="Roboto"/>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nodeType="afterGroup">
                            <p:stCondLst>
                              <p:cond delay="71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nodeType="afterGroup">
                            <p:stCondLst>
                              <p:cond delay="8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childTnLst>
                          </p:cTn>
                        </p:par>
                        <p:par>
                          <p:cTn id="28" fill="hold" nodeType="afterGroup">
                            <p:stCondLst>
                              <p:cond delay="18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4098" name="Picture 60" descr="A close up of a logo&#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13048">
            <a:off x="3036888" y="2443163"/>
            <a:ext cx="5365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1"/>
          <p:cNvSpPr txBox="1">
            <a:spLocks noChangeArrowheads="1"/>
          </p:cNvSpPr>
          <p:nvPr/>
        </p:nvSpPr>
        <p:spPr bwMode="auto">
          <a:xfrm>
            <a:off x="5813425" y="817563"/>
            <a:ext cx="5943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a:solidFill>
                  <a:srgbClr val="002060"/>
                </a:solidFill>
                <a:latin typeface="Tahoma" pitchFamily="34" charset="0"/>
                <a:cs typeface="Tahoma" pitchFamily="34" charset="0"/>
              </a:rPr>
              <a:t>Câu hỏi [gõ nội dung câu hỏi vào bảng này] </a:t>
            </a:r>
          </a:p>
          <a:p>
            <a:r>
              <a:rPr lang="en-US" sz="1600">
                <a:solidFill>
                  <a:srgbClr val="002060"/>
                </a:solidFill>
                <a:latin typeface="Tahoma" pitchFamily="34" charset="0"/>
                <a:cs typeface="Tahoma" pitchFamily="34" charset="0"/>
              </a:rPr>
              <a:t>Ví dụ : Những việc làm nào sau đây là nhân đạo ?</a:t>
            </a:r>
          </a:p>
          <a:p>
            <a:r>
              <a:rPr lang="en-US" sz="1600">
                <a:solidFill>
                  <a:srgbClr val="002060"/>
                </a:solidFill>
                <a:latin typeface="Tahoma" pitchFamily="34" charset="0"/>
                <a:cs typeface="Tahoma" pitchFamily="34" charset="0"/>
              </a:rPr>
              <a:t>    a) Xem phim nói về động đất, sóng thần trên thế giới.</a:t>
            </a:r>
          </a:p>
          <a:p>
            <a:r>
              <a:rPr lang="en-US" sz="1600">
                <a:solidFill>
                  <a:srgbClr val="002060"/>
                </a:solidFill>
                <a:latin typeface="Tahoma" pitchFamily="34" charset="0"/>
                <a:cs typeface="Tahoma" pitchFamily="34" charset="0"/>
              </a:rPr>
              <a:t>    b) Góp tiền vào quỹ ủng hộ ng</a:t>
            </a:r>
            <a:r>
              <a:rPr lang="vi-VN" sz="1600">
                <a:solidFill>
                  <a:srgbClr val="002060"/>
                </a:solidFill>
                <a:latin typeface="Tahoma" pitchFamily="34" charset="0"/>
                <a:cs typeface="Tahoma" pitchFamily="34" charset="0"/>
              </a:rPr>
              <a:t>ư</a:t>
            </a:r>
            <a:r>
              <a:rPr lang="en-US" sz="1600">
                <a:solidFill>
                  <a:srgbClr val="002060"/>
                </a:solidFill>
                <a:latin typeface="Tahoma" pitchFamily="34" charset="0"/>
                <a:cs typeface="Tahoma" pitchFamily="34" charset="0"/>
              </a:rPr>
              <a:t>ời nghèo.</a:t>
            </a:r>
          </a:p>
          <a:p>
            <a:r>
              <a:rPr lang="en-US" sz="1600">
                <a:solidFill>
                  <a:srgbClr val="002060"/>
                </a:solidFill>
                <a:latin typeface="Tahoma" pitchFamily="34" charset="0"/>
                <a:cs typeface="Tahoma" pitchFamily="34" charset="0"/>
              </a:rPr>
              <a:t>    c) Biểu diễn nghệ thuật để quyên góp giúp đỡ những trẻ em khuyết tật.</a:t>
            </a:r>
          </a:p>
          <a:p>
            <a:r>
              <a:rPr lang="en-US" sz="1600">
                <a:solidFill>
                  <a:srgbClr val="002060"/>
                </a:solidFill>
                <a:latin typeface="Tahoma" pitchFamily="34" charset="0"/>
                <a:cs typeface="Tahoma" pitchFamily="34" charset="0"/>
              </a:rPr>
              <a:t>    d) Góp tiền để th</a:t>
            </a:r>
            <a:r>
              <a:rPr lang="vi-VN" sz="1600">
                <a:solidFill>
                  <a:srgbClr val="002060"/>
                </a:solidFill>
                <a:latin typeface="Tahoma" pitchFamily="34" charset="0"/>
                <a:cs typeface="Tahoma" pitchFamily="34" charset="0"/>
              </a:rPr>
              <a:t>ư</a:t>
            </a:r>
            <a:r>
              <a:rPr lang="en-US" sz="1600">
                <a:solidFill>
                  <a:srgbClr val="002060"/>
                </a:solidFill>
                <a:latin typeface="Tahoma" pitchFamily="34" charset="0"/>
                <a:cs typeface="Tahoma" pitchFamily="34" charset="0"/>
              </a:rPr>
              <a:t>ởng cho đội tuyển bóng đá của tr</a:t>
            </a:r>
            <a:r>
              <a:rPr lang="vi-VN" sz="1600">
                <a:solidFill>
                  <a:srgbClr val="002060"/>
                </a:solidFill>
                <a:latin typeface="Tahoma" pitchFamily="34" charset="0"/>
                <a:cs typeface="Tahoma" pitchFamily="34" charset="0"/>
              </a:rPr>
              <a:t>ư</a:t>
            </a:r>
            <a:r>
              <a:rPr lang="en-US" sz="1600">
                <a:solidFill>
                  <a:srgbClr val="002060"/>
                </a:solidFill>
                <a:latin typeface="Tahoma" pitchFamily="34" charset="0"/>
                <a:cs typeface="Tahoma" pitchFamily="34" charset="0"/>
              </a:rPr>
              <a:t>ờng.</a:t>
            </a:r>
          </a:p>
          <a:p>
            <a:r>
              <a:rPr lang="en-US" sz="1600">
                <a:solidFill>
                  <a:srgbClr val="002060"/>
                </a:solidFill>
                <a:latin typeface="Tahoma" pitchFamily="34" charset="0"/>
                <a:cs typeface="Tahoma" pitchFamily="34" charset="0"/>
              </a:rPr>
              <a:t>    đ) Hiến máu tại các bệnh viện.</a:t>
            </a:r>
          </a:p>
        </p:txBody>
      </p:sp>
      <p:sp>
        <p:nvSpPr>
          <p:cNvPr id="4100" name="TextBox 47"/>
          <p:cNvSpPr txBox="1">
            <a:spLocks noChangeArrowheads="1"/>
          </p:cNvSpPr>
          <p:nvPr/>
        </p:nvSpPr>
        <p:spPr bwMode="auto">
          <a:xfrm>
            <a:off x="7605713" y="31099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b; c; đ</a:t>
            </a:r>
          </a:p>
        </p:txBody>
      </p:sp>
      <p:sp>
        <p:nvSpPr>
          <p:cNvPr id="4101" name="TextBox 48"/>
          <p:cNvSpPr txBox="1">
            <a:spLocks noChangeArrowheads="1"/>
          </p:cNvSpPr>
          <p:nvPr/>
        </p:nvSpPr>
        <p:spPr bwMode="auto">
          <a:xfrm>
            <a:off x="7605713" y="391636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a; c; d</a:t>
            </a:r>
          </a:p>
        </p:txBody>
      </p:sp>
      <p:sp>
        <p:nvSpPr>
          <p:cNvPr id="4102" name="TextBox 49"/>
          <p:cNvSpPr txBox="1">
            <a:spLocks noChangeArrowheads="1"/>
          </p:cNvSpPr>
          <p:nvPr/>
        </p:nvSpPr>
        <p:spPr bwMode="auto">
          <a:xfrm>
            <a:off x="10201275" y="3082925"/>
            <a:ext cx="98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a; b; c; đ</a:t>
            </a:r>
          </a:p>
        </p:txBody>
      </p:sp>
      <p:sp>
        <p:nvSpPr>
          <p:cNvPr id="4103" name="TextBox 50"/>
          <p:cNvSpPr txBox="1">
            <a:spLocks noChangeArrowheads="1"/>
          </p:cNvSpPr>
          <p:nvPr/>
        </p:nvSpPr>
        <p:spPr bwMode="auto">
          <a:xfrm>
            <a:off x="10198100" y="3916363"/>
            <a:ext cx="1001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b; c; d; đ</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806700"/>
            <a:ext cx="19685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344863"/>
            <a:ext cx="19621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67263" y="5902325"/>
            <a:ext cx="13954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262313" y="5902325"/>
            <a:ext cx="1397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58950" y="5902325"/>
            <a:ext cx="13954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54050" y="51546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Magic sound effect">
            <a:hlinkClick r:id="" action="ppaction://media"/>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512675" y="4430713"/>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4" descr="A close up of a logo&#10;&#10;Description automatically generate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627438" y="-3208338"/>
            <a:ext cx="49371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8" cstate="print">
            <a:grayscl/>
            <a:biLevel thresh="50000"/>
            <a:extLst>
              <a:ext uri="{28A0092B-C50C-407E-A947-70E740481C1C}">
                <a14:useLocalDpi xmlns:a14="http://schemas.microsoft.com/office/drawing/2010/main" val="0"/>
              </a:ext>
            </a:extLst>
          </a:blip>
          <a:srcRect/>
          <a:stretch>
            <a:fillRect/>
          </a:stretch>
        </p:blipFill>
        <p:spPr bwMode="auto">
          <a:xfrm>
            <a:off x="1465263" y="2360613"/>
            <a:ext cx="23590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a:off x="1871663" y="2614613"/>
            <a:ext cx="1585912" cy="1584325"/>
            <a:chOff x="1740753" y="2562737"/>
            <a:chExt cx="1833577" cy="1833577"/>
          </a:xfrm>
        </p:grpSpPr>
        <p:pic>
          <p:nvPicPr>
            <p:cNvPr id="4121" name="Picture 7" descr="A picture containing invertebrate, animal&#10;&#10;Description automatically generate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740753" y="2562737"/>
              <a:ext cx="1833577" cy="183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Rectangle 16"/>
            <p:cNvSpPr>
              <a:spLocks noChangeArrowheads="1"/>
            </p:cNvSpPr>
            <p:nvPr/>
          </p:nvSpPr>
          <p:spPr bwMode="auto">
            <a:xfrm>
              <a:off x="1860959" y="2999043"/>
              <a:ext cx="1593167" cy="96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600">
                  <a:solidFill>
                    <a:schemeClr val="bg1"/>
                  </a:solidFill>
                  <a:latin typeface="Tahoma" pitchFamily="34" charset="0"/>
                  <a:cs typeface="Tahoma" pitchFamily="34" charset="0"/>
                </a:rPr>
                <a:t>Trí thức là kho báu quý giá nhất</a:t>
              </a:r>
            </a:p>
          </p:txBody>
        </p:sp>
      </p:grpSp>
      <p:pic>
        <p:nvPicPr>
          <p:cNvPr id="4114" name="Picture 3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005638" y="304482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4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005638" y="385127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42"/>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509125" y="304482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44"/>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509125" y="385127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731000" y="2952750"/>
            <a:ext cx="9096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54000" y="5902325"/>
            <a:ext cx="13954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511425" y="4294188"/>
            <a:ext cx="236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5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nodeType="afterGroup">
                            <p:stCondLst>
                              <p:cond delay="500"/>
                            </p:stCondLst>
                            <p:childTnLst>
                              <p:par>
                                <p:cTn id="8" presetID="35" presetClass="emph" presetSubtype="0" fill="hold" nodeType="afterEffect">
                                  <p:stCondLst>
                                    <p:cond delay="0"/>
                                  </p:stCondLst>
                                  <p:childTnLst>
                                    <p:anim calcmode="discrete" valueType="str">
                                      <p:cBhvr>
                                        <p:cTn id="9" dur="50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35" presetClass="emph" presetSubtype="0" fill="hold" nodeType="afterEffect">
                                  <p:stCondLst>
                                    <p:cond delay="0"/>
                                  </p:stCondLst>
                                  <p:childTnLst>
                                    <p:anim calcmode="discrete" valueType="str">
                                      <p:cBhvr>
                                        <p:cTn id="12" dur="5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nodeType="afterGroup">
                            <p:stCondLst>
                              <p:cond delay="1500"/>
                            </p:stCondLst>
                            <p:childTnLst>
                              <p:par>
                                <p:cTn id="14" presetID="35" presetClass="emph" presetSubtype="0" fill="hold" nodeType="afterEffect">
                                  <p:stCondLst>
                                    <p:cond delay="0"/>
                                  </p:stCondLst>
                                  <p:childTnLst>
                                    <p:anim calcmode="discrete" valueType="str">
                                      <p:cBhvr>
                                        <p:cTn id="15" dur="5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35" presetClass="emph" presetSubtype="0" fill="hold" nodeType="afterEffect">
                                  <p:stCondLst>
                                    <p:cond delay="0"/>
                                  </p:stCondLst>
                                  <p:childTnLst>
                                    <p:anim calcmode="discrete" valueType="str">
                                      <p:cBhvr>
                                        <p:cTn id="18" dur="5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nodeType="afterGroup">
                            <p:stCondLst>
                              <p:cond delay="2500"/>
                            </p:stCondLst>
                            <p:childTnLst>
                              <p:par>
                                <p:cTn id="20" presetID="35" presetClass="emph" presetSubtype="0" fill="hold" nodeType="afterEffect">
                                  <p:stCondLst>
                                    <p:cond delay="0"/>
                                  </p:stCondLst>
                                  <p:childTnLst>
                                    <p:anim calcmode="discrete" valueType="str">
                                      <p:cBhvr>
                                        <p:cTn id="21" dur="5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35" presetClass="emph" presetSubtype="0" fill="hold" nodeType="afterEffect">
                                  <p:stCondLst>
                                    <p:cond delay="0"/>
                                  </p:stCondLst>
                                  <p:childTnLst>
                                    <p:anim calcmode="discrete" valueType="str">
                                      <p:cBhvr>
                                        <p:cTn id="24" dur="5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nodeType="afterGroup">
                            <p:stCondLst>
                              <p:cond delay="3500"/>
                            </p:stCondLst>
                            <p:childTnLst>
                              <p:par>
                                <p:cTn id="26" presetID="35" presetClass="emph" presetSubtype="0" fill="hold" nodeType="afterEffect">
                                  <p:stCondLst>
                                    <p:cond delay="0"/>
                                  </p:stCondLst>
                                  <p:childTnLst>
                                    <p:anim calcmode="discrete" valueType="str">
                                      <p:cBhvr>
                                        <p:cTn id="27" dur="50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32" presetClass="emph" presetSubtype="0" fill="hold" nodeType="afterEffect">
                                  <p:stCondLst>
                                    <p:cond delay="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Check mark.wav"/>
                                        </p:tgtEl>
                                      </p:cMediaNode>
                                    </p:audio>
                                  </p:sub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1" presetClass="exit" presetSubtype="0" fill="hold" nodeType="withEffect">
                                  <p:stCondLst>
                                    <p:cond delay="1000"/>
                                  </p:stCondLst>
                                  <p:childTnLst>
                                    <p:set>
                                      <p:cBhvr>
                                        <p:cTn id="42" dur="1" fill="hold">
                                          <p:stCondLst>
                                            <p:cond delay="0"/>
                                          </p:stCondLst>
                                        </p:cTn>
                                        <p:tgtEl>
                                          <p:spTgt spid="14"/>
                                        </p:tgtEl>
                                        <p:attrNameLst>
                                          <p:attrName>style.visibility</p:attrName>
                                        </p:attrNameLst>
                                      </p:cBhvr>
                                      <p:to>
                                        <p:strVal val="hidden"/>
                                      </p:to>
                                    </p:set>
                                  </p:childTnLst>
                                </p:cTn>
                              </p:par>
                              <p:par>
                                <p:cTn id="43" presetID="10" presetClass="exit" presetSubtype="0" fill="hold" nodeType="withEffect">
                                  <p:stCondLst>
                                    <p:cond delay="100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nodeType="withEffect">
                                  <p:stCondLst>
                                    <p:cond delay="100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nodeType="withEffect">
                                  <p:stCondLst>
                                    <p:cond delay="100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nodeType="afterGroup">
                            <p:stCondLst>
                              <p:cond delay="5500"/>
                            </p:stCondLst>
                            <p:childTnLst>
                              <p:par>
                                <p:cTn id="53" presetID="64" presetClass="path" presetSubtype="0" accel="50000" decel="50000" fill="hold" nodeType="afterEffect">
                                  <p:stCondLst>
                                    <p:cond delay="0"/>
                                  </p:stCondLst>
                                  <p:childTnLst>
                                    <p:animMotion origin="layout" path="M -4.79167E-6 -1.48148E-6 L 0.39623 -0.50324 " pathEditMode="relative" rAng="0" ptsTypes="AA">
                                      <p:cBhvr>
                                        <p:cTn id="54" dur="2000" fill="hold"/>
                                        <p:tgtEl>
                                          <p:spTgt spid="12"/>
                                        </p:tgtEl>
                                        <p:attrNameLst>
                                          <p:attrName>ppt_x</p:attrName>
                                          <p:attrName>ppt_y</p:attrName>
                                        </p:attrNameLst>
                                      </p:cBhvr>
                                      <p:rCtr x="19805" y="-25162"/>
                                    </p:animMotion>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par>
                          <p:cTn id="55" fill="hold" nodeType="afterGroup">
                            <p:stCondLst>
                              <p:cond delay="7500"/>
                            </p:stCondLst>
                            <p:childTnLst>
                              <p:par>
                                <p:cTn id="56" presetID="6" presetClass="emph" presetSubtype="0" fill="hold" nodeType="afterEffect">
                                  <p:stCondLst>
                                    <p:cond delay="0"/>
                                  </p:stCondLst>
                                  <p:childTnLst>
                                    <p:animScale>
                                      <p:cBhvr>
                                        <p:cTn id="57" dur="1000" fill="hold"/>
                                        <p:tgtEl>
                                          <p:spTgt spid="12"/>
                                        </p:tgtEl>
                                      </p:cBhvr>
                                      <p:by x="300000" y="300000"/>
                                    </p:animScale>
                                  </p:childTnLst>
                                </p:cTn>
                              </p:par>
                              <p:par>
                                <p:cTn id="58" presetID="8" presetClass="emph" presetSubtype="0" fill="hold" nodeType="withEffect">
                                  <p:stCondLst>
                                    <p:cond delay="0"/>
                                  </p:stCondLst>
                                  <p:childTnLst>
                                    <p:animRot by="21600000">
                                      <p:cBhvr>
                                        <p:cTn id="59" dur="4000" fill="hold"/>
                                        <p:tgtEl>
                                          <p:spTgt spid="12"/>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5" name="APPLAUSE.WAV"/>
                                        </p:tgtEl>
                                      </p:cMediaNode>
                                    </p:audio>
                                  </p:subTnLst>
                                </p:cTn>
                              </p:par>
                            </p:childTnLst>
                          </p:cTn>
                        </p:par>
                        <p:par>
                          <p:cTn id="60" fill="hold" nodeType="afterGroup">
                            <p:stCondLst>
                              <p:cond delay="11500"/>
                            </p:stCondLst>
                            <p:childTnLst>
                              <p:par>
                                <p:cTn id="61" presetID="42" presetClass="path" presetSubtype="0" accel="50000" decel="50000" fill="hold" nodeType="afterEffect">
                                  <p:stCondLst>
                                    <p:cond delay="0"/>
                                  </p:stCondLst>
                                  <p:childTnLst>
                                    <p:animMotion origin="layout" path="M 0.39623 -0.50324 L 0.13894 -0.24722 " pathEditMode="relative" rAng="0" ptsTypes="AA">
                                      <p:cBhvr>
                                        <p:cTn id="62" dur="2000" fill="hold"/>
                                        <p:tgtEl>
                                          <p:spTgt spid="12"/>
                                        </p:tgtEl>
                                        <p:attrNameLst>
                                          <p:attrName>ppt_x</p:attrName>
                                          <p:attrName>ppt_y</p:attrName>
                                        </p:attrNameLst>
                                      </p:cBhvr>
                                      <p:rCtr x="-12865" y="12801"/>
                                    </p:animMotion>
                                  </p:childTnLst>
                                  <p:subTnLst>
                                    <p:audio>
                                      <p:cMediaNode>
                                        <p:cTn display="0" masterRel="sameClick">
                                          <p:stCondLst>
                                            <p:cond evt="begin" delay="0">
                                              <p:tn val="61"/>
                                            </p:cond>
                                          </p:stCondLst>
                                          <p:endCondLst>
                                            <p:cond evt="onStopAudio" delay="0">
                                              <p:tgtEl>
                                                <p:sldTgt/>
                                              </p:tgtEl>
                                            </p:cond>
                                          </p:endCondLst>
                                        </p:cTn>
                                        <p:tgtEl>
                                          <p:sndTgt r:embed="rId4" name="CHIMES.WAV"/>
                                        </p:tgtEl>
                                      </p:cMediaNode>
                                    </p:audio>
                                  </p:subTnLst>
                                </p:cTn>
                              </p:par>
                              <p:par>
                                <p:cTn id="63" presetID="6" presetClass="emph" presetSubtype="0" fill="hold" nodeType="withEffect">
                                  <p:stCondLst>
                                    <p:cond delay="0"/>
                                  </p:stCondLst>
                                  <p:childTnLst>
                                    <p:animScale>
                                      <p:cBhvr>
                                        <p:cTn id="64" dur="2000" fill="hold"/>
                                        <p:tgtEl>
                                          <p:spTgt spid="12"/>
                                        </p:tgtEl>
                                      </p:cBhvr>
                                      <p:by x="20000" y="20000"/>
                                    </p:animScale>
                                  </p:childTnLst>
                                </p:cTn>
                              </p:par>
                              <p:par>
                                <p:cTn id="65" presetID="8" presetClass="emph" presetSubtype="0" fill="hold" nodeType="withEffect">
                                  <p:stCondLst>
                                    <p:cond delay="0"/>
                                  </p:stCondLst>
                                  <p:childTnLst>
                                    <p:animRot by="-1800000">
                                      <p:cBhvr>
                                        <p:cTn id="66" dur="2000" fill="hold"/>
                                        <p:tgtEl>
                                          <p:spTgt spid="12"/>
                                        </p:tgtEl>
                                        <p:attrNameLst>
                                          <p:attrName>r</p:attrName>
                                        </p:attrNameLst>
                                      </p:cBhvr>
                                    </p:animRot>
                                  </p:childTnLst>
                                </p:cTn>
                              </p:par>
                              <p:par>
                                <p:cTn id="67" presetID="22" presetClass="exit" presetSubtype="8" fill="hold" nodeType="withEffect">
                                  <p:stCondLst>
                                    <p:cond delay="1750"/>
                                  </p:stCondLst>
                                  <p:childTnLst>
                                    <p:animEffect transition="out" filter="wipe(left)">
                                      <p:cBhvr>
                                        <p:cTn id="68" dur="250"/>
                                        <p:tgtEl>
                                          <p:spTgt spid="12"/>
                                        </p:tgtEl>
                                      </p:cBhvr>
                                    </p:animEffect>
                                    <p:set>
                                      <p:cBhvr>
                                        <p:cTn id="69" dur="1" fill="hold">
                                          <p:stCondLst>
                                            <p:cond delay="249"/>
                                          </p:stCondLst>
                                        </p:cTn>
                                        <p:tgtEl>
                                          <p:spTgt spid="12"/>
                                        </p:tgtEl>
                                        <p:attrNameLst>
                                          <p:attrName>style.visibility</p:attrName>
                                        </p:attrNameLst>
                                      </p:cBhvr>
                                      <p:to>
                                        <p:strVal val="hidden"/>
                                      </p:to>
                                    </p:set>
                                  </p:childTnLst>
                                </p:cTn>
                              </p:par>
                              <p:par>
                                <p:cTn id="70" presetID="53" presetClass="exit" presetSubtype="32" fill="hold" nodeType="withEffect">
                                  <p:stCondLst>
                                    <p:cond delay="1750"/>
                                  </p:stCondLst>
                                  <p:childTnLst>
                                    <p:anim calcmode="lin" valueType="num">
                                      <p:cBhvr>
                                        <p:cTn id="71" dur="250"/>
                                        <p:tgtEl>
                                          <p:spTgt spid="12"/>
                                        </p:tgtEl>
                                        <p:attrNameLst>
                                          <p:attrName>ppt_w</p:attrName>
                                        </p:attrNameLst>
                                      </p:cBhvr>
                                      <p:tavLst>
                                        <p:tav tm="0">
                                          <p:val>
                                            <p:strVal val="ppt_w"/>
                                          </p:val>
                                        </p:tav>
                                        <p:tav tm="100000">
                                          <p:val>
                                            <p:fltVal val="0"/>
                                          </p:val>
                                        </p:tav>
                                      </p:tavLst>
                                    </p:anim>
                                    <p:anim calcmode="lin" valueType="num">
                                      <p:cBhvr>
                                        <p:cTn id="72" dur="250"/>
                                        <p:tgtEl>
                                          <p:spTgt spid="12"/>
                                        </p:tgtEl>
                                        <p:attrNameLst>
                                          <p:attrName>ppt_h</p:attrName>
                                        </p:attrNameLst>
                                      </p:cBhvr>
                                      <p:tavLst>
                                        <p:tav tm="0">
                                          <p:val>
                                            <p:strVal val="ppt_h"/>
                                          </p:val>
                                        </p:tav>
                                        <p:tav tm="100000">
                                          <p:val>
                                            <p:fltVal val="0"/>
                                          </p:val>
                                        </p:tav>
                                      </p:tavLst>
                                    </p:anim>
                                    <p:animEffect transition="out" filter="fade">
                                      <p:cBhvr>
                                        <p:cTn id="73" dur="250"/>
                                        <p:tgtEl>
                                          <p:spTgt spid="12"/>
                                        </p:tgtEl>
                                      </p:cBhvr>
                                    </p:animEffect>
                                    <p:set>
                                      <p:cBhvr>
                                        <p:cTn id="74" dur="1" fill="hold">
                                          <p:stCondLst>
                                            <p:cond delay="249"/>
                                          </p:stCondLst>
                                        </p:cTn>
                                        <p:tgtEl>
                                          <p:spTgt spid="12"/>
                                        </p:tgtEl>
                                        <p:attrNameLst>
                                          <p:attrName>style.visibility</p:attrName>
                                        </p:attrNameLst>
                                      </p:cBhvr>
                                      <p:to>
                                        <p:strVal val="hidden"/>
                                      </p:to>
                                    </p:set>
                                  </p:childTnLst>
                                </p:cTn>
                              </p:par>
                              <p:par>
                                <p:cTn id="75" presetID="55" presetClass="entr" presetSubtype="0" fill="hold" nodeType="withEffect">
                                  <p:stCondLst>
                                    <p:cond delay="1800"/>
                                  </p:stCondLst>
                                  <p:childTnLst>
                                    <p:set>
                                      <p:cBhvr>
                                        <p:cTn id="76" dur="1" fill="hold">
                                          <p:stCondLst>
                                            <p:cond delay="0"/>
                                          </p:stCondLst>
                                        </p:cTn>
                                        <p:tgtEl>
                                          <p:spTgt spid="15"/>
                                        </p:tgtEl>
                                        <p:attrNameLst>
                                          <p:attrName>style.visibility</p:attrName>
                                        </p:attrNameLst>
                                      </p:cBhvr>
                                      <p:to>
                                        <p:strVal val="visible"/>
                                      </p:to>
                                    </p:set>
                                    <p:anim calcmode="lin" valueType="num">
                                      <p:cBhvr>
                                        <p:cTn id="77" dur="250" fill="hold"/>
                                        <p:tgtEl>
                                          <p:spTgt spid="15"/>
                                        </p:tgtEl>
                                        <p:attrNameLst>
                                          <p:attrName>ppt_w</p:attrName>
                                        </p:attrNameLst>
                                      </p:cBhvr>
                                      <p:tavLst>
                                        <p:tav tm="0">
                                          <p:val>
                                            <p:strVal val="#ppt_w*0.70"/>
                                          </p:val>
                                        </p:tav>
                                        <p:tav tm="100000">
                                          <p:val>
                                            <p:strVal val="#ppt_w"/>
                                          </p:val>
                                        </p:tav>
                                      </p:tavLst>
                                    </p:anim>
                                    <p:anim calcmode="lin" valueType="num">
                                      <p:cBhvr>
                                        <p:cTn id="78" dur="250" fill="hold"/>
                                        <p:tgtEl>
                                          <p:spTgt spid="15"/>
                                        </p:tgtEl>
                                        <p:attrNameLst>
                                          <p:attrName>ppt_h</p:attrName>
                                        </p:attrNameLst>
                                      </p:cBhvr>
                                      <p:tavLst>
                                        <p:tav tm="0">
                                          <p:val>
                                            <p:strVal val="#ppt_h"/>
                                          </p:val>
                                        </p:tav>
                                        <p:tav tm="100000">
                                          <p:val>
                                            <p:strVal val="#ppt_h"/>
                                          </p:val>
                                        </p:tav>
                                      </p:tavLst>
                                    </p:anim>
                                    <p:animEffect transition="in" filter="fade">
                                      <p:cBhvr>
                                        <p:cTn id="79" dur="250"/>
                                        <p:tgtEl>
                                          <p:spTgt spid="1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80" presetID="8" presetClass="emph" presetSubtype="0" fill="hold" nodeType="withEffect">
                                  <p:stCondLst>
                                    <p:cond delay="3000"/>
                                  </p:stCondLst>
                                  <p:childTnLst>
                                    <p:animRot by="21600000">
                                      <p:cBhvr>
                                        <p:cTn id="81" dur="4000" fill="hold"/>
                                        <p:tgtEl>
                                          <p:spTgt spid="15"/>
                                        </p:tgtEl>
                                        <p:attrNameLst>
                                          <p:attrName>r</p:attrName>
                                        </p:attrNameLst>
                                      </p:cBhvr>
                                    </p:animRot>
                                  </p:childTnLst>
                                  <p:subTnLst>
                                    <p:audio>
                                      <p:cMediaNode>
                                        <p:cTn display="0" masterRel="sameClick">
                                          <p:stCondLst>
                                            <p:cond evt="begin" delay="0">
                                              <p:tn val="80"/>
                                            </p:cond>
                                          </p:stCondLst>
                                          <p:endCondLst>
                                            <p:cond evt="onStopAudio" delay="0">
                                              <p:tgtEl>
                                                <p:sldTgt/>
                                              </p:tgtEl>
                                            </p:cond>
                                          </p:endCondLst>
                                        </p:cTn>
                                        <p:tgtEl>
                                          <p:sndTgt r:embed="rId7" name="wheelspin.wav"/>
                                        </p:tgtEl>
                                      </p:cMediaNode>
                                    </p:audio>
                                  </p:subTnLst>
                                </p:cTn>
                              </p:par>
                            </p:childTnLst>
                          </p:cTn>
                        </p:par>
                        <p:par>
                          <p:cTn id="82" fill="hold" nodeType="afterGroup">
                            <p:stCondLst>
                              <p:cond delay="18500"/>
                            </p:stCondLst>
                            <p:childTnLst>
                              <p:par>
                                <p:cTn id="83" presetID="1" presetClass="exit" presetSubtype="0" fill="hold" nodeType="afterEffect">
                                  <p:stCondLst>
                                    <p:cond delay="0"/>
                                  </p:stCondLst>
                                  <p:childTnLst>
                                    <p:set>
                                      <p:cBhvr>
                                        <p:cTn id="84" dur="1" fill="hold">
                                          <p:stCondLst>
                                            <p:cond delay="0"/>
                                          </p:stCondLst>
                                        </p:cTn>
                                        <p:tgtEl>
                                          <p:spTgt spid="3"/>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par>
                                <p:cTn id="85" presetID="1" presetClass="entr" presetSubtype="0" fill="hold" nodeType="withEffect">
                                  <p:stCondLst>
                                    <p:cond delay="0"/>
                                  </p:stCondLst>
                                  <p:childTnLst>
                                    <p:set>
                                      <p:cBhvr>
                                        <p:cTn id="86" dur="1" fill="hold">
                                          <p:stCondLst>
                                            <p:cond delay="0"/>
                                          </p:stCondLst>
                                        </p:cTn>
                                        <p:tgtEl>
                                          <p:spTgt spid="4"/>
                                        </p:tgtEl>
                                        <p:attrNameLst>
                                          <p:attrName>style.visibility</p:attrName>
                                        </p:attrNameLst>
                                      </p:cBhvr>
                                      <p:to>
                                        <p:strVal val="visible"/>
                                      </p:to>
                                    </p:set>
                                  </p:childTnLst>
                                </p:cTn>
                              </p:par>
                              <p:par>
                                <p:cTn id="87" presetID="10"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42" presetClass="entr" presetSubtype="0" fill="hold" nodeType="withEffect">
                                  <p:stCondLst>
                                    <p:cond delay="225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1000" fill="hold"/>
                                        <p:tgtEl>
                                          <p:spTgt spid="18"/>
                                        </p:tgtEl>
                                        <p:attrNameLst>
                                          <p:attrName>ppt_y</p:attrName>
                                        </p:attrNameLst>
                                      </p:cBhvr>
                                      <p:tavLst>
                                        <p:tav tm="0">
                                          <p:val>
                                            <p:strVal val="#ppt_y+.1"/>
                                          </p:val>
                                        </p:tav>
                                        <p:tav tm="100000">
                                          <p:val>
                                            <p:strVal val="#ppt_y"/>
                                          </p:val>
                                        </p:tav>
                                      </p:tavLst>
                                    </p:anim>
                                  </p:childTnLst>
                                </p:cTn>
                              </p:par>
                              <p:par>
                                <p:cTn id="95" presetID="12" presetClass="entr" presetSubtype="4" fill="hold" nodeType="withEffect">
                                  <p:stCondLst>
                                    <p:cond delay="225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p:tgtEl>
                                          <p:spTgt spid="18"/>
                                        </p:tgtEl>
                                        <p:attrNameLst>
                                          <p:attrName>ppt_y</p:attrName>
                                        </p:attrNameLst>
                                      </p:cBhvr>
                                      <p:tavLst>
                                        <p:tav tm="0">
                                          <p:val>
                                            <p:strVal val="#ppt_y+#ppt_h*1.125000"/>
                                          </p:val>
                                        </p:tav>
                                        <p:tav tm="100000">
                                          <p:val>
                                            <p:strVal val="#ppt_y"/>
                                          </p:val>
                                        </p:tav>
                                      </p:tavLst>
                                    </p:anim>
                                    <p:animEffect transition="in" filter="wipe(up)">
                                      <p:cBhvr>
                                        <p:cTn id="98" dur="500"/>
                                        <p:tgtEl>
                                          <p:spTgt spid="18"/>
                                        </p:tgtEl>
                                      </p:cBhvr>
                                    </p:animEffect>
                                  </p:childTnLst>
                                </p:cTn>
                              </p:par>
                              <p:par>
                                <p:cTn id="99" presetID="64" presetClass="path" presetSubtype="0" repeatCount="indefinite" accel="50000" decel="50000" autoRev="1" fill="hold" nodeType="withEffect">
                                  <p:stCondLst>
                                    <p:cond delay="2250"/>
                                  </p:stCondLst>
                                  <p:childTnLst>
                                    <p:animMotion origin="layout" path="M 4.16667E-7 7.40741E-7 L 4.16667E-7 -0.01945 " pathEditMode="relative" rAng="0" ptsTypes="AA">
                                      <p:cBhvr>
                                        <p:cTn id="100" dur="1000" fill="hold"/>
                                        <p:tgtEl>
                                          <p:spTgt spid="18"/>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5122" name="Picture 60" descr="A close up of a logo&#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13048">
            <a:off x="3036888" y="2443163"/>
            <a:ext cx="5365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41"/>
          <p:cNvSpPr txBox="1">
            <a:spLocks noChangeArrowheads="1"/>
          </p:cNvSpPr>
          <p:nvPr/>
        </p:nvSpPr>
        <p:spPr bwMode="auto">
          <a:xfrm>
            <a:off x="5813425" y="817563"/>
            <a:ext cx="5943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a:solidFill>
                  <a:srgbClr val="002060"/>
                </a:solidFill>
                <a:latin typeface="Tahoma" pitchFamily="34" charset="0"/>
                <a:cs typeface="Tahoma" pitchFamily="34" charset="0"/>
              </a:rPr>
              <a:t>Question [click to add text] </a:t>
            </a:r>
          </a:p>
          <a:p>
            <a:r>
              <a:rPr lang="en-US" sz="1600">
                <a:solidFill>
                  <a:srgbClr val="002060"/>
                </a:solidFill>
                <a:latin typeface="Tahoma" pitchFamily="34" charset="0"/>
                <a:cs typeface="Tahoma" pitchFamily="34" charset="0"/>
              </a:rPr>
              <a:t>EX: 1+1 = ?</a:t>
            </a:r>
          </a:p>
          <a:p>
            <a:r>
              <a:rPr lang="en-US" sz="1600">
                <a:solidFill>
                  <a:srgbClr val="002060"/>
                </a:solidFill>
                <a:latin typeface="Tahoma" pitchFamily="34" charset="0"/>
                <a:cs typeface="Tahoma" pitchFamily="34" charset="0"/>
              </a:rPr>
              <a:t>    a) 2 - 1</a:t>
            </a:r>
          </a:p>
          <a:p>
            <a:r>
              <a:rPr lang="en-US" sz="1600">
                <a:solidFill>
                  <a:srgbClr val="002060"/>
                </a:solidFill>
                <a:latin typeface="Tahoma" pitchFamily="34" charset="0"/>
                <a:cs typeface="Tahoma" pitchFamily="34" charset="0"/>
              </a:rPr>
              <a:t>    b) 4 - 2</a:t>
            </a:r>
          </a:p>
          <a:p>
            <a:r>
              <a:rPr lang="en-US" sz="1600">
                <a:solidFill>
                  <a:srgbClr val="002060"/>
                </a:solidFill>
                <a:latin typeface="Tahoma" pitchFamily="34" charset="0"/>
                <a:cs typeface="Tahoma" pitchFamily="34" charset="0"/>
              </a:rPr>
              <a:t>    c) 2 x 1</a:t>
            </a:r>
          </a:p>
          <a:p>
            <a:r>
              <a:rPr lang="en-US" sz="1600">
                <a:solidFill>
                  <a:srgbClr val="002060"/>
                </a:solidFill>
                <a:latin typeface="Tahoma" pitchFamily="34" charset="0"/>
                <a:cs typeface="Tahoma" pitchFamily="34" charset="0"/>
              </a:rPr>
              <a:t>    d) 2 + 0</a:t>
            </a:r>
          </a:p>
          <a:p>
            <a:r>
              <a:rPr lang="en-US" sz="1600">
                <a:solidFill>
                  <a:srgbClr val="002060"/>
                </a:solidFill>
                <a:latin typeface="Tahoma" pitchFamily="34" charset="0"/>
                <a:cs typeface="Tahoma" pitchFamily="34" charset="0"/>
              </a:rPr>
              <a:t>    e) 1 : 1</a:t>
            </a:r>
          </a:p>
        </p:txBody>
      </p:sp>
      <p:sp>
        <p:nvSpPr>
          <p:cNvPr id="5124" name="TextBox 47"/>
          <p:cNvSpPr txBox="1">
            <a:spLocks noChangeArrowheads="1"/>
          </p:cNvSpPr>
          <p:nvPr/>
        </p:nvSpPr>
        <p:spPr bwMode="auto">
          <a:xfrm>
            <a:off x="7605713" y="3109913"/>
            <a:ext cx="976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a; b; c; e</a:t>
            </a:r>
          </a:p>
        </p:txBody>
      </p:sp>
      <p:sp>
        <p:nvSpPr>
          <p:cNvPr id="5125" name="TextBox 48"/>
          <p:cNvSpPr txBox="1">
            <a:spLocks noChangeArrowheads="1"/>
          </p:cNvSpPr>
          <p:nvPr/>
        </p:nvSpPr>
        <p:spPr bwMode="auto">
          <a:xfrm>
            <a:off x="7605713" y="3916363"/>
            <a:ext cx="871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b; c; d; </a:t>
            </a:r>
          </a:p>
        </p:txBody>
      </p:sp>
      <p:sp>
        <p:nvSpPr>
          <p:cNvPr id="5126" name="TextBox 49"/>
          <p:cNvSpPr txBox="1">
            <a:spLocks noChangeArrowheads="1"/>
          </p:cNvSpPr>
          <p:nvPr/>
        </p:nvSpPr>
        <p:spPr bwMode="auto">
          <a:xfrm>
            <a:off x="10201275" y="3082925"/>
            <a:ext cx="98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a; b; c; d</a:t>
            </a:r>
          </a:p>
        </p:txBody>
      </p:sp>
      <p:sp>
        <p:nvSpPr>
          <p:cNvPr id="5127" name="TextBox 50"/>
          <p:cNvSpPr txBox="1">
            <a:spLocks noChangeArrowheads="1"/>
          </p:cNvSpPr>
          <p:nvPr/>
        </p:nvSpPr>
        <p:spPr bwMode="auto">
          <a:xfrm>
            <a:off x="10198100" y="3916363"/>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b; d; e</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806700"/>
            <a:ext cx="19685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344863"/>
            <a:ext cx="19621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Magic sound effect">
            <a:hlinkClick r:id="" action="ppaction://media"/>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512675" y="4430713"/>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4" descr="A close up of a logo&#10;&#10;Description automatically generate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27438" y="-3208338"/>
            <a:ext cx="49371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4" cstate="print">
            <a:grayscl/>
            <a:biLevel thresh="50000"/>
            <a:extLst>
              <a:ext uri="{28A0092B-C50C-407E-A947-70E740481C1C}">
                <a14:useLocalDpi xmlns:a14="http://schemas.microsoft.com/office/drawing/2010/main" val="0"/>
              </a:ext>
            </a:extLst>
          </a:blip>
          <a:srcRect/>
          <a:stretch>
            <a:fillRect/>
          </a:stretch>
        </p:blipFill>
        <p:spPr bwMode="auto">
          <a:xfrm>
            <a:off x="1465263" y="2360613"/>
            <a:ext cx="23590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a:off x="1871663" y="2614613"/>
            <a:ext cx="1585912" cy="1584325"/>
            <a:chOff x="1740753" y="2562737"/>
            <a:chExt cx="1833577" cy="1833577"/>
          </a:xfrm>
        </p:grpSpPr>
        <p:pic>
          <p:nvPicPr>
            <p:cNvPr id="5145" name="Picture 7" descr="A picture containing invertebrate, animal&#10;&#10;Description automatically generated"/>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40753" y="2562737"/>
              <a:ext cx="1833577" cy="183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6" name="Rectangle 16"/>
            <p:cNvSpPr>
              <a:spLocks noChangeArrowheads="1"/>
            </p:cNvSpPr>
            <p:nvPr/>
          </p:nvSpPr>
          <p:spPr bwMode="auto">
            <a:xfrm>
              <a:off x="1860959" y="2999041"/>
              <a:ext cx="1593167" cy="96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600">
                  <a:solidFill>
                    <a:schemeClr val="bg1"/>
                  </a:solidFill>
                  <a:latin typeface="Tahoma" pitchFamily="34" charset="0"/>
                  <a:cs typeface="Tahoma" pitchFamily="34" charset="0"/>
                </a:rPr>
                <a:t>The doors of wisdom are never shut</a:t>
              </a:r>
              <a:endParaRPr lang="en-US" sz="1400">
                <a:solidFill>
                  <a:schemeClr val="bg1"/>
                </a:solidFill>
                <a:latin typeface="Tahoma" pitchFamily="34" charset="0"/>
                <a:cs typeface="Tahoma" pitchFamily="34" charset="0"/>
              </a:endParaRPr>
            </a:p>
          </p:txBody>
        </p:sp>
      </p:grpSp>
      <p:pic>
        <p:nvPicPr>
          <p:cNvPr id="5134" name="Picture 3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005638" y="304482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4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005638" y="385127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4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509125" y="304482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4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9509125" y="385127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708775" y="3783013"/>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55588" y="5902325"/>
            <a:ext cx="13906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767263" y="5902325"/>
            <a:ext cx="13954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262313" y="5902325"/>
            <a:ext cx="1397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2"/>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762125" y="5902325"/>
            <a:ext cx="13890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71700" y="5200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511425" y="4294188"/>
            <a:ext cx="236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500" fill="hold"/>
                                        <p:tgtEl>
                                          <p:spTgt spid="3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nodeType="afterGroup">
                            <p:stCondLst>
                              <p:cond delay="500"/>
                            </p:stCondLst>
                            <p:childTnLst>
                              <p:par>
                                <p:cTn id="8" presetID="35" presetClass="emph" presetSubtype="0" fill="hold" nodeType="afterEffect">
                                  <p:stCondLst>
                                    <p:cond delay="0"/>
                                  </p:stCondLst>
                                  <p:childTnLst>
                                    <p:anim calcmode="discrete" valueType="str">
                                      <p:cBhvr>
                                        <p:cTn id="9" dur="5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35" presetClass="emph" presetSubtype="0" fill="hold" nodeType="afterEffect">
                                  <p:stCondLst>
                                    <p:cond delay="0"/>
                                  </p:stCondLst>
                                  <p:childTnLst>
                                    <p:anim calcmode="discrete" valueType="str">
                                      <p:cBhvr>
                                        <p:cTn id="12" dur="5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nodeType="afterGroup">
                            <p:stCondLst>
                              <p:cond delay="1500"/>
                            </p:stCondLst>
                            <p:childTnLst>
                              <p:par>
                                <p:cTn id="14" presetID="35" presetClass="emph" presetSubtype="0" fill="hold" nodeType="afterEffect">
                                  <p:stCondLst>
                                    <p:cond delay="0"/>
                                  </p:stCondLst>
                                  <p:childTnLst>
                                    <p:anim calcmode="discrete" valueType="str">
                                      <p:cBhvr>
                                        <p:cTn id="15" dur="5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35" presetClass="emph" presetSubtype="0" fill="hold" nodeType="afterEffect">
                                  <p:stCondLst>
                                    <p:cond delay="0"/>
                                  </p:stCondLst>
                                  <p:childTnLst>
                                    <p:anim calcmode="discrete" valueType="str">
                                      <p:cBhvr>
                                        <p:cTn id="18" dur="5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nodeType="afterGroup">
                            <p:stCondLst>
                              <p:cond delay="2500"/>
                            </p:stCondLst>
                            <p:childTnLst>
                              <p:par>
                                <p:cTn id="20" presetID="35" presetClass="emph" presetSubtype="0" fill="hold" nodeType="afterEffect">
                                  <p:stCondLst>
                                    <p:cond delay="0"/>
                                  </p:stCondLst>
                                  <p:childTnLst>
                                    <p:anim calcmode="discrete" valueType="str">
                                      <p:cBhvr>
                                        <p:cTn id="21" dur="500" fill="hold"/>
                                        <p:tgtEl>
                                          <p:spTgt spid="3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35" presetClass="emph" presetSubtype="0" fill="hold" nodeType="afterEffect">
                                  <p:stCondLst>
                                    <p:cond delay="0"/>
                                  </p:stCondLst>
                                  <p:childTnLst>
                                    <p:anim calcmode="discrete" valueType="str">
                                      <p:cBhvr>
                                        <p:cTn id="24" dur="5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nodeType="afterGroup">
                            <p:stCondLst>
                              <p:cond delay="3500"/>
                            </p:stCondLst>
                            <p:childTnLst>
                              <p:par>
                                <p:cTn id="26" presetID="35" presetClass="emph" presetSubtype="0" fill="hold" nodeType="afterEffect">
                                  <p:stCondLst>
                                    <p:cond delay="0"/>
                                  </p:stCondLst>
                                  <p:childTnLst>
                                    <p:anim calcmode="discrete" valueType="str">
                                      <p:cBhvr>
                                        <p:cTn id="27" dur="5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32" presetClass="emph" presetSubtype="0" fill="hold" nodeType="afterEffect">
                                  <p:stCondLst>
                                    <p:cond delay="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Check mark.wav"/>
                                        </p:tgtEl>
                                      </p:cMediaNode>
                                    </p:audio>
                                  </p:sub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1" presetClass="exit" presetSubtype="0" fill="hold" nodeType="withEffect">
                                  <p:stCondLst>
                                    <p:cond delay="1000"/>
                                  </p:stCondLst>
                                  <p:childTnLst>
                                    <p:set>
                                      <p:cBhvr>
                                        <p:cTn id="42" dur="1" fill="hold">
                                          <p:stCondLst>
                                            <p:cond delay="0"/>
                                          </p:stCondLst>
                                        </p:cTn>
                                        <p:tgtEl>
                                          <p:spTgt spid="14"/>
                                        </p:tgtEl>
                                        <p:attrNameLst>
                                          <p:attrName>style.visibility</p:attrName>
                                        </p:attrNameLst>
                                      </p:cBhvr>
                                      <p:to>
                                        <p:strVal val="hidden"/>
                                      </p:to>
                                    </p:set>
                                  </p:childTnLst>
                                </p:cTn>
                              </p:par>
                              <p:par>
                                <p:cTn id="43" presetID="10" presetClass="exit" presetSubtype="0" fill="hold" nodeType="withEffect">
                                  <p:stCondLst>
                                    <p:cond delay="100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par>
                                <p:cTn id="46" presetID="10" presetClass="exit" presetSubtype="0" fill="hold" nodeType="withEffect">
                                  <p:stCondLst>
                                    <p:cond delay="100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nodeType="withEffect">
                                  <p:stCondLst>
                                    <p:cond delay="100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nodeType="afterGroup">
                            <p:stCondLst>
                              <p:cond delay="5500"/>
                            </p:stCondLst>
                            <p:childTnLst>
                              <p:par>
                                <p:cTn id="53" presetID="64" presetClass="path" presetSubtype="0" accel="50000" decel="50000" fill="hold" nodeType="afterEffect">
                                  <p:stCondLst>
                                    <p:cond delay="0"/>
                                  </p:stCondLst>
                                  <p:childTnLst>
                                    <p:animMotion origin="layout" path="M -2.29167E-6 -1.48148E-6 L 0.2711 -0.50163 " pathEditMode="relative" rAng="0" ptsTypes="AA">
                                      <p:cBhvr>
                                        <p:cTn id="54" dur="2000" fill="hold"/>
                                        <p:tgtEl>
                                          <p:spTgt spid="12"/>
                                        </p:tgtEl>
                                        <p:attrNameLst>
                                          <p:attrName>ppt_x</p:attrName>
                                          <p:attrName>ppt_y</p:attrName>
                                        </p:attrNameLst>
                                      </p:cBhvr>
                                      <p:rCtr x="13568" y="-24907"/>
                                    </p:animMotion>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par>
                          <p:cTn id="55" fill="hold" nodeType="afterGroup">
                            <p:stCondLst>
                              <p:cond delay="7500"/>
                            </p:stCondLst>
                            <p:childTnLst>
                              <p:par>
                                <p:cTn id="56" presetID="6" presetClass="emph" presetSubtype="0" fill="hold" nodeType="afterEffect">
                                  <p:stCondLst>
                                    <p:cond delay="0"/>
                                  </p:stCondLst>
                                  <p:childTnLst>
                                    <p:animScale>
                                      <p:cBhvr>
                                        <p:cTn id="57" dur="1000" fill="hold"/>
                                        <p:tgtEl>
                                          <p:spTgt spid="12"/>
                                        </p:tgtEl>
                                      </p:cBhvr>
                                      <p:by x="300000" y="300000"/>
                                    </p:animScale>
                                  </p:childTnLst>
                                </p:cTn>
                              </p:par>
                              <p:par>
                                <p:cTn id="58" presetID="8" presetClass="emph" presetSubtype="0" fill="hold" nodeType="withEffect">
                                  <p:stCondLst>
                                    <p:cond delay="0"/>
                                  </p:stCondLst>
                                  <p:childTnLst>
                                    <p:animRot by="21600000">
                                      <p:cBhvr>
                                        <p:cTn id="59" dur="4000" fill="hold"/>
                                        <p:tgtEl>
                                          <p:spTgt spid="12"/>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5" name="APPLAUSE.WAV"/>
                                        </p:tgtEl>
                                      </p:cMediaNode>
                                    </p:audio>
                                  </p:subTnLst>
                                </p:cTn>
                              </p:par>
                            </p:childTnLst>
                          </p:cTn>
                        </p:par>
                        <p:par>
                          <p:cTn id="60" fill="hold" nodeType="afterGroup">
                            <p:stCondLst>
                              <p:cond delay="11500"/>
                            </p:stCondLst>
                            <p:childTnLst>
                              <p:par>
                                <p:cTn id="61" presetID="42" presetClass="path" presetSubtype="0" accel="50000" decel="50000" fill="hold" nodeType="afterEffect">
                                  <p:stCondLst>
                                    <p:cond delay="0"/>
                                  </p:stCondLst>
                                  <p:childTnLst>
                                    <p:animMotion origin="layout" path="M 0.2711 -0.50162 L 0.01667 -0.25092 " pathEditMode="relative" rAng="0" ptsTypes="AA">
                                      <p:cBhvr>
                                        <p:cTn id="62" dur="2000" fill="hold"/>
                                        <p:tgtEl>
                                          <p:spTgt spid="12"/>
                                        </p:tgtEl>
                                        <p:attrNameLst>
                                          <p:attrName>ppt_x</p:attrName>
                                          <p:attrName>ppt_y</p:attrName>
                                        </p:attrNameLst>
                                      </p:cBhvr>
                                      <p:rCtr x="-12721" y="12523"/>
                                    </p:animMotion>
                                  </p:childTnLst>
                                  <p:subTnLst>
                                    <p:audio>
                                      <p:cMediaNode>
                                        <p:cTn display="0" masterRel="sameClick">
                                          <p:stCondLst>
                                            <p:cond evt="begin" delay="0">
                                              <p:tn val="61"/>
                                            </p:cond>
                                          </p:stCondLst>
                                          <p:endCondLst>
                                            <p:cond evt="onStopAudio" delay="0">
                                              <p:tgtEl>
                                                <p:sldTgt/>
                                              </p:tgtEl>
                                            </p:cond>
                                          </p:endCondLst>
                                        </p:cTn>
                                        <p:tgtEl>
                                          <p:sndTgt r:embed="rId4" name="CHIMES.WAV"/>
                                        </p:tgtEl>
                                      </p:cMediaNode>
                                    </p:audio>
                                  </p:subTnLst>
                                </p:cTn>
                              </p:par>
                              <p:par>
                                <p:cTn id="63" presetID="6" presetClass="emph" presetSubtype="0" fill="hold" nodeType="withEffect">
                                  <p:stCondLst>
                                    <p:cond delay="0"/>
                                  </p:stCondLst>
                                  <p:childTnLst>
                                    <p:animScale>
                                      <p:cBhvr>
                                        <p:cTn id="64" dur="2000" fill="hold"/>
                                        <p:tgtEl>
                                          <p:spTgt spid="12"/>
                                        </p:tgtEl>
                                      </p:cBhvr>
                                      <p:by x="20000" y="20000"/>
                                    </p:animScale>
                                  </p:childTnLst>
                                </p:cTn>
                              </p:par>
                              <p:par>
                                <p:cTn id="65" presetID="8" presetClass="emph" presetSubtype="0" fill="hold" nodeType="withEffect">
                                  <p:stCondLst>
                                    <p:cond delay="0"/>
                                  </p:stCondLst>
                                  <p:childTnLst>
                                    <p:animRot by="-1800000">
                                      <p:cBhvr>
                                        <p:cTn id="66" dur="2000" fill="hold"/>
                                        <p:tgtEl>
                                          <p:spTgt spid="12"/>
                                        </p:tgtEl>
                                        <p:attrNameLst>
                                          <p:attrName>r</p:attrName>
                                        </p:attrNameLst>
                                      </p:cBhvr>
                                    </p:animRot>
                                  </p:childTnLst>
                                </p:cTn>
                              </p:par>
                              <p:par>
                                <p:cTn id="67" presetID="22" presetClass="exit" presetSubtype="8" fill="hold" nodeType="withEffect">
                                  <p:stCondLst>
                                    <p:cond delay="1750"/>
                                  </p:stCondLst>
                                  <p:childTnLst>
                                    <p:animEffect transition="out" filter="wipe(left)">
                                      <p:cBhvr>
                                        <p:cTn id="68" dur="250"/>
                                        <p:tgtEl>
                                          <p:spTgt spid="12"/>
                                        </p:tgtEl>
                                      </p:cBhvr>
                                    </p:animEffect>
                                    <p:set>
                                      <p:cBhvr>
                                        <p:cTn id="69" dur="1" fill="hold">
                                          <p:stCondLst>
                                            <p:cond delay="249"/>
                                          </p:stCondLst>
                                        </p:cTn>
                                        <p:tgtEl>
                                          <p:spTgt spid="12"/>
                                        </p:tgtEl>
                                        <p:attrNameLst>
                                          <p:attrName>style.visibility</p:attrName>
                                        </p:attrNameLst>
                                      </p:cBhvr>
                                      <p:to>
                                        <p:strVal val="hidden"/>
                                      </p:to>
                                    </p:set>
                                  </p:childTnLst>
                                </p:cTn>
                              </p:par>
                              <p:par>
                                <p:cTn id="70" presetID="53" presetClass="exit" presetSubtype="32" fill="hold" nodeType="withEffect">
                                  <p:stCondLst>
                                    <p:cond delay="1750"/>
                                  </p:stCondLst>
                                  <p:childTnLst>
                                    <p:anim calcmode="lin" valueType="num">
                                      <p:cBhvr>
                                        <p:cTn id="71" dur="250"/>
                                        <p:tgtEl>
                                          <p:spTgt spid="12"/>
                                        </p:tgtEl>
                                        <p:attrNameLst>
                                          <p:attrName>ppt_w</p:attrName>
                                        </p:attrNameLst>
                                      </p:cBhvr>
                                      <p:tavLst>
                                        <p:tav tm="0">
                                          <p:val>
                                            <p:strVal val="ppt_w"/>
                                          </p:val>
                                        </p:tav>
                                        <p:tav tm="100000">
                                          <p:val>
                                            <p:fltVal val="0"/>
                                          </p:val>
                                        </p:tav>
                                      </p:tavLst>
                                    </p:anim>
                                    <p:anim calcmode="lin" valueType="num">
                                      <p:cBhvr>
                                        <p:cTn id="72" dur="250"/>
                                        <p:tgtEl>
                                          <p:spTgt spid="12"/>
                                        </p:tgtEl>
                                        <p:attrNameLst>
                                          <p:attrName>ppt_h</p:attrName>
                                        </p:attrNameLst>
                                      </p:cBhvr>
                                      <p:tavLst>
                                        <p:tav tm="0">
                                          <p:val>
                                            <p:strVal val="ppt_h"/>
                                          </p:val>
                                        </p:tav>
                                        <p:tav tm="100000">
                                          <p:val>
                                            <p:fltVal val="0"/>
                                          </p:val>
                                        </p:tav>
                                      </p:tavLst>
                                    </p:anim>
                                    <p:animEffect transition="out" filter="fade">
                                      <p:cBhvr>
                                        <p:cTn id="73" dur="250"/>
                                        <p:tgtEl>
                                          <p:spTgt spid="12"/>
                                        </p:tgtEl>
                                      </p:cBhvr>
                                    </p:animEffect>
                                    <p:set>
                                      <p:cBhvr>
                                        <p:cTn id="74" dur="1" fill="hold">
                                          <p:stCondLst>
                                            <p:cond delay="249"/>
                                          </p:stCondLst>
                                        </p:cTn>
                                        <p:tgtEl>
                                          <p:spTgt spid="12"/>
                                        </p:tgtEl>
                                        <p:attrNameLst>
                                          <p:attrName>style.visibility</p:attrName>
                                        </p:attrNameLst>
                                      </p:cBhvr>
                                      <p:to>
                                        <p:strVal val="hidden"/>
                                      </p:to>
                                    </p:set>
                                  </p:childTnLst>
                                </p:cTn>
                              </p:par>
                              <p:par>
                                <p:cTn id="75" presetID="55" presetClass="entr" presetSubtype="0" fill="hold" nodeType="withEffect">
                                  <p:stCondLst>
                                    <p:cond delay="1800"/>
                                  </p:stCondLst>
                                  <p:childTnLst>
                                    <p:set>
                                      <p:cBhvr>
                                        <p:cTn id="76" dur="1" fill="hold">
                                          <p:stCondLst>
                                            <p:cond delay="0"/>
                                          </p:stCondLst>
                                        </p:cTn>
                                        <p:tgtEl>
                                          <p:spTgt spid="15"/>
                                        </p:tgtEl>
                                        <p:attrNameLst>
                                          <p:attrName>style.visibility</p:attrName>
                                        </p:attrNameLst>
                                      </p:cBhvr>
                                      <p:to>
                                        <p:strVal val="visible"/>
                                      </p:to>
                                    </p:set>
                                    <p:anim calcmode="lin" valueType="num">
                                      <p:cBhvr>
                                        <p:cTn id="77" dur="250" fill="hold"/>
                                        <p:tgtEl>
                                          <p:spTgt spid="15"/>
                                        </p:tgtEl>
                                        <p:attrNameLst>
                                          <p:attrName>ppt_w</p:attrName>
                                        </p:attrNameLst>
                                      </p:cBhvr>
                                      <p:tavLst>
                                        <p:tav tm="0">
                                          <p:val>
                                            <p:strVal val="#ppt_w*0.70"/>
                                          </p:val>
                                        </p:tav>
                                        <p:tav tm="100000">
                                          <p:val>
                                            <p:strVal val="#ppt_w"/>
                                          </p:val>
                                        </p:tav>
                                      </p:tavLst>
                                    </p:anim>
                                    <p:anim calcmode="lin" valueType="num">
                                      <p:cBhvr>
                                        <p:cTn id="78" dur="250" fill="hold"/>
                                        <p:tgtEl>
                                          <p:spTgt spid="15"/>
                                        </p:tgtEl>
                                        <p:attrNameLst>
                                          <p:attrName>ppt_h</p:attrName>
                                        </p:attrNameLst>
                                      </p:cBhvr>
                                      <p:tavLst>
                                        <p:tav tm="0">
                                          <p:val>
                                            <p:strVal val="#ppt_h"/>
                                          </p:val>
                                        </p:tav>
                                        <p:tav tm="100000">
                                          <p:val>
                                            <p:strVal val="#ppt_h"/>
                                          </p:val>
                                        </p:tav>
                                      </p:tavLst>
                                    </p:anim>
                                    <p:animEffect transition="in" filter="fade">
                                      <p:cBhvr>
                                        <p:cTn id="79" dur="250"/>
                                        <p:tgtEl>
                                          <p:spTgt spid="1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80" presetID="8" presetClass="emph" presetSubtype="0" fill="hold" nodeType="withEffect">
                                  <p:stCondLst>
                                    <p:cond delay="3000"/>
                                  </p:stCondLst>
                                  <p:childTnLst>
                                    <p:animRot by="21600000">
                                      <p:cBhvr>
                                        <p:cTn id="81" dur="4000" fill="hold"/>
                                        <p:tgtEl>
                                          <p:spTgt spid="15"/>
                                        </p:tgtEl>
                                        <p:attrNameLst>
                                          <p:attrName>r</p:attrName>
                                        </p:attrNameLst>
                                      </p:cBhvr>
                                    </p:animRot>
                                  </p:childTnLst>
                                  <p:subTnLst>
                                    <p:audio>
                                      <p:cMediaNode>
                                        <p:cTn display="0" masterRel="sameClick">
                                          <p:stCondLst>
                                            <p:cond evt="begin" delay="0">
                                              <p:tn val="80"/>
                                            </p:cond>
                                          </p:stCondLst>
                                          <p:endCondLst>
                                            <p:cond evt="onStopAudio" delay="0">
                                              <p:tgtEl>
                                                <p:sldTgt/>
                                              </p:tgtEl>
                                            </p:cond>
                                          </p:endCondLst>
                                        </p:cTn>
                                        <p:tgtEl>
                                          <p:sndTgt r:embed="rId7" name="wheelspin.wav"/>
                                        </p:tgtEl>
                                      </p:cMediaNode>
                                    </p:audio>
                                  </p:subTnLst>
                                </p:cTn>
                              </p:par>
                            </p:childTnLst>
                          </p:cTn>
                        </p:par>
                        <p:par>
                          <p:cTn id="82" fill="hold" nodeType="afterGroup">
                            <p:stCondLst>
                              <p:cond delay="18500"/>
                            </p:stCondLst>
                            <p:childTnLst>
                              <p:par>
                                <p:cTn id="83" presetID="1" presetClass="exit" presetSubtype="0" fill="hold" nodeType="afterEffect">
                                  <p:stCondLst>
                                    <p:cond delay="0"/>
                                  </p:stCondLst>
                                  <p:childTnLst>
                                    <p:set>
                                      <p:cBhvr>
                                        <p:cTn id="84" dur="1" fill="hold">
                                          <p:stCondLst>
                                            <p:cond delay="0"/>
                                          </p:stCondLst>
                                        </p:cTn>
                                        <p:tgtEl>
                                          <p:spTgt spid="3"/>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par>
                                <p:cTn id="85" presetID="1" presetClass="entr" presetSubtype="0" fill="hold" nodeType="withEffect">
                                  <p:stCondLst>
                                    <p:cond delay="0"/>
                                  </p:stCondLst>
                                  <p:childTnLst>
                                    <p:set>
                                      <p:cBhvr>
                                        <p:cTn id="86" dur="1" fill="hold">
                                          <p:stCondLst>
                                            <p:cond delay="0"/>
                                          </p:stCondLst>
                                        </p:cTn>
                                        <p:tgtEl>
                                          <p:spTgt spid="4"/>
                                        </p:tgtEl>
                                        <p:attrNameLst>
                                          <p:attrName>style.visibility</p:attrName>
                                        </p:attrNameLst>
                                      </p:cBhvr>
                                      <p:to>
                                        <p:strVal val="visible"/>
                                      </p:to>
                                    </p:set>
                                  </p:childTnLst>
                                </p:cTn>
                              </p:par>
                              <p:par>
                                <p:cTn id="87" presetID="10"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42" presetClass="entr" presetSubtype="0" fill="hold" nodeType="withEffect">
                                  <p:stCondLst>
                                    <p:cond delay="225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1000" fill="hold"/>
                                        <p:tgtEl>
                                          <p:spTgt spid="18"/>
                                        </p:tgtEl>
                                        <p:attrNameLst>
                                          <p:attrName>ppt_y</p:attrName>
                                        </p:attrNameLst>
                                      </p:cBhvr>
                                      <p:tavLst>
                                        <p:tav tm="0">
                                          <p:val>
                                            <p:strVal val="#ppt_y+.1"/>
                                          </p:val>
                                        </p:tav>
                                        <p:tav tm="100000">
                                          <p:val>
                                            <p:strVal val="#ppt_y"/>
                                          </p:val>
                                        </p:tav>
                                      </p:tavLst>
                                    </p:anim>
                                  </p:childTnLst>
                                </p:cTn>
                              </p:par>
                              <p:par>
                                <p:cTn id="95" presetID="12" presetClass="entr" presetSubtype="4" fill="hold" nodeType="withEffect">
                                  <p:stCondLst>
                                    <p:cond delay="225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p:tgtEl>
                                          <p:spTgt spid="18"/>
                                        </p:tgtEl>
                                        <p:attrNameLst>
                                          <p:attrName>ppt_y</p:attrName>
                                        </p:attrNameLst>
                                      </p:cBhvr>
                                      <p:tavLst>
                                        <p:tav tm="0">
                                          <p:val>
                                            <p:strVal val="#ppt_y+#ppt_h*1.125000"/>
                                          </p:val>
                                        </p:tav>
                                        <p:tav tm="100000">
                                          <p:val>
                                            <p:strVal val="#ppt_y"/>
                                          </p:val>
                                        </p:tav>
                                      </p:tavLst>
                                    </p:anim>
                                    <p:animEffect transition="in" filter="wipe(up)">
                                      <p:cBhvr>
                                        <p:cTn id="98" dur="500"/>
                                        <p:tgtEl>
                                          <p:spTgt spid="18"/>
                                        </p:tgtEl>
                                      </p:cBhvr>
                                    </p:animEffect>
                                  </p:childTnLst>
                                </p:cTn>
                              </p:par>
                              <p:par>
                                <p:cTn id="99" presetID="64" presetClass="path" presetSubtype="0" repeatCount="indefinite" accel="50000" decel="50000" autoRev="1" fill="hold" nodeType="withEffect">
                                  <p:stCondLst>
                                    <p:cond delay="2250"/>
                                  </p:stCondLst>
                                  <p:childTnLst>
                                    <p:animMotion origin="layout" path="M 4.16667E-7 7.40741E-7 L 4.16667E-7 -0.01945 " pathEditMode="relative" rAng="0" ptsTypes="AA">
                                      <p:cBhvr>
                                        <p:cTn id="100" dur="1000" fill="hold"/>
                                        <p:tgtEl>
                                          <p:spTgt spid="18"/>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6146" name="Picture 60" descr="A close up of a logo&#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13048">
            <a:off x="3036888" y="2443163"/>
            <a:ext cx="5365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1"/>
          <p:cNvSpPr txBox="1">
            <a:spLocks noChangeArrowheads="1"/>
          </p:cNvSpPr>
          <p:nvPr/>
        </p:nvSpPr>
        <p:spPr bwMode="auto">
          <a:xfrm>
            <a:off x="5813425" y="817563"/>
            <a:ext cx="5943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a:solidFill>
                  <a:srgbClr val="002060"/>
                </a:solidFill>
                <a:latin typeface="Tahoma" pitchFamily="34" charset="0"/>
                <a:cs typeface="Tahoma" pitchFamily="34" charset="0"/>
              </a:rPr>
              <a:t>Kênh youtube TRỢ GIẢNG là kênh chuyên về điều gì ?</a:t>
            </a:r>
          </a:p>
          <a:p>
            <a:r>
              <a:rPr lang="en-US" sz="1600">
                <a:solidFill>
                  <a:srgbClr val="002060"/>
                </a:solidFill>
                <a:latin typeface="Tahoma" pitchFamily="34" charset="0"/>
                <a:cs typeface="Tahoma" pitchFamily="34" charset="0"/>
              </a:rPr>
              <a:t>    a) Trò chơi PowerPoint miễn phí.</a:t>
            </a:r>
          </a:p>
          <a:p>
            <a:r>
              <a:rPr lang="en-US" sz="1600">
                <a:solidFill>
                  <a:srgbClr val="002060"/>
                </a:solidFill>
                <a:latin typeface="Tahoma" pitchFamily="34" charset="0"/>
                <a:cs typeface="Tahoma" pitchFamily="34" charset="0"/>
              </a:rPr>
              <a:t>    b) Hướng dẫn PowerPoint.</a:t>
            </a:r>
          </a:p>
          <a:p>
            <a:r>
              <a:rPr lang="en-US" sz="1600">
                <a:solidFill>
                  <a:srgbClr val="002060"/>
                </a:solidFill>
                <a:latin typeface="Tahoma" pitchFamily="34" charset="0"/>
                <a:cs typeface="Tahoma" pitchFamily="34" charset="0"/>
              </a:rPr>
              <a:t>    c) Nhà sáng tạo trò chơi PowerPoint hàng đầu.</a:t>
            </a:r>
          </a:p>
          <a:p>
            <a:r>
              <a:rPr lang="en-US" sz="1600">
                <a:solidFill>
                  <a:srgbClr val="002060"/>
                </a:solidFill>
                <a:latin typeface="Tahoma" pitchFamily="34" charset="0"/>
                <a:cs typeface="Tahoma" pitchFamily="34" charset="0"/>
              </a:rPr>
              <a:t>    d) Trò chơi PowerPoint phải mua.</a:t>
            </a:r>
          </a:p>
          <a:p>
            <a:r>
              <a:rPr lang="en-US" sz="1600">
                <a:solidFill>
                  <a:srgbClr val="002060"/>
                </a:solidFill>
                <a:latin typeface="Tahoma" pitchFamily="34" charset="0"/>
                <a:cs typeface="Tahoma" pitchFamily="34" charset="0"/>
              </a:rPr>
              <a:t>    đ) Chuyên kênh cho giáo dục.</a:t>
            </a:r>
          </a:p>
        </p:txBody>
      </p:sp>
      <p:sp>
        <p:nvSpPr>
          <p:cNvPr id="6148" name="TextBox 47"/>
          <p:cNvSpPr txBox="1">
            <a:spLocks noChangeArrowheads="1"/>
          </p:cNvSpPr>
          <p:nvPr/>
        </p:nvSpPr>
        <p:spPr bwMode="auto">
          <a:xfrm>
            <a:off x="7605713" y="3109913"/>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a; b; c</a:t>
            </a:r>
          </a:p>
        </p:txBody>
      </p:sp>
      <p:sp>
        <p:nvSpPr>
          <p:cNvPr id="6149" name="TextBox 48"/>
          <p:cNvSpPr txBox="1">
            <a:spLocks noChangeArrowheads="1"/>
          </p:cNvSpPr>
          <p:nvPr/>
        </p:nvSpPr>
        <p:spPr bwMode="auto">
          <a:xfrm>
            <a:off x="7605713" y="391636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b; c; d</a:t>
            </a:r>
          </a:p>
        </p:txBody>
      </p:sp>
      <p:sp>
        <p:nvSpPr>
          <p:cNvPr id="6150" name="TextBox 49"/>
          <p:cNvSpPr txBox="1">
            <a:spLocks noChangeArrowheads="1"/>
          </p:cNvSpPr>
          <p:nvPr/>
        </p:nvSpPr>
        <p:spPr bwMode="auto">
          <a:xfrm>
            <a:off x="10201275" y="3082925"/>
            <a:ext cx="98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a; b; c; đ</a:t>
            </a:r>
          </a:p>
        </p:txBody>
      </p:sp>
      <p:sp>
        <p:nvSpPr>
          <p:cNvPr id="6151" name="TextBox 50"/>
          <p:cNvSpPr txBox="1">
            <a:spLocks noChangeArrowheads="1"/>
          </p:cNvSpPr>
          <p:nvPr/>
        </p:nvSpPr>
        <p:spPr bwMode="auto">
          <a:xfrm>
            <a:off x="10198100" y="3916363"/>
            <a:ext cx="1001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b; c; d; đ</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806700"/>
            <a:ext cx="19685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344863"/>
            <a:ext cx="19621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767263" y="5902325"/>
            <a:ext cx="13954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5902325"/>
            <a:ext cx="13890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58950" y="5902325"/>
            <a:ext cx="13954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644900" y="5229225"/>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Magic sound effect">
            <a:hlinkClick r:id="" action="ppaction://media"/>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512675" y="4430713"/>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4" descr="A close up of a logo&#10;&#10;Description automatically generate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627438" y="-3208338"/>
            <a:ext cx="49371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8" cstate="print">
            <a:grayscl/>
            <a:biLevel thresh="50000"/>
            <a:extLst>
              <a:ext uri="{28A0092B-C50C-407E-A947-70E740481C1C}">
                <a14:useLocalDpi xmlns:a14="http://schemas.microsoft.com/office/drawing/2010/main" val="0"/>
              </a:ext>
            </a:extLst>
          </a:blip>
          <a:srcRect/>
          <a:stretch>
            <a:fillRect/>
          </a:stretch>
        </p:blipFill>
        <p:spPr bwMode="auto">
          <a:xfrm>
            <a:off x="1465263" y="2360613"/>
            <a:ext cx="23590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a:off x="1871663" y="2614613"/>
            <a:ext cx="1585912" cy="1584325"/>
            <a:chOff x="1740753" y="2562737"/>
            <a:chExt cx="1833577" cy="1833577"/>
          </a:xfrm>
        </p:grpSpPr>
        <p:pic>
          <p:nvPicPr>
            <p:cNvPr id="6169" name="Picture 7" descr="A picture containing invertebrate, animal&#10;&#10;Description automatically generate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740753" y="2562737"/>
              <a:ext cx="1833577" cy="183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Rectangle 16"/>
            <p:cNvSpPr>
              <a:spLocks noChangeArrowheads="1"/>
            </p:cNvSpPr>
            <p:nvPr/>
          </p:nvSpPr>
          <p:spPr bwMode="auto">
            <a:xfrm>
              <a:off x="1860959" y="2856678"/>
              <a:ext cx="1593167" cy="124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600">
                  <a:solidFill>
                    <a:srgbClr val="FFFFFF"/>
                  </a:solidFill>
                  <a:latin typeface="Tahoma" pitchFamily="34" charset="0"/>
                  <a:cs typeface="Tahoma" pitchFamily="34" charset="0"/>
                </a:rPr>
                <a:t>Đã đăng ký kênh TRỢ GIẢNG ch</a:t>
              </a:r>
              <a:r>
                <a:rPr lang="vi-VN" sz="1600">
                  <a:solidFill>
                    <a:srgbClr val="FFFFFF"/>
                  </a:solidFill>
                  <a:latin typeface="Tahoma" pitchFamily="34" charset="0"/>
                  <a:cs typeface="Tahoma" pitchFamily="34" charset="0"/>
                </a:rPr>
                <a:t>ư</a:t>
              </a:r>
              <a:r>
                <a:rPr lang="en-US" sz="1600">
                  <a:solidFill>
                    <a:srgbClr val="FFFFFF"/>
                  </a:solidFill>
                  <a:latin typeface="Tahoma" pitchFamily="34" charset="0"/>
                  <a:cs typeface="Tahoma" pitchFamily="34" charset="0"/>
                </a:rPr>
                <a:t>a đó ?</a:t>
              </a:r>
            </a:p>
          </p:txBody>
        </p:sp>
      </p:grpSp>
      <p:pic>
        <p:nvPicPr>
          <p:cNvPr id="6162" name="Picture 3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005638" y="304482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4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005638" y="385127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42"/>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509125" y="304482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44"/>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509125" y="385127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15438" y="29527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3"/>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265488" y="5902325"/>
            <a:ext cx="13906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511425" y="4294188"/>
            <a:ext cx="236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5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nodeType="afterGroup">
                            <p:stCondLst>
                              <p:cond delay="500"/>
                            </p:stCondLst>
                            <p:childTnLst>
                              <p:par>
                                <p:cTn id="8" presetID="35" presetClass="emph" presetSubtype="0" fill="hold" nodeType="afterEffect">
                                  <p:stCondLst>
                                    <p:cond delay="0"/>
                                  </p:stCondLst>
                                  <p:childTnLst>
                                    <p:anim calcmode="discrete" valueType="str">
                                      <p:cBhvr>
                                        <p:cTn id="9" dur="50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35" presetClass="emph" presetSubtype="0" fill="hold" nodeType="afterEffect">
                                  <p:stCondLst>
                                    <p:cond delay="0"/>
                                  </p:stCondLst>
                                  <p:childTnLst>
                                    <p:anim calcmode="discrete" valueType="str">
                                      <p:cBhvr>
                                        <p:cTn id="12" dur="5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nodeType="afterGroup">
                            <p:stCondLst>
                              <p:cond delay="1500"/>
                            </p:stCondLst>
                            <p:childTnLst>
                              <p:par>
                                <p:cTn id="14" presetID="35" presetClass="emph" presetSubtype="0" fill="hold" nodeType="afterEffect">
                                  <p:stCondLst>
                                    <p:cond delay="0"/>
                                  </p:stCondLst>
                                  <p:childTnLst>
                                    <p:anim calcmode="discrete" valueType="str">
                                      <p:cBhvr>
                                        <p:cTn id="15" dur="5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35" presetClass="emph" presetSubtype="0" fill="hold" nodeType="afterEffect">
                                  <p:stCondLst>
                                    <p:cond delay="0"/>
                                  </p:stCondLst>
                                  <p:childTnLst>
                                    <p:anim calcmode="discrete" valueType="str">
                                      <p:cBhvr>
                                        <p:cTn id="18" dur="5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nodeType="afterGroup">
                            <p:stCondLst>
                              <p:cond delay="2500"/>
                            </p:stCondLst>
                            <p:childTnLst>
                              <p:par>
                                <p:cTn id="20" presetID="35" presetClass="emph" presetSubtype="0" fill="hold" nodeType="afterEffect">
                                  <p:stCondLst>
                                    <p:cond delay="0"/>
                                  </p:stCondLst>
                                  <p:childTnLst>
                                    <p:anim calcmode="discrete" valueType="str">
                                      <p:cBhvr>
                                        <p:cTn id="21" dur="5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35" presetClass="emph" presetSubtype="0" fill="hold" nodeType="afterEffect">
                                  <p:stCondLst>
                                    <p:cond delay="0"/>
                                  </p:stCondLst>
                                  <p:childTnLst>
                                    <p:anim calcmode="discrete" valueType="str">
                                      <p:cBhvr>
                                        <p:cTn id="24" dur="5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nodeType="afterGroup">
                            <p:stCondLst>
                              <p:cond delay="3500"/>
                            </p:stCondLst>
                            <p:childTnLst>
                              <p:par>
                                <p:cTn id="26" presetID="35" presetClass="emph" presetSubtype="0" fill="hold" nodeType="afterEffect">
                                  <p:stCondLst>
                                    <p:cond delay="0"/>
                                  </p:stCondLst>
                                  <p:childTnLst>
                                    <p:anim calcmode="discrete" valueType="str">
                                      <p:cBhvr>
                                        <p:cTn id="27" dur="50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32" presetClass="emph" presetSubtype="0" fill="hold" nodeType="afterEffect">
                                  <p:stCondLst>
                                    <p:cond delay="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Check mark.wav"/>
                                        </p:tgtEl>
                                      </p:cMediaNode>
                                    </p:audio>
                                  </p:sub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1" presetClass="exit" presetSubtype="0" fill="hold" nodeType="withEffect">
                                  <p:stCondLst>
                                    <p:cond delay="1000"/>
                                  </p:stCondLst>
                                  <p:childTnLst>
                                    <p:set>
                                      <p:cBhvr>
                                        <p:cTn id="42" dur="1" fill="hold">
                                          <p:stCondLst>
                                            <p:cond delay="0"/>
                                          </p:stCondLst>
                                        </p:cTn>
                                        <p:tgtEl>
                                          <p:spTgt spid="14"/>
                                        </p:tgtEl>
                                        <p:attrNameLst>
                                          <p:attrName>style.visibility</p:attrName>
                                        </p:attrNameLst>
                                      </p:cBhvr>
                                      <p:to>
                                        <p:strVal val="hidden"/>
                                      </p:to>
                                    </p:set>
                                  </p:childTnLst>
                                </p:cTn>
                              </p:par>
                              <p:par>
                                <p:cTn id="43" presetID="10" presetClass="exit" presetSubtype="0" fill="hold" nodeType="withEffect">
                                  <p:stCondLst>
                                    <p:cond delay="100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nodeType="withEffect">
                                  <p:stCondLst>
                                    <p:cond delay="100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nodeType="withEffect">
                                  <p:stCondLst>
                                    <p:cond delay="100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nodeType="afterGroup">
                            <p:stCondLst>
                              <p:cond delay="5500"/>
                            </p:stCondLst>
                            <p:childTnLst>
                              <p:par>
                                <p:cTn id="53" presetID="64" presetClass="path" presetSubtype="0" accel="50000" decel="50000" fill="hold" nodeType="afterEffect">
                                  <p:stCondLst>
                                    <p:cond delay="0"/>
                                  </p:stCondLst>
                                  <p:childTnLst>
                                    <p:animMotion origin="layout" path="M 2.08333E-7 -1.48148E-6 L 0.1474 -0.50208 " pathEditMode="relative" rAng="0" ptsTypes="AA">
                                      <p:cBhvr>
                                        <p:cTn id="54" dur="2000" fill="hold"/>
                                        <p:tgtEl>
                                          <p:spTgt spid="12"/>
                                        </p:tgtEl>
                                        <p:attrNameLst>
                                          <p:attrName>ppt_x</p:attrName>
                                          <p:attrName>ppt_y</p:attrName>
                                        </p:attrNameLst>
                                      </p:cBhvr>
                                      <p:rCtr x="7370" y="-25116"/>
                                    </p:animMotion>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par>
                          <p:cTn id="55" fill="hold" nodeType="afterGroup">
                            <p:stCondLst>
                              <p:cond delay="7500"/>
                            </p:stCondLst>
                            <p:childTnLst>
                              <p:par>
                                <p:cTn id="56" presetID="6" presetClass="emph" presetSubtype="0" fill="hold" nodeType="afterEffect">
                                  <p:stCondLst>
                                    <p:cond delay="0"/>
                                  </p:stCondLst>
                                  <p:childTnLst>
                                    <p:animScale>
                                      <p:cBhvr>
                                        <p:cTn id="57" dur="1000" fill="hold"/>
                                        <p:tgtEl>
                                          <p:spTgt spid="12"/>
                                        </p:tgtEl>
                                      </p:cBhvr>
                                      <p:by x="300000" y="300000"/>
                                    </p:animScale>
                                  </p:childTnLst>
                                </p:cTn>
                              </p:par>
                              <p:par>
                                <p:cTn id="58" presetID="8" presetClass="emph" presetSubtype="0" fill="hold" nodeType="withEffect">
                                  <p:stCondLst>
                                    <p:cond delay="0"/>
                                  </p:stCondLst>
                                  <p:childTnLst>
                                    <p:animRot by="21600000">
                                      <p:cBhvr>
                                        <p:cTn id="59" dur="4000" fill="hold"/>
                                        <p:tgtEl>
                                          <p:spTgt spid="12"/>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5" name="APPLAUSE.WAV"/>
                                        </p:tgtEl>
                                      </p:cMediaNode>
                                    </p:audio>
                                  </p:subTnLst>
                                </p:cTn>
                              </p:par>
                            </p:childTnLst>
                          </p:cTn>
                        </p:par>
                        <p:par>
                          <p:cTn id="60" fill="hold" nodeType="afterGroup">
                            <p:stCondLst>
                              <p:cond delay="11500"/>
                            </p:stCondLst>
                            <p:childTnLst>
                              <p:par>
                                <p:cTn id="61" presetID="42" presetClass="path" presetSubtype="0" accel="50000" decel="50000" fill="hold" nodeType="afterEffect">
                                  <p:stCondLst>
                                    <p:cond delay="0"/>
                                  </p:stCondLst>
                                  <p:childTnLst>
                                    <p:animMotion origin="layout" path="M 0.1474 -0.50208 L -0.10794 -0.25092 " pathEditMode="relative" rAng="0" ptsTypes="AA">
                                      <p:cBhvr>
                                        <p:cTn id="62" dur="2000" fill="hold"/>
                                        <p:tgtEl>
                                          <p:spTgt spid="12"/>
                                        </p:tgtEl>
                                        <p:attrNameLst>
                                          <p:attrName>ppt_x</p:attrName>
                                          <p:attrName>ppt_y</p:attrName>
                                        </p:attrNameLst>
                                      </p:cBhvr>
                                      <p:rCtr x="-12773" y="12546"/>
                                    </p:animMotion>
                                  </p:childTnLst>
                                  <p:subTnLst>
                                    <p:audio>
                                      <p:cMediaNode>
                                        <p:cTn display="0" masterRel="sameClick">
                                          <p:stCondLst>
                                            <p:cond evt="begin" delay="0">
                                              <p:tn val="61"/>
                                            </p:cond>
                                          </p:stCondLst>
                                          <p:endCondLst>
                                            <p:cond evt="onStopAudio" delay="0">
                                              <p:tgtEl>
                                                <p:sldTgt/>
                                              </p:tgtEl>
                                            </p:cond>
                                          </p:endCondLst>
                                        </p:cTn>
                                        <p:tgtEl>
                                          <p:sndTgt r:embed="rId4" name="CHIMES.WAV"/>
                                        </p:tgtEl>
                                      </p:cMediaNode>
                                    </p:audio>
                                  </p:subTnLst>
                                </p:cTn>
                              </p:par>
                              <p:par>
                                <p:cTn id="63" presetID="6" presetClass="emph" presetSubtype="0" fill="hold" nodeType="withEffect">
                                  <p:stCondLst>
                                    <p:cond delay="0"/>
                                  </p:stCondLst>
                                  <p:childTnLst>
                                    <p:animScale>
                                      <p:cBhvr>
                                        <p:cTn id="64" dur="2000" fill="hold"/>
                                        <p:tgtEl>
                                          <p:spTgt spid="12"/>
                                        </p:tgtEl>
                                      </p:cBhvr>
                                      <p:by x="20000" y="20000"/>
                                    </p:animScale>
                                  </p:childTnLst>
                                </p:cTn>
                              </p:par>
                              <p:par>
                                <p:cTn id="65" presetID="8" presetClass="emph" presetSubtype="0" fill="hold" nodeType="withEffect">
                                  <p:stCondLst>
                                    <p:cond delay="0"/>
                                  </p:stCondLst>
                                  <p:childTnLst>
                                    <p:animRot by="-1800000">
                                      <p:cBhvr>
                                        <p:cTn id="66" dur="2000" fill="hold"/>
                                        <p:tgtEl>
                                          <p:spTgt spid="12"/>
                                        </p:tgtEl>
                                        <p:attrNameLst>
                                          <p:attrName>r</p:attrName>
                                        </p:attrNameLst>
                                      </p:cBhvr>
                                    </p:animRot>
                                  </p:childTnLst>
                                </p:cTn>
                              </p:par>
                              <p:par>
                                <p:cTn id="67" presetID="22" presetClass="exit" presetSubtype="8" fill="hold" nodeType="withEffect">
                                  <p:stCondLst>
                                    <p:cond delay="1750"/>
                                  </p:stCondLst>
                                  <p:childTnLst>
                                    <p:animEffect transition="out" filter="wipe(left)">
                                      <p:cBhvr>
                                        <p:cTn id="68" dur="250"/>
                                        <p:tgtEl>
                                          <p:spTgt spid="12"/>
                                        </p:tgtEl>
                                      </p:cBhvr>
                                    </p:animEffect>
                                    <p:set>
                                      <p:cBhvr>
                                        <p:cTn id="69" dur="1" fill="hold">
                                          <p:stCondLst>
                                            <p:cond delay="249"/>
                                          </p:stCondLst>
                                        </p:cTn>
                                        <p:tgtEl>
                                          <p:spTgt spid="12"/>
                                        </p:tgtEl>
                                        <p:attrNameLst>
                                          <p:attrName>style.visibility</p:attrName>
                                        </p:attrNameLst>
                                      </p:cBhvr>
                                      <p:to>
                                        <p:strVal val="hidden"/>
                                      </p:to>
                                    </p:set>
                                  </p:childTnLst>
                                </p:cTn>
                              </p:par>
                              <p:par>
                                <p:cTn id="70" presetID="53" presetClass="exit" presetSubtype="32" fill="hold" nodeType="withEffect">
                                  <p:stCondLst>
                                    <p:cond delay="1750"/>
                                  </p:stCondLst>
                                  <p:childTnLst>
                                    <p:anim calcmode="lin" valueType="num">
                                      <p:cBhvr>
                                        <p:cTn id="71" dur="250"/>
                                        <p:tgtEl>
                                          <p:spTgt spid="12"/>
                                        </p:tgtEl>
                                        <p:attrNameLst>
                                          <p:attrName>ppt_w</p:attrName>
                                        </p:attrNameLst>
                                      </p:cBhvr>
                                      <p:tavLst>
                                        <p:tav tm="0">
                                          <p:val>
                                            <p:strVal val="ppt_w"/>
                                          </p:val>
                                        </p:tav>
                                        <p:tav tm="100000">
                                          <p:val>
                                            <p:fltVal val="0"/>
                                          </p:val>
                                        </p:tav>
                                      </p:tavLst>
                                    </p:anim>
                                    <p:anim calcmode="lin" valueType="num">
                                      <p:cBhvr>
                                        <p:cTn id="72" dur="250"/>
                                        <p:tgtEl>
                                          <p:spTgt spid="12"/>
                                        </p:tgtEl>
                                        <p:attrNameLst>
                                          <p:attrName>ppt_h</p:attrName>
                                        </p:attrNameLst>
                                      </p:cBhvr>
                                      <p:tavLst>
                                        <p:tav tm="0">
                                          <p:val>
                                            <p:strVal val="ppt_h"/>
                                          </p:val>
                                        </p:tav>
                                        <p:tav tm="100000">
                                          <p:val>
                                            <p:fltVal val="0"/>
                                          </p:val>
                                        </p:tav>
                                      </p:tavLst>
                                    </p:anim>
                                    <p:animEffect transition="out" filter="fade">
                                      <p:cBhvr>
                                        <p:cTn id="73" dur="250"/>
                                        <p:tgtEl>
                                          <p:spTgt spid="12"/>
                                        </p:tgtEl>
                                      </p:cBhvr>
                                    </p:animEffect>
                                    <p:set>
                                      <p:cBhvr>
                                        <p:cTn id="74" dur="1" fill="hold">
                                          <p:stCondLst>
                                            <p:cond delay="249"/>
                                          </p:stCondLst>
                                        </p:cTn>
                                        <p:tgtEl>
                                          <p:spTgt spid="12"/>
                                        </p:tgtEl>
                                        <p:attrNameLst>
                                          <p:attrName>style.visibility</p:attrName>
                                        </p:attrNameLst>
                                      </p:cBhvr>
                                      <p:to>
                                        <p:strVal val="hidden"/>
                                      </p:to>
                                    </p:set>
                                  </p:childTnLst>
                                </p:cTn>
                              </p:par>
                              <p:par>
                                <p:cTn id="75" presetID="55" presetClass="entr" presetSubtype="0" fill="hold" nodeType="withEffect">
                                  <p:stCondLst>
                                    <p:cond delay="1800"/>
                                  </p:stCondLst>
                                  <p:childTnLst>
                                    <p:set>
                                      <p:cBhvr>
                                        <p:cTn id="76" dur="1" fill="hold">
                                          <p:stCondLst>
                                            <p:cond delay="0"/>
                                          </p:stCondLst>
                                        </p:cTn>
                                        <p:tgtEl>
                                          <p:spTgt spid="15"/>
                                        </p:tgtEl>
                                        <p:attrNameLst>
                                          <p:attrName>style.visibility</p:attrName>
                                        </p:attrNameLst>
                                      </p:cBhvr>
                                      <p:to>
                                        <p:strVal val="visible"/>
                                      </p:to>
                                    </p:set>
                                    <p:anim calcmode="lin" valueType="num">
                                      <p:cBhvr>
                                        <p:cTn id="77" dur="250" fill="hold"/>
                                        <p:tgtEl>
                                          <p:spTgt spid="15"/>
                                        </p:tgtEl>
                                        <p:attrNameLst>
                                          <p:attrName>ppt_w</p:attrName>
                                        </p:attrNameLst>
                                      </p:cBhvr>
                                      <p:tavLst>
                                        <p:tav tm="0">
                                          <p:val>
                                            <p:strVal val="#ppt_w*0.70"/>
                                          </p:val>
                                        </p:tav>
                                        <p:tav tm="100000">
                                          <p:val>
                                            <p:strVal val="#ppt_w"/>
                                          </p:val>
                                        </p:tav>
                                      </p:tavLst>
                                    </p:anim>
                                    <p:anim calcmode="lin" valueType="num">
                                      <p:cBhvr>
                                        <p:cTn id="78" dur="250" fill="hold"/>
                                        <p:tgtEl>
                                          <p:spTgt spid="15"/>
                                        </p:tgtEl>
                                        <p:attrNameLst>
                                          <p:attrName>ppt_h</p:attrName>
                                        </p:attrNameLst>
                                      </p:cBhvr>
                                      <p:tavLst>
                                        <p:tav tm="0">
                                          <p:val>
                                            <p:strVal val="#ppt_h"/>
                                          </p:val>
                                        </p:tav>
                                        <p:tav tm="100000">
                                          <p:val>
                                            <p:strVal val="#ppt_h"/>
                                          </p:val>
                                        </p:tav>
                                      </p:tavLst>
                                    </p:anim>
                                    <p:animEffect transition="in" filter="fade">
                                      <p:cBhvr>
                                        <p:cTn id="79" dur="250"/>
                                        <p:tgtEl>
                                          <p:spTgt spid="1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80" presetID="8" presetClass="emph" presetSubtype="0" fill="hold" nodeType="withEffect">
                                  <p:stCondLst>
                                    <p:cond delay="3000"/>
                                  </p:stCondLst>
                                  <p:childTnLst>
                                    <p:animRot by="21600000">
                                      <p:cBhvr>
                                        <p:cTn id="81" dur="4000" fill="hold"/>
                                        <p:tgtEl>
                                          <p:spTgt spid="15"/>
                                        </p:tgtEl>
                                        <p:attrNameLst>
                                          <p:attrName>r</p:attrName>
                                        </p:attrNameLst>
                                      </p:cBhvr>
                                    </p:animRot>
                                  </p:childTnLst>
                                  <p:subTnLst>
                                    <p:audio>
                                      <p:cMediaNode>
                                        <p:cTn display="0" masterRel="sameClick">
                                          <p:stCondLst>
                                            <p:cond evt="begin" delay="0">
                                              <p:tn val="80"/>
                                            </p:cond>
                                          </p:stCondLst>
                                          <p:endCondLst>
                                            <p:cond evt="onStopAudio" delay="0">
                                              <p:tgtEl>
                                                <p:sldTgt/>
                                              </p:tgtEl>
                                            </p:cond>
                                          </p:endCondLst>
                                        </p:cTn>
                                        <p:tgtEl>
                                          <p:sndTgt r:embed="rId7" name="wheelspin.wav"/>
                                        </p:tgtEl>
                                      </p:cMediaNode>
                                    </p:audio>
                                  </p:subTnLst>
                                </p:cTn>
                              </p:par>
                            </p:childTnLst>
                          </p:cTn>
                        </p:par>
                        <p:par>
                          <p:cTn id="82" fill="hold" nodeType="afterGroup">
                            <p:stCondLst>
                              <p:cond delay="18500"/>
                            </p:stCondLst>
                            <p:childTnLst>
                              <p:par>
                                <p:cTn id="83" presetID="1" presetClass="exit" presetSubtype="0" fill="hold" nodeType="afterEffect">
                                  <p:stCondLst>
                                    <p:cond delay="0"/>
                                  </p:stCondLst>
                                  <p:childTnLst>
                                    <p:set>
                                      <p:cBhvr>
                                        <p:cTn id="84" dur="1" fill="hold">
                                          <p:stCondLst>
                                            <p:cond delay="0"/>
                                          </p:stCondLst>
                                        </p:cTn>
                                        <p:tgtEl>
                                          <p:spTgt spid="3"/>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par>
                                <p:cTn id="85" presetID="1" presetClass="entr" presetSubtype="0" fill="hold" nodeType="withEffect">
                                  <p:stCondLst>
                                    <p:cond delay="0"/>
                                  </p:stCondLst>
                                  <p:childTnLst>
                                    <p:set>
                                      <p:cBhvr>
                                        <p:cTn id="86" dur="1" fill="hold">
                                          <p:stCondLst>
                                            <p:cond delay="0"/>
                                          </p:stCondLst>
                                        </p:cTn>
                                        <p:tgtEl>
                                          <p:spTgt spid="4"/>
                                        </p:tgtEl>
                                        <p:attrNameLst>
                                          <p:attrName>style.visibility</p:attrName>
                                        </p:attrNameLst>
                                      </p:cBhvr>
                                      <p:to>
                                        <p:strVal val="visible"/>
                                      </p:to>
                                    </p:set>
                                  </p:childTnLst>
                                </p:cTn>
                              </p:par>
                              <p:par>
                                <p:cTn id="87" presetID="10"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42" presetClass="entr" presetSubtype="0" fill="hold" nodeType="withEffect">
                                  <p:stCondLst>
                                    <p:cond delay="225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1000" fill="hold"/>
                                        <p:tgtEl>
                                          <p:spTgt spid="18"/>
                                        </p:tgtEl>
                                        <p:attrNameLst>
                                          <p:attrName>ppt_y</p:attrName>
                                        </p:attrNameLst>
                                      </p:cBhvr>
                                      <p:tavLst>
                                        <p:tav tm="0">
                                          <p:val>
                                            <p:strVal val="#ppt_y+.1"/>
                                          </p:val>
                                        </p:tav>
                                        <p:tav tm="100000">
                                          <p:val>
                                            <p:strVal val="#ppt_y"/>
                                          </p:val>
                                        </p:tav>
                                      </p:tavLst>
                                    </p:anim>
                                  </p:childTnLst>
                                </p:cTn>
                              </p:par>
                              <p:par>
                                <p:cTn id="95" presetID="12" presetClass="entr" presetSubtype="4" fill="hold" nodeType="withEffect">
                                  <p:stCondLst>
                                    <p:cond delay="225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p:tgtEl>
                                          <p:spTgt spid="18"/>
                                        </p:tgtEl>
                                        <p:attrNameLst>
                                          <p:attrName>ppt_y</p:attrName>
                                        </p:attrNameLst>
                                      </p:cBhvr>
                                      <p:tavLst>
                                        <p:tav tm="0">
                                          <p:val>
                                            <p:strVal val="#ppt_y+#ppt_h*1.125000"/>
                                          </p:val>
                                        </p:tav>
                                        <p:tav tm="100000">
                                          <p:val>
                                            <p:strVal val="#ppt_y"/>
                                          </p:val>
                                        </p:tav>
                                      </p:tavLst>
                                    </p:anim>
                                    <p:animEffect transition="in" filter="wipe(up)">
                                      <p:cBhvr>
                                        <p:cTn id="98" dur="500"/>
                                        <p:tgtEl>
                                          <p:spTgt spid="18"/>
                                        </p:tgtEl>
                                      </p:cBhvr>
                                    </p:animEffect>
                                  </p:childTnLst>
                                </p:cTn>
                              </p:par>
                              <p:par>
                                <p:cTn id="99" presetID="64" presetClass="path" presetSubtype="0" repeatCount="indefinite" accel="50000" decel="50000" autoRev="1" fill="hold" nodeType="withEffect">
                                  <p:stCondLst>
                                    <p:cond delay="2250"/>
                                  </p:stCondLst>
                                  <p:childTnLst>
                                    <p:animMotion origin="layout" path="M 4.16667E-7 7.40741E-7 L 4.16667E-7 -0.01945 " pathEditMode="relative" rAng="0" ptsTypes="AA">
                                      <p:cBhvr>
                                        <p:cTn id="100" dur="1000" fill="hold"/>
                                        <p:tgtEl>
                                          <p:spTgt spid="18"/>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7170" name="Picture 60" descr="A close up of a logo&#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13048">
            <a:off x="3036888" y="2443163"/>
            <a:ext cx="5365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1"/>
          <p:cNvSpPr txBox="1">
            <a:spLocks noChangeArrowheads="1"/>
          </p:cNvSpPr>
          <p:nvPr/>
        </p:nvSpPr>
        <p:spPr bwMode="auto">
          <a:xfrm>
            <a:off x="5813425" y="817563"/>
            <a:ext cx="5943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a:solidFill>
                  <a:srgbClr val="002060"/>
                </a:solidFill>
                <a:latin typeface="Tahoma" pitchFamily="34" charset="0"/>
                <a:cs typeface="Tahoma" pitchFamily="34" charset="0"/>
              </a:rPr>
              <a:t>Khi gặp một bài tập khó, em sẽ chọn những cách làm nào dưới đây ?</a:t>
            </a:r>
          </a:p>
          <a:p>
            <a:r>
              <a:rPr lang="en-US" sz="1600">
                <a:solidFill>
                  <a:srgbClr val="002060"/>
                </a:solidFill>
                <a:latin typeface="Tahoma" pitchFamily="34" charset="0"/>
                <a:cs typeface="Tahoma" pitchFamily="34" charset="0"/>
              </a:rPr>
              <a:t>    a) Tự suy nghĩ, cố gắng làm bằng được.</a:t>
            </a:r>
          </a:p>
          <a:p>
            <a:r>
              <a:rPr lang="en-US" sz="1600">
                <a:solidFill>
                  <a:srgbClr val="002060"/>
                </a:solidFill>
                <a:latin typeface="Tahoma" pitchFamily="34" charset="0"/>
                <a:cs typeface="Tahoma" pitchFamily="34" charset="0"/>
              </a:rPr>
              <a:t>    b) Nhờ bạn giảng giải để tự làm.</a:t>
            </a:r>
          </a:p>
          <a:p>
            <a:r>
              <a:rPr lang="en-US" sz="1600">
                <a:solidFill>
                  <a:srgbClr val="002060"/>
                </a:solidFill>
                <a:latin typeface="Tahoma" pitchFamily="34" charset="0"/>
                <a:cs typeface="Tahoma" pitchFamily="34" charset="0"/>
              </a:rPr>
              <a:t>    c) Chép luôn bài của bạn.</a:t>
            </a:r>
          </a:p>
          <a:p>
            <a:r>
              <a:rPr lang="en-US" sz="1600">
                <a:solidFill>
                  <a:srgbClr val="002060"/>
                </a:solidFill>
                <a:latin typeface="Tahoma" pitchFamily="34" charset="0"/>
                <a:cs typeface="Tahoma" pitchFamily="34" charset="0"/>
              </a:rPr>
              <a:t>    d) Nhờ người khác làm hộ.</a:t>
            </a:r>
          </a:p>
          <a:p>
            <a:r>
              <a:rPr lang="en-US" sz="1600">
                <a:solidFill>
                  <a:srgbClr val="002060"/>
                </a:solidFill>
                <a:latin typeface="Tahoma" pitchFamily="34" charset="0"/>
                <a:cs typeface="Tahoma" pitchFamily="34" charset="0"/>
              </a:rPr>
              <a:t>    đ) Hỏi thầy giáo, cô giáo hoặc người lớn.</a:t>
            </a:r>
          </a:p>
          <a:p>
            <a:r>
              <a:rPr lang="en-US" sz="1600">
                <a:solidFill>
                  <a:srgbClr val="002060"/>
                </a:solidFill>
                <a:latin typeface="Tahoma" pitchFamily="34" charset="0"/>
                <a:cs typeface="Tahoma" pitchFamily="34" charset="0"/>
              </a:rPr>
              <a:t>    e) Bỏ không làm.</a:t>
            </a:r>
          </a:p>
        </p:txBody>
      </p:sp>
      <p:sp>
        <p:nvSpPr>
          <p:cNvPr id="7172" name="TextBox 47"/>
          <p:cNvSpPr txBox="1">
            <a:spLocks noChangeArrowheads="1"/>
          </p:cNvSpPr>
          <p:nvPr/>
        </p:nvSpPr>
        <p:spPr bwMode="auto">
          <a:xfrm>
            <a:off x="7605713" y="3109913"/>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a; b; c</a:t>
            </a:r>
          </a:p>
        </p:txBody>
      </p:sp>
      <p:sp>
        <p:nvSpPr>
          <p:cNvPr id="7173" name="TextBox 48"/>
          <p:cNvSpPr txBox="1">
            <a:spLocks noChangeArrowheads="1"/>
          </p:cNvSpPr>
          <p:nvPr/>
        </p:nvSpPr>
        <p:spPr bwMode="auto">
          <a:xfrm>
            <a:off x="7605713" y="391636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b; c; d; đ</a:t>
            </a:r>
          </a:p>
        </p:txBody>
      </p:sp>
      <p:sp>
        <p:nvSpPr>
          <p:cNvPr id="7174" name="TextBox 49"/>
          <p:cNvSpPr txBox="1">
            <a:spLocks noChangeArrowheads="1"/>
          </p:cNvSpPr>
          <p:nvPr/>
        </p:nvSpPr>
        <p:spPr bwMode="auto">
          <a:xfrm>
            <a:off x="10201275" y="3082925"/>
            <a:ext cx="100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c; d; đ; e</a:t>
            </a:r>
          </a:p>
        </p:txBody>
      </p:sp>
      <p:sp>
        <p:nvSpPr>
          <p:cNvPr id="7175" name="TextBox 50"/>
          <p:cNvSpPr txBox="1">
            <a:spLocks noChangeArrowheads="1"/>
          </p:cNvSpPr>
          <p:nvPr/>
        </p:nvSpPr>
        <p:spPr bwMode="auto">
          <a:xfrm>
            <a:off x="10198100" y="3916363"/>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C00000"/>
                </a:solidFill>
              </a:rPr>
              <a:t>a; b; đ</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2806700"/>
            <a:ext cx="19685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344863"/>
            <a:ext cx="196215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65488" y="5902325"/>
            <a:ext cx="13906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5902325"/>
            <a:ext cx="13890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58950" y="5902325"/>
            <a:ext cx="13954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968875" y="5246688"/>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Magic sound effect">
            <a:hlinkClick r:id="" action="ppaction://media"/>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512675" y="4430713"/>
            <a:ext cx="4873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4" descr="A close up of a logo&#10;&#10;Description automatically generate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627438" y="-3208338"/>
            <a:ext cx="49371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8" cstate="print">
            <a:grayscl/>
            <a:biLevel thresh="50000"/>
            <a:extLst>
              <a:ext uri="{28A0092B-C50C-407E-A947-70E740481C1C}">
                <a14:useLocalDpi xmlns:a14="http://schemas.microsoft.com/office/drawing/2010/main" val="0"/>
              </a:ext>
            </a:extLst>
          </a:blip>
          <a:srcRect/>
          <a:stretch>
            <a:fillRect/>
          </a:stretch>
        </p:blipFill>
        <p:spPr bwMode="auto">
          <a:xfrm>
            <a:off x="1465263" y="2360613"/>
            <a:ext cx="23590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a:grpSpLocks/>
          </p:cNvGrpSpPr>
          <p:nvPr/>
        </p:nvGrpSpPr>
        <p:grpSpPr bwMode="auto">
          <a:xfrm>
            <a:off x="1871663" y="2614613"/>
            <a:ext cx="1585912" cy="1584325"/>
            <a:chOff x="1740753" y="2562737"/>
            <a:chExt cx="1833577" cy="1833577"/>
          </a:xfrm>
        </p:grpSpPr>
        <p:pic>
          <p:nvPicPr>
            <p:cNvPr id="7193" name="Picture 7" descr="A picture containing invertebrate, animal&#10;&#10;Description automatically generate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740753" y="2562737"/>
              <a:ext cx="1833577" cy="183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4" name="Rectangle 16"/>
            <p:cNvSpPr>
              <a:spLocks noChangeArrowheads="1"/>
            </p:cNvSpPr>
            <p:nvPr/>
          </p:nvSpPr>
          <p:spPr bwMode="auto">
            <a:xfrm>
              <a:off x="1860959" y="3141409"/>
              <a:ext cx="1593167" cy="67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600">
                  <a:solidFill>
                    <a:srgbClr val="FFFFFF"/>
                  </a:solidFill>
                  <a:latin typeface="Tahoma" pitchFamily="34" charset="0"/>
                  <a:cs typeface="Tahoma" pitchFamily="34" charset="0"/>
                </a:rPr>
                <a:t>Chúc các bạn dạy tốt</a:t>
              </a:r>
            </a:p>
          </p:txBody>
        </p:sp>
      </p:grpSp>
      <p:pic>
        <p:nvPicPr>
          <p:cNvPr id="7186" name="Picture 3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005638" y="304482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4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005638" y="385127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42"/>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509125" y="304482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44"/>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509125" y="3851275"/>
            <a:ext cx="53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32900" y="3763963"/>
            <a:ext cx="9096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4"/>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773613" y="5902325"/>
            <a:ext cx="1384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511425" y="4294188"/>
            <a:ext cx="236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5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nodeType="afterGroup">
                            <p:stCondLst>
                              <p:cond delay="500"/>
                            </p:stCondLst>
                            <p:childTnLst>
                              <p:par>
                                <p:cTn id="8" presetID="35" presetClass="emph" presetSubtype="0" fill="hold" nodeType="afterEffect">
                                  <p:stCondLst>
                                    <p:cond delay="0"/>
                                  </p:stCondLst>
                                  <p:childTnLst>
                                    <p:anim calcmode="discrete" valueType="str">
                                      <p:cBhvr>
                                        <p:cTn id="9" dur="50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35" presetClass="emph" presetSubtype="0" fill="hold" nodeType="afterEffect">
                                  <p:stCondLst>
                                    <p:cond delay="0"/>
                                  </p:stCondLst>
                                  <p:childTnLst>
                                    <p:anim calcmode="discrete" valueType="str">
                                      <p:cBhvr>
                                        <p:cTn id="12" dur="5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nodeType="afterGroup">
                            <p:stCondLst>
                              <p:cond delay="1500"/>
                            </p:stCondLst>
                            <p:childTnLst>
                              <p:par>
                                <p:cTn id="14" presetID="35" presetClass="emph" presetSubtype="0" fill="hold" nodeType="afterEffect">
                                  <p:stCondLst>
                                    <p:cond delay="0"/>
                                  </p:stCondLst>
                                  <p:childTnLst>
                                    <p:anim calcmode="discrete" valueType="str">
                                      <p:cBhvr>
                                        <p:cTn id="15" dur="5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35" presetClass="emph" presetSubtype="0" fill="hold" nodeType="afterEffect">
                                  <p:stCondLst>
                                    <p:cond delay="0"/>
                                  </p:stCondLst>
                                  <p:childTnLst>
                                    <p:anim calcmode="discrete" valueType="str">
                                      <p:cBhvr>
                                        <p:cTn id="18" dur="500" fill="hold"/>
                                        <p:tgtEl>
                                          <p:spTgt spid="1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nodeType="afterGroup">
                            <p:stCondLst>
                              <p:cond delay="2500"/>
                            </p:stCondLst>
                            <p:childTnLst>
                              <p:par>
                                <p:cTn id="20" presetID="35" presetClass="emph" presetSubtype="0" fill="hold" nodeType="afterEffect">
                                  <p:stCondLst>
                                    <p:cond delay="0"/>
                                  </p:stCondLst>
                                  <p:childTnLst>
                                    <p:anim calcmode="discrete" valueType="str">
                                      <p:cBhvr>
                                        <p:cTn id="21" dur="500" fill="hold"/>
                                        <p:tgtEl>
                                          <p:spTgt spid="9"/>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35" presetClass="emph" presetSubtype="0" fill="hold" nodeType="afterEffect">
                                  <p:stCondLst>
                                    <p:cond delay="0"/>
                                  </p:stCondLst>
                                  <p:childTnLst>
                                    <p:anim calcmode="discrete" valueType="str">
                                      <p:cBhvr>
                                        <p:cTn id="24" dur="500" fill="hold"/>
                                        <p:tgtEl>
                                          <p:spTgt spid="12"/>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nodeType="afterGroup">
                            <p:stCondLst>
                              <p:cond delay="3500"/>
                            </p:stCondLst>
                            <p:childTnLst>
                              <p:par>
                                <p:cTn id="26" presetID="35" presetClass="emph" presetSubtype="0" fill="hold" nodeType="afterEffect">
                                  <p:stCondLst>
                                    <p:cond delay="0"/>
                                  </p:stCondLst>
                                  <p:childTnLst>
                                    <p:anim calcmode="discrete" valueType="str">
                                      <p:cBhvr>
                                        <p:cTn id="27" dur="500" fill="hold"/>
                                        <p:tgtEl>
                                          <p:spTgt spid="11"/>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32" presetClass="emph" presetSubtype="0" fill="hold" nodeType="afterEffect">
                                  <p:stCondLst>
                                    <p:cond delay="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3" name="Check mark.wav"/>
                                        </p:tgtEl>
                                      </p:cMediaNode>
                                    </p:audio>
                                  </p:sub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1" presetClass="exit" presetSubtype="0" fill="hold" nodeType="withEffect">
                                  <p:stCondLst>
                                    <p:cond delay="1000"/>
                                  </p:stCondLst>
                                  <p:childTnLst>
                                    <p:set>
                                      <p:cBhvr>
                                        <p:cTn id="42" dur="1" fill="hold">
                                          <p:stCondLst>
                                            <p:cond delay="0"/>
                                          </p:stCondLst>
                                        </p:cTn>
                                        <p:tgtEl>
                                          <p:spTgt spid="14"/>
                                        </p:tgtEl>
                                        <p:attrNameLst>
                                          <p:attrName>style.visibility</p:attrName>
                                        </p:attrNameLst>
                                      </p:cBhvr>
                                      <p:to>
                                        <p:strVal val="hidden"/>
                                      </p:to>
                                    </p:set>
                                  </p:childTnLst>
                                </p:cTn>
                              </p:par>
                              <p:par>
                                <p:cTn id="43" presetID="10" presetClass="exit" presetSubtype="0" fill="hold" nodeType="withEffect">
                                  <p:stCondLst>
                                    <p:cond delay="100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0" presetClass="exit" presetSubtype="0" fill="hold" nodeType="withEffect">
                                  <p:stCondLst>
                                    <p:cond delay="100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nodeType="withEffect">
                                  <p:stCondLst>
                                    <p:cond delay="100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nodeType="afterGroup">
                            <p:stCondLst>
                              <p:cond delay="5500"/>
                            </p:stCondLst>
                            <p:childTnLst>
                              <p:par>
                                <p:cTn id="53" presetID="64" presetClass="path" presetSubtype="0" accel="50000" decel="50000" fill="hold" nodeType="afterEffect">
                                  <p:stCondLst>
                                    <p:cond delay="0"/>
                                  </p:stCondLst>
                                  <p:childTnLst>
                                    <p:animMotion origin="layout" path="M 2.70833E-6 -1.48148E-6 L 0.02396 -0.50208 " pathEditMode="relative" rAng="0" ptsTypes="AA">
                                      <p:cBhvr>
                                        <p:cTn id="54" dur="2000" fill="hold"/>
                                        <p:tgtEl>
                                          <p:spTgt spid="12"/>
                                        </p:tgtEl>
                                        <p:attrNameLst>
                                          <p:attrName>ppt_x</p:attrName>
                                          <p:attrName>ppt_y</p:attrName>
                                        </p:attrNameLst>
                                      </p:cBhvr>
                                      <p:rCtr x="1198" y="-25116"/>
                                    </p:animMotion>
                                  </p:childTnLst>
                                  <p:subTnLst>
                                    <p:audio>
                                      <p:cMediaNode>
                                        <p:cTn display="0" masterRel="sameClick">
                                          <p:stCondLst>
                                            <p:cond evt="begin" delay="0">
                                              <p:tn val="53"/>
                                            </p:cond>
                                          </p:stCondLst>
                                          <p:endCondLst>
                                            <p:cond evt="onStopAudio" delay="0">
                                              <p:tgtEl>
                                                <p:sldTgt/>
                                              </p:tgtEl>
                                            </p:cond>
                                          </p:endCondLst>
                                        </p:cTn>
                                        <p:tgtEl>
                                          <p:sndTgt r:embed="rId4" name="CHIMES.WAV"/>
                                        </p:tgtEl>
                                      </p:cMediaNode>
                                    </p:audio>
                                  </p:subTnLst>
                                </p:cTn>
                              </p:par>
                            </p:childTnLst>
                          </p:cTn>
                        </p:par>
                        <p:par>
                          <p:cTn id="55" fill="hold" nodeType="afterGroup">
                            <p:stCondLst>
                              <p:cond delay="7500"/>
                            </p:stCondLst>
                            <p:childTnLst>
                              <p:par>
                                <p:cTn id="56" presetID="6" presetClass="emph" presetSubtype="0" fill="hold" nodeType="afterEffect">
                                  <p:stCondLst>
                                    <p:cond delay="0"/>
                                  </p:stCondLst>
                                  <p:childTnLst>
                                    <p:animScale>
                                      <p:cBhvr>
                                        <p:cTn id="57" dur="1000" fill="hold"/>
                                        <p:tgtEl>
                                          <p:spTgt spid="12"/>
                                        </p:tgtEl>
                                      </p:cBhvr>
                                      <p:by x="300000" y="300000"/>
                                    </p:animScale>
                                  </p:childTnLst>
                                </p:cTn>
                              </p:par>
                              <p:par>
                                <p:cTn id="58" presetID="8" presetClass="emph" presetSubtype="0" fill="hold" nodeType="withEffect">
                                  <p:stCondLst>
                                    <p:cond delay="0"/>
                                  </p:stCondLst>
                                  <p:childTnLst>
                                    <p:animRot by="21600000">
                                      <p:cBhvr>
                                        <p:cTn id="59" dur="4000" fill="hold"/>
                                        <p:tgtEl>
                                          <p:spTgt spid="12"/>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5" name="APPLAUSE.WAV"/>
                                        </p:tgtEl>
                                      </p:cMediaNode>
                                    </p:audio>
                                  </p:subTnLst>
                                </p:cTn>
                              </p:par>
                            </p:childTnLst>
                          </p:cTn>
                        </p:par>
                        <p:par>
                          <p:cTn id="60" fill="hold" nodeType="afterGroup">
                            <p:stCondLst>
                              <p:cond delay="11500"/>
                            </p:stCondLst>
                            <p:childTnLst>
                              <p:par>
                                <p:cTn id="61" presetID="42" presetClass="path" presetSubtype="0" accel="50000" decel="50000" fill="hold" nodeType="afterEffect">
                                  <p:stCondLst>
                                    <p:cond delay="0"/>
                                  </p:stCondLst>
                                  <p:childTnLst>
                                    <p:animMotion origin="layout" path="M 0.02396 -0.50208 L -0.23177 -0.25092 " pathEditMode="relative" rAng="0" ptsTypes="AA">
                                      <p:cBhvr>
                                        <p:cTn id="62" dur="2000" fill="hold"/>
                                        <p:tgtEl>
                                          <p:spTgt spid="12"/>
                                        </p:tgtEl>
                                        <p:attrNameLst>
                                          <p:attrName>ppt_x</p:attrName>
                                          <p:attrName>ppt_y</p:attrName>
                                        </p:attrNameLst>
                                      </p:cBhvr>
                                      <p:rCtr x="-12786" y="12546"/>
                                    </p:animMotion>
                                  </p:childTnLst>
                                  <p:subTnLst>
                                    <p:audio>
                                      <p:cMediaNode>
                                        <p:cTn display="0" masterRel="sameClick">
                                          <p:stCondLst>
                                            <p:cond evt="begin" delay="0">
                                              <p:tn val="61"/>
                                            </p:cond>
                                          </p:stCondLst>
                                          <p:endCondLst>
                                            <p:cond evt="onStopAudio" delay="0">
                                              <p:tgtEl>
                                                <p:sldTgt/>
                                              </p:tgtEl>
                                            </p:cond>
                                          </p:endCondLst>
                                        </p:cTn>
                                        <p:tgtEl>
                                          <p:sndTgt r:embed="rId4" name="CHIMES.WAV"/>
                                        </p:tgtEl>
                                      </p:cMediaNode>
                                    </p:audio>
                                  </p:subTnLst>
                                </p:cTn>
                              </p:par>
                              <p:par>
                                <p:cTn id="63" presetID="6" presetClass="emph" presetSubtype="0" fill="hold" nodeType="withEffect">
                                  <p:stCondLst>
                                    <p:cond delay="0"/>
                                  </p:stCondLst>
                                  <p:childTnLst>
                                    <p:animScale>
                                      <p:cBhvr>
                                        <p:cTn id="64" dur="2000" fill="hold"/>
                                        <p:tgtEl>
                                          <p:spTgt spid="12"/>
                                        </p:tgtEl>
                                      </p:cBhvr>
                                      <p:by x="20000" y="20000"/>
                                    </p:animScale>
                                  </p:childTnLst>
                                </p:cTn>
                              </p:par>
                              <p:par>
                                <p:cTn id="65" presetID="8" presetClass="emph" presetSubtype="0" fill="hold" nodeType="withEffect">
                                  <p:stCondLst>
                                    <p:cond delay="0"/>
                                  </p:stCondLst>
                                  <p:childTnLst>
                                    <p:animRot by="-1800000">
                                      <p:cBhvr>
                                        <p:cTn id="66" dur="2000" fill="hold"/>
                                        <p:tgtEl>
                                          <p:spTgt spid="12"/>
                                        </p:tgtEl>
                                        <p:attrNameLst>
                                          <p:attrName>r</p:attrName>
                                        </p:attrNameLst>
                                      </p:cBhvr>
                                    </p:animRot>
                                  </p:childTnLst>
                                </p:cTn>
                              </p:par>
                              <p:par>
                                <p:cTn id="67" presetID="22" presetClass="exit" presetSubtype="8" fill="hold" nodeType="withEffect">
                                  <p:stCondLst>
                                    <p:cond delay="1750"/>
                                  </p:stCondLst>
                                  <p:childTnLst>
                                    <p:animEffect transition="out" filter="wipe(left)">
                                      <p:cBhvr>
                                        <p:cTn id="68" dur="250"/>
                                        <p:tgtEl>
                                          <p:spTgt spid="12"/>
                                        </p:tgtEl>
                                      </p:cBhvr>
                                    </p:animEffect>
                                    <p:set>
                                      <p:cBhvr>
                                        <p:cTn id="69" dur="1" fill="hold">
                                          <p:stCondLst>
                                            <p:cond delay="249"/>
                                          </p:stCondLst>
                                        </p:cTn>
                                        <p:tgtEl>
                                          <p:spTgt spid="12"/>
                                        </p:tgtEl>
                                        <p:attrNameLst>
                                          <p:attrName>style.visibility</p:attrName>
                                        </p:attrNameLst>
                                      </p:cBhvr>
                                      <p:to>
                                        <p:strVal val="hidden"/>
                                      </p:to>
                                    </p:set>
                                  </p:childTnLst>
                                </p:cTn>
                              </p:par>
                              <p:par>
                                <p:cTn id="70" presetID="53" presetClass="exit" presetSubtype="32" fill="hold" nodeType="withEffect">
                                  <p:stCondLst>
                                    <p:cond delay="1750"/>
                                  </p:stCondLst>
                                  <p:childTnLst>
                                    <p:anim calcmode="lin" valueType="num">
                                      <p:cBhvr>
                                        <p:cTn id="71" dur="250"/>
                                        <p:tgtEl>
                                          <p:spTgt spid="12"/>
                                        </p:tgtEl>
                                        <p:attrNameLst>
                                          <p:attrName>ppt_w</p:attrName>
                                        </p:attrNameLst>
                                      </p:cBhvr>
                                      <p:tavLst>
                                        <p:tav tm="0">
                                          <p:val>
                                            <p:strVal val="ppt_w"/>
                                          </p:val>
                                        </p:tav>
                                        <p:tav tm="100000">
                                          <p:val>
                                            <p:fltVal val="0"/>
                                          </p:val>
                                        </p:tav>
                                      </p:tavLst>
                                    </p:anim>
                                    <p:anim calcmode="lin" valueType="num">
                                      <p:cBhvr>
                                        <p:cTn id="72" dur="250"/>
                                        <p:tgtEl>
                                          <p:spTgt spid="12"/>
                                        </p:tgtEl>
                                        <p:attrNameLst>
                                          <p:attrName>ppt_h</p:attrName>
                                        </p:attrNameLst>
                                      </p:cBhvr>
                                      <p:tavLst>
                                        <p:tav tm="0">
                                          <p:val>
                                            <p:strVal val="ppt_h"/>
                                          </p:val>
                                        </p:tav>
                                        <p:tav tm="100000">
                                          <p:val>
                                            <p:fltVal val="0"/>
                                          </p:val>
                                        </p:tav>
                                      </p:tavLst>
                                    </p:anim>
                                    <p:animEffect transition="out" filter="fade">
                                      <p:cBhvr>
                                        <p:cTn id="73" dur="250"/>
                                        <p:tgtEl>
                                          <p:spTgt spid="12"/>
                                        </p:tgtEl>
                                      </p:cBhvr>
                                    </p:animEffect>
                                    <p:set>
                                      <p:cBhvr>
                                        <p:cTn id="74" dur="1" fill="hold">
                                          <p:stCondLst>
                                            <p:cond delay="249"/>
                                          </p:stCondLst>
                                        </p:cTn>
                                        <p:tgtEl>
                                          <p:spTgt spid="12"/>
                                        </p:tgtEl>
                                        <p:attrNameLst>
                                          <p:attrName>style.visibility</p:attrName>
                                        </p:attrNameLst>
                                      </p:cBhvr>
                                      <p:to>
                                        <p:strVal val="hidden"/>
                                      </p:to>
                                    </p:set>
                                  </p:childTnLst>
                                </p:cTn>
                              </p:par>
                              <p:par>
                                <p:cTn id="75" presetID="55" presetClass="entr" presetSubtype="0" fill="hold" nodeType="withEffect">
                                  <p:stCondLst>
                                    <p:cond delay="1800"/>
                                  </p:stCondLst>
                                  <p:childTnLst>
                                    <p:set>
                                      <p:cBhvr>
                                        <p:cTn id="76" dur="1" fill="hold">
                                          <p:stCondLst>
                                            <p:cond delay="0"/>
                                          </p:stCondLst>
                                        </p:cTn>
                                        <p:tgtEl>
                                          <p:spTgt spid="15"/>
                                        </p:tgtEl>
                                        <p:attrNameLst>
                                          <p:attrName>style.visibility</p:attrName>
                                        </p:attrNameLst>
                                      </p:cBhvr>
                                      <p:to>
                                        <p:strVal val="visible"/>
                                      </p:to>
                                    </p:set>
                                    <p:anim calcmode="lin" valueType="num">
                                      <p:cBhvr>
                                        <p:cTn id="77" dur="250" fill="hold"/>
                                        <p:tgtEl>
                                          <p:spTgt spid="15"/>
                                        </p:tgtEl>
                                        <p:attrNameLst>
                                          <p:attrName>ppt_w</p:attrName>
                                        </p:attrNameLst>
                                      </p:cBhvr>
                                      <p:tavLst>
                                        <p:tav tm="0">
                                          <p:val>
                                            <p:strVal val="#ppt_w*0.70"/>
                                          </p:val>
                                        </p:tav>
                                        <p:tav tm="100000">
                                          <p:val>
                                            <p:strVal val="#ppt_w"/>
                                          </p:val>
                                        </p:tav>
                                      </p:tavLst>
                                    </p:anim>
                                    <p:anim calcmode="lin" valueType="num">
                                      <p:cBhvr>
                                        <p:cTn id="78" dur="250" fill="hold"/>
                                        <p:tgtEl>
                                          <p:spTgt spid="15"/>
                                        </p:tgtEl>
                                        <p:attrNameLst>
                                          <p:attrName>ppt_h</p:attrName>
                                        </p:attrNameLst>
                                      </p:cBhvr>
                                      <p:tavLst>
                                        <p:tav tm="0">
                                          <p:val>
                                            <p:strVal val="#ppt_h"/>
                                          </p:val>
                                        </p:tav>
                                        <p:tav tm="100000">
                                          <p:val>
                                            <p:strVal val="#ppt_h"/>
                                          </p:val>
                                        </p:tav>
                                      </p:tavLst>
                                    </p:anim>
                                    <p:animEffect transition="in" filter="fade">
                                      <p:cBhvr>
                                        <p:cTn id="79" dur="250"/>
                                        <p:tgtEl>
                                          <p:spTgt spid="1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80" presetID="8" presetClass="emph" presetSubtype="0" fill="hold" nodeType="withEffect">
                                  <p:stCondLst>
                                    <p:cond delay="3000"/>
                                  </p:stCondLst>
                                  <p:childTnLst>
                                    <p:animRot by="21600000">
                                      <p:cBhvr>
                                        <p:cTn id="81" dur="4000" fill="hold"/>
                                        <p:tgtEl>
                                          <p:spTgt spid="15"/>
                                        </p:tgtEl>
                                        <p:attrNameLst>
                                          <p:attrName>r</p:attrName>
                                        </p:attrNameLst>
                                      </p:cBhvr>
                                    </p:animRot>
                                  </p:childTnLst>
                                  <p:subTnLst>
                                    <p:audio>
                                      <p:cMediaNode>
                                        <p:cTn display="0" masterRel="sameClick">
                                          <p:stCondLst>
                                            <p:cond evt="begin" delay="0">
                                              <p:tn val="80"/>
                                            </p:cond>
                                          </p:stCondLst>
                                          <p:endCondLst>
                                            <p:cond evt="onStopAudio" delay="0">
                                              <p:tgtEl>
                                                <p:sldTgt/>
                                              </p:tgtEl>
                                            </p:cond>
                                          </p:endCondLst>
                                        </p:cTn>
                                        <p:tgtEl>
                                          <p:sndTgt r:embed="rId7" name="wheelspin.wav"/>
                                        </p:tgtEl>
                                      </p:cMediaNode>
                                    </p:audio>
                                  </p:subTnLst>
                                </p:cTn>
                              </p:par>
                            </p:childTnLst>
                          </p:cTn>
                        </p:par>
                        <p:par>
                          <p:cTn id="82" fill="hold" nodeType="afterGroup">
                            <p:stCondLst>
                              <p:cond delay="18500"/>
                            </p:stCondLst>
                            <p:childTnLst>
                              <p:par>
                                <p:cTn id="83" presetID="1" presetClass="exit" presetSubtype="0" fill="hold" nodeType="afterEffect">
                                  <p:stCondLst>
                                    <p:cond delay="0"/>
                                  </p:stCondLst>
                                  <p:childTnLst>
                                    <p:set>
                                      <p:cBhvr>
                                        <p:cTn id="84" dur="1" fill="hold">
                                          <p:stCondLst>
                                            <p:cond delay="0"/>
                                          </p:stCondLst>
                                        </p:cTn>
                                        <p:tgtEl>
                                          <p:spTgt spid="3"/>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6" name="CASHREG.WAV"/>
                                        </p:tgtEl>
                                      </p:cMediaNode>
                                    </p:audio>
                                  </p:subTnLst>
                                </p:cTn>
                              </p:par>
                              <p:par>
                                <p:cTn id="85" presetID="1" presetClass="entr" presetSubtype="0" fill="hold" nodeType="withEffect">
                                  <p:stCondLst>
                                    <p:cond delay="0"/>
                                  </p:stCondLst>
                                  <p:childTnLst>
                                    <p:set>
                                      <p:cBhvr>
                                        <p:cTn id="86" dur="1" fill="hold">
                                          <p:stCondLst>
                                            <p:cond delay="0"/>
                                          </p:stCondLst>
                                        </p:cTn>
                                        <p:tgtEl>
                                          <p:spTgt spid="4"/>
                                        </p:tgtEl>
                                        <p:attrNameLst>
                                          <p:attrName>style.visibility</p:attrName>
                                        </p:attrNameLst>
                                      </p:cBhvr>
                                      <p:to>
                                        <p:strVal val="visible"/>
                                      </p:to>
                                    </p:set>
                                  </p:childTnLst>
                                </p:cTn>
                              </p:par>
                              <p:par>
                                <p:cTn id="87" presetID="10"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42" presetClass="entr" presetSubtype="0" fill="hold" nodeType="withEffect">
                                  <p:stCondLst>
                                    <p:cond delay="225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1000" fill="hold"/>
                                        <p:tgtEl>
                                          <p:spTgt spid="18"/>
                                        </p:tgtEl>
                                        <p:attrNameLst>
                                          <p:attrName>ppt_y</p:attrName>
                                        </p:attrNameLst>
                                      </p:cBhvr>
                                      <p:tavLst>
                                        <p:tav tm="0">
                                          <p:val>
                                            <p:strVal val="#ppt_y+.1"/>
                                          </p:val>
                                        </p:tav>
                                        <p:tav tm="100000">
                                          <p:val>
                                            <p:strVal val="#ppt_y"/>
                                          </p:val>
                                        </p:tav>
                                      </p:tavLst>
                                    </p:anim>
                                  </p:childTnLst>
                                </p:cTn>
                              </p:par>
                              <p:par>
                                <p:cTn id="95" presetID="12" presetClass="entr" presetSubtype="4" fill="hold" nodeType="withEffect">
                                  <p:stCondLst>
                                    <p:cond delay="225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p:tgtEl>
                                          <p:spTgt spid="18"/>
                                        </p:tgtEl>
                                        <p:attrNameLst>
                                          <p:attrName>ppt_y</p:attrName>
                                        </p:attrNameLst>
                                      </p:cBhvr>
                                      <p:tavLst>
                                        <p:tav tm="0">
                                          <p:val>
                                            <p:strVal val="#ppt_y+#ppt_h*1.125000"/>
                                          </p:val>
                                        </p:tav>
                                        <p:tav tm="100000">
                                          <p:val>
                                            <p:strVal val="#ppt_y"/>
                                          </p:val>
                                        </p:tav>
                                      </p:tavLst>
                                    </p:anim>
                                    <p:animEffect transition="in" filter="wipe(up)">
                                      <p:cBhvr>
                                        <p:cTn id="98" dur="500"/>
                                        <p:tgtEl>
                                          <p:spTgt spid="18"/>
                                        </p:tgtEl>
                                      </p:cBhvr>
                                    </p:animEffect>
                                  </p:childTnLst>
                                </p:cTn>
                              </p:par>
                              <p:par>
                                <p:cTn id="99" presetID="64" presetClass="path" presetSubtype="0" repeatCount="indefinite" accel="50000" decel="50000" autoRev="1" fill="hold" nodeType="withEffect">
                                  <p:stCondLst>
                                    <p:cond delay="2250"/>
                                  </p:stCondLst>
                                  <p:childTnLst>
                                    <p:animMotion origin="layout" path="M 4.16667E-7 7.40741E-7 L 4.16667E-7 -0.01945 " pathEditMode="relative" rAng="0" ptsTypes="AA">
                                      <p:cBhvr>
                                        <p:cTn id="100" dur="1000" fill="hold"/>
                                        <p:tgtEl>
                                          <p:spTgt spid="18"/>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1E1D"/>
        </a:solidFill>
        <a:effectLst/>
      </p:bgPr>
    </p:bg>
    <p:spTree>
      <p:nvGrpSpPr>
        <p:cNvPr id="1" name=""/>
        <p:cNvGrpSpPr/>
        <p:nvPr/>
      </p:nvGrpSpPr>
      <p:grpSpPr>
        <a:xfrm>
          <a:off x="0" y="0"/>
          <a:ext cx="0" cy="0"/>
          <a:chOff x="0" y="0"/>
          <a:chExt cx="0" cy="0"/>
        </a:xfrm>
      </p:grpSpPr>
      <p:sp>
        <p:nvSpPr>
          <p:cNvPr id="8194" name="TextBox 7"/>
          <p:cNvSpPr txBox="1">
            <a:spLocks noChangeArrowheads="1"/>
          </p:cNvSpPr>
          <p:nvPr/>
        </p:nvSpPr>
        <p:spPr bwMode="auto">
          <a:xfrm>
            <a:off x="1858963" y="3006725"/>
            <a:ext cx="8177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FFFF00"/>
                </a:solidFill>
                <a:latin typeface="Roboto"/>
              </a:rPr>
              <a:t>♡ </a:t>
            </a:r>
            <a:r>
              <a:rPr lang="en-US">
                <a:solidFill>
                  <a:srgbClr val="FFFF00"/>
                </a:solidFill>
                <a:latin typeface="Roboto"/>
                <a:cs typeface="Tahoma" pitchFamily="34" charset="0"/>
              </a:rPr>
              <a:t>Đăng ký kênh youtube TRỢ GIẢNG để không bỏ lỡ các trò ch</a:t>
            </a:r>
            <a:r>
              <a:rPr lang="vi-VN">
                <a:solidFill>
                  <a:srgbClr val="FFFF00"/>
                </a:solidFill>
                <a:latin typeface="Roboto"/>
                <a:cs typeface="Tahoma" pitchFamily="34" charset="0"/>
              </a:rPr>
              <a:t>ơ</a:t>
            </a:r>
            <a:r>
              <a:rPr lang="en-US">
                <a:solidFill>
                  <a:srgbClr val="FFFF00"/>
                </a:solidFill>
                <a:latin typeface="Roboto"/>
                <a:cs typeface="Tahoma" pitchFamily="34" charset="0"/>
              </a:rPr>
              <a:t>i mới nhé !</a:t>
            </a:r>
            <a:r>
              <a:rPr lang="en-US">
                <a:solidFill>
                  <a:srgbClr val="FFFF00"/>
                </a:solidFill>
                <a:latin typeface="Roboto"/>
              </a:rPr>
              <a:t> ♡</a:t>
            </a:r>
            <a:endParaRPr lang="en-US">
              <a:solidFill>
                <a:srgbClr val="FFFF00"/>
              </a:solidFill>
              <a:latin typeface="Roboto"/>
              <a:cs typeface="Tahoma" pitchFamily="34" charset="0"/>
            </a:endParaRPr>
          </a:p>
        </p:txBody>
      </p:sp>
      <p:sp>
        <p:nvSpPr>
          <p:cNvPr id="8195" name="Rectangle 8"/>
          <p:cNvSpPr>
            <a:spLocks noChangeArrowheads="1"/>
          </p:cNvSpPr>
          <p:nvPr/>
        </p:nvSpPr>
        <p:spPr bwMode="auto">
          <a:xfrm>
            <a:off x="2828925" y="3375025"/>
            <a:ext cx="6237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FFFF00"/>
                </a:solidFill>
                <a:latin typeface="Roboto"/>
              </a:rPr>
              <a:t>♡ Thanks for watching ♡ Please subscribe for more video ♡</a:t>
            </a:r>
            <a:endParaRPr lang="en-US">
              <a:solidFill>
                <a:srgbClr val="FFFF00"/>
              </a:solidFill>
            </a:endParaRPr>
          </a:p>
        </p:txBody>
      </p:sp>
      <p:sp>
        <p:nvSpPr>
          <p:cNvPr id="8196" name="TextBox 9"/>
          <p:cNvSpPr txBox="1">
            <a:spLocks noChangeArrowheads="1"/>
          </p:cNvSpPr>
          <p:nvPr/>
        </p:nvSpPr>
        <p:spPr bwMode="auto">
          <a:xfrm>
            <a:off x="1858963" y="2636838"/>
            <a:ext cx="8177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FFFF00"/>
                </a:solidFill>
                <a:latin typeface="Roboto"/>
              </a:rPr>
              <a:t>youtube.com/trogiang</a:t>
            </a:r>
            <a:endParaRPr lang="en-US">
              <a:solidFill>
                <a:srgbClr val="FFFF00"/>
              </a:solidFill>
              <a:latin typeface="Roboto"/>
              <a:cs typeface="Tahoma" pitchFamily="34" charset="0"/>
            </a:endParaRPr>
          </a:p>
        </p:txBody>
      </p:sp>
    </p:spTree>
  </p:cSld>
  <p:clrMapOvr>
    <a:masterClrMapping/>
  </p:clrMapOvr>
</p:sld>
</file>

<file path=ppt/theme/theme1.xml><?xml version="1.0" encoding="utf-8"?>
<a:theme xmlns:a="http://schemas.openxmlformats.org/drawingml/2006/main" name="thuvienhoclieu.com-Tim mat 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thuvienhoclieu.com-Tim mat ma</Template>
  <TotalTime>0</TotalTime>
  <Words>604</Words>
  <Application>Microsoft Office PowerPoint</Application>
  <PresentationFormat>Custom</PresentationFormat>
  <Paragraphs>60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Arial</vt:lpstr>
      <vt:lpstr>Calibri Light</vt:lpstr>
      <vt:lpstr>Tahoma</vt:lpstr>
      <vt:lpstr>Roboto</vt:lpstr>
      <vt:lpstr>DK Crayon Crumble</vt:lpstr>
      <vt:lpstr>thuvienhoclieu.com-Tim mat ma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2021-08-13T05:18:43Z</dcterms:created>
  <dcterms:modified xsi:type="dcterms:W3CDTF">2021-08-13T06:40:34Z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13664556</vt:lpwstr>
  </property>
  <property fmtid="{D5CDD505-2E9C-101B-9397-08002B2CF9AE}" pid="3" name="NXPowerLiteSettings">
    <vt:lpwstr>C7000400038000</vt:lpwstr>
  </property>
  <property fmtid="{D5CDD505-2E9C-101B-9397-08002B2CF9AE}" pid="4" name="NXPowerLiteVersion">
    <vt:lpwstr>S9.0.3</vt:lpwstr>
  </property>
</Properties>
</file>