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  <p:sldId id="274" r:id="rId3"/>
    <p:sldId id="275" r:id="rId4"/>
    <p:sldId id="276" r:id="rId5"/>
    <p:sldId id="277" r:id="rId6"/>
    <p:sldId id="278" r:id="rId7"/>
    <p:sldId id="282" r:id="rId8"/>
    <p:sldId id="281" r:id="rId9"/>
    <p:sldId id="283" r:id="rId10"/>
    <p:sldId id="286" r:id="rId11"/>
    <p:sldId id="279" r:id="rId12"/>
    <p:sldId id="280" r:id="rId13"/>
    <p:sldId id="288" r:id="rId14"/>
    <p:sldId id="284" r:id="rId15"/>
    <p:sldId id="289" r:id="rId16"/>
    <p:sldId id="290" r:id="rId17"/>
    <p:sldId id="291" r:id="rId18"/>
    <p:sldId id="293" r:id="rId19"/>
    <p:sldId id="294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2666"/>
    <a:srgbClr val="D9D9D9"/>
    <a:srgbClr val="5F6CAF"/>
    <a:srgbClr val="FFC000"/>
    <a:srgbClr val="FFB677"/>
    <a:srgbClr val="FF8364"/>
    <a:srgbClr val="737FB9"/>
    <a:srgbClr val="7380B9"/>
    <a:srgbClr val="7B86BD"/>
    <a:srgbClr val="A8B1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组合 130"/>
          <p:cNvGrpSpPr/>
          <p:nvPr/>
        </p:nvGrpSpPr>
        <p:grpSpPr>
          <a:xfrm>
            <a:off x="-93980" y="-635"/>
            <a:ext cx="12332970" cy="6859905"/>
            <a:chOff x="-148" y="-1"/>
            <a:chExt cx="19422" cy="10803"/>
          </a:xfrm>
        </p:grpSpPr>
        <p:grpSp>
          <p:nvGrpSpPr>
            <p:cNvPr id="27" name="组合 26"/>
            <p:cNvGrpSpPr/>
            <p:nvPr/>
          </p:nvGrpSpPr>
          <p:grpSpPr>
            <a:xfrm>
              <a:off x="-148" y="0"/>
              <a:ext cx="19348" cy="10803"/>
              <a:chOff x="-148" y="0"/>
              <a:chExt cx="19348" cy="10803"/>
            </a:xfrm>
          </p:grpSpPr>
          <p:grpSp>
            <p:nvGrpSpPr>
              <p:cNvPr id="7556" name="Google Shape;7556;p74"/>
              <p:cNvGrpSpPr/>
              <p:nvPr/>
            </p:nvGrpSpPr>
            <p:grpSpPr>
              <a:xfrm rot="10800000" flipH="1">
                <a:off x="-148" y="8509"/>
                <a:ext cx="5700" cy="2294"/>
                <a:chOff x="264700" y="482825"/>
                <a:chExt cx="2185475" cy="879300"/>
              </a:xfrm>
            </p:grpSpPr>
            <p:sp>
              <p:nvSpPr>
                <p:cNvPr id="7557" name="Google Shape;7557;p74"/>
                <p:cNvSpPr/>
                <p:nvPr/>
              </p:nvSpPr>
              <p:spPr>
                <a:xfrm>
                  <a:off x="87035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0" y="0"/>
                      </a:moveTo>
                      <a:cubicBezTo>
                        <a:pt x="456" y="304"/>
                        <a:pt x="942" y="517"/>
                        <a:pt x="1459" y="608"/>
                      </a:cubicBezTo>
                      <a:cubicBezTo>
                        <a:pt x="1537" y="628"/>
                        <a:pt x="1616" y="637"/>
                        <a:pt x="1695" y="637"/>
                      </a:cubicBezTo>
                      <a:cubicBezTo>
                        <a:pt x="2102" y="637"/>
                        <a:pt x="2487" y="383"/>
                        <a:pt x="2614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58" name="Google Shape;7558;p74"/>
                <p:cNvSpPr/>
                <p:nvPr/>
              </p:nvSpPr>
              <p:spPr>
                <a:xfrm>
                  <a:off x="925825" y="526175"/>
                  <a:ext cx="99550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" h="2188" extrusionOk="0">
                      <a:moveTo>
                        <a:pt x="1063" y="1"/>
                      </a:moveTo>
                      <a:cubicBezTo>
                        <a:pt x="636" y="1"/>
                        <a:pt x="254" y="263"/>
                        <a:pt x="152" y="698"/>
                      </a:cubicBezTo>
                      <a:cubicBezTo>
                        <a:pt x="0" y="1215"/>
                        <a:pt x="304" y="1731"/>
                        <a:pt x="790" y="1853"/>
                      </a:cubicBezTo>
                      <a:cubicBezTo>
                        <a:pt x="1429" y="2096"/>
                        <a:pt x="2067" y="2187"/>
                        <a:pt x="2705" y="2187"/>
                      </a:cubicBezTo>
                      <a:cubicBezTo>
                        <a:pt x="3982" y="2187"/>
                        <a:pt x="3982" y="303"/>
                        <a:pt x="2705" y="303"/>
                      </a:cubicBezTo>
                      <a:cubicBezTo>
                        <a:pt x="2219" y="303"/>
                        <a:pt x="1763" y="212"/>
                        <a:pt x="1307" y="29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59" name="Google Shape;7559;p74"/>
                <p:cNvSpPr/>
                <p:nvPr/>
              </p:nvSpPr>
              <p:spPr>
                <a:xfrm>
                  <a:off x="925825" y="1001100"/>
                  <a:ext cx="99550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" h="2188" extrusionOk="0">
                      <a:moveTo>
                        <a:pt x="1063" y="1"/>
                      </a:moveTo>
                      <a:cubicBezTo>
                        <a:pt x="636" y="1"/>
                        <a:pt x="250" y="263"/>
                        <a:pt x="122" y="698"/>
                      </a:cubicBezTo>
                      <a:cubicBezTo>
                        <a:pt x="0" y="1215"/>
                        <a:pt x="304" y="1732"/>
                        <a:pt x="790" y="1853"/>
                      </a:cubicBezTo>
                      <a:cubicBezTo>
                        <a:pt x="1398" y="2096"/>
                        <a:pt x="2067" y="2188"/>
                        <a:pt x="2705" y="2188"/>
                      </a:cubicBezTo>
                      <a:cubicBezTo>
                        <a:pt x="3982" y="2188"/>
                        <a:pt x="3982" y="303"/>
                        <a:pt x="2705" y="303"/>
                      </a:cubicBezTo>
                      <a:cubicBezTo>
                        <a:pt x="2219" y="303"/>
                        <a:pt x="1733" y="212"/>
                        <a:pt x="1307" y="30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0" name="Google Shape;7560;p74"/>
                <p:cNvSpPr/>
                <p:nvPr/>
              </p:nvSpPr>
              <p:spPr>
                <a:xfrm>
                  <a:off x="992975" y="841425"/>
                  <a:ext cx="70600" cy="9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4" h="3899" extrusionOk="0">
                      <a:moveTo>
                        <a:pt x="1659" y="0"/>
                      </a:moveTo>
                      <a:cubicBezTo>
                        <a:pt x="1282" y="0"/>
                        <a:pt x="912" y="203"/>
                        <a:pt x="779" y="672"/>
                      </a:cubicBezTo>
                      <a:cubicBezTo>
                        <a:pt x="597" y="1371"/>
                        <a:pt x="414" y="2040"/>
                        <a:pt x="202" y="2739"/>
                      </a:cubicBezTo>
                      <a:cubicBezTo>
                        <a:pt x="0" y="3434"/>
                        <a:pt x="582" y="3899"/>
                        <a:pt x="1149" y="3899"/>
                      </a:cubicBezTo>
                      <a:cubicBezTo>
                        <a:pt x="1524" y="3899"/>
                        <a:pt x="1893" y="3696"/>
                        <a:pt x="2025" y="3225"/>
                      </a:cubicBezTo>
                      <a:cubicBezTo>
                        <a:pt x="2238" y="2556"/>
                        <a:pt x="2421" y="1857"/>
                        <a:pt x="2603" y="1188"/>
                      </a:cubicBezTo>
                      <a:cubicBezTo>
                        <a:pt x="2823" y="472"/>
                        <a:pt x="2234" y="0"/>
                        <a:pt x="165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1" name="Google Shape;7561;p74"/>
                <p:cNvSpPr/>
                <p:nvPr/>
              </p:nvSpPr>
              <p:spPr>
                <a:xfrm>
                  <a:off x="1040125" y="707425"/>
                  <a:ext cx="94650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6" h="2027" extrusionOk="0">
                      <a:moveTo>
                        <a:pt x="2172" y="1"/>
                      </a:moveTo>
                      <a:cubicBezTo>
                        <a:pt x="1697" y="1"/>
                        <a:pt x="1222" y="62"/>
                        <a:pt x="747" y="165"/>
                      </a:cubicBezTo>
                      <a:cubicBezTo>
                        <a:pt x="352" y="257"/>
                        <a:pt x="109" y="591"/>
                        <a:pt x="79" y="986"/>
                      </a:cubicBezTo>
                      <a:cubicBezTo>
                        <a:pt x="0" y="1563"/>
                        <a:pt x="441" y="2026"/>
                        <a:pt x="973" y="2026"/>
                      </a:cubicBezTo>
                      <a:cubicBezTo>
                        <a:pt x="1058" y="2026"/>
                        <a:pt x="1146" y="2014"/>
                        <a:pt x="1234" y="1989"/>
                      </a:cubicBezTo>
                      <a:cubicBezTo>
                        <a:pt x="1587" y="1930"/>
                        <a:pt x="1940" y="1897"/>
                        <a:pt x="2285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1" y="1929"/>
                        <a:pt x="2877" y="1930"/>
                        <a:pt x="2894" y="1930"/>
                      </a:cubicBezTo>
                      <a:cubicBezTo>
                        <a:pt x="3388" y="1930"/>
                        <a:pt x="3786" y="1486"/>
                        <a:pt x="3757" y="986"/>
                      </a:cubicBezTo>
                      <a:cubicBezTo>
                        <a:pt x="3786" y="486"/>
                        <a:pt x="3388" y="42"/>
                        <a:pt x="2894" y="42"/>
                      </a:cubicBezTo>
                      <a:cubicBezTo>
                        <a:pt x="2877" y="42"/>
                        <a:pt x="2861" y="43"/>
                        <a:pt x="2845" y="44"/>
                      </a:cubicBezTo>
                      <a:cubicBezTo>
                        <a:pt x="2621" y="15"/>
                        <a:pt x="2396" y="1"/>
                        <a:pt x="217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2" name="Google Shape;7562;p74"/>
                <p:cNvSpPr/>
                <p:nvPr/>
              </p:nvSpPr>
              <p:spPr>
                <a:xfrm>
                  <a:off x="1086925" y="810125"/>
                  <a:ext cx="72200" cy="5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2194" extrusionOk="0">
                      <a:moveTo>
                        <a:pt x="1038" y="0"/>
                      </a:moveTo>
                      <a:cubicBezTo>
                        <a:pt x="622" y="0"/>
                        <a:pt x="252" y="282"/>
                        <a:pt x="152" y="708"/>
                      </a:cubicBezTo>
                      <a:cubicBezTo>
                        <a:pt x="0" y="1194"/>
                        <a:pt x="304" y="1711"/>
                        <a:pt x="790" y="1863"/>
                      </a:cubicBezTo>
                      <a:cubicBezTo>
                        <a:pt x="1064" y="1954"/>
                        <a:pt x="1307" y="2076"/>
                        <a:pt x="1581" y="2167"/>
                      </a:cubicBezTo>
                      <a:cubicBezTo>
                        <a:pt x="1658" y="2185"/>
                        <a:pt x="1735" y="2194"/>
                        <a:pt x="1811" y="2194"/>
                      </a:cubicBezTo>
                      <a:cubicBezTo>
                        <a:pt x="2243" y="2194"/>
                        <a:pt x="2637" y="1912"/>
                        <a:pt x="2766" y="1498"/>
                      </a:cubicBezTo>
                      <a:cubicBezTo>
                        <a:pt x="2888" y="981"/>
                        <a:pt x="2584" y="465"/>
                        <a:pt x="2097" y="343"/>
                      </a:cubicBezTo>
                      <a:cubicBezTo>
                        <a:pt x="1824" y="252"/>
                        <a:pt x="1581" y="130"/>
                        <a:pt x="1307" y="39"/>
                      </a:cubicBezTo>
                      <a:cubicBezTo>
                        <a:pt x="1217" y="13"/>
                        <a:pt x="1126" y="0"/>
                        <a:pt x="103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3" name="Google Shape;7563;p74"/>
                <p:cNvSpPr/>
                <p:nvPr/>
              </p:nvSpPr>
              <p:spPr>
                <a:xfrm>
                  <a:off x="1228250" y="482825"/>
                  <a:ext cx="47150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1513" extrusionOk="0">
                      <a:moveTo>
                        <a:pt x="1" y="0"/>
                      </a:moveTo>
                      <a:lnTo>
                        <a:pt x="1" y="578"/>
                      </a:lnTo>
                      <a:cubicBezTo>
                        <a:pt x="1" y="1201"/>
                        <a:pt x="472" y="1513"/>
                        <a:pt x="943" y="1513"/>
                      </a:cubicBezTo>
                      <a:cubicBezTo>
                        <a:pt x="1414" y="1513"/>
                        <a:pt x="1885" y="1201"/>
                        <a:pt x="1885" y="578"/>
                      </a:cubicBezTo>
                      <a:lnTo>
                        <a:pt x="188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4" name="Google Shape;7564;p74"/>
                <p:cNvSpPr/>
                <p:nvPr/>
              </p:nvSpPr>
              <p:spPr>
                <a:xfrm>
                  <a:off x="849800" y="913750"/>
                  <a:ext cx="97825" cy="6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3" h="2410" extrusionOk="0">
                      <a:moveTo>
                        <a:pt x="1393" y="1"/>
                      </a:moveTo>
                      <a:cubicBezTo>
                        <a:pt x="644" y="1"/>
                        <a:pt x="1" y="969"/>
                        <a:pt x="701" y="1669"/>
                      </a:cubicBezTo>
                      <a:cubicBezTo>
                        <a:pt x="1157" y="2034"/>
                        <a:pt x="1704" y="2277"/>
                        <a:pt x="2281" y="2368"/>
                      </a:cubicBezTo>
                      <a:cubicBezTo>
                        <a:pt x="2385" y="2396"/>
                        <a:pt x="2484" y="2409"/>
                        <a:pt x="2576" y="2409"/>
                      </a:cubicBezTo>
                      <a:cubicBezTo>
                        <a:pt x="3597" y="2409"/>
                        <a:pt x="3912" y="851"/>
                        <a:pt x="2798" y="545"/>
                      </a:cubicBezTo>
                      <a:cubicBezTo>
                        <a:pt x="2616" y="484"/>
                        <a:pt x="2433" y="454"/>
                        <a:pt x="2281" y="393"/>
                      </a:cubicBezTo>
                      <a:lnTo>
                        <a:pt x="2129" y="332"/>
                      </a:lnTo>
                      <a:cubicBezTo>
                        <a:pt x="2099" y="332"/>
                        <a:pt x="2068" y="302"/>
                        <a:pt x="2068" y="302"/>
                      </a:cubicBezTo>
                      <a:cubicBezTo>
                        <a:pt x="1857" y="90"/>
                        <a:pt x="1620" y="1"/>
                        <a:pt x="139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5" name="Google Shape;7565;p74"/>
                <p:cNvSpPr/>
                <p:nvPr/>
              </p:nvSpPr>
              <p:spPr>
                <a:xfrm>
                  <a:off x="906025" y="693200"/>
                  <a:ext cx="1056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07" extrusionOk="0">
                      <a:moveTo>
                        <a:pt x="3200" y="1"/>
                      </a:moveTo>
                      <a:cubicBezTo>
                        <a:pt x="2970" y="1"/>
                        <a:pt x="2744" y="97"/>
                        <a:pt x="2585" y="278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1" y="4245"/>
                        <a:pt x="591" y="4706"/>
                        <a:pt x="1162" y="4706"/>
                      </a:cubicBezTo>
                      <a:cubicBezTo>
                        <a:pt x="1538" y="4706"/>
                        <a:pt x="1906" y="4506"/>
                        <a:pt x="2038" y="4048"/>
                      </a:cubicBezTo>
                      <a:cubicBezTo>
                        <a:pt x="2099" y="3804"/>
                        <a:pt x="2221" y="3561"/>
                        <a:pt x="2373" y="3348"/>
                      </a:cubicBezTo>
                      <a:cubicBezTo>
                        <a:pt x="2798" y="2710"/>
                        <a:pt x="3467" y="2224"/>
                        <a:pt x="3953" y="1646"/>
                      </a:cubicBezTo>
                      <a:cubicBezTo>
                        <a:pt x="4105" y="1433"/>
                        <a:pt x="4196" y="1190"/>
                        <a:pt x="4227" y="947"/>
                      </a:cubicBezTo>
                      <a:cubicBezTo>
                        <a:pt x="4227" y="765"/>
                        <a:pt x="4166" y="582"/>
                        <a:pt x="4075" y="430"/>
                      </a:cubicBezTo>
                      <a:cubicBezTo>
                        <a:pt x="4014" y="400"/>
                        <a:pt x="3984" y="339"/>
                        <a:pt x="3923" y="278"/>
                      </a:cubicBezTo>
                      <a:cubicBezTo>
                        <a:pt x="3892" y="248"/>
                        <a:pt x="3832" y="218"/>
                        <a:pt x="3801" y="187"/>
                      </a:cubicBezTo>
                      <a:cubicBezTo>
                        <a:pt x="3680" y="96"/>
                        <a:pt x="3558" y="66"/>
                        <a:pt x="3437" y="35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6" name="Google Shape;7566;p74"/>
                <p:cNvSpPr/>
                <p:nvPr/>
              </p:nvSpPr>
              <p:spPr>
                <a:xfrm>
                  <a:off x="802725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6" y="0"/>
                      </a:moveTo>
                      <a:cubicBezTo>
                        <a:pt x="620" y="0"/>
                        <a:pt x="247" y="277"/>
                        <a:pt x="122" y="678"/>
                      </a:cubicBezTo>
                      <a:cubicBezTo>
                        <a:pt x="0" y="1195"/>
                        <a:pt x="304" y="1711"/>
                        <a:pt x="790" y="1863"/>
                      </a:cubicBezTo>
                      <a:cubicBezTo>
                        <a:pt x="1611" y="2198"/>
                        <a:pt x="2492" y="2411"/>
                        <a:pt x="3404" y="2471"/>
                      </a:cubicBezTo>
                      <a:cubicBezTo>
                        <a:pt x="3414" y="2472"/>
                        <a:pt x="3424" y="2472"/>
                        <a:pt x="3433" y="2472"/>
                      </a:cubicBezTo>
                      <a:cubicBezTo>
                        <a:pt x="4620" y="2472"/>
                        <a:pt x="4610" y="617"/>
                        <a:pt x="3404" y="587"/>
                      </a:cubicBezTo>
                      <a:cubicBezTo>
                        <a:pt x="2675" y="526"/>
                        <a:pt x="1976" y="313"/>
                        <a:pt x="1307" y="40"/>
                      </a:cubicBezTo>
                      <a:cubicBezTo>
                        <a:pt x="1216" y="13"/>
                        <a:pt x="1125" y="0"/>
                        <a:pt x="1036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7" name="Google Shape;7567;p74"/>
                <p:cNvSpPr/>
                <p:nvPr/>
              </p:nvSpPr>
              <p:spPr>
                <a:xfrm>
                  <a:off x="1856200" y="693200"/>
                  <a:ext cx="1053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5" h="4707" extrusionOk="0">
                      <a:moveTo>
                        <a:pt x="3218" y="1"/>
                      </a:moveTo>
                      <a:cubicBezTo>
                        <a:pt x="2988" y="1"/>
                        <a:pt x="2762" y="97"/>
                        <a:pt x="2603" y="278"/>
                      </a:cubicBezTo>
                      <a:cubicBezTo>
                        <a:pt x="1722" y="1342"/>
                        <a:pt x="597" y="2163"/>
                        <a:pt x="202" y="3531"/>
                      </a:cubicBezTo>
                      <a:cubicBezTo>
                        <a:pt x="1" y="4245"/>
                        <a:pt x="583" y="4706"/>
                        <a:pt x="1151" y="4706"/>
                      </a:cubicBezTo>
                      <a:cubicBezTo>
                        <a:pt x="1526" y="4706"/>
                        <a:pt x="1893" y="4506"/>
                        <a:pt x="2026" y="4048"/>
                      </a:cubicBezTo>
                      <a:cubicBezTo>
                        <a:pt x="2087" y="3804"/>
                        <a:pt x="2208" y="3561"/>
                        <a:pt x="2360" y="3348"/>
                      </a:cubicBezTo>
                      <a:cubicBezTo>
                        <a:pt x="2786" y="2710"/>
                        <a:pt x="3455" y="2224"/>
                        <a:pt x="3941" y="1646"/>
                      </a:cubicBezTo>
                      <a:cubicBezTo>
                        <a:pt x="4093" y="1433"/>
                        <a:pt x="4184" y="1190"/>
                        <a:pt x="4214" y="947"/>
                      </a:cubicBezTo>
                      <a:cubicBezTo>
                        <a:pt x="4214" y="765"/>
                        <a:pt x="4154" y="582"/>
                        <a:pt x="4062" y="430"/>
                      </a:cubicBezTo>
                      <a:cubicBezTo>
                        <a:pt x="4032" y="400"/>
                        <a:pt x="3971" y="339"/>
                        <a:pt x="3941" y="278"/>
                      </a:cubicBezTo>
                      <a:cubicBezTo>
                        <a:pt x="3880" y="248"/>
                        <a:pt x="3850" y="218"/>
                        <a:pt x="3789" y="157"/>
                      </a:cubicBezTo>
                      <a:cubicBezTo>
                        <a:pt x="3698" y="96"/>
                        <a:pt x="3576" y="66"/>
                        <a:pt x="3455" y="35"/>
                      </a:cubicBezTo>
                      <a:cubicBezTo>
                        <a:pt x="3377" y="12"/>
                        <a:pt x="3297" y="1"/>
                        <a:pt x="3218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8" name="Google Shape;7568;p74"/>
                <p:cNvSpPr/>
                <p:nvPr/>
              </p:nvSpPr>
              <p:spPr>
                <a:xfrm>
                  <a:off x="182020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1" y="0"/>
                      </a:moveTo>
                      <a:cubicBezTo>
                        <a:pt x="457" y="304"/>
                        <a:pt x="943" y="517"/>
                        <a:pt x="1460" y="608"/>
                      </a:cubicBezTo>
                      <a:cubicBezTo>
                        <a:pt x="1538" y="628"/>
                        <a:pt x="1617" y="637"/>
                        <a:pt x="1695" y="637"/>
                      </a:cubicBezTo>
                      <a:cubicBezTo>
                        <a:pt x="2103" y="637"/>
                        <a:pt x="2487" y="383"/>
                        <a:pt x="261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9" name="Google Shape;7569;p74"/>
                <p:cNvSpPr/>
                <p:nvPr/>
              </p:nvSpPr>
              <p:spPr>
                <a:xfrm>
                  <a:off x="1993475" y="590725"/>
                  <a:ext cx="9272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9" h="3643" extrusionOk="0">
                      <a:moveTo>
                        <a:pt x="2432" y="1"/>
                      </a:moveTo>
                      <a:cubicBezTo>
                        <a:pt x="1641" y="1"/>
                        <a:pt x="882" y="365"/>
                        <a:pt x="426" y="1034"/>
                      </a:cubicBezTo>
                      <a:cubicBezTo>
                        <a:pt x="0" y="1703"/>
                        <a:pt x="61" y="2554"/>
                        <a:pt x="547" y="3192"/>
                      </a:cubicBezTo>
                      <a:cubicBezTo>
                        <a:pt x="732" y="3480"/>
                        <a:pt x="1042" y="3642"/>
                        <a:pt x="1365" y="3642"/>
                      </a:cubicBezTo>
                      <a:cubicBezTo>
                        <a:pt x="1519" y="3642"/>
                        <a:pt x="1676" y="3605"/>
                        <a:pt x="1824" y="3526"/>
                      </a:cubicBezTo>
                      <a:cubicBezTo>
                        <a:pt x="2280" y="3253"/>
                        <a:pt x="2432" y="2675"/>
                        <a:pt x="2189" y="2219"/>
                      </a:cubicBezTo>
                      <a:cubicBezTo>
                        <a:pt x="2128" y="2159"/>
                        <a:pt x="2067" y="1976"/>
                        <a:pt x="2128" y="1885"/>
                      </a:cubicBezTo>
                      <a:cubicBezTo>
                        <a:pt x="2151" y="1870"/>
                        <a:pt x="2177" y="1864"/>
                        <a:pt x="2205" y="1864"/>
                      </a:cubicBezTo>
                      <a:cubicBezTo>
                        <a:pt x="2289" y="1864"/>
                        <a:pt x="2386" y="1915"/>
                        <a:pt x="2432" y="1915"/>
                      </a:cubicBezTo>
                      <a:cubicBezTo>
                        <a:pt x="3708" y="1915"/>
                        <a:pt x="3708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0" name="Google Shape;7570;p74"/>
                <p:cNvSpPr/>
                <p:nvPr/>
              </p:nvSpPr>
              <p:spPr>
                <a:xfrm>
                  <a:off x="1510925" y="583875"/>
                  <a:ext cx="9197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9" h="3643" extrusionOk="0">
                      <a:moveTo>
                        <a:pt x="2432" y="1"/>
                      </a:moveTo>
                      <a:cubicBezTo>
                        <a:pt x="1612" y="1"/>
                        <a:pt x="852" y="366"/>
                        <a:pt x="396" y="1034"/>
                      </a:cubicBezTo>
                      <a:cubicBezTo>
                        <a:pt x="1" y="1703"/>
                        <a:pt x="31" y="2554"/>
                        <a:pt x="518" y="3192"/>
                      </a:cubicBezTo>
                      <a:cubicBezTo>
                        <a:pt x="703" y="3480"/>
                        <a:pt x="1026" y="3643"/>
                        <a:pt x="1358" y="3643"/>
                      </a:cubicBezTo>
                      <a:cubicBezTo>
                        <a:pt x="1517" y="3643"/>
                        <a:pt x="1677" y="3606"/>
                        <a:pt x="1825" y="3527"/>
                      </a:cubicBezTo>
                      <a:cubicBezTo>
                        <a:pt x="2280" y="3253"/>
                        <a:pt x="2432" y="2676"/>
                        <a:pt x="2159" y="2220"/>
                      </a:cubicBezTo>
                      <a:cubicBezTo>
                        <a:pt x="2129" y="2159"/>
                        <a:pt x="2037" y="1977"/>
                        <a:pt x="2129" y="1916"/>
                      </a:cubicBezTo>
                      <a:cubicBezTo>
                        <a:pt x="2159" y="1885"/>
                        <a:pt x="2193" y="1875"/>
                        <a:pt x="2228" y="1875"/>
                      </a:cubicBezTo>
                      <a:cubicBezTo>
                        <a:pt x="2297" y="1875"/>
                        <a:pt x="2372" y="1916"/>
                        <a:pt x="2432" y="1916"/>
                      </a:cubicBezTo>
                      <a:cubicBezTo>
                        <a:pt x="3679" y="1916"/>
                        <a:pt x="3679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1" name="Google Shape;7571;p74"/>
                <p:cNvSpPr/>
                <p:nvPr/>
              </p:nvSpPr>
              <p:spPr>
                <a:xfrm>
                  <a:off x="1032200" y="586925"/>
                  <a:ext cx="92725" cy="9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9" h="3663" extrusionOk="0">
                      <a:moveTo>
                        <a:pt x="2432" y="1"/>
                      </a:moveTo>
                      <a:cubicBezTo>
                        <a:pt x="1642" y="1"/>
                        <a:pt x="882" y="365"/>
                        <a:pt x="426" y="1034"/>
                      </a:cubicBezTo>
                      <a:cubicBezTo>
                        <a:pt x="1" y="1703"/>
                        <a:pt x="61" y="2554"/>
                        <a:pt x="548" y="3192"/>
                      </a:cubicBezTo>
                      <a:cubicBezTo>
                        <a:pt x="709" y="3494"/>
                        <a:pt x="1016" y="3663"/>
                        <a:pt x="1338" y="3663"/>
                      </a:cubicBezTo>
                      <a:cubicBezTo>
                        <a:pt x="1502" y="3663"/>
                        <a:pt x="1670" y="3619"/>
                        <a:pt x="1824" y="3526"/>
                      </a:cubicBezTo>
                      <a:cubicBezTo>
                        <a:pt x="2280" y="3253"/>
                        <a:pt x="2432" y="2675"/>
                        <a:pt x="2189" y="2219"/>
                      </a:cubicBezTo>
                      <a:cubicBezTo>
                        <a:pt x="2128" y="2189"/>
                        <a:pt x="2037" y="2007"/>
                        <a:pt x="2128" y="1915"/>
                      </a:cubicBezTo>
                      <a:cubicBezTo>
                        <a:pt x="2159" y="1885"/>
                        <a:pt x="2196" y="1875"/>
                        <a:pt x="2234" y="1875"/>
                      </a:cubicBezTo>
                      <a:cubicBezTo>
                        <a:pt x="2311" y="1875"/>
                        <a:pt x="2392" y="1915"/>
                        <a:pt x="2432" y="1915"/>
                      </a:cubicBezTo>
                      <a:cubicBezTo>
                        <a:pt x="3709" y="1915"/>
                        <a:pt x="3709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2" name="Google Shape;7572;p74"/>
                <p:cNvSpPr/>
                <p:nvPr/>
              </p:nvSpPr>
              <p:spPr>
                <a:xfrm>
                  <a:off x="544350" y="586925"/>
                  <a:ext cx="92725" cy="9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9" h="3663" extrusionOk="0">
                      <a:moveTo>
                        <a:pt x="2432" y="1"/>
                      </a:moveTo>
                      <a:cubicBezTo>
                        <a:pt x="1642" y="1"/>
                        <a:pt x="882" y="365"/>
                        <a:pt x="426" y="1034"/>
                      </a:cubicBezTo>
                      <a:cubicBezTo>
                        <a:pt x="0" y="1703"/>
                        <a:pt x="61" y="2554"/>
                        <a:pt x="548" y="3192"/>
                      </a:cubicBezTo>
                      <a:cubicBezTo>
                        <a:pt x="729" y="3494"/>
                        <a:pt x="1030" y="3663"/>
                        <a:pt x="1345" y="3663"/>
                      </a:cubicBezTo>
                      <a:cubicBezTo>
                        <a:pt x="1506" y="3663"/>
                        <a:pt x="1670" y="3619"/>
                        <a:pt x="1824" y="3526"/>
                      </a:cubicBezTo>
                      <a:cubicBezTo>
                        <a:pt x="2280" y="3253"/>
                        <a:pt x="2432" y="2675"/>
                        <a:pt x="2189" y="2219"/>
                      </a:cubicBezTo>
                      <a:cubicBezTo>
                        <a:pt x="2128" y="2189"/>
                        <a:pt x="2067" y="2007"/>
                        <a:pt x="2128" y="1915"/>
                      </a:cubicBezTo>
                      <a:cubicBezTo>
                        <a:pt x="2159" y="1885"/>
                        <a:pt x="2196" y="1875"/>
                        <a:pt x="2234" y="1875"/>
                      </a:cubicBezTo>
                      <a:cubicBezTo>
                        <a:pt x="2311" y="1875"/>
                        <a:pt x="2392" y="1915"/>
                        <a:pt x="2432" y="1915"/>
                      </a:cubicBezTo>
                      <a:cubicBezTo>
                        <a:pt x="3709" y="1915"/>
                        <a:pt x="3709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3" name="Google Shape;7573;p74"/>
                <p:cNvSpPr/>
                <p:nvPr/>
              </p:nvSpPr>
              <p:spPr>
                <a:xfrm>
                  <a:off x="1023075" y="1058825"/>
                  <a:ext cx="9197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9" h="3643" extrusionOk="0">
                      <a:moveTo>
                        <a:pt x="2432" y="0"/>
                      </a:moveTo>
                      <a:cubicBezTo>
                        <a:pt x="1612" y="0"/>
                        <a:pt x="852" y="365"/>
                        <a:pt x="396" y="1034"/>
                      </a:cubicBezTo>
                      <a:cubicBezTo>
                        <a:pt x="1" y="1702"/>
                        <a:pt x="31" y="2553"/>
                        <a:pt x="517" y="3192"/>
                      </a:cubicBezTo>
                      <a:cubicBezTo>
                        <a:pt x="702" y="3479"/>
                        <a:pt x="1026" y="3642"/>
                        <a:pt x="1358" y="3642"/>
                      </a:cubicBezTo>
                      <a:cubicBezTo>
                        <a:pt x="1516" y="3642"/>
                        <a:pt x="1677" y="3605"/>
                        <a:pt x="1825" y="3526"/>
                      </a:cubicBezTo>
                      <a:cubicBezTo>
                        <a:pt x="2280" y="3253"/>
                        <a:pt x="2432" y="2675"/>
                        <a:pt x="2159" y="2219"/>
                      </a:cubicBezTo>
                      <a:cubicBezTo>
                        <a:pt x="2128" y="2158"/>
                        <a:pt x="2037" y="1976"/>
                        <a:pt x="2128" y="1915"/>
                      </a:cubicBezTo>
                      <a:cubicBezTo>
                        <a:pt x="2159" y="1885"/>
                        <a:pt x="2193" y="1875"/>
                        <a:pt x="2228" y="1875"/>
                      </a:cubicBezTo>
                      <a:cubicBezTo>
                        <a:pt x="2297" y="1875"/>
                        <a:pt x="2372" y="1915"/>
                        <a:pt x="2432" y="1915"/>
                      </a:cubicBezTo>
                      <a:cubicBezTo>
                        <a:pt x="3679" y="1915"/>
                        <a:pt x="3679" y="0"/>
                        <a:pt x="243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4" name="Google Shape;7574;p74"/>
                <p:cNvSpPr/>
                <p:nvPr/>
              </p:nvSpPr>
              <p:spPr>
                <a:xfrm>
                  <a:off x="567150" y="1058825"/>
                  <a:ext cx="9197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9" h="3643" extrusionOk="0">
                      <a:moveTo>
                        <a:pt x="2432" y="0"/>
                      </a:moveTo>
                      <a:cubicBezTo>
                        <a:pt x="1611" y="0"/>
                        <a:pt x="851" y="365"/>
                        <a:pt x="395" y="1034"/>
                      </a:cubicBezTo>
                      <a:cubicBezTo>
                        <a:pt x="0" y="1702"/>
                        <a:pt x="31" y="2553"/>
                        <a:pt x="517" y="3192"/>
                      </a:cubicBezTo>
                      <a:cubicBezTo>
                        <a:pt x="702" y="3479"/>
                        <a:pt x="1026" y="3642"/>
                        <a:pt x="1357" y="3642"/>
                      </a:cubicBezTo>
                      <a:cubicBezTo>
                        <a:pt x="1516" y="3642"/>
                        <a:pt x="1676" y="3605"/>
                        <a:pt x="1824" y="3526"/>
                      </a:cubicBezTo>
                      <a:cubicBezTo>
                        <a:pt x="2280" y="3253"/>
                        <a:pt x="2432" y="2675"/>
                        <a:pt x="2158" y="2219"/>
                      </a:cubicBezTo>
                      <a:cubicBezTo>
                        <a:pt x="2128" y="2158"/>
                        <a:pt x="2037" y="1976"/>
                        <a:pt x="2128" y="1915"/>
                      </a:cubicBezTo>
                      <a:cubicBezTo>
                        <a:pt x="2158" y="1885"/>
                        <a:pt x="2192" y="1875"/>
                        <a:pt x="2227" y="1875"/>
                      </a:cubicBezTo>
                      <a:cubicBezTo>
                        <a:pt x="2297" y="1875"/>
                        <a:pt x="2371" y="1915"/>
                        <a:pt x="2432" y="1915"/>
                      </a:cubicBezTo>
                      <a:cubicBezTo>
                        <a:pt x="3678" y="1915"/>
                        <a:pt x="3678" y="0"/>
                        <a:pt x="243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5" name="Google Shape;7575;p74"/>
                <p:cNvSpPr/>
                <p:nvPr/>
              </p:nvSpPr>
              <p:spPr>
                <a:xfrm>
                  <a:off x="1875675" y="526175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3" y="698"/>
                      </a:cubicBezTo>
                      <a:cubicBezTo>
                        <a:pt x="1" y="1215"/>
                        <a:pt x="305" y="1731"/>
                        <a:pt x="791" y="1853"/>
                      </a:cubicBezTo>
                      <a:cubicBezTo>
                        <a:pt x="1399" y="2096"/>
                        <a:pt x="2068" y="2187"/>
                        <a:pt x="2706" y="2187"/>
                      </a:cubicBezTo>
                      <a:cubicBezTo>
                        <a:pt x="3983" y="2187"/>
                        <a:pt x="3983" y="303"/>
                        <a:pt x="2706" y="303"/>
                      </a:cubicBezTo>
                      <a:cubicBezTo>
                        <a:pt x="2220" y="303"/>
                        <a:pt x="1764" y="212"/>
                        <a:pt x="1308" y="29"/>
                      </a:cubicBezTo>
                      <a:cubicBezTo>
                        <a:pt x="1226" y="10"/>
                        <a:pt x="1144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6" name="Google Shape;7576;p74"/>
                <p:cNvSpPr/>
                <p:nvPr/>
              </p:nvSpPr>
              <p:spPr>
                <a:xfrm>
                  <a:off x="1752575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0"/>
                      </a:moveTo>
                      <a:cubicBezTo>
                        <a:pt x="620" y="0"/>
                        <a:pt x="247" y="277"/>
                        <a:pt x="122" y="678"/>
                      </a:cubicBezTo>
                      <a:cubicBezTo>
                        <a:pt x="1" y="1195"/>
                        <a:pt x="305" y="1711"/>
                        <a:pt x="791" y="1863"/>
                      </a:cubicBezTo>
                      <a:cubicBezTo>
                        <a:pt x="1612" y="2198"/>
                        <a:pt x="2493" y="2411"/>
                        <a:pt x="3405" y="2471"/>
                      </a:cubicBezTo>
                      <a:cubicBezTo>
                        <a:pt x="3415" y="2472"/>
                        <a:pt x="3424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5" y="526"/>
                        <a:pt x="1976" y="313"/>
                        <a:pt x="1308" y="40"/>
                      </a:cubicBezTo>
                      <a:cubicBezTo>
                        <a:pt x="1217" y="13"/>
                        <a:pt x="1126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7" name="Google Shape;7577;p74"/>
                <p:cNvSpPr/>
                <p:nvPr/>
              </p:nvSpPr>
              <p:spPr>
                <a:xfrm>
                  <a:off x="1566400" y="482825"/>
                  <a:ext cx="41075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3" h="480" extrusionOk="0">
                      <a:moveTo>
                        <a:pt x="1" y="0"/>
                      </a:moveTo>
                      <a:cubicBezTo>
                        <a:pt x="177" y="302"/>
                        <a:pt x="499" y="480"/>
                        <a:pt x="847" y="480"/>
                      </a:cubicBezTo>
                      <a:cubicBezTo>
                        <a:pt x="919" y="480"/>
                        <a:pt x="992" y="472"/>
                        <a:pt x="1065" y="456"/>
                      </a:cubicBezTo>
                      <a:cubicBezTo>
                        <a:pt x="1308" y="365"/>
                        <a:pt x="1520" y="213"/>
                        <a:pt x="164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8" name="Google Shape;7578;p74"/>
                <p:cNvSpPr/>
                <p:nvPr/>
              </p:nvSpPr>
              <p:spPr>
                <a:xfrm>
                  <a:off x="2227500" y="592025"/>
                  <a:ext cx="115550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2" h="2472" extrusionOk="0">
                      <a:moveTo>
                        <a:pt x="1037" y="0"/>
                      </a:moveTo>
                      <a:cubicBezTo>
                        <a:pt x="621" y="0"/>
                        <a:pt x="248" y="277"/>
                        <a:pt x="123" y="678"/>
                      </a:cubicBezTo>
                      <a:cubicBezTo>
                        <a:pt x="1" y="1195"/>
                        <a:pt x="305" y="1711"/>
                        <a:pt x="791" y="1863"/>
                      </a:cubicBezTo>
                      <a:cubicBezTo>
                        <a:pt x="1612" y="2198"/>
                        <a:pt x="2493" y="2411"/>
                        <a:pt x="3405" y="2471"/>
                      </a:cubicBezTo>
                      <a:cubicBezTo>
                        <a:pt x="3415" y="2472"/>
                        <a:pt x="3425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6" y="526"/>
                        <a:pt x="1977" y="313"/>
                        <a:pt x="1308" y="40"/>
                      </a:cubicBezTo>
                      <a:cubicBezTo>
                        <a:pt x="1217" y="13"/>
                        <a:pt x="1126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9" name="Google Shape;7579;p74"/>
                <p:cNvSpPr/>
                <p:nvPr/>
              </p:nvSpPr>
              <p:spPr>
                <a:xfrm>
                  <a:off x="2182675" y="715225"/>
                  <a:ext cx="82100" cy="6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9" extrusionOk="0">
                      <a:moveTo>
                        <a:pt x="2386" y="1"/>
                      </a:moveTo>
                      <a:cubicBezTo>
                        <a:pt x="2361" y="1"/>
                        <a:pt x="2336" y="2"/>
                        <a:pt x="2311" y="5"/>
                      </a:cubicBezTo>
                      <a:cubicBezTo>
                        <a:pt x="2128" y="5"/>
                        <a:pt x="1946" y="36"/>
                        <a:pt x="1764" y="157"/>
                      </a:cubicBezTo>
                      <a:cubicBezTo>
                        <a:pt x="1733" y="188"/>
                        <a:pt x="1672" y="218"/>
                        <a:pt x="1642" y="279"/>
                      </a:cubicBezTo>
                      <a:cubicBezTo>
                        <a:pt x="1581" y="340"/>
                        <a:pt x="1490" y="401"/>
                        <a:pt x="1429" y="461"/>
                      </a:cubicBezTo>
                      <a:cubicBezTo>
                        <a:pt x="1399" y="461"/>
                        <a:pt x="1368" y="492"/>
                        <a:pt x="1338" y="522"/>
                      </a:cubicBezTo>
                      <a:cubicBezTo>
                        <a:pt x="1277" y="552"/>
                        <a:pt x="1186" y="613"/>
                        <a:pt x="1125" y="644"/>
                      </a:cubicBezTo>
                      <a:cubicBezTo>
                        <a:pt x="1034" y="674"/>
                        <a:pt x="973" y="674"/>
                        <a:pt x="882" y="704"/>
                      </a:cubicBezTo>
                      <a:cubicBezTo>
                        <a:pt x="305" y="856"/>
                        <a:pt x="1" y="1525"/>
                        <a:pt x="305" y="2042"/>
                      </a:cubicBezTo>
                      <a:cubicBezTo>
                        <a:pt x="335" y="2163"/>
                        <a:pt x="426" y="2255"/>
                        <a:pt x="517" y="2346"/>
                      </a:cubicBezTo>
                      <a:cubicBezTo>
                        <a:pt x="578" y="2376"/>
                        <a:pt x="609" y="2407"/>
                        <a:pt x="669" y="2437"/>
                      </a:cubicBezTo>
                      <a:cubicBezTo>
                        <a:pt x="821" y="2528"/>
                        <a:pt x="1004" y="2559"/>
                        <a:pt x="1186" y="2559"/>
                      </a:cubicBezTo>
                      <a:cubicBezTo>
                        <a:pt x="1277" y="2559"/>
                        <a:pt x="1338" y="2528"/>
                        <a:pt x="1399" y="2528"/>
                      </a:cubicBezTo>
                      <a:cubicBezTo>
                        <a:pt x="2007" y="2376"/>
                        <a:pt x="2554" y="2072"/>
                        <a:pt x="2979" y="1616"/>
                      </a:cubicBezTo>
                      <a:cubicBezTo>
                        <a:pt x="3192" y="1404"/>
                        <a:pt x="3283" y="1069"/>
                        <a:pt x="3223" y="765"/>
                      </a:cubicBezTo>
                      <a:cubicBezTo>
                        <a:pt x="3223" y="644"/>
                        <a:pt x="3162" y="522"/>
                        <a:pt x="3101" y="431"/>
                      </a:cubicBezTo>
                      <a:cubicBezTo>
                        <a:pt x="3071" y="370"/>
                        <a:pt x="3010" y="309"/>
                        <a:pt x="2979" y="279"/>
                      </a:cubicBezTo>
                      <a:cubicBezTo>
                        <a:pt x="2816" y="115"/>
                        <a:pt x="2603" y="1"/>
                        <a:pt x="238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0" name="Google Shape;7580;p74"/>
                <p:cNvSpPr/>
                <p:nvPr/>
              </p:nvSpPr>
              <p:spPr>
                <a:xfrm>
                  <a:off x="1707750" y="715225"/>
                  <a:ext cx="82100" cy="6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9" extrusionOk="0">
                      <a:moveTo>
                        <a:pt x="2386" y="1"/>
                      </a:moveTo>
                      <a:cubicBezTo>
                        <a:pt x="2361" y="1"/>
                        <a:pt x="2335" y="2"/>
                        <a:pt x="2310" y="5"/>
                      </a:cubicBezTo>
                      <a:cubicBezTo>
                        <a:pt x="2128" y="5"/>
                        <a:pt x="1946" y="36"/>
                        <a:pt x="1763" y="157"/>
                      </a:cubicBezTo>
                      <a:cubicBezTo>
                        <a:pt x="1733" y="188"/>
                        <a:pt x="1672" y="218"/>
                        <a:pt x="1642" y="279"/>
                      </a:cubicBezTo>
                      <a:cubicBezTo>
                        <a:pt x="1581" y="340"/>
                        <a:pt x="1490" y="401"/>
                        <a:pt x="1429" y="461"/>
                      </a:cubicBezTo>
                      <a:cubicBezTo>
                        <a:pt x="1398" y="461"/>
                        <a:pt x="1368" y="492"/>
                        <a:pt x="1338" y="522"/>
                      </a:cubicBezTo>
                      <a:cubicBezTo>
                        <a:pt x="1277" y="552"/>
                        <a:pt x="1186" y="613"/>
                        <a:pt x="1095" y="644"/>
                      </a:cubicBezTo>
                      <a:cubicBezTo>
                        <a:pt x="1034" y="674"/>
                        <a:pt x="973" y="674"/>
                        <a:pt x="882" y="704"/>
                      </a:cubicBezTo>
                      <a:cubicBezTo>
                        <a:pt x="304" y="856"/>
                        <a:pt x="0" y="1525"/>
                        <a:pt x="304" y="2042"/>
                      </a:cubicBezTo>
                      <a:cubicBezTo>
                        <a:pt x="335" y="2163"/>
                        <a:pt x="426" y="2255"/>
                        <a:pt x="517" y="2346"/>
                      </a:cubicBezTo>
                      <a:cubicBezTo>
                        <a:pt x="578" y="2376"/>
                        <a:pt x="608" y="2407"/>
                        <a:pt x="669" y="2437"/>
                      </a:cubicBezTo>
                      <a:cubicBezTo>
                        <a:pt x="821" y="2528"/>
                        <a:pt x="1003" y="2559"/>
                        <a:pt x="1186" y="2559"/>
                      </a:cubicBezTo>
                      <a:cubicBezTo>
                        <a:pt x="1277" y="2559"/>
                        <a:pt x="1338" y="2528"/>
                        <a:pt x="1398" y="2528"/>
                      </a:cubicBezTo>
                      <a:cubicBezTo>
                        <a:pt x="2006" y="2376"/>
                        <a:pt x="2554" y="2072"/>
                        <a:pt x="2979" y="1616"/>
                      </a:cubicBezTo>
                      <a:cubicBezTo>
                        <a:pt x="3192" y="1404"/>
                        <a:pt x="3283" y="1069"/>
                        <a:pt x="3222" y="765"/>
                      </a:cubicBezTo>
                      <a:cubicBezTo>
                        <a:pt x="3222" y="644"/>
                        <a:pt x="3161" y="522"/>
                        <a:pt x="3101" y="431"/>
                      </a:cubicBezTo>
                      <a:cubicBezTo>
                        <a:pt x="3070" y="370"/>
                        <a:pt x="3009" y="309"/>
                        <a:pt x="2979" y="279"/>
                      </a:cubicBezTo>
                      <a:cubicBezTo>
                        <a:pt x="2816" y="115"/>
                        <a:pt x="2603" y="1"/>
                        <a:pt x="238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1" name="Google Shape;7581;p74"/>
                <p:cNvSpPr/>
                <p:nvPr/>
              </p:nvSpPr>
              <p:spPr>
                <a:xfrm>
                  <a:off x="2178125" y="482825"/>
                  <a:ext cx="47125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" h="1513" extrusionOk="0">
                      <a:moveTo>
                        <a:pt x="0" y="0"/>
                      </a:moveTo>
                      <a:lnTo>
                        <a:pt x="0" y="578"/>
                      </a:lnTo>
                      <a:cubicBezTo>
                        <a:pt x="0" y="1201"/>
                        <a:pt x="471" y="1513"/>
                        <a:pt x="942" y="1513"/>
                      </a:cubicBezTo>
                      <a:cubicBezTo>
                        <a:pt x="1414" y="1513"/>
                        <a:pt x="1885" y="1201"/>
                        <a:pt x="1885" y="578"/>
                      </a:cubicBezTo>
                      <a:lnTo>
                        <a:pt x="188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2" name="Google Shape;7582;p74"/>
                <p:cNvSpPr/>
                <p:nvPr/>
              </p:nvSpPr>
              <p:spPr>
                <a:xfrm>
                  <a:off x="229515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0" y="0"/>
                      </a:moveTo>
                      <a:cubicBezTo>
                        <a:pt x="456" y="304"/>
                        <a:pt x="942" y="517"/>
                        <a:pt x="1459" y="608"/>
                      </a:cubicBezTo>
                      <a:cubicBezTo>
                        <a:pt x="1537" y="628"/>
                        <a:pt x="1616" y="637"/>
                        <a:pt x="1694" y="637"/>
                      </a:cubicBezTo>
                      <a:cubicBezTo>
                        <a:pt x="2102" y="637"/>
                        <a:pt x="2487" y="383"/>
                        <a:pt x="2614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3" name="Google Shape;7583;p74"/>
                <p:cNvSpPr/>
                <p:nvPr/>
              </p:nvSpPr>
              <p:spPr>
                <a:xfrm>
                  <a:off x="2350625" y="526175"/>
                  <a:ext cx="99550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" h="2188" extrusionOk="0">
                      <a:moveTo>
                        <a:pt x="1063" y="1"/>
                      </a:moveTo>
                      <a:cubicBezTo>
                        <a:pt x="636" y="1"/>
                        <a:pt x="250" y="263"/>
                        <a:pt x="122" y="698"/>
                      </a:cubicBezTo>
                      <a:cubicBezTo>
                        <a:pt x="0" y="1215"/>
                        <a:pt x="304" y="1731"/>
                        <a:pt x="790" y="1853"/>
                      </a:cubicBezTo>
                      <a:cubicBezTo>
                        <a:pt x="1398" y="2096"/>
                        <a:pt x="2067" y="2187"/>
                        <a:pt x="2705" y="2187"/>
                      </a:cubicBezTo>
                      <a:cubicBezTo>
                        <a:pt x="3982" y="2187"/>
                        <a:pt x="3982" y="303"/>
                        <a:pt x="2705" y="303"/>
                      </a:cubicBezTo>
                      <a:cubicBezTo>
                        <a:pt x="2219" y="303"/>
                        <a:pt x="1733" y="212"/>
                        <a:pt x="1307" y="29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4" name="Google Shape;7584;p74"/>
                <p:cNvSpPr/>
                <p:nvPr/>
              </p:nvSpPr>
              <p:spPr>
                <a:xfrm>
                  <a:off x="2102900" y="610475"/>
                  <a:ext cx="72200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4226" extrusionOk="0">
                      <a:moveTo>
                        <a:pt x="1064" y="1"/>
                      </a:moveTo>
                      <a:cubicBezTo>
                        <a:pt x="547" y="1"/>
                        <a:pt x="122" y="426"/>
                        <a:pt x="122" y="943"/>
                      </a:cubicBezTo>
                      <a:cubicBezTo>
                        <a:pt x="0" y="2068"/>
                        <a:pt x="243" y="3223"/>
                        <a:pt x="1185" y="3952"/>
                      </a:cubicBezTo>
                      <a:cubicBezTo>
                        <a:pt x="1368" y="4135"/>
                        <a:pt x="1603" y="4226"/>
                        <a:pt x="1843" y="4226"/>
                      </a:cubicBezTo>
                      <a:cubicBezTo>
                        <a:pt x="2082" y="4226"/>
                        <a:pt x="2325" y="4135"/>
                        <a:pt x="2523" y="3952"/>
                      </a:cubicBezTo>
                      <a:cubicBezTo>
                        <a:pt x="2888" y="3587"/>
                        <a:pt x="2888" y="2980"/>
                        <a:pt x="2523" y="2615"/>
                      </a:cubicBezTo>
                      <a:cubicBezTo>
                        <a:pt x="1945" y="2159"/>
                        <a:pt x="1945" y="1612"/>
                        <a:pt x="2006" y="943"/>
                      </a:cubicBezTo>
                      <a:cubicBezTo>
                        <a:pt x="2006" y="426"/>
                        <a:pt x="1581" y="1"/>
                        <a:pt x="1064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5" name="Google Shape;7585;p74"/>
                <p:cNvSpPr/>
                <p:nvPr/>
              </p:nvSpPr>
              <p:spPr>
                <a:xfrm>
                  <a:off x="1277650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0"/>
                      </a:moveTo>
                      <a:cubicBezTo>
                        <a:pt x="620" y="0"/>
                        <a:pt x="247" y="277"/>
                        <a:pt x="122" y="678"/>
                      </a:cubicBezTo>
                      <a:cubicBezTo>
                        <a:pt x="0" y="1195"/>
                        <a:pt x="304" y="1711"/>
                        <a:pt x="791" y="1863"/>
                      </a:cubicBezTo>
                      <a:cubicBezTo>
                        <a:pt x="1611" y="2198"/>
                        <a:pt x="2493" y="2411"/>
                        <a:pt x="3405" y="2471"/>
                      </a:cubicBezTo>
                      <a:cubicBezTo>
                        <a:pt x="3414" y="2472"/>
                        <a:pt x="3424" y="2472"/>
                        <a:pt x="3434" y="2472"/>
                      </a:cubicBezTo>
                      <a:cubicBezTo>
                        <a:pt x="4620" y="2472"/>
                        <a:pt x="4611" y="617"/>
                        <a:pt x="3405" y="587"/>
                      </a:cubicBezTo>
                      <a:cubicBezTo>
                        <a:pt x="2675" y="526"/>
                        <a:pt x="1976" y="313"/>
                        <a:pt x="1307" y="40"/>
                      </a:cubicBezTo>
                      <a:cubicBezTo>
                        <a:pt x="1216" y="13"/>
                        <a:pt x="1125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6" name="Google Shape;7586;p74"/>
                <p:cNvSpPr/>
                <p:nvPr/>
              </p:nvSpPr>
              <p:spPr>
                <a:xfrm>
                  <a:off x="1381275" y="693200"/>
                  <a:ext cx="1053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5" h="4707" extrusionOk="0">
                      <a:moveTo>
                        <a:pt x="3218" y="1"/>
                      </a:moveTo>
                      <a:cubicBezTo>
                        <a:pt x="2987" y="1"/>
                        <a:pt x="2762" y="97"/>
                        <a:pt x="2603" y="278"/>
                      </a:cubicBezTo>
                      <a:cubicBezTo>
                        <a:pt x="1722" y="1342"/>
                        <a:pt x="597" y="2163"/>
                        <a:pt x="202" y="3531"/>
                      </a:cubicBezTo>
                      <a:cubicBezTo>
                        <a:pt x="0" y="4245"/>
                        <a:pt x="583" y="4706"/>
                        <a:pt x="1151" y="4706"/>
                      </a:cubicBezTo>
                      <a:cubicBezTo>
                        <a:pt x="1525" y="4706"/>
                        <a:pt x="1893" y="4506"/>
                        <a:pt x="2026" y="4048"/>
                      </a:cubicBezTo>
                      <a:cubicBezTo>
                        <a:pt x="2086" y="3804"/>
                        <a:pt x="2208" y="3561"/>
                        <a:pt x="2360" y="3348"/>
                      </a:cubicBezTo>
                      <a:cubicBezTo>
                        <a:pt x="2786" y="2710"/>
                        <a:pt x="3454" y="2224"/>
                        <a:pt x="3941" y="1646"/>
                      </a:cubicBezTo>
                      <a:cubicBezTo>
                        <a:pt x="4093" y="1433"/>
                        <a:pt x="4184" y="1190"/>
                        <a:pt x="4214" y="947"/>
                      </a:cubicBezTo>
                      <a:cubicBezTo>
                        <a:pt x="4214" y="765"/>
                        <a:pt x="4153" y="582"/>
                        <a:pt x="4062" y="430"/>
                      </a:cubicBezTo>
                      <a:cubicBezTo>
                        <a:pt x="4032" y="400"/>
                        <a:pt x="3971" y="339"/>
                        <a:pt x="3941" y="278"/>
                      </a:cubicBezTo>
                      <a:cubicBezTo>
                        <a:pt x="3880" y="248"/>
                        <a:pt x="3849" y="218"/>
                        <a:pt x="3789" y="157"/>
                      </a:cubicBezTo>
                      <a:cubicBezTo>
                        <a:pt x="3697" y="96"/>
                        <a:pt x="3576" y="66"/>
                        <a:pt x="3454" y="35"/>
                      </a:cubicBezTo>
                      <a:cubicBezTo>
                        <a:pt x="3377" y="12"/>
                        <a:pt x="3297" y="1"/>
                        <a:pt x="3218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7" name="Google Shape;7587;p74"/>
                <p:cNvSpPr/>
                <p:nvPr/>
              </p:nvSpPr>
              <p:spPr>
                <a:xfrm>
                  <a:off x="1400750" y="526175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2" y="698"/>
                      </a:cubicBezTo>
                      <a:cubicBezTo>
                        <a:pt x="0" y="1215"/>
                        <a:pt x="304" y="1731"/>
                        <a:pt x="791" y="1853"/>
                      </a:cubicBezTo>
                      <a:cubicBezTo>
                        <a:pt x="1399" y="2096"/>
                        <a:pt x="2067" y="2187"/>
                        <a:pt x="2706" y="2187"/>
                      </a:cubicBezTo>
                      <a:cubicBezTo>
                        <a:pt x="3982" y="2187"/>
                        <a:pt x="3982" y="303"/>
                        <a:pt x="2706" y="303"/>
                      </a:cubicBezTo>
                      <a:cubicBezTo>
                        <a:pt x="2219" y="303"/>
                        <a:pt x="1763" y="212"/>
                        <a:pt x="1307" y="29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8" name="Google Shape;7588;p74"/>
                <p:cNvSpPr/>
                <p:nvPr/>
              </p:nvSpPr>
              <p:spPr>
                <a:xfrm>
                  <a:off x="1232800" y="715350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1" y="0"/>
                      </a:moveTo>
                      <a:cubicBezTo>
                        <a:pt x="2129" y="0"/>
                        <a:pt x="1946" y="61"/>
                        <a:pt x="1794" y="152"/>
                      </a:cubicBezTo>
                      <a:cubicBezTo>
                        <a:pt x="1734" y="183"/>
                        <a:pt x="1673" y="213"/>
                        <a:pt x="1642" y="274"/>
                      </a:cubicBezTo>
                      <a:cubicBezTo>
                        <a:pt x="1582" y="335"/>
                        <a:pt x="1490" y="396"/>
                        <a:pt x="1430" y="456"/>
                      </a:cubicBezTo>
                      <a:cubicBezTo>
                        <a:pt x="1399" y="456"/>
                        <a:pt x="1369" y="487"/>
                        <a:pt x="1338" y="517"/>
                      </a:cubicBezTo>
                      <a:cubicBezTo>
                        <a:pt x="1278" y="547"/>
                        <a:pt x="1186" y="608"/>
                        <a:pt x="1126" y="639"/>
                      </a:cubicBezTo>
                      <a:cubicBezTo>
                        <a:pt x="1034" y="669"/>
                        <a:pt x="974" y="669"/>
                        <a:pt x="882" y="699"/>
                      </a:cubicBezTo>
                      <a:cubicBezTo>
                        <a:pt x="305" y="851"/>
                        <a:pt x="1" y="1520"/>
                        <a:pt x="305" y="2037"/>
                      </a:cubicBezTo>
                      <a:cubicBezTo>
                        <a:pt x="335" y="2158"/>
                        <a:pt x="427" y="2250"/>
                        <a:pt x="518" y="2341"/>
                      </a:cubicBezTo>
                      <a:cubicBezTo>
                        <a:pt x="578" y="2371"/>
                        <a:pt x="609" y="2402"/>
                        <a:pt x="670" y="2432"/>
                      </a:cubicBezTo>
                      <a:cubicBezTo>
                        <a:pt x="822" y="2523"/>
                        <a:pt x="1004" y="2554"/>
                        <a:pt x="1217" y="2554"/>
                      </a:cubicBezTo>
                      <a:cubicBezTo>
                        <a:pt x="1278" y="2554"/>
                        <a:pt x="1338" y="2523"/>
                        <a:pt x="1399" y="2523"/>
                      </a:cubicBezTo>
                      <a:cubicBezTo>
                        <a:pt x="2007" y="2371"/>
                        <a:pt x="2554" y="2067"/>
                        <a:pt x="2980" y="1611"/>
                      </a:cubicBezTo>
                      <a:cubicBezTo>
                        <a:pt x="3193" y="1399"/>
                        <a:pt x="3284" y="1064"/>
                        <a:pt x="3223" y="760"/>
                      </a:cubicBezTo>
                      <a:cubicBezTo>
                        <a:pt x="3223" y="639"/>
                        <a:pt x="3162" y="517"/>
                        <a:pt x="3101" y="426"/>
                      </a:cubicBezTo>
                      <a:cubicBezTo>
                        <a:pt x="3071" y="365"/>
                        <a:pt x="3010" y="304"/>
                        <a:pt x="2980" y="274"/>
                      </a:cubicBezTo>
                      <a:cubicBezTo>
                        <a:pt x="2797" y="92"/>
                        <a:pt x="2554" y="0"/>
                        <a:pt x="231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9" name="Google Shape;7589;p74"/>
                <p:cNvSpPr/>
                <p:nvPr/>
              </p:nvSpPr>
              <p:spPr>
                <a:xfrm>
                  <a:off x="1515050" y="707425"/>
                  <a:ext cx="95400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6" h="2027" extrusionOk="0">
                      <a:moveTo>
                        <a:pt x="2173" y="1"/>
                      </a:moveTo>
                      <a:cubicBezTo>
                        <a:pt x="1698" y="1"/>
                        <a:pt x="1223" y="62"/>
                        <a:pt x="748" y="165"/>
                      </a:cubicBezTo>
                      <a:cubicBezTo>
                        <a:pt x="353" y="257"/>
                        <a:pt x="109" y="591"/>
                        <a:pt x="79" y="986"/>
                      </a:cubicBezTo>
                      <a:cubicBezTo>
                        <a:pt x="0" y="1563"/>
                        <a:pt x="441" y="2026"/>
                        <a:pt x="973" y="2026"/>
                      </a:cubicBezTo>
                      <a:cubicBezTo>
                        <a:pt x="1059" y="2026"/>
                        <a:pt x="1146" y="2014"/>
                        <a:pt x="1234" y="1989"/>
                      </a:cubicBezTo>
                      <a:cubicBezTo>
                        <a:pt x="1587" y="1930"/>
                        <a:pt x="1941" y="1897"/>
                        <a:pt x="2286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2" y="1929"/>
                        <a:pt x="2879" y="1930"/>
                        <a:pt x="2897" y="1930"/>
                      </a:cubicBezTo>
                      <a:cubicBezTo>
                        <a:pt x="3419" y="1930"/>
                        <a:pt x="3816" y="1485"/>
                        <a:pt x="3757" y="956"/>
                      </a:cubicBezTo>
                      <a:cubicBezTo>
                        <a:pt x="3786" y="456"/>
                        <a:pt x="3390" y="42"/>
                        <a:pt x="2897" y="42"/>
                      </a:cubicBezTo>
                      <a:cubicBezTo>
                        <a:pt x="2880" y="42"/>
                        <a:pt x="2862" y="43"/>
                        <a:pt x="2845" y="44"/>
                      </a:cubicBezTo>
                      <a:cubicBezTo>
                        <a:pt x="2621" y="15"/>
                        <a:pt x="2397" y="1"/>
                        <a:pt x="217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0" name="Google Shape;7590;p74"/>
                <p:cNvSpPr/>
                <p:nvPr/>
              </p:nvSpPr>
              <p:spPr>
                <a:xfrm>
                  <a:off x="1627950" y="610475"/>
                  <a:ext cx="72225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9" h="4226" extrusionOk="0">
                      <a:moveTo>
                        <a:pt x="1065" y="1"/>
                      </a:moveTo>
                      <a:cubicBezTo>
                        <a:pt x="548" y="1"/>
                        <a:pt x="122" y="426"/>
                        <a:pt x="122" y="943"/>
                      </a:cubicBezTo>
                      <a:cubicBezTo>
                        <a:pt x="1" y="2068"/>
                        <a:pt x="244" y="3223"/>
                        <a:pt x="1186" y="3952"/>
                      </a:cubicBezTo>
                      <a:cubicBezTo>
                        <a:pt x="1369" y="4135"/>
                        <a:pt x="1604" y="4226"/>
                        <a:pt x="1843" y="4226"/>
                      </a:cubicBezTo>
                      <a:cubicBezTo>
                        <a:pt x="2083" y="4226"/>
                        <a:pt x="2326" y="4135"/>
                        <a:pt x="2524" y="3952"/>
                      </a:cubicBezTo>
                      <a:cubicBezTo>
                        <a:pt x="2888" y="3587"/>
                        <a:pt x="2888" y="2980"/>
                        <a:pt x="2524" y="2615"/>
                      </a:cubicBezTo>
                      <a:cubicBezTo>
                        <a:pt x="1946" y="2159"/>
                        <a:pt x="1946" y="1612"/>
                        <a:pt x="2007" y="943"/>
                      </a:cubicBezTo>
                      <a:cubicBezTo>
                        <a:pt x="2007" y="426"/>
                        <a:pt x="1581" y="1"/>
                        <a:pt x="1065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1" name="Google Shape;7591;p74"/>
                <p:cNvSpPr/>
                <p:nvPr/>
              </p:nvSpPr>
              <p:spPr>
                <a:xfrm>
                  <a:off x="2041350" y="482825"/>
                  <a:ext cx="41050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480" extrusionOk="0">
                      <a:moveTo>
                        <a:pt x="0" y="0"/>
                      </a:moveTo>
                      <a:cubicBezTo>
                        <a:pt x="176" y="302"/>
                        <a:pt x="499" y="480"/>
                        <a:pt x="846" y="480"/>
                      </a:cubicBezTo>
                      <a:cubicBezTo>
                        <a:pt x="918" y="480"/>
                        <a:pt x="991" y="472"/>
                        <a:pt x="1064" y="456"/>
                      </a:cubicBezTo>
                      <a:cubicBezTo>
                        <a:pt x="1307" y="365"/>
                        <a:pt x="1520" y="213"/>
                        <a:pt x="164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2" name="Google Shape;7592;p74"/>
                <p:cNvSpPr/>
                <p:nvPr/>
              </p:nvSpPr>
              <p:spPr>
                <a:xfrm>
                  <a:off x="1702425" y="482825"/>
                  <a:ext cx="47900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6" h="1513" extrusionOk="0">
                      <a:moveTo>
                        <a:pt x="1" y="0"/>
                      </a:moveTo>
                      <a:lnTo>
                        <a:pt x="1" y="578"/>
                      </a:lnTo>
                      <a:cubicBezTo>
                        <a:pt x="1" y="1201"/>
                        <a:pt x="479" y="1513"/>
                        <a:pt x="958" y="1513"/>
                      </a:cubicBezTo>
                      <a:cubicBezTo>
                        <a:pt x="1437" y="1513"/>
                        <a:pt x="1915" y="1201"/>
                        <a:pt x="1915" y="578"/>
                      </a:cubicBezTo>
                      <a:lnTo>
                        <a:pt x="191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3" name="Google Shape;7593;p74"/>
                <p:cNvSpPr/>
                <p:nvPr/>
              </p:nvSpPr>
              <p:spPr>
                <a:xfrm>
                  <a:off x="1989975" y="707425"/>
                  <a:ext cx="94675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7" h="2027" extrusionOk="0">
                      <a:moveTo>
                        <a:pt x="2173" y="1"/>
                      </a:moveTo>
                      <a:cubicBezTo>
                        <a:pt x="1698" y="1"/>
                        <a:pt x="1223" y="62"/>
                        <a:pt x="748" y="165"/>
                      </a:cubicBezTo>
                      <a:cubicBezTo>
                        <a:pt x="353" y="257"/>
                        <a:pt x="110" y="591"/>
                        <a:pt x="79" y="986"/>
                      </a:cubicBezTo>
                      <a:cubicBezTo>
                        <a:pt x="1" y="1563"/>
                        <a:pt x="442" y="2026"/>
                        <a:pt x="974" y="2026"/>
                      </a:cubicBezTo>
                      <a:cubicBezTo>
                        <a:pt x="1059" y="2026"/>
                        <a:pt x="1146" y="2014"/>
                        <a:pt x="1234" y="1989"/>
                      </a:cubicBezTo>
                      <a:cubicBezTo>
                        <a:pt x="1588" y="1930"/>
                        <a:pt x="1941" y="1897"/>
                        <a:pt x="2286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2" y="1929"/>
                        <a:pt x="2878" y="1930"/>
                        <a:pt x="2894" y="1930"/>
                      </a:cubicBezTo>
                      <a:cubicBezTo>
                        <a:pt x="3389" y="1930"/>
                        <a:pt x="3787" y="1486"/>
                        <a:pt x="3757" y="986"/>
                      </a:cubicBezTo>
                      <a:cubicBezTo>
                        <a:pt x="3787" y="486"/>
                        <a:pt x="3389" y="42"/>
                        <a:pt x="2894" y="42"/>
                      </a:cubicBezTo>
                      <a:cubicBezTo>
                        <a:pt x="2878" y="42"/>
                        <a:pt x="2862" y="43"/>
                        <a:pt x="2845" y="44"/>
                      </a:cubicBezTo>
                      <a:cubicBezTo>
                        <a:pt x="2621" y="15"/>
                        <a:pt x="2397" y="1"/>
                        <a:pt x="217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4" name="Google Shape;7594;p74"/>
                <p:cNvSpPr/>
                <p:nvPr/>
              </p:nvSpPr>
              <p:spPr>
                <a:xfrm>
                  <a:off x="1345275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1" y="0"/>
                      </a:moveTo>
                      <a:cubicBezTo>
                        <a:pt x="456" y="304"/>
                        <a:pt x="943" y="517"/>
                        <a:pt x="1460" y="608"/>
                      </a:cubicBezTo>
                      <a:cubicBezTo>
                        <a:pt x="1538" y="628"/>
                        <a:pt x="1617" y="637"/>
                        <a:pt x="1695" y="637"/>
                      </a:cubicBezTo>
                      <a:cubicBezTo>
                        <a:pt x="2103" y="637"/>
                        <a:pt x="2487" y="383"/>
                        <a:pt x="261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5" name="Google Shape;7595;p74"/>
                <p:cNvSpPr/>
                <p:nvPr/>
              </p:nvSpPr>
              <p:spPr>
                <a:xfrm>
                  <a:off x="611975" y="1285050"/>
                  <a:ext cx="80325" cy="5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3" h="2208" extrusionOk="0">
                      <a:moveTo>
                        <a:pt x="1039" y="0"/>
                      </a:moveTo>
                      <a:cubicBezTo>
                        <a:pt x="622" y="0"/>
                        <a:pt x="253" y="282"/>
                        <a:pt x="153" y="708"/>
                      </a:cubicBezTo>
                      <a:cubicBezTo>
                        <a:pt x="1" y="1194"/>
                        <a:pt x="305" y="1711"/>
                        <a:pt x="791" y="1863"/>
                      </a:cubicBezTo>
                      <a:cubicBezTo>
                        <a:pt x="1065" y="1954"/>
                        <a:pt x="1308" y="2076"/>
                        <a:pt x="1581" y="2167"/>
                      </a:cubicBezTo>
                      <a:cubicBezTo>
                        <a:pt x="1683" y="2195"/>
                        <a:pt x="1779" y="2208"/>
                        <a:pt x="1870" y="2208"/>
                      </a:cubicBezTo>
                      <a:cubicBezTo>
                        <a:pt x="2871" y="2208"/>
                        <a:pt x="3212" y="650"/>
                        <a:pt x="2098" y="343"/>
                      </a:cubicBezTo>
                      <a:cubicBezTo>
                        <a:pt x="1824" y="252"/>
                        <a:pt x="1581" y="131"/>
                        <a:pt x="1308" y="39"/>
                      </a:cubicBezTo>
                      <a:cubicBezTo>
                        <a:pt x="1217" y="13"/>
                        <a:pt x="1127" y="0"/>
                        <a:pt x="103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6" name="Google Shape;7596;p74"/>
                <p:cNvSpPr/>
                <p:nvPr/>
              </p:nvSpPr>
              <p:spPr>
                <a:xfrm>
                  <a:off x="518025" y="841425"/>
                  <a:ext cx="70625" cy="9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5" h="3899" extrusionOk="0">
                      <a:moveTo>
                        <a:pt x="1659" y="0"/>
                      </a:moveTo>
                      <a:cubicBezTo>
                        <a:pt x="1283" y="0"/>
                        <a:pt x="912" y="203"/>
                        <a:pt x="780" y="672"/>
                      </a:cubicBezTo>
                      <a:cubicBezTo>
                        <a:pt x="598" y="1371"/>
                        <a:pt x="415" y="2040"/>
                        <a:pt x="202" y="2739"/>
                      </a:cubicBezTo>
                      <a:cubicBezTo>
                        <a:pt x="1" y="3434"/>
                        <a:pt x="583" y="3899"/>
                        <a:pt x="1150" y="3899"/>
                      </a:cubicBezTo>
                      <a:cubicBezTo>
                        <a:pt x="1525" y="3899"/>
                        <a:pt x="1893" y="3696"/>
                        <a:pt x="2026" y="3225"/>
                      </a:cubicBezTo>
                      <a:cubicBezTo>
                        <a:pt x="2239" y="2556"/>
                        <a:pt x="2421" y="1857"/>
                        <a:pt x="2604" y="1188"/>
                      </a:cubicBezTo>
                      <a:cubicBezTo>
                        <a:pt x="2824" y="472"/>
                        <a:pt x="2234" y="0"/>
                        <a:pt x="165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7" name="Google Shape;7597;p74"/>
                <p:cNvSpPr/>
                <p:nvPr/>
              </p:nvSpPr>
              <p:spPr>
                <a:xfrm>
                  <a:off x="678100" y="1085425"/>
                  <a:ext cx="72200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4226" extrusionOk="0">
                      <a:moveTo>
                        <a:pt x="1064" y="0"/>
                      </a:moveTo>
                      <a:cubicBezTo>
                        <a:pt x="547" y="0"/>
                        <a:pt x="122" y="426"/>
                        <a:pt x="122" y="942"/>
                      </a:cubicBezTo>
                      <a:cubicBezTo>
                        <a:pt x="0" y="2067"/>
                        <a:pt x="274" y="3222"/>
                        <a:pt x="1186" y="3951"/>
                      </a:cubicBezTo>
                      <a:cubicBezTo>
                        <a:pt x="1368" y="4134"/>
                        <a:pt x="1603" y="4225"/>
                        <a:pt x="1843" y="4225"/>
                      </a:cubicBezTo>
                      <a:cubicBezTo>
                        <a:pt x="2082" y="4225"/>
                        <a:pt x="2325" y="4134"/>
                        <a:pt x="2523" y="3951"/>
                      </a:cubicBezTo>
                      <a:cubicBezTo>
                        <a:pt x="2888" y="3587"/>
                        <a:pt x="2888" y="2979"/>
                        <a:pt x="2523" y="2614"/>
                      </a:cubicBezTo>
                      <a:cubicBezTo>
                        <a:pt x="1945" y="2158"/>
                        <a:pt x="1945" y="1611"/>
                        <a:pt x="2006" y="942"/>
                      </a:cubicBezTo>
                      <a:cubicBezTo>
                        <a:pt x="2006" y="426"/>
                        <a:pt x="1581" y="0"/>
                        <a:pt x="1064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8" name="Google Shape;7598;p74"/>
                <p:cNvSpPr/>
                <p:nvPr/>
              </p:nvSpPr>
              <p:spPr>
                <a:xfrm>
                  <a:off x="678100" y="610475"/>
                  <a:ext cx="72200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4226" extrusionOk="0">
                      <a:moveTo>
                        <a:pt x="1064" y="1"/>
                      </a:moveTo>
                      <a:cubicBezTo>
                        <a:pt x="547" y="1"/>
                        <a:pt x="122" y="426"/>
                        <a:pt x="122" y="943"/>
                      </a:cubicBezTo>
                      <a:cubicBezTo>
                        <a:pt x="0" y="2068"/>
                        <a:pt x="243" y="3223"/>
                        <a:pt x="1186" y="3952"/>
                      </a:cubicBezTo>
                      <a:cubicBezTo>
                        <a:pt x="1368" y="4135"/>
                        <a:pt x="1603" y="4226"/>
                        <a:pt x="1843" y="4226"/>
                      </a:cubicBezTo>
                      <a:cubicBezTo>
                        <a:pt x="2082" y="4226"/>
                        <a:pt x="2325" y="4135"/>
                        <a:pt x="2523" y="3952"/>
                      </a:cubicBezTo>
                      <a:cubicBezTo>
                        <a:pt x="2888" y="3587"/>
                        <a:pt x="2888" y="2980"/>
                        <a:pt x="2523" y="2615"/>
                      </a:cubicBezTo>
                      <a:cubicBezTo>
                        <a:pt x="1945" y="2159"/>
                        <a:pt x="1945" y="1612"/>
                        <a:pt x="2006" y="943"/>
                      </a:cubicBezTo>
                      <a:cubicBezTo>
                        <a:pt x="2006" y="426"/>
                        <a:pt x="1581" y="1"/>
                        <a:pt x="1064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9" name="Google Shape;7599;p74"/>
                <p:cNvSpPr/>
                <p:nvPr/>
              </p:nvSpPr>
              <p:spPr>
                <a:xfrm>
                  <a:off x="450875" y="1001100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3" y="698"/>
                      </a:cubicBezTo>
                      <a:cubicBezTo>
                        <a:pt x="1" y="1215"/>
                        <a:pt x="305" y="1732"/>
                        <a:pt x="791" y="1853"/>
                      </a:cubicBezTo>
                      <a:cubicBezTo>
                        <a:pt x="1399" y="2096"/>
                        <a:pt x="2068" y="2188"/>
                        <a:pt x="2706" y="2188"/>
                      </a:cubicBezTo>
                      <a:cubicBezTo>
                        <a:pt x="3983" y="2188"/>
                        <a:pt x="3983" y="303"/>
                        <a:pt x="2706" y="303"/>
                      </a:cubicBezTo>
                      <a:cubicBezTo>
                        <a:pt x="2220" y="303"/>
                        <a:pt x="1764" y="212"/>
                        <a:pt x="1308" y="30"/>
                      </a:cubicBezTo>
                      <a:cubicBezTo>
                        <a:pt x="1226" y="10"/>
                        <a:pt x="1144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0" name="Google Shape;7600;p74"/>
                <p:cNvSpPr/>
                <p:nvPr/>
              </p:nvSpPr>
              <p:spPr>
                <a:xfrm>
                  <a:off x="616550" y="482825"/>
                  <a:ext cx="41050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480" extrusionOk="0">
                      <a:moveTo>
                        <a:pt x="0" y="0"/>
                      </a:moveTo>
                      <a:cubicBezTo>
                        <a:pt x="176" y="302"/>
                        <a:pt x="499" y="480"/>
                        <a:pt x="846" y="480"/>
                      </a:cubicBezTo>
                      <a:cubicBezTo>
                        <a:pt x="918" y="480"/>
                        <a:pt x="991" y="472"/>
                        <a:pt x="1064" y="456"/>
                      </a:cubicBezTo>
                      <a:cubicBezTo>
                        <a:pt x="1307" y="365"/>
                        <a:pt x="1520" y="213"/>
                        <a:pt x="164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1" name="Google Shape;7601;p74"/>
                <p:cNvSpPr/>
                <p:nvPr/>
              </p:nvSpPr>
              <p:spPr>
                <a:xfrm>
                  <a:off x="282950" y="1190275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0" y="1"/>
                      </a:moveTo>
                      <a:cubicBezTo>
                        <a:pt x="2128" y="1"/>
                        <a:pt x="1946" y="61"/>
                        <a:pt x="1763" y="153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51" y="335"/>
                        <a:pt x="1490" y="396"/>
                        <a:pt x="1429" y="457"/>
                      </a:cubicBezTo>
                      <a:cubicBezTo>
                        <a:pt x="1399" y="487"/>
                        <a:pt x="1368" y="487"/>
                        <a:pt x="1338" y="517"/>
                      </a:cubicBezTo>
                      <a:cubicBezTo>
                        <a:pt x="1277" y="548"/>
                        <a:pt x="1186" y="609"/>
                        <a:pt x="1095" y="639"/>
                      </a:cubicBezTo>
                      <a:cubicBezTo>
                        <a:pt x="1034" y="669"/>
                        <a:pt x="973" y="700"/>
                        <a:pt x="882" y="700"/>
                      </a:cubicBezTo>
                      <a:cubicBezTo>
                        <a:pt x="304" y="852"/>
                        <a:pt x="0" y="1520"/>
                        <a:pt x="304" y="2068"/>
                      </a:cubicBezTo>
                      <a:lnTo>
                        <a:pt x="274" y="2037"/>
                      </a:lnTo>
                      <a:lnTo>
                        <a:pt x="274" y="2037"/>
                      </a:lnTo>
                      <a:cubicBezTo>
                        <a:pt x="335" y="2159"/>
                        <a:pt x="426" y="2250"/>
                        <a:pt x="517" y="2341"/>
                      </a:cubicBezTo>
                      <a:cubicBezTo>
                        <a:pt x="547" y="2371"/>
                        <a:pt x="608" y="2402"/>
                        <a:pt x="669" y="2432"/>
                      </a:cubicBezTo>
                      <a:cubicBezTo>
                        <a:pt x="821" y="2523"/>
                        <a:pt x="1003" y="2554"/>
                        <a:pt x="1186" y="2554"/>
                      </a:cubicBezTo>
                      <a:cubicBezTo>
                        <a:pt x="1247" y="2554"/>
                        <a:pt x="1307" y="2554"/>
                        <a:pt x="1399" y="2523"/>
                      </a:cubicBezTo>
                      <a:cubicBezTo>
                        <a:pt x="1976" y="2371"/>
                        <a:pt x="2554" y="2068"/>
                        <a:pt x="2979" y="1612"/>
                      </a:cubicBezTo>
                      <a:cubicBezTo>
                        <a:pt x="3192" y="1399"/>
                        <a:pt x="3283" y="1064"/>
                        <a:pt x="3222" y="761"/>
                      </a:cubicBezTo>
                      <a:cubicBezTo>
                        <a:pt x="3222" y="639"/>
                        <a:pt x="3162" y="517"/>
                        <a:pt x="3101" y="426"/>
                      </a:cubicBezTo>
                      <a:cubicBezTo>
                        <a:pt x="3070" y="365"/>
                        <a:pt x="3010" y="305"/>
                        <a:pt x="2979" y="274"/>
                      </a:cubicBezTo>
                      <a:cubicBezTo>
                        <a:pt x="2797" y="92"/>
                        <a:pt x="2554" y="1"/>
                        <a:pt x="231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2" name="Google Shape;7602;p74"/>
                <p:cNvSpPr/>
                <p:nvPr/>
              </p:nvSpPr>
              <p:spPr>
                <a:xfrm>
                  <a:off x="278375" y="911775"/>
                  <a:ext cx="47150" cy="8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3352" extrusionOk="0">
                      <a:moveTo>
                        <a:pt x="943" y="1"/>
                      </a:moveTo>
                      <a:cubicBezTo>
                        <a:pt x="472" y="1"/>
                        <a:pt x="1" y="320"/>
                        <a:pt x="1" y="958"/>
                      </a:cubicBezTo>
                      <a:lnTo>
                        <a:pt x="1" y="2417"/>
                      </a:lnTo>
                      <a:cubicBezTo>
                        <a:pt x="1" y="3040"/>
                        <a:pt x="472" y="3352"/>
                        <a:pt x="943" y="3352"/>
                      </a:cubicBezTo>
                      <a:cubicBezTo>
                        <a:pt x="1414" y="3352"/>
                        <a:pt x="1886" y="3040"/>
                        <a:pt x="1886" y="2417"/>
                      </a:cubicBezTo>
                      <a:lnTo>
                        <a:pt x="1886" y="958"/>
                      </a:lnTo>
                      <a:cubicBezTo>
                        <a:pt x="1886" y="320"/>
                        <a:pt x="1414" y="1"/>
                        <a:pt x="94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3" name="Google Shape;7603;p74"/>
                <p:cNvSpPr/>
                <p:nvPr/>
              </p:nvSpPr>
              <p:spPr>
                <a:xfrm>
                  <a:off x="431100" y="1168125"/>
                  <a:ext cx="105675" cy="11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20" extrusionOk="0">
                      <a:moveTo>
                        <a:pt x="3200" y="1"/>
                      </a:moveTo>
                      <a:cubicBezTo>
                        <a:pt x="2969" y="1"/>
                        <a:pt x="2744" y="98"/>
                        <a:pt x="2585" y="279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0" y="4247"/>
                        <a:pt x="593" y="4719"/>
                        <a:pt x="1165" y="4719"/>
                      </a:cubicBezTo>
                      <a:cubicBezTo>
                        <a:pt x="1540" y="4719"/>
                        <a:pt x="1906" y="4517"/>
                        <a:pt x="2038" y="4048"/>
                      </a:cubicBezTo>
                      <a:cubicBezTo>
                        <a:pt x="2099" y="3805"/>
                        <a:pt x="2220" y="3561"/>
                        <a:pt x="2372" y="3349"/>
                      </a:cubicBezTo>
                      <a:cubicBezTo>
                        <a:pt x="2798" y="2710"/>
                        <a:pt x="3467" y="2224"/>
                        <a:pt x="3953" y="1616"/>
                      </a:cubicBezTo>
                      <a:cubicBezTo>
                        <a:pt x="4105" y="1434"/>
                        <a:pt x="4196" y="1191"/>
                        <a:pt x="4227" y="947"/>
                      </a:cubicBezTo>
                      <a:cubicBezTo>
                        <a:pt x="4227" y="765"/>
                        <a:pt x="4166" y="583"/>
                        <a:pt x="4075" y="431"/>
                      </a:cubicBezTo>
                      <a:cubicBezTo>
                        <a:pt x="4014" y="400"/>
                        <a:pt x="3983" y="339"/>
                        <a:pt x="3923" y="279"/>
                      </a:cubicBezTo>
                      <a:cubicBezTo>
                        <a:pt x="3892" y="248"/>
                        <a:pt x="3831" y="218"/>
                        <a:pt x="3801" y="188"/>
                      </a:cubicBezTo>
                      <a:cubicBezTo>
                        <a:pt x="3679" y="96"/>
                        <a:pt x="3558" y="66"/>
                        <a:pt x="3436" y="36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4" name="Google Shape;7604;p74"/>
                <p:cNvSpPr/>
                <p:nvPr/>
              </p:nvSpPr>
              <p:spPr>
                <a:xfrm>
                  <a:off x="277625" y="482825"/>
                  <a:ext cx="47900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6" h="1513" extrusionOk="0">
                      <a:moveTo>
                        <a:pt x="1" y="0"/>
                      </a:moveTo>
                      <a:lnTo>
                        <a:pt x="31" y="578"/>
                      </a:lnTo>
                      <a:cubicBezTo>
                        <a:pt x="16" y="1201"/>
                        <a:pt x="487" y="1513"/>
                        <a:pt x="962" y="1513"/>
                      </a:cubicBezTo>
                      <a:cubicBezTo>
                        <a:pt x="1437" y="1513"/>
                        <a:pt x="1916" y="1201"/>
                        <a:pt x="1916" y="578"/>
                      </a:cubicBezTo>
                      <a:lnTo>
                        <a:pt x="1916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5" name="Google Shape;7605;p74"/>
                <p:cNvSpPr/>
                <p:nvPr/>
              </p:nvSpPr>
              <p:spPr>
                <a:xfrm>
                  <a:off x="326275" y="1273375"/>
                  <a:ext cx="116275" cy="5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1" h="2331" extrusionOk="0">
                      <a:moveTo>
                        <a:pt x="1229" y="0"/>
                      </a:moveTo>
                      <a:cubicBezTo>
                        <a:pt x="447" y="0"/>
                        <a:pt x="1" y="563"/>
                        <a:pt x="456" y="1266"/>
                      </a:cubicBezTo>
                      <a:cubicBezTo>
                        <a:pt x="1125" y="2300"/>
                        <a:pt x="2280" y="2330"/>
                        <a:pt x="3404" y="2330"/>
                      </a:cubicBezTo>
                      <a:cubicBezTo>
                        <a:pt x="4650" y="2330"/>
                        <a:pt x="4650" y="415"/>
                        <a:pt x="3404" y="415"/>
                      </a:cubicBezTo>
                      <a:cubicBezTo>
                        <a:pt x="3202" y="415"/>
                        <a:pt x="2972" y="496"/>
                        <a:pt x="2769" y="496"/>
                      </a:cubicBezTo>
                      <a:cubicBezTo>
                        <a:pt x="2668" y="496"/>
                        <a:pt x="2573" y="476"/>
                        <a:pt x="2492" y="415"/>
                      </a:cubicBezTo>
                      <a:cubicBezTo>
                        <a:pt x="2036" y="124"/>
                        <a:pt x="1595" y="0"/>
                        <a:pt x="122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6" name="Google Shape;7606;p74"/>
                <p:cNvSpPr/>
                <p:nvPr/>
              </p:nvSpPr>
              <p:spPr>
                <a:xfrm>
                  <a:off x="282950" y="715350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0" y="0"/>
                      </a:moveTo>
                      <a:cubicBezTo>
                        <a:pt x="2128" y="0"/>
                        <a:pt x="1946" y="61"/>
                        <a:pt x="1763" y="152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81" y="335"/>
                        <a:pt x="1490" y="396"/>
                        <a:pt x="1429" y="456"/>
                      </a:cubicBezTo>
                      <a:cubicBezTo>
                        <a:pt x="1399" y="456"/>
                        <a:pt x="1368" y="487"/>
                        <a:pt x="1338" y="517"/>
                      </a:cubicBezTo>
                      <a:cubicBezTo>
                        <a:pt x="1277" y="547"/>
                        <a:pt x="1186" y="608"/>
                        <a:pt x="1125" y="639"/>
                      </a:cubicBezTo>
                      <a:cubicBezTo>
                        <a:pt x="1034" y="669"/>
                        <a:pt x="973" y="669"/>
                        <a:pt x="882" y="699"/>
                      </a:cubicBezTo>
                      <a:cubicBezTo>
                        <a:pt x="304" y="851"/>
                        <a:pt x="0" y="1520"/>
                        <a:pt x="304" y="2037"/>
                      </a:cubicBezTo>
                      <a:cubicBezTo>
                        <a:pt x="335" y="2158"/>
                        <a:pt x="426" y="2250"/>
                        <a:pt x="517" y="2341"/>
                      </a:cubicBezTo>
                      <a:cubicBezTo>
                        <a:pt x="578" y="2371"/>
                        <a:pt x="608" y="2402"/>
                        <a:pt x="669" y="2432"/>
                      </a:cubicBezTo>
                      <a:cubicBezTo>
                        <a:pt x="821" y="2523"/>
                        <a:pt x="1003" y="2554"/>
                        <a:pt x="1186" y="2554"/>
                      </a:cubicBezTo>
                      <a:cubicBezTo>
                        <a:pt x="1277" y="2554"/>
                        <a:pt x="1338" y="2523"/>
                        <a:pt x="1399" y="2523"/>
                      </a:cubicBezTo>
                      <a:cubicBezTo>
                        <a:pt x="2006" y="2371"/>
                        <a:pt x="2554" y="2067"/>
                        <a:pt x="2979" y="1611"/>
                      </a:cubicBezTo>
                      <a:cubicBezTo>
                        <a:pt x="3192" y="1399"/>
                        <a:pt x="3283" y="1064"/>
                        <a:pt x="3222" y="760"/>
                      </a:cubicBezTo>
                      <a:cubicBezTo>
                        <a:pt x="3222" y="639"/>
                        <a:pt x="3162" y="517"/>
                        <a:pt x="3101" y="426"/>
                      </a:cubicBezTo>
                      <a:cubicBezTo>
                        <a:pt x="3070" y="365"/>
                        <a:pt x="3010" y="304"/>
                        <a:pt x="2979" y="274"/>
                      </a:cubicBezTo>
                      <a:cubicBezTo>
                        <a:pt x="2797" y="92"/>
                        <a:pt x="2554" y="0"/>
                        <a:pt x="2310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7" name="Google Shape;7607;p74"/>
                <p:cNvSpPr/>
                <p:nvPr/>
              </p:nvSpPr>
              <p:spPr>
                <a:xfrm>
                  <a:off x="327775" y="1066950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1"/>
                      </a:moveTo>
                      <a:cubicBezTo>
                        <a:pt x="620" y="1"/>
                        <a:pt x="248" y="277"/>
                        <a:pt x="122" y="678"/>
                      </a:cubicBezTo>
                      <a:cubicBezTo>
                        <a:pt x="1" y="1195"/>
                        <a:pt x="305" y="1712"/>
                        <a:pt x="791" y="1864"/>
                      </a:cubicBezTo>
                      <a:cubicBezTo>
                        <a:pt x="1612" y="2198"/>
                        <a:pt x="2493" y="2411"/>
                        <a:pt x="3405" y="2472"/>
                      </a:cubicBezTo>
                      <a:cubicBezTo>
                        <a:pt x="3415" y="2472"/>
                        <a:pt x="3424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6" y="526"/>
                        <a:pt x="1976" y="313"/>
                        <a:pt x="1308" y="40"/>
                      </a:cubicBezTo>
                      <a:cubicBezTo>
                        <a:pt x="1217" y="13"/>
                        <a:pt x="1126" y="1"/>
                        <a:pt x="103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8" name="Google Shape;7608;p74"/>
                <p:cNvSpPr/>
                <p:nvPr/>
              </p:nvSpPr>
              <p:spPr>
                <a:xfrm>
                  <a:off x="1570975" y="810250"/>
                  <a:ext cx="40300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" h="308" extrusionOk="0">
                      <a:moveTo>
                        <a:pt x="688" y="0"/>
                      </a:moveTo>
                      <a:cubicBezTo>
                        <a:pt x="433" y="0"/>
                        <a:pt x="182" y="103"/>
                        <a:pt x="0" y="308"/>
                      </a:cubicBezTo>
                      <a:cubicBezTo>
                        <a:pt x="547" y="277"/>
                        <a:pt x="1064" y="277"/>
                        <a:pt x="1611" y="277"/>
                      </a:cubicBezTo>
                      <a:cubicBezTo>
                        <a:pt x="1398" y="186"/>
                        <a:pt x="1155" y="95"/>
                        <a:pt x="942" y="34"/>
                      </a:cubicBezTo>
                      <a:cubicBezTo>
                        <a:pt x="859" y="11"/>
                        <a:pt x="773" y="0"/>
                        <a:pt x="68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9" name="Google Shape;7609;p74"/>
                <p:cNvSpPr/>
                <p:nvPr/>
              </p:nvSpPr>
              <p:spPr>
                <a:xfrm>
                  <a:off x="1155300" y="1085425"/>
                  <a:ext cx="31950" cy="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1460" extrusionOk="0">
                      <a:moveTo>
                        <a:pt x="973" y="0"/>
                      </a:moveTo>
                      <a:cubicBezTo>
                        <a:pt x="457" y="0"/>
                        <a:pt x="31" y="426"/>
                        <a:pt x="31" y="942"/>
                      </a:cubicBezTo>
                      <a:cubicBezTo>
                        <a:pt x="1" y="1125"/>
                        <a:pt x="1" y="1277"/>
                        <a:pt x="31" y="1459"/>
                      </a:cubicBezTo>
                      <a:cubicBezTo>
                        <a:pt x="213" y="1307"/>
                        <a:pt x="852" y="547"/>
                        <a:pt x="1277" y="61"/>
                      </a:cubicBezTo>
                      <a:cubicBezTo>
                        <a:pt x="1186" y="30"/>
                        <a:pt x="1095" y="0"/>
                        <a:pt x="97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0" name="Google Shape;7610;p74"/>
                <p:cNvSpPr/>
                <p:nvPr/>
              </p:nvSpPr>
              <p:spPr>
                <a:xfrm>
                  <a:off x="1228250" y="911775"/>
                  <a:ext cx="47150" cy="8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3360" extrusionOk="0">
                      <a:moveTo>
                        <a:pt x="943" y="1"/>
                      </a:moveTo>
                      <a:cubicBezTo>
                        <a:pt x="472" y="1"/>
                        <a:pt x="1" y="320"/>
                        <a:pt x="1" y="958"/>
                      </a:cubicBezTo>
                      <a:lnTo>
                        <a:pt x="1" y="2417"/>
                      </a:lnTo>
                      <a:cubicBezTo>
                        <a:pt x="1" y="2934"/>
                        <a:pt x="426" y="3359"/>
                        <a:pt x="943" y="3359"/>
                      </a:cubicBezTo>
                      <a:cubicBezTo>
                        <a:pt x="1064" y="3359"/>
                        <a:pt x="1186" y="3329"/>
                        <a:pt x="1308" y="3268"/>
                      </a:cubicBezTo>
                      <a:cubicBezTo>
                        <a:pt x="1490" y="3055"/>
                        <a:pt x="1703" y="2812"/>
                        <a:pt x="1855" y="2539"/>
                      </a:cubicBezTo>
                      <a:cubicBezTo>
                        <a:pt x="1885" y="2508"/>
                        <a:pt x="1885" y="2447"/>
                        <a:pt x="1885" y="2417"/>
                      </a:cubicBezTo>
                      <a:lnTo>
                        <a:pt x="1885" y="958"/>
                      </a:lnTo>
                      <a:cubicBezTo>
                        <a:pt x="1885" y="320"/>
                        <a:pt x="1414" y="1"/>
                        <a:pt x="94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1" name="Google Shape;7611;p74"/>
                <p:cNvSpPr/>
                <p:nvPr/>
              </p:nvSpPr>
              <p:spPr>
                <a:xfrm>
                  <a:off x="2039050" y="810125"/>
                  <a:ext cx="62350" cy="2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4" h="1073" extrusionOk="0">
                      <a:moveTo>
                        <a:pt x="948" y="0"/>
                      </a:moveTo>
                      <a:cubicBezTo>
                        <a:pt x="531" y="0"/>
                        <a:pt x="162" y="282"/>
                        <a:pt x="62" y="708"/>
                      </a:cubicBezTo>
                      <a:cubicBezTo>
                        <a:pt x="1" y="830"/>
                        <a:pt x="1" y="951"/>
                        <a:pt x="31" y="1073"/>
                      </a:cubicBezTo>
                      <a:cubicBezTo>
                        <a:pt x="852" y="1012"/>
                        <a:pt x="1673" y="890"/>
                        <a:pt x="2493" y="708"/>
                      </a:cubicBezTo>
                      <a:cubicBezTo>
                        <a:pt x="2372" y="526"/>
                        <a:pt x="2189" y="404"/>
                        <a:pt x="2007" y="343"/>
                      </a:cubicBezTo>
                      <a:cubicBezTo>
                        <a:pt x="1733" y="252"/>
                        <a:pt x="1490" y="130"/>
                        <a:pt x="1217" y="39"/>
                      </a:cubicBezTo>
                      <a:cubicBezTo>
                        <a:pt x="1126" y="13"/>
                        <a:pt x="1036" y="0"/>
                        <a:pt x="94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2" name="Google Shape;7612;p74"/>
                <p:cNvSpPr/>
                <p:nvPr/>
              </p:nvSpPr>
              <p:spPr>
                <a:xfrm>
                  <a:off x="1749450" y="801075"/>
                  <a:ext cx="113350" cy="3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4" h="1466" extrusionOk="0">
                      <a:moveTo>
                        <a:pt x="1041" y="0"/>
                      </a:moveTo>
                      <a:cubicBezTo>
                        <a:pt x="289" y="0"/>
                        <a:pt x="1" y="371"/>
                        <a:pt x="460" y="1070"/>
                      </a:cubicBezTo>
                      <a:cubicBezTo>
                        <a:pt x="1767" y="1222"/>
                        <a:pt x="3074" y="1374"/>
                        <a:pt x="4381" y="1465"/>
                      </a:cubicBezTo>
                      <a:cubicBezTo>
                        <a:pt x="4533" y="888"/>
                        <a:pt x="4077" y="310"/>
                        <a:pt x="3469" y="310"/>
                      </a:cubicBezTo>
                      <a:cubicBezTo>
                        <a:pt x="3317" y="340"/>
                        <a:pt x="3165" y="356"/>
                        <a:pt x="3013" y="356"/>
                      </a:cubicBezTo>
                      <a:cubicBezTo>
                        <a:pt x="2861" y="356"/>
                        <a:pt x="2709" y="340"/>
                        <a:pt x="2557" y="310"/>
                      </a:cubicBezTo>
                      <a:cubicBezTo>
                        <a:pt x="1952" y="101"/>
                        <a:pt x="1433" y="0"/>
                        <a:pt x="104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3" name="Google Shape;7613;p74"/>
                <p:cNvSpPr/>
                <p:nvPr/>
              </p:nvSpPr>
              <p:spPr>
                <a:xfrm>
                  <a:off x="701650" y="1347725"/>
                  <a:ext cx="39525" cy="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" h="512" extrusionOk="0">
                      <a:moveTo>
                        <a:pt x="871" y="0"/>
                      </a:moveTo>
                      <a:cubicBezTo>
                        <a:pt x="540" y="0"/>
                        <a:pt x="216" y="163"/>
                        <a:pt x="31" y="450"/>
                      </a:cubicBezTo>
                      <a:lnTo>
                        <a:pt x="0" y="511"/>
                      </a:lnTo>
                      <a:cubicBezTo>
                        <a:pt x="517" y="481"/>
                        <a:pt x="1064" y="420"/>
                        <a:pt x="1581" y="329"/>
                      </a:cubicBezTo>
                      <a:cubicBezTo>
                        <a:pt x="1490" y="238"/>
                        <a:pt x="1429" y="177"/>
                        <a:pt x="1338" y="116"/>
                      </a:cubicBezTo>
                      <a:cubicBezTo>
                        <a:pt x="1190" y="37"/>
                        <a:pt x="1030" y="0"/>
                        <a:pt x="87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4" name="Google Shape;7614;p74"/>
                <p:cNvSpPr/>
                <p:nvPr/>
              </p:nvSpPr>
              <p:spPr>
                <a:xfrm>
                  <a:off x="264700" y="1149250"/>
                  <a:ext cx="10675" cy="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1460" extrusionOk="0">
                      <a:moveTo>
                        <a:pt x="1" y="0"/>
                      </a:moveTo>
                      <a:lnTo>
                        <a:pt x="1" y="1459"/>
                      </a:lnTo>
                      <a:cubicBezTo>
                        <a:pt x="1" y="1429"/>
                        <a:pt x="31" y="1429"/>
                        <a:pt x="62" y="1398"/>
                      </a:cubicBezTo>
                      <a:cubicBezTo>
                        <a:pt x="426" y="1034"/>
                        <a:pt x="426" y="426"/>
                        <a:pt x="62" y="61"/>
                      </a:cubicBezTo>
                      <a:cubicBezTo>
                        <a:pt x="31" y="61"/>
                        <a:pt x="31" y="31"/>
                        <a:pt x="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5" name="Google Shape;7615;p74"/>
                <p:cNvSpPr/>
                <p:nvPr/>
              </p:nvSpPr>
              <p:spPr>
                <a:xfrm>
                  <a:off x="264700" y="674325"/>
                  <a:ext cx="10675" cy="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1460" extrusionOk="0">
                      <a:moveTo>
                        <a:pt x="1" y="0"/>
                      </a:moveTo>
                      <a:lnTo>
                        <a:pt x="1" y="1459"/>
                      </a:lnTo>
                      <a:cubicBezTo>
                        <a:pt x="1" y="1429"/>
                        <a:pt x="31" y="1429"/>
                        <a:pt x="62" y="1398"/>
                      </a:cubicBezTo>
                      <a:cubicBezTo>
                        <a:pt x="426" y="1033"/>
                        <a:pt x="426" y="426"/>
                        <a:pt x="62" y="61"/>
                      </a:cubicBezTo>
                      <a:cubicBezTo>
                        <a:pt x="31" y="61"/>
                        <a:pt x="31" y="30"/>
                        <a:pt x="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6" name="Google Shape;7616;p74"/>
                <p:cNvSpPr/>
                <p:nvPr/>
              </p:nvSpPr>
              <p:spPr>
                <a:xfrm>
                  <a:off x="530675" y="1316350"/>
                  <a:ext cx="57975" cy="4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9" h="1831" extrusionOk="0">
                      <a:moveTo>
                        <a:pt x="1153" y="0"/>
                      </a:moveTo>
                      <a:cubicBezTo>
                        <a:pt x="777" y="0"/>
                        <a:pt x="406" y="203"/>
                        <a:pt x="274" y="672"/>
                      </a:cubicBezTo>
                      <a:cubicBezTo>
                        <a:pt x="183" y="1006"/>
                        <a:pt x="92" y="1341"/>
                        <a:pt x="0" y="1675"/>
                      </a:cubicBezTo>
                      <a:cubicBezTo>
                        <a:pt x="0" y="1675"/>
                        <a:pt x="1632" y="1830"/>
                        <a:pt x="1883" y="1830"/>
                      </a:cubicBezTo>
                      <a:cubicBezTo>
                        <a:pt x="1904" y="1830"/>
                        <a:pt x="1915" y="1829"/>
                        <a:pt x="1915" y="1827"/>
                      </a:cubicBezTo>
                      <a:cubicBezTo>
                        <a:pt x="1976" y="1614"/>
                        <a:pt x="2037" y="1401"/>
                        <a:pt x="2098" y="1189"/>
                      </a:cubicBezTo>
                      <a:cubicBezTo>
                        <a:pt x="2318" y="472"/>
                        <a:pt x="1728" y="0"/>
                        <a:pt x="115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7" name="Google Shape;7617;p74"/>
                <p:cNvSpPr/>
                <p:nvPr/>
              </p:nvSpPr>
              <p:spPr>
                <a:xfrm>
                  <a:off x="800925" y="1270450"/>
                  <a:ext cx="108925" cy="5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7" h="2387" extrusionOk="0">
                      <a:moveTo>
                        <a:pt x="1328" y="0"/>
                      </a:moveTo>
                      <a:cubicBezTo>
                        <a:pt x="660" y="0"/>
                        <a:pt x="0" y="692"/>
                        <a:pt x="467" y="1414"/>
                      </a:cubicBezTo>
                      <a:cubicBezTo>
                        <a:pt x="802" y="1930"/>
                        <a:pt x="1379" y="2295"/>
                        <a:pt x="2017" y="2386"/>
                      </a:cubicBezTo>
                      <a:cubicBezTo>
                        <a:pt x="2808" y="2113"/>
                        <a:pt x="3598" y="1809"/>
                        <a:pt x="4327" y="1475"/>
                      </a:cubicBezTo>
                      <a:cubicBezTo>
                        <a:pt x="4357" y="975"/>
                        <a:pt x="3961" y="561"/>
                        <a:pt x="3468" y="561"/>
                      </a:cubicBezTo>
                      <a:cubicBezTo>
                        <a:pt x="3450" y="561"/>
                        <a:pt x="3433" y="562"/>
                        <a:pt x="3416" y="563"/>
                      </a:cubicBezTo>
                      <a:lnTo>
                        <a:pt x="2473" y="563"/>
                      </a:lnTo>
                      <a:cubicBezTo>
                        <a:pt x="2382" y="532"/>
                        <a:pt x="2291" y="532"/>
                        <a:pt x="2200" y="502"/>
                      </a:cubicBezTo>
                      <a:cubicBezTo>
                        <a:pt x="2114" y="480"/>
                        <a:pt x="2073" y="459"/>
                        <a:pt x="2079" y="459"/>
                      </a:cubicBezTo>
                      <a:cubicBezTo>
                        <a:pt x="2081" y="459"/>
                        <a:pt x="2091" y="463"/>
                        <a:pt x="2109" y="471"/>
                      </a:cubicBezTo>
                      <a:cubicBezTo>
                        <a:pt x="2177" y="471"/>
                        <a:pt x="2109" y="420"/>
                        <a:pt x="2096" y="420"/>
                      </a:cubicBezTo>
                      <a:cubicBezTo>
                        <a:pt x="2095" y="420"/>
                        <a:pt x="2095" y="420"/>
                        <a:pt x="2095" y="420"/>
                      </a:cubicBezTo>
                      <a:lnTo>
                        <a:pt x="2095" y="420"/>
                      </a:lnTo>
                      <a:cubicBezTo>
                        <a:pt x="1894" y="124"/>
                        <a:pt x="1610" y="0"/>
                        <a:pt x="132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8" name="Google Shape;7618;p74"/>
                <p:cNvSpPr/>
                <p:nvPr/>
              </p:nvSpPr>
              <p:spPr>
                <a:xfrm>
                  <a:off x="264700" y="879475"/>
                  <a:ext cx="9150" cy="3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1430" extrusionOk="0">
                      <a:moveTo>
                        <a:pt x="1" y="1"/>
                      </a:moveTo>
                      <a:lnTo>
                        <a:pt x="1" y="1429"/>
                      </a:lnTo>
                      <a:cubicBezTo>
                        <a:pt x="62" y="1338"/>
                        <a:pt x="92" y="1247"/>
                        <a:pt x="153" y="1156"/>
                      </a:cubicBezTo>
                      <a:cubicBezTo>
                        <a:pt x="366" y="761"/>
                        <a:pt x="305" y="305"/>
                        <a:pt x="1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9" name="Google Shape;7619;p74"/>
                <p:cNvSpPr/>
                <p:nvPr/>
              </p:nvSpPr>
              <p:spPr>
                <a:xfrm>
                  <a:off x="1153025" y="610475"/>
                  <a:ext cx="72225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9" h="4226" extrusionOk="0">
                      <a:moveTo>
                        <a:pt x="1064" y="1"/>
                      </a:moveTo>
                      <a:cubicBezTo>
                        <a:pt x="548" y="1"/>
                        <a:pt x="122" y="426"/>
                        <a:pt x="122" y="943"/>
                      </a:cubicBezTo>
                      <a:cubicBezTo>
                        <a:pt x="0" y="2068"/>
                        <a:pt x="244" y="3223"/>
                        <a:pt x="1186" y="3952"/>
                      </a:cubicBezTo>
                      <a:cubicBezTo>
                        <a:pt x="1368" y="4135"/>
                        <a:pt x="1604" y="4226"/>
                        <a:pt x="1843" y="4226"/>
                      </a:cubicBezTo>
                      <a:cubicBezTo>
                        <a:pt x="2083" y="4226"/>
                        <a:pt x="2326" y="4135"/>
                        <a:pt x="2523" y="3952"/>
                      </a:cubicBezTo>
                      <a:cubicBezTo>
                        <a:pt x="2888" y="3587"/>
                        <a:pt x="2888" y="2980"/>
                        <a:pt x="2523" y="2615"/>
                      </a:cubicBezTo>
                      <a:cubicBezTo>
                        <a:pt x="1946" y="2159"/>
                        <a:pt x="1946" y="1612"/>
                        <a:pt x="2007" y="943"/>
                      </a:cubicBezTo>
                      <a:cubicBezTo>
                        <a:pt x="2007" y="426"/>
                        <a:pt x="1581" y="1"/>
                        <a:pt x="1064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0" name="Google Shape;7620;p74"/>
                <p:cNvSpPr/>
                <p:nvPr/>
              </p:nvSpPr>
              <p:spPr>
                <a:xfrm>
                  <a:off x="565175" y="1182375"/>
                  <a:ext cx="94675" cy="5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7" h="2026" extrusionOk="0">
                      <a:moveTo>
                        <a:pt x="2173" y="0"/>
                      </a:moveTo>
                      <a:cubicBezTo>
                        <a:pt x="1698" y="0"/>
                        <a:pt x="1223" y="61"/>
                        <a:pt x="748" y="165"/>
                      </a:cubicBezTo>
                      <a:cubicBezTo>
                        <a:pt x="353" y="256"/>
                        <a:pt x="110" y="590"/>
                        <a:pt x="79" y="985"/>
                      </a:cubicBezTo>
                      <a:cubicBezTo>
                        <a:pt x="1" y="1562"/>
                        <a:pt x="442" y="2025"/>
                        <a:pt x="974" y="2025"/>
                      </a:cubicBezTo>
                      <a:cubicBezTo>
                        <a:pt x="1059" y="2025"/>
                        <a:pt x="1146" y="2014"/>
                        <a:pt x="1234" y="1988"/>
                      </a:cubicBezTo>
                      <a:cubicBezTo>
                        <a:pt x="1588" y="1929"/>
                        <a:pt x="1941" y="1896"/>
                        <a:pt x="2286" y="1896"/>
                      </a:cubicBezTo>
                      <a:cubicBezTo>
                        <a:pt x="2475" y="1896"/>
                        <a:pt x="2662" y="1906"/>
                        <a:pt x="2845" y="1928"/>
                      </a:cubicBezTo>
                      <a:cubicBezTo>
                        <a:pt x="2862" y="1929"/>
                        <a:pt x="2878" y="1929"/>
                        <a:pt x="2894" y="1929"/>
                      </a:cubicBezTo>
                      <a:cubicBezTo>
                        <a:pt x="3389" y="1929"/>
                        <a:pt x="3787" y="1486"/>
                        <a:pt x="3757" y="985"/>
                      </a:cubicBezTo>
                      <a:cubicBezTo>
                        <a:pt x="3787" y="485"/>
                        <a:pt x="3389" y="42"/>
                        <a:pt x="2894" y="42"/>
                      </a:cubicBezTo>
                      <a:cubicBezTo>
                        <a:pt x="2878" y="42"/>
                        <a:pt x="2862" y="42"/>
                        <a:pt x="2845" y="43"/>
                      </a:cubicBezTo>
                      <a:cubicBezTo>
                        <a:pt x="2621" y="14"/>
                        <a:pt x="2397" y="0"/>
                        <a:pt x="217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1" name="Google Shape;7621;p74"/>
                <p:cNvSpPr/>
                <p:nvPr/>
              </p:nvSpPr>
              <p:spPr>
                <a:xfrm>
                  <a:off x="753325" y="482825"/>
                  <a:ext cx="47125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" h="1513" extrusionOk="0">
                      <a:moveTo>
                        <a:pt x="0" y="0"/>
                      </a:moveTo>
                      <a:lnTo>
                        <a:pt x="0" y="578"/>
                      </a:lnTo>
                      <a:cubicBezTo>
                        <a:pt x="0" y="1201"/>
                        <a:pt x="471" y="1513"/>
                        <a:pt x="943" y="1513"/>
                      </a:cubicBezTo>
                      <a:cubicBezTo>
                        <a:pt x="1414" y="1513"/>
                        <a:pt x="1885" y="1201"/>
                        <a:pt x="1885" y="578"/>
                      </a:cubicBezTo>
                      <a:lnTo>
                        <a:pt x="188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2" name="Google Shape;7622;p74"/>
                <p:cNvSpPr/>
                <p:nvPr/>
              </p:nvSpPr>
              <p:spPr>
                <a:xfrm>
                  <a:off x="1091475" y="482825"/>
                  <a:ext cx="41050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480" extrusionOk="0">
                      <a:moveTo>
                        <a:pt x="0" y="0"/>
                      </a:moveTo>
                      <a:cubicBezTo>
                        <a:pt x="177" y="302"/>
                        <a:pt x="499" y="480"/>
                        <a:pt x="846" y="480"/>
                      </a:cubicBezTo>
                      <a:cubicBezTo>
                        <a:pt x="918" y="480"/>
                        <a:pt x="991" y="472"/>
                        <a:pt x="1064" y="456"/>
                      </a:cubicBezTo>
                      <a:cubicBezTo>
                        <a:pt x="1307" y="365"/>
                        <a:pt x="1520" y="213"/>
                        <a:pt x="164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3" name="Google Shape;7623;p74"/>
                <p:cNvSpPr/>
                <p:nvPr/>
              </p:nvSpPr>
              <p:spPr>
                <a:xfrm>
                  <a:off x="1042075" y="1181925"/>
                  <a:ext cx="52450" cy="4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8" h="1642" extrusionOk="0">
                      <a:moveTo>
                        <a:pt x="2098" y="0"/>
                      </a:moveTo>
                      <a:cubicBezTo>
                        <a:pt x="1612" y="0"/>
                        <a:pt x="1125" y="31"/>
                        <a:pt x="669" y="152"/>
                      </a:cubicBezTo>
                      <a:cubicBezTo>
                        <a:pt x="274" y="243"/>
                        <a:pt x="31" y="608"/>
                        <a:pt x="1" y="973"/>
                      </a:cubicBezTo>
                      <a:cubicBezTo>
                        <a:pt x="1" y="1216"/>
                        <a:pt x="61" y="1459"/>
                        <a:pt x="183" y="1642"/>
                      </a:cubicBezTo>
                      <a:cubicBezTo>
                        <a:pt x="852" y="1125"/>
                        <a:pt x="1490" y="578"/>
                        <a:pt x="209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4" name="Google Shape;7624;p74"/>
                <p:cNvSpPr/>
                <p:nvPr/>
              </p:nvSpPr>
              <p:spPr>
                <a:xfrm>
                  <a:off x="450875" y="526175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3" y="698"/>
                      </a:cubicBezTo>
                      <a:cubicBezTo>
                        <a:pt x="1" y="1215"/>
                        <a:pt x="305" y="1731"/>
                        <a:pt x="791" y="1853"/>
                      </a:cubicBezTo>
                      <a:cubicBezTo>
                        <a:pt x="1399" y="2096"/>
                        <a:pt x="2068" y="2187"/>
                        <a:pt x="2706" y="2187"/>
                      </a:cubicBezTo>
                      <a:cubicBezTo>
                        <a:pt x="3983" y="2187"/>
                        <a:pt x="3983" y="303"/>
                        <a:pt x="2706" y="303"/>
                      </a:cubicBezTo>
                      <a:cubicBezTo>
                        <a:pt x="2220" y="303"/>
                        <a:pt x="1764" y="212"/>
                        <a:pt x="1308" y="29"/>
                      </a:cubicBezTo>
                      <a:cubicBezTo>
                        <a:pt x="1226" y="10"/>
                        <a:pt x="1144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5" name="Google Shape;7625;p74"/>
                <p:cNvSpPr/>
                <p:nvPr/>
              </p:nvSpPr>
              <p:spPr>
                <a:xfrm>
                  <a:off x="757875" y="715350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1" y="0"/>
                      </a:moveTo>
                      <a:cubicBezTo>
                        <a:pt x="2128" y="0"/>
                        <a:pt x="1946" y="61"/>
                        <a:pt x="1794" y="152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81" y="335"/>
                        <a:pt x="1490" y="396"/>
                        <a:pt x="1429" y="456"/>
                      </a:cubicBezTo>
                      <a:cubicBezTo>
                        <a:pt x="1399" y="456"/>
                        <a:pt x="1368" y="487"/>
                        <a:pt x="1338" y="517"/>
                      </a:cubicBezTo>
                      <a:cubicBezTo>
                        <a:pt x="1277" y="547"/>
                        <a:pt x="1186" y="608"/>
                        <a:pt x="1125" y="639"/>
                      </a:cubicBezTo>
                      <a:cubicBezTo>
                        <a:pt x="1034" y="669"/>
                        <a:pt x="973" y="669"/>
                        <a:pt x="882" y="699"/>
                      </a:cubicBezTo>
                      <a:cubicBezTo>
                        <a:pt x="305" y="851"/>
                        <a:pt x="1" y="1520"/>
                        <a:pt x="305" y="2037"/>
                      </a:cubicBezTo>
                      <a:cubicBezTo>
                        <a:pt x="335" y="2158"/>
                        <a:pt x="426" y="2250"/>
                        <a:pt x="517" y="2341"/>
                      </a:cubicBezTo>
                      <a:cubicBezTo>
                        <a:pt x="578" y="2371"/>
                        <a:pt x="609" y="2402"/>
                        <a:pt x="669" y="2432"/>
                      </a:cubicBezTo>
                      <a:cubicBezTo>
                        <a:pt x="821" y="2523"/>
                        <a:pt x="1004" y="2554"/>
                        <a:pt x="1216" y="2554"/>
                      </a:cubicBezTo>
                      <a:cubicBezTo>
                        <a:pt x="1277" y="2554"/>
                        <a:pt x="1338" y="2523"/>
                        <a:pt x="1399" y="2523"/>
                      </a:cubicBezTo>
                      <a:cubicBezTo>
                        <a:pt x="2007" y="2371"/>
                        <a:pt x="2554" y="2067"/>
                        <a:pt x="2979" y="1611"/>
                      </a:cubicBezTo>
                      <a:cubicBezTo>
                        <a:pt x="3192" y="1399"/>
                        <a:pt x="3283" y="1064"/>
                        <a:pt x="3223" y="760"/>
                      </a:cubicBezTo>
                      <a:cubicBezTo>
                        <a:pt x="3223" y="639"/>
                        <a:pt x="3162" y="517"/>
                        <a:pt x="3101" y="426"/>
                      </a:cubicBezTo>
                      <a:cubicBezTo>
                        <a:pt x="3071" y="365"/>
                        <a:pt x="3010" y="304"/>
                        <a:pt x="2979" y="274"/>
                      </a:cubicBezTo>
                      <a:cubicBezTo>
                        <a:pt x="2797" y="92"/>
                        <a:pt x="2554" y="0"/>
                        <a:pt x="231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6" name="Google Shape;7626;p74"/>
                <p:cNvSpPr/>
                <p:nvPr/>
              </p:nvSpPr>
              <p:spPr>
                <a:xfrm>
                  <a:off x="753325" y="911775"/>
                  <a:ext cx="47125" cy="8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" h="3352" extrusionOk="0">
                      <a:moveTo>
                        <a:pt x="943" y="1"/>
                      </a:moveTo>
                      <a:cubicBezTo>
                        <a:pt x="471" y="1"/>
                        <a:pt x="0" y="320"/>
                        <a:pt x="0" y="958"/>
                      </a:cubicBezTo>
                      <a:lnTo>
                        <a:pt x="0" y="2417"/>
                      </a:lnTo>
                      <a:cubicBezTo>
                        <a:pt x="0" y="3040"/>
                        <a:pt x="471" y="3352"/>
                        <a:pt x="943" y="3352"/>
                      </a:cubicBezTo>
                      <a:cubicBezTo>
                        <a:pt x="1414" y="3352"/>
                        <a:pt x="1885" y="3040"/>
                        <a:pt x="1885" y="2417"/>
                      </a:cubicBezTo>
                      <a:lnTo>
                        <a:pt x="1885" y="958"/>
                      </a:lnTo>
                      <a:cubicBezTo>
                        <a:pt x="1885" y="320"/>
                        <a:pt x="1414" y="1"/>
                        <a:pt x="94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7" name="Google Shape;7627;p74"/>
                <p:cNvSpPr/>
                <p:nvPr/>
              </p:nvSpPr>
              <p:spPr>
                <a:xfrm>
                  <a:off x="906025" y="1168125"/>
                  <a:ext cx="105675" cy="11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20" extrusionOk="0">
                      <a:moveTo>
                        <a:pt x="3200" y="1"/>
                      </a:moveTo>
                      <a:cubicBezTo>
                        <a:pt x="2970" y="1"/>
                        <a:pt x="2744" y="98"/>
                        <a:pt x="2585" y="279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1" y="4247"/>
                        <a:pt x="594" y="4719"/>
                        <a:pt x="1166" y="4719"/>
                      </a:cubicBezTo>
                      <a:cubicBezTo>
                        <a:pt x="1540" y="4719"/>
                        <a:pt x="1906" y="4517"/>
                        <a:pt x="2038" y="4048"/>
                      </a:cubicBezTo>
                      <a:cubicBezTo>
                        <a:pt x="2099" y="3805"/>
                        <a:pt x="2221" y="3561"/>
                        <a:pt x="2373" y="3349"/>
                      </a:cubicBezTo>
                      <a:cubicBezTo>
                        <a:pt x="2798" y="2710"/>
                        <a:pt x="3467" y="2224"/>
                        <a:pt x="3953" y="1616"/>
                      </a:cubicBezTo>
                      <a:cubicBezTo>
                        <a:pt x="4105" y="1434"/>
                        <a:pt x="4196" y="1191"/>
                        <a:pt x="4227" y="947"/>
                      </a:cubicBezTo>
                      <a:cubicBezTo>
                        <a:pt x="4227" y="765"/>
                        <a:pt x="4166" y="583"/>
                        <a:pt x="4075" y="431"/>
                      </a:cubicBezTo>
                      <a:cubicBezTo>
                        <a:pt x="4014" y="400"/>
                        <a:pt x="3984" y="339"/>
                        <a:pt x="3923" y="279"/>
                      </a:cubicBezTo>
                      <a:cubicBezTo>
                        <a:pt x="3892" y="248"/>
                        <a:pt x="3832" y="218"/>
                        <a:pt x="3801" y="188"/>
                      </a:cubicBezTo>
                      <a:cubicBezTo>
                        <a:pt x="3680" y="96"/>
                        <a:pt x="3558" y="66"/>
                        <a:pt x="3437" y="36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8" name="Google Shape;7628;p74"/>
                <p:cNvSpPr/>
                <p:nvPr/>
              </p:nvSpPr>
              <p:spPr>
                <a:xfrm>
                  <a:off x="757875" y="1190275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1" y="1"/>
                      </a:moveTo>
                      <a:cubicBezTo>
                        <a:pt x="2128" y="1"/>
                        <a:pt x="1946" y="61"/>
                        <a:pt x="1794" y="153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81" y="335"/>
                        <a:pt x="1490" y="396"/>
                        <a:pt x="1429" y="457"/>
                      </a:cubicBezTo>
                      <a:cubicBezTo>
                        <a:pt x="1399" y="487"/>
                        <a:pt x="1368" y="487"/>
                        <a:pt x="1338" y="517"/>
                      </a:cubicBezTo>
                      <a:cubicBezTo>
                        <a:pt x="1277" y="548"/>
                        <a:pt x="1186" y="609"/>
                        <a:pt x="1125" y="639"/>
                      </a:cubicBezTo>
                      <a:cubicBezTo>
                        <a:pt x="1034" y="669"/>
                        <a:pt x="973" y="700"/>
                        <a:pt x="882" y="700"/>
                      </a:cubicBezTo>
                      <a:cubicBezTo>
                        <a:pt x="305" y="852"/>
                        <a:pt x="1" y="1520"/>
                        <a:pt x="305" y="2068"/>
                      </a:cubicBezTo>
                      <a:lnTo>
                        <a:pt x="274" y="2037"/>
                      </a:lnTo>
                      <a:lnTo>
                        <a:pt x="274" y="2037"/>
                      </a:lnTo>
                      <a:cubicBezTo>
                        <a:pt x="335" y="2159"/>
                        <a:pt x="426" y="2250"/>
                        <a:pt x="517" y="2341"/>
                      </a:cubicBezTo>
                      <a:cubicBezTo>
                        <a:pt x="548" y="2371"/>
                        <a:pt x="609" y="2402"/>
                        <a:pt x="669" y="2432"/>
                      </a:cubicBezTo>
                      <a:cubicBezTo>
                        <a:pt x="821" y="2523"/>
                        <a:pt x="1004" y="2554"/>
                        <a:pt x="1186" y="2554"/>
                      </a:cubicBezTo>
                      <a:cubicBezTo>
                        <a:pt x="1247" y="2554"/>
                        <a:pt x="1308" y="2554"/>
                        <a:pt x="1399" y="2523"/>
                      </a:cubicBezTo>
                      <a:cubicBezTo>
                        <a:pt x="1976" y="2371"/>
                        <a:pt x="2554" y="2068"/>
                        <a:pt x="2979" y="1612"/>
                      </a:cubicBezTo>
                      <a:cubicBezTo>
                        <a:pt x="3192" y="1399"/>
                        <a:pt x="3283" y="1064"/>
                        <a:pt x="3223" y="761"/>
                      </a:cubicBezTo>
                      <a:cubicBezTo>
                        <a:pt x="3223" y="639"/>
                        <a:pt x="3162" y="517"/>
                        <a:pt x="3101" y="426"/>
                      </a:cubicBezTo>
                      <a:cubicBezTo>
                        <a:pt x="3071" y="365"/>
                        <a:pt x="3010" y="305"/>
                        <a:pt x="2979" y="274"/>
                      </a:cubicBezTo>
                      <a:cubicBezTo>
                        <a:pt x="2797" y="92"/>
                        <a:pt x="2554" y="1"/>
                        <a:pt x="2311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9" name="Google Shape;7629;p74"/>
                <p:cNvSpPr/>
                <p:nvPr/>
              </p:nvSpPr>
              <p:spPr>
                <a:xfrm>
                  <a:off x="802725" y="1066950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6" y="1"/>
                      </a:moveTo>
                      <a:cubicBezTo>
                        <a:pt x="620" y="1"/>
                        <a:pt x="247" y="277"/>
                        <a:pt x="122" y="678"/>
                      </a:cubicBezTo>
                      <a:cubicBezTo>
                        <a:pt x="0" y="1195"/>
                        <a:pt x="304" y="1712"/>
                        <a:pt x="790" y="1864"/>
                      </a:cubicBezTo>
                      <a:cubicBezTo>
                        <a:pt x="1611" y="2198"/>
                        <a:pt x="2492" y="2411"/>
                        <a:pt x="3404" y="2472"/>
                      </a:cubicBezTo>
                      <a:cubicBezTo>
                        <a:pt x="3414" y="2472"/>
                        <a:pt x="3424" y="2472"/>
                        <a:pt x="3433" y="2472"/>
                      </a:cubicBezTo>
                      <a:cubicBezTo>
                        <a:pt x="4620" y="2472"/>
                        <a:pt x="4610" y="617"/>
                        <a:pt x="3404" y="587"/>
                      </a:cubicBezTo>
                      <a:cubicBezTo>
                        <a:pt x="2675" y="526"/>
                        <a:pt x="1976" y="313"/>
                        <a:pt x="1307" y="40"/>
                      </a:cubicBezTo>
                      <a:cubicBezTo>
                        <a:pt x="1216" y="13"/>
                        <a:pt x="1125" y="1"/>
                        <a:pt x="103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0" name="Google Shape;7630;p74"/>
                <p:cNvSpPr/>
                <p:nvPr/>
              </p:nvSpPr>
              <p:spPr>
                <a:xfrm>
                  <a:off x="1151500" y="872050"/>
                  <a:ext cx="77900" cy="7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6" h="3089" extrusionOk="0">
                      <a:moveTo>
                        <a:pt x="1819" y="0"/>
                      </a:moveTo>
                      <a:cubicBezTo>
                        <a:pt x="1526" y="0"/>
                        <a:pt x="1232" y="141"/>
                        <a:pt x="1034" y="480"/>
                      </a:cubicBezTo>
                      <a:cubicBezTo>
                        <a:pt x="791" y="906"/>
                        <a:pt x="548" y="1301"/>
                        <a:pt x="274" y="1666"/>
                      </a:cubicBezTo>
                      <a:cubicBezTo>
                        <a:pt x="1" y="2122"/>
                        <a:pt x="153" y="2699"/>
                        <a:pt x="609" y="2973"/>
                      </a:cubicBezTo>
                      <a:cubicBezTo>
                        <a:pt x="756" y="3051"/>
                        <a:pt x="917" y="3089"/>
                        <a:pt x="1075" y="3089"/>
                      </a:cubicBezTo>
                      <a:cubicBezTo>
                        <a:pt x="1407" y="3089"/>
                        <a:pt x="1731" y="2926"/>
                        <a:pt x="1916" y="2638"/>
                      </a:cubicBezTo>
                      <a:cubicBezTo>
                        <a:pt x="2189" y="2243"/>
                        <a:pt x="2432" y="1848"/>
                        <a:pt x="2675" y="1453"/>
                      </a:cubicBezTo>
                      <a:cubicBezTo>
                        <a:pt x="3116" y="698"/>
                        <a:pt x="2471" y="0"/>
                        <a:pt x="181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1" name="Google Shape;7631;p74"/>
                <p:cNvSpPr/>
                <p:nvPr/>
              </p:nvSpPr>
              <p:spPr>
                <a:xfrm>
                  <a:off x="327775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0"/>
                      </a:moveTo>
                      <a:cubicBezTo>
                        <a:pt x="620" y="0"/>
                        <a:pt x="248" y="277"/>
                        <a:pt x="122" y="678"/>
                      </a:cubicBezTo>
                      <a:cubicBezTo>
                        <a:pt x="1" y="1195"/>
                        <a:pt x="305" y="1711"/>
                        <a:pt x="791" y="1863"/>
                      </a:cubicBezTo>
                      <a:cubicBezTo>
                        <a:pt x="1612" y="2198"/>
                        <a:pt x="2493" y="2411"/>
                        <a:pt x="3405" y="2471"/>
                      </a:cubicBezTo>
                      <a:cubicBezTo>
                        <a:pt x="3415" y="2472"/>
                        <a:pt x="3424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6" y="526"/>
                        <a:pt x="1976" y="313"/>
                        <a:pt x="1308" y="40"/>
                      </a:cubicBezTo>
                      <a:cubicBezTo>
                        <a:pt x="1217" y="13"/>
                        <a:pt x="1126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2" name="Google Shape;7632;p74"/>
                <p:cNvSpPr/>
                <p:nvPr/>
              </p:nvSpPr>
              <p:spPr>
                <a:xfrm>
                  <a:off x="326225" y="801125"/>
                  <a:ext cx="116325" cy="5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" h="2223" extrusionOk="0">
                      <a:moveTo>
                        <a:pt x="1247" y="1"/>
                      </a:moveTo>
                      <a:cubicBezTo>
                        <a:pt x="468" y="1"/>
                        <a:pt x="0" y="452"/>
                        <a:pt x="458" y="1159"/>
                      </a:cubicBezTo>
                      <a:cubicBezTo>
                        <a:pt x="1127" y="2223"/>
                        <a:pt x="2282" y="2223"/>
                        <a:pt x="3406" y="2223"/>
                      </a:cubicBezTo>
                      <a:cubicBezTo>
                        <a:pt x="4652" y="2223"/>
                        <a:pt x="4652" y="308"/>
                        <a:pt x="3406" y="308"/>
                      </a:cubicBezTo>
                      <a:cubicBezTo>
                        <a:pt x="3204" y="308"/>
                        <a:pt x="2987" y="376"/>
                        <a:pt x="2776" y="376"/>
                      </a:cubicBezTo>
                      <a:cubicBezTo>
                        <a:pt x="2670" y="376"/>
                        <a:pt x="2565" y="359"/>
                        <a:pt x="2464" y="308"/>
                      </a:cubicBezTo>
                      <a:cubicBezTo>
                        <a:pt x="2032" y="97"/>
                        <a:pt x="1606" y="1"/>
                        <a:pt x="124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3" name="Google Shape;7633;p74"/>
                <p:cNvSpPr/>
                <p:nvPr/>
              </p:nvSpPr>
              <p:spPr>
                <a:xfrm>
                  <a:off x="754800" y="801125"/>
                  <a:ext cx="116325" cy="5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" h="2223" extrusionOk="0">
                      <a:moveTo>
                        <a:pt x="1247" y="1"/>
                      </a:moveTo>
                      <a:cubicBezTo>
                        <a:pt x="468" y="1"/>
                        <a:pt x="0" y="452"/>
                        <a:pt x="458" y="1159"/>
                      </a:cubicBezTo>
                      <a:cubicBezTo>
                        <a:pt x="1127" y="2223"/>
                        <a:pt x="2282" y="2223"/>
                        <a:pt x="3406" y="2223"/>
                      </a:cubicBezTo>
                      <a:cubicBezTo>
                        <a:pt x="4622" y="2223"/>
                        <a:pt x="4653" y="308"/>
                        <a:pt x="3406" y="308"/>
                      </a:cubicBezTo>
                      <a:cubicBezTo>
                        <a:pt x="3204" y="308"/>
                        <a:pt x="2988" y="376"/>
                        <a:pt x="2776" y="376"/>
                      </a:cubicBezTo>
                      <a:cubicBezTo>
                        <a:pt x="2670" y="376"/>
                        <a:pt x="2565" y="359"/>
                        <a:pt x="2464" y="308"/>
                      </a:cubicBezTo>
                      <a:cubicBezTo>
                        <a:pt x="2032" y="97"/>
                        <a:pt x="1607" y="1"/>
                        <a:pt x="124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4" name="Google Shape;7634;p74"/>
                <p:cNvSpPr/>
                <p:nvPr/>
              </p:nvSpPr>
              <p:spPr>
                <a:xfrm>
                  <a:off x="1254050" y="801125"/>
                  <a:ext cx="116325" cy="5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" h="2223" extrusionOk="0">
                      <a:moveTo>
                        <a:pt x="1247" y="1"/>
                      </a:moveTo>
                      <a:cubicBezTo>
                        <a:pt x="468" y="1"/>
                        <a:pt x="0" y="452"/>
                        <a:pt x="458" y="1159"/>
                      </a:cubicBezTo>
                      <a:cubicBezTo>
                        <a:pt x="1127" y="2223"/>
                        <a:pt x="2282" y="2223"/>
                        <a:pt x="3406" y="2223"/>
                      </a:cubicBezTo>
                      <a:cubicBezTo>
                        <a:pt x="4622" y="2223"/>
                        <a:pt x="4653" y="308"/>
                        <a:pt x="3406" y="308"/>
                      </a:cubicBezTo>
                      <a:cubicBezTo>
                        <a:pt x="3204" y="308"/>
                        <a:pt x="2988" y="376"/>
                        <a:pt x="2776" y="376"/>
                      </a:cubicBezTo>
                      <a:cubicBezTo>
                        <a:pt x="2670" y="376"/>
                        <a:pt x="2565" y="359"/>
                        <a:pt x="2464" y="308"/>
                      </a:cubicBezTo>
                      <a:cubicBezTo>
                        <a:pt x="2032" y="97"/>
                        <a:pt x="1607" y="1"/>
                        <a:pt x="124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5" name="Google Shape;7635;p74"/>
                <p:cNvSpPr/>
                <p:nvPr/>
              </p:nvSpPr>
              <p:spPr>
                <a:xfrm>
                  <a:off x="431100" y="693200"/>
                  <a:ext cx="1056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07" extrusionOk="0">
                      <a:moveTo>
                        <a:pt x="3200" y="1"/>
                      </a:moveTo>
                      <a:cubicBezTo>
                        <a:pt x="2969" y="1"/>
                        <a:pt x="2744" y="97"/>
                        <a:pt x="2585" y="278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1" y="4245"/>
                        <a:pt x="591" y="4706"/>
                        <a:pt x="1162" y="4706"/>
                      </a:cubicBezTo>
                      <a:cubicBezTo>
                        <a:pt x="1538" y="4706"/>
                        <a:pt x="1905" y="4506"/>
                        <a:pt x="2038" y="4048"/>
                      </a:cubicBezTo>
                      <a:cubicBezTo>
                        <a:pt x="2099" y="3804"/>
                        <a:pt x="2220" y="3561"/>
                        <a:pt x="2372" y="3348"/>
                      </a:cubicBezTo>
                      <a:cubicBezTo>
                        <a:pt x="2798" y="2710"/>
                        <a:pt x="3467" y="2224"/>
                        <a:pt x="3953" y="1646"/>
                      </a:cubicBezTo>
                      <a:cubicBezTo>
                        <a:pt x="4105" y="1433"/>
                        <a:pt x="4196" y="1190"/>
                        <a:pt x="4227" y="947"/>
                      </a:cubicBezTo>
                      <a:cubicBezTo>
                        <a:pt x="4227" y="765"/>
                        <a:pt x="4166" y="582"/>
                        <a:pt x="4075" y="430"/>
                      </a:cubicBezTo>
                      <a:cubicBezTo>
                        <a:pt x="4014" y="400"/>
                        <a:pt x="3983" y="339"/>
                        <a:pt x="3923" y="278"/>
                      </a:cubicBezTo>
                      <a:cubicBezTo>
                        <a:pt x="3892" y="248"/>
                        <a:pt x="3831" y="218"/>
                        <a:pt x="3801" y="187"/>
                      </a:cubicBezTo>
                      <a:cubicBezTo>
                        <a:pt x="3679" y="96"/>
                        <a:pt x="3558" y="66"/>
                        <a:pt x="3436" y="35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6" name="Google Shape;7636;p74"/>
                <p:cNvSpPr/>
                <p:nvPr/>
              </p:nvSpPr>
              <p:spPr>
                <a:xfrm>
                  <a:off x="374875" y="913750"/>
                  <a:ext cx="97825" cy="6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3" h="2410" extrusionOk="0">
                      <a:moveTo>
                        <a:pt x="1393" y="1"/>
                      </a:moveTo>
                      <a:cubicBezTo>
                        <a:pt x="644" y="1"/>
                        <a:pt x="0" y="969"/>
                        <a:pt x="700" y="1669"/>
                      </a:cubicBezTo>
                      <a:cubicBezTo>
                        <a:pt x="1156" y="2034"/>
                        <a:pt x="1703" y="2277"/>
                        <a:pt x="2281" y="2368"/>
                      </a:cubicBezTo>
                      <a:cubicBezTo>
                        <a:pt x="2385" y="2396"/>
                        <a:pt x="2483" y="2409"/>
                        <a:pt x="2576" y="2409"/>
                      </a:cubicBezTo>
                      <a:cubicBezTo>
                        <a:pt x="3596" y="2409"/>
                        <a:pt x="3912" y="851"/>
                        <a:pt x="2798" y="545"/>
                      </a:cubicBezTo>
                      <a:cubicBezTo>
                        <a:pt x="2615" y="484"/>
                        <a:pt x="2433" y="454"/>
                        <a:pt x="2281" y="393"/>
                      </a:cubicBezTo>
                      <a:lnTo>
                        <a:pt x="2129" y="332"/>
                      </a:lnTo>
                      <a:cubicBezTo>
                        <a:pt x="2099" y="332"/>
                        <a:pt x="2068" y="302"/>
                        <a:pt x="2068" y="302"/>
                      </a:cubicBezTo>
                      <a:cubicBezTo>
                        <a:pt x="1856" y="90"/>
                        <a:pt x="1620" y="1"/>
                        <a:pt x="139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7" name="Google Shape;7637;p74"/>
                <p:cNvSpPr/>
                <p:nvPr/>
              </p:nvSpPr>
              <p:spPr>
                <a:xfrm>
                  <a:off x="588450" y="905125"/>
                  <a:ext cx="76200" cy="6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8" h="2578" extrusionOk="0">
                      <a:moveTo>
                        <a:pt x="1331" y="0"/>
                      </a:moveTo>
                      <a:cubicBezTo>
                        <a:pt x="398" y="0"/>
                        <a:pt x="0" y="1357"/>
                        <a:pt x="972" y="1802"/>
                      </a:cubicBezTo>
                      <a:lnTo>
                        <a:pt x="1002" y="1832"/>
                      </a:lnTo>
                      <a:cubicBezTo>
                        <a:pt x="1002" y="1832"/>
                        <a:pt x="1002" y="1893"/>
                        <a:pt x="1033" y="1893"/>
                      </a:cubicBezTo>
                      <a:cubicBezTo>
                        <a:pt x="1165" y="2372"/>
                        <a:pt x="1528" y="2578"/>
                        <a:pt x="1898" y="2578"/>
                      </a:cubicBezTo>
                      <a:cubicBezTo>
                        <a:pt x="2465" y="2578"/>
                        <a:pt x="3047" y="2094"/>
                        <a:pt x="2826" y="1376"/>
                      </a:cubicBezTo>
                      <a:lnTo>
                        <a:pt x="2857" y="1376"/>
                      </a:lnTo>
                      <a:cubicBezTo>
                        <a:pt x="2674" y="768"/>
                        <a:pt x="2188" y="251"/>
                        <a:pt x="1610" y="39"/>
                      </a:cubicBezTo>
                      <a:cubicBezTo>
                        <a:pt x="1513" y="12"/>
                        <a:pt x="1420" y="0"/>
                        <a:pt x="133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8" name="Google Shape;7638;p74"/>
                <p:cNvSpPr/>
                <p:nvPr/>
              </p:nvSpPr>
              <p:spPr>
                <a:xfrm>
                  <a:off x="1077800" y="905100"/>
                  <a:ext cx="68150" cy="6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6" h="2579" extrusionOk="0">
                      <a:moveTo>
                        <a:pt x="1008" y="0"/>
                      </a:moveTo>
                      <a:cubicBezTo>
                        <a:pt x="592" y="0"/>
                        <a:pt x="222" y="282"/>
                        <a:pt x="122" y="708"/>
                      </a:cubicBezTo>
                      <a:cubicBezTo>
                        <a:pt x="0" y="1134"/>
                        <a:pt x="213" y="1620"/>
                        <a:pt x="639" y="1803"/>
                      </a:cubicBezTo>
                      <a:cubicBezTo>
                        <a:pt x="639" y="1803"/>
                        <a:pt x="669" y="1833"/>
                        <a:pt x="669" y="1833"/>
                      </a:cubicBezTo>
                      <a:lnTo>
                        <a:pt x="699" y="1894"/>
                      </a:lnTo>
                      <a:cubicBezTo>
                        <a:pt x="843" y="2373"/>
                        <a:pt x="1209" y="2579"/>
                        <a:pt x="1580" y="2579"/>
                      </a:cubicBezTo>
                      <a:cubicBezTo>
                        <a:pt x="2148" y="2579"/>
                        <a:pt x="2726" y="2095"/>
                        <a:pt x="2523" y="1377"/>
                      </a:cubicBezTo>
                      <a:cubicBezTo>
                        <a:pt x="2341" y="769"/>
                        <a:pt x="1885" y="252"/>
                        <a:pt x="1277" y="40"/>
                      </a:cubicBezTo>
                      <a:cubicBezTo>
                        <a:pt x="1187" y="13"/>
                        <a:pt x="1096" y="0"/>
                        <a:pt x="100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9" name="Google Shape;7639;p74"/>
                <p:cNvSpPr/>
                <p:nvPr/>
              </p:nvSpPr>
              <p:spPr>
                <a:xfrm>
                  <a:off x="676575" y="872050"/>
                  <a:ext cx="77900" cy="7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6" h="3089" extrusionOk="0">
                      <a:moveTo>
                        <a:pt x="1819" y="0"/>
                      </a:moveTo>
                      <a:cubicBezTo>
                        <a:pt x="1526" y="0"/>
                        <a:pt x="1232" y="141"/>
                        <a:pt x="1034" y="480"/>
                      </a:cubicBezTo>
                      <a:cubicBezTo>
                        <a:pt x="821" y="906"/>
                        <a:pt x="578" y="1301"/>
                        <a:pt x="274" y="1666"/>
                      </a:cubicBezTo>
                      <a:cubicBezTo>
                        <a:pt x="0" y="2122"/>
                        <a:pt x="152" y="2699"/>
                        <a:pt x="608" y="2973"/>
                      </a:cubicBezTo>
                      <a:cubicBezTo>
                        <a:pt x="756" y="3051"/>
                        <a:pt x="916" y="3089"/>
                        <a:pt x="1075" y="3089"/>
                      </a:cubicBezTo>
                      <a:cubicBezTo>
                        <a:pt x="1406" y="3089"/>
                        <a:pt x="1730" y="2926"/>
                        <a:pt x="1915" y="2638"/>
                      </a:cubicBezTo>
                      <a:cubicBezTo>
                        <a:pt x="2189" y="2243"/>
                        <a:pt x="2462" y="1878"/>
                        <a:pt x="2675" y="1453"/>
                      </a:cubicBezTo>
                      <a:cubicBezTo>
                        <a:pt x="3116" y="698"/>
                        <a:pt x="2470" y="0"/>
                        <a:pt x="181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40" name="Google Shape;7640;p74"/>
                <p:cNvSpPr/>
                <p:nvPr/>
              </p:nvSpPr>
              <p:spPr>
                <a:xfrm>
                  <a:off x="611975" y="810125"/>
                  <a:ext cx="80325" cy="5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3" h="2208" extrusionOk="0">
                      <a:moveTo>
                        <a:pt x="1039" y="0"/>
                      </a:moveTo>
                      <a:cubicBezTo>
                        <a:pt x="622" y="0"/>
                        <a:pt x="253" y="282"/>
                        <a:pt x="153" y="708"/>
                      </a:cubicBezTo>
                      <a:cubicBezTo>
                        <a:pt x="1" y="1194"/>
                        <a:pt x="305" y="1711"/>
                        <a:pt x="791" y="1863"/>
                      </a:cubicBezTo>
                      <a:cubicBezTo>
                        <a:pt x="1065" y="1954"/>
                        <a:pt x="1308" y="2076"/>
                        <a:pt x="1581" y="2167"/>
                      </a:cubicBezTo>
                      <a:cubicBezTo>
                        <a:pt x="1683" y="2195"/>
                        <a:pt x="1779" y="2208"/>
                        <a:pt x="1870" y="2208"/>
                      </a:cubicBezTo>
                      <a:cubicBezTo>
                        <a:pt x="2871" y="2208"/>
                        <a:pt x="3212" y="650"/>
                        <a:pt x="2098" y="343"/>
                      </a:cubicBezTo>
                      <a:cubicBezTo>
                        <a:pt x="1824" y="252"/>
                        <a:pt x="1581" y="130"/>
                        <a:pt x="1308" y="39"/>
                      </a:cubicBezTo>
                      <a:cubicBezTo>
                        <a:pt x="1217" y="13"/>
                        <a:pt x="1127" y="0"/>
                        <a:pt x="103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41" name="Google Shape;7641;p74"/>
                <p:cNvSpPr/>
                <p:nvPr/>
              </p:nvSpPr>
              <p:spPr>
                <a:xfrm>
                  <a:off x="565175" y="707425"/>
                  <a:ext cx="94675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7" h="2027" extrusionOk="0">
                      <a:moveTo>
                        <a:pt x="2173" y="1"/>
                      </a:moveTo>
                      <a:cubicBezTo>
                        <a:pt x="1698" y="1"/>
                        <a:pt x="1223" y="62"/>
                        <a:pt x="748" y="165"/>
                      </a:cubicBezTo>
                      <a:cubicBezTo>
                        <a:pt x="353" y="257"/>
                        <a:pt x="110" y="591"/>
                        <a:pt x="79" y="986"/>
                      </a:cubicBezTo>
                      <a:cubicBezTo>
                        <a:pt x="1" y="1563"/>
                        <a:pt x="442" y="2026"/>
                        <a:pt x="974" y="2026"/>
                      </a:cubicBezTo>
                      <a:cubicBezTo>
                        <a:pt x="1059" y="2026"/>
                        <a:pt x="1146" y="2014"/>
                        <a:pt x="1234" y="1989"/>
                      </a:cubicBezTo>
                      <a:cubicBezTo>
                        <a:pt x="1588" y="1930"/>
                        <a:pt x="1941" y="1897"/>
                        <a:pt x="2286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2" y="1929"/>
                        <a:pt x="2878" y="1930"/>
                        <a:pt x="2894" y="1930"/>
                      </a:cubicBezTo>
                      <a:cubicBezTo>
                        <a:pt x="3389" y="1930"/>
                        <a:pt x="3787" y="1486"/>
                        <a:pt x="3757" y="986"/>
                      </a:cubicBezTo>
                      <a:cubicBezTo>
                        <a:pt x="3787" y="486"/>
                        <a:pt x="3389" y="42"/>
                        <a:pt x="2894" y="42"/>
                      </a:cubicBezTo>
                      <a:cubicBezTo>
                        <a:pt x="2878" y="42"/>
                        <a:pt x="2862" y="43"/>
                        <a:pt x="2845" y="44"/>
                      </a:cubicBezTo>
                      <a:cubicBezTo>
                        <a:pt x="2621" y="15"/>
                        <a:pt x="2397" y="1"/>
                        <a:pt x="217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42" name="Google Shape;7642;p74"/>
                <p:cNvSpPr/>
                <p:nvPr/>
              </p:nvSpPr>
              <p:spPr>
                <a:xfrm>
                  <a:off x="39540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1" y="0"/>
                      </a:moveTo>
                      <a:cubicBezTo>
                        <a:pt x="457" y="304"/>
                        <a:pt x="943" y="517"/>
                        <a:pt x="1460" y="608"/>
                      </a:cubicBezTo>
                      <a:cubicBezTo>
                        <a:pt x="1538" y="628"/>
                        <a:pt x="1617" y="637"/>
                        <a:pt x="1695" y="637"/>
                      </a:cubicBezTo>
                      <a:cubicBezTo>
                        <a:pt x="2103" y="637"/>
                        <a:pt x="2487" y="383"/>
                        <a:pt x="261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390" name="Google Shape;7390;p74"/>
              <p:cNvSpPr/>
              <p:nvPr/>
            </p:nvSpPr>
            <p:spPr>
              <a:xfrm flipH="1">
                <a:off x="14188" y="0"/>
                <a:ext cx="5012" cy="2292"/>
              </a:xfrm>
              <a:custGeom>
                <a:avLst/>
                <a:gdLst/>
                <a:ahLst/>
                <a:cxnLst/>
                <a:rect l="l" t="t" r="r" b="b"/>
                <a:pathLst>
                  <a:path w="66561" h="26379" extrusionOk="0">
                    <a:moveTo>
                      <a:pt x="9847" y="1729"/>
                    </a:moveTo>
                    <a:lnTo>
                      <a:pt x="9847" y="7686"/>
                    </a:lnTo>
                    <a:lnTo>
                      <a:pt x="3866" y="7686"/>
                    </a:lnTo>
                    <a:lnTo>
                      <a:pt x="3866" y="1729"/>
                    </a:lnTo>
                    <a:close/>
                    <a:moveTo>
                      <a:pt x="16987" y="1729"/>
                    </a:moveTo>
                    <a:lnTo>
                      <a:pt x="16987" y="7709"/>
                    </a:lnTo>
                    <a:lnTo>
                      <a:pt x="10984" y="7709"/>
                    </a:lnTo>
                    <a:lnTo>
                      <a:pt x="10984" y="1729"/>
                    </a:lnTo>
                    <a:close/>
                    <a:moveTo>
                      <a:pt x="24127" y="1729"/>
                    </a:moveTo>
                    <a:lnTo>
                      <a:pt x="24127" y="7709"/>
                    </a:lnTo>
                    <a:lnTo>
                      <a:pt x="18124" y="7709"/>
                    </a:lnTo>
                    <a:lnTo>
                      <a:pt x="18124" y="1729"/>
                    </a:lnTo>
                    <a:close/>
                    <a:moveTo>
                      <a:pt x="31245" y="1729"/>
                    </a:moveTo>
                    <a:lnTo>
                      <a:pt x="31245" y="7709"/>
                    </a:lnTo>
                    <a:lnTo>
                      <a:pt x="25264" y="7709"/>
                    </a:lnTo>
                    <a:lnTo>
                      <a:pt x="25264" y="1729"/>
                    </a:lnTo>
                    <a:close/>
                    <a:moveTo>
                      <a:pt x="38385" y="1729"/>
                    </a:moveTo>
                    <a:lnTo>
                      <a:pt x="38385" y="7709"/>
                    </a:lnTo>
                    <a:lnTo>
                      <a:pt x="32382" y="7709"/>
                    </a:lnTo>
                    <a:lnTo>
                      <a:pt x="32382" y="1729"/>
                    </a:lnTo>
                    <a:close/>
                    <a:moveTo>
                      <a:pt x="45503" y="1729"/>
                    </a:moveTo>
                    <a:lnTo>
                      <a:pt x="45503" y="7709"/>
                    </a:lnTo>
                    <a:lnTo>
                      <a:pt x="39522" y="7709"/>
                    </a:lnTo>
                    <a:lnTo>
                      <a:pt x="39522" y="1729"/>
                    </a:lnTo>
                    <a:close/>
                    <a:moveTo>
                      <a:pt x="52643" y="1729"/>
                    </a:moveTo>
                    <a:lnTo>
                      <a:pt x="52643" y="7709"/>
                    </a:lnTo>
                    <a:lnTo>
                      <a:pt x="46640" y="7709"/>
                    </a:lnTo>
                    <a:lnTo>
                      <a:pt x="46640" y="1729"/>
                    </a:lnTo>
                    <a:close/>
                    <a:moveTo>
                      <a:pt x="59761" y="1729"/>
                    </a:moveTo>
                    <a:lnTo>
                      <a:pt x="59761" y="7709"/>
                    </a:lnTo>
                    <a:lnTo>
                      <a:pt x="53780" y="7709"/>
                    </a:lnTo>
                    <a:lnTo>
                      <a:pt x="53780" y="1729"/>
                    </a:lnTo>
                    <a:close/>
                    <a:moveTo>
                      <a:pt x="9847" y="8823"/>
                    </a:moveTo>
                    <a:lnTo>
                      <a:pt x="9847" y="14804"/>
                    </a:lnTo>
                    <a:lnTo>
                      <a:pt x="3866" y="14804"/>
                    </a:lnTo>
                    <a:lnTo>
                      <a:pt x="3866" y="8823"/>
                    </a:lnTo>
                    <a:close/>
                    <a:moveTo>
                      <a:pt x="16987" y="8846"/>
                    </a:moveTo>
                    <a:lnTo>
                      <a:pt x="16987" y="14804"/>
                    </a:lnTo>
                    <a:lnTo>
                      <a:pt x="10984" y="14804"/>
                    </a:lnTo>
                    <a:lnTo>
                      <a:pt x="10984" y="8846"/>
                    </a:lnTo>
                    <a:close/>
                    <a:moveTo>
                      <a:pt x="24127" y="8846"/>
                    </a:moveTo>
                    <a:lnTo>
                      <a:pt x="24127" y="14804"/>
                    </a:lnTo>
                    <a:lnTo>
                      <a:pt x="18124" y="14804"/>
                    </a:lnTo>
                    <a:lnTo>
                      <a:pt x="18124" y="8846"/>
                    </a:lnTo>
                    <a:close/>
                    <a:moveTo>
                      <a:pt x="9847" y="15941"/>
                    </a:moveTo>
                    <a:lnTo>
                      <a:pt x="9847" y="21922"/>
                    </a:lnTo>
                    <a:lnTo>
                      <a:pt x="3866" y="21922"/>
                    </a:lnTo>
                    <a:lnTo>
                      <a:pt x="3866" y="15941"/>
                    </a:lnTo>
                    <a:close/>
                    <a:moveTo>
                      <a:pt x="16987" y="15941"/>
                    </a:moveTo>
                    <a:lnTo>
                      <a:pt x="16987" y="21922"/>
                    </a:lnTo>
                    <a:lnTo>
                      <a:pt x="10984" y="21922"/>
                    </a:lnTo>
                    <a:lnTo>
                      <a:pt x="10984" y="15941"/>
                    </a:lnTo>
                    <a:close/>
                    <a:moveTo>
                      <a:pt x="2729" y="0"/>
                    </a:moveTo>
                    <a:lnTo>
                      <a:pt x="2729" y="569"/>
                    </a:lnTo>
                    <a:lnTo>
                      <a:pt x="0" y="569"/>
                    </a:lnTo>
                    <a:lnTo>
                      <a:pt x="0" y="1706"/>
                    </a:lnTo>
                    <a:lnTo>
                      <a:pt x="2729" y="1706"/>
                    </a:lnTo>
                    <a:lnTo>
                      <a:pt x="2729" y="7664"/>
                    </a:lnTo>
                    <a:lnTo>
                      <a:pt x="0" y="7664"/>
                    </a:lnTo>
                    <a:lnTo>
                      <a:pt x="0" y="8801"/>
                    </a:lnTo>
                    <a:lnTo>
                      <a:pt x="2729" y="8801"/>
                    </a:lnTo>
                    <a:lnTo>
                      <a:pt x="2729" y="14781"/>
                    </a:lnTo>
                    <a:lnTo>
                      <a:pt x="0" y="14781"/>
                    </a:lnTo>
                    <a:lnTo>
                      <a:pt x="0" y="15918"/>
                    </a:lnTo>
                    <a:lnTo>
                      <a:pt x="2729" y="15918"/>
                    </a:lnTo>
                    <a:lnTo>
                      <a:pt x="2729" y="21899"/>
                    </a:lnTo>
                    <a:lnTo>
                      <a:pt x="0" y="21899"/>
                    </a:lnTo>
                    <a:lnTo>
                      <a:pt x="0" y="23036"/>
                    </a:lnTo>
                    <a:lnTo>
                      <a:pt x="2729" y="23036"/>
                    </a:lnTo>
                    <a:lnTo>
                      <a:pt x="2729" y="25219"/>
                    </a:lnTo>
                    <a:cubicBezTo>
                      <a:pt x="3116" y="25310"/>
                      <a:pt x="3480" y="25401"/>
                      <a:pt x="3866" y="25492"/>
                    </a:cubicBezTo>
                    <a:lnTo>
                      <a:pt x="3866" y="23036"/>
                    </a:lnTo>
                    <a:lnTo>
                      <a:pt x="9847" y="23036"/>
                    </a:lnTo>
                    <a:lnTo>
                      <a:pt x="9847" y="26356"/>
                    </a:lnTo>
                    <a:cubicBezTo>
                      <a:pt x="10233" y="26356"/>
                      <a:pt x="10620" y="26379"/>
                      <a:pt x="10984" y="26379"/>
                    </a:cubicBezTo>
                    <a:lnTo>
                      <a:pt x="10984" y="23059"/>
                    </a:lnTo>
                    <a:lnTo>
                      <a:pt x="16987" y="23059"/>
                    </a:lnTo>
                    <a:lnTo>
                      <a:pt x="16987" y="25537"/>
                    </a:lnTo>
                    <a:cubicBezTo>
                      <a:pt x="17374" y="25424"/>
                      <a:pt x="17760" y="25310"/>
                      <a:pt x="18124" y="25151"/>
                    </a:cubicBezTo>
                    <a:lnTo>
                      <a:pt x="18124" y="23059"/>
                    </a:lnTo>
                    <a:lnTo>
                      <a:pt x="22172" y="23059"/>
                    </a:lnTo>
                    <a:cubicBezTo>
                      <a:pt x="22718" y="22718"/>
                      <a:pt x="23218" y="22331"/>
                      <a:pt x="23695" y="21922"/>
                    </a:cubicBezTo>
                    <a:lnTo>
                      <a:pt x="18124" y="21922"/>
                    </a:lnTo>
                    <a:lnTo>
                      <a:pt x="18124" y="15941"/>
                    </a:lnTo>
                    <a:lnTo>
                      <a:pt x="24127" y="15941"/>
                    </a:lnTo>
                    <a:lnTo>
                      <a:pt x="24127" y="21581"/>
                    </a:lnTo>
                    <a:cubicBezTo>
                      <a:pt x="24491" y="21262"/>
                      <a:pt x="24878" y="20921"/>
                      <a:pt x="25264" y="20557"/>
                    </a:cubicBezTo>
                    <a:lnTo>
                      <a:pt x="25264" y="15941"/>
                    </a:lnTo>
                    <a:lnTo>
                      <a:pt x="29335" y="15941"/>
                    </a:lnTo>
                    <a:cubicBezTo>
                      <a:pt x="29631" y="15600"/>
                      <a:pt x="29903" y="15191"/>
                      <a:pt x="30199" y="14804"/>
                    </a:cubicBezTo>
                    <a:lnTo>
                      <a:pt x="25264" y="14804"/>
                    </a:lnTo>
                    <a:lnTo>
                      <a:pt x="25264" y="8823"/>
                    </a:lnTo>
                    <a:lnTo>
                      <a:pt x="31245" y="8823"/>
                    </a:lnTo>
                    <a:lnTo>
                      <a:pt x="31245" y="13485"/>
                    </a:lnTo>
                    <a:cubicBezTo>
                      <a:pt x="31609" y="13076"/>
                      <a:pt x="31973" y="12712"/>
                      <a:pt x="32382" y="12394"/>
                    </a:cubicBezTo>
                    <a:lnTo>
                      <a:pt x="32382" y="8823"/>
                    </a:lnTo>
                    <a:lnTo>
                      <a:pt x="38385" y="8823"/>
                    </a:lnTo>
                    <a:lnTo>
                      <a:pt x="38385" y="10097"/>
                    </a:lnTo>
                    <a:cubicBezTo>
                      <a:pt x="38749" y="10074"/>
                      <a:pt x="39136" y="10029"/>
                      <a:pt x="39522" y="10029"/>
                    </a:cubicBezTo>
                    <a:lnTo>
                      <a:pt x="39522" y="8823"/>
                    </a:lnTo>
                    <a:lnTo>
                      <a:pt x="45503" y="8823"/>
                    </a:lnTo>
                    <a:lnTo>
                      <a:pt x="45503" y="10438"/>
                    </a:lnTo>
                    <a:cubicBezTo>
                      <a:pt x="45890" y="10483"/>
                      <a:pt x="46253" y="10506"/>
                      <a:pt x="46640" y="10552"/>
                    </a:cubicBezTo>
                    <a:lnTo>
                      <a:pt x="46640" y="8846"/>
                    </a:lnTo>
                    <a:lnTo>
                      <a:pt x="52643" y="8846"/>
                    </a:lnTo>
                    <a:lnTo>
                      <a:pt x="52643" y="10688"/>
                    </a:lnTo>
                    <a:cubicBezTo>
                      <a:pt x="53007" y="10665"/>
                      <a:pt x="53348" y="10620"/>
                      <a:pt x="53780" y="10552"/>
                    </a:cubicBezTo>
                    <a:lnTo>
                      <a:pt x="53780" y="8846"/>
                    </a:lnTo>
                    <a:lnTo>
                      <a:pt x="58965" y="8846"/>
                    </a:lnTo>
                    <a:cubicBezTo>
                      <a:pt x="59647" y="8460"/>
                      <a:pt x="60284" y="8028"/>
                      <a:pt x="60898" y="7550"/>
                    </a:cubicBezTo>
                    <a:lnTo>
                      <a:pt x="60898" y="1706"/>
                    </a:lnTo>
                    <a:lnTo>
                      <a:pt x="65901" y="1706"/>
                    </a:lnTo>
                    <a:cubicBezTo>
                      <a:pt x="66128" y="1342"/>
                      <a:pt x="66356" y="955"/>
                      <a:pt x="66560" y="569"/>
                    </a:cubicBezTo>
                    <a:lnTo>
                      <a:pt x="60898" y="569"/>
                    </a:lnTo>
                    <a:lnTo>
                      <a:pt x="60898" y="0"/>
                    </a:lnTo>
                    <a:lnTo>
                      <a:pt x="59761" y="0"/>
                    </a:lnTo>
                    <a:lnTo>
                      <a:pt x="59761" y="569"/>
                    </a:lnTo>
                    <a:lnTo>
                      <a:pt x="53780" y="569"/>
                    </a:lnTo>
                    <a:lnTo>
                      <a:pt x="53780" y="0"/>
                    </a:lnTo>
                    <a:lnTo>
                      <a:pt x="52643" y="0"/>
                    </a:lnTo>
                    <a:lnTo>
                      <a:pt x="52643" y="569"/>
                    </a:lnTo>
                    <a:lnTo>
                      <a:pt x="46640" y="569"/>
                    </a:lnTo>
                    <a:lnTo>
                      <a:pt x="46640" y="0"/>
                    </a:lnTo>
                    <a:lnTo>
                      <a:pt x="45503" y="0"/>
                    </a:lnTo>
                    <a:lnTo>
                      <a:pt x="45503" y="569"/>
                    </a:lnTo>
                    <a:lnTo>
                      <a:pt x="39522" y="569"/>
                    </a:lnTo>
                    <a:lnTo>
                      <a:pt x="39522" y="0"/>
                    </a:lnTo>
                    <a:lnTo>
                      <a:pt x="38385" y="0"/>
                    </a:lnTo>
                    <a:lnTo>
                      <a:pt x="38385" y="569"/>
                    </a:lnTo>
                    <a:lnTo>
                      <a:pt x="32382" y="569"/>
                    </a:lnTo>
                    <a:lnTo>
                      <a:pt x="32382" y="0"/>
                    </a:lnTo>
                    <a:lnTo>
                      <a:pt x="31245" y="0"/>
                    </a:lnTo>
                    <a:lnTo>
                      <a:pt x="31245" y="569"/>
                    </a:lnTo>
                    <a:lnTo>
                      <a:pt x="25264" y="569"/>
                    </a:lnTo>
                    <a:lnTo>
                      <a:pt x="25264" y="0"/>
                    </a:lnTo>
                    <a:lnTo>
                      <a:pt x="24127" y="0"/>
                    </a:lnTo>
                    <a:lnTo>
                      <a:pt x="24127" y="569"/>
                    </a:lnTo>
                    <a:lnTo>
                      <a:pt x="18124" y="569"/>
                    </a:lnTo>
                    <a:lnTo>
                      <a:pt x="18124" y="0"/>
                    </a:lnTo>
                    <a:lnTo>
                      <a:pt x="16987" y="0"/>
                    </a:lnTo>
                    <a:lnTo>
                      <a:pt x="16987" y="569"/>
                    </a:lnTo>
                    <a:lnTo>
                      <a:pt x="10984" y="569"/>
                    </a:lnTo>
                    <a:lnTo>
                      <a:pt x="10984" y="0"/>
                    </a:lnTo>
                    <a:lnTo>
                      <a:pt x="9847" y="0"/>
                    </a:lnTo>
                    <a:lnTo>
                      <a:pt x="9847" y="569"/>
                    </a:lnTo>
                    <a:lnTo>
                      <a:pt x="3866" y="569"/>
                    </a:lnTo>
                    <a:lnTo>
                      <a:pt x="3866" y="0"/>
                    </a:ln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 flipH="1">
              <a:off x="-74" y="-1"/>
              <a:ext cx="19348" cy="10803"/>
              <a:chOff x="-148" y="0"/>
              <a:chExt cx="19348" cy="10803"/>
            </a:xfrm>
          </p:grpSpPr>
          <p:grpSp>
            <p:nvGrpSpPr>
              <p:cNvPr id="29" name="Google Shape;7556;p74"/>
              <p:cNvGrpSpPr/>
              <p:nvPr/>
            </p:nvGrpSpPr>
            <p:grpSpPr>
              <a:xfrm rot="10800000" flipH="1">
                <a:off x="-148" y="8509"/>
                <a:ext cx="5700" cy="2294"/>
                <a:chOff x="264700" y="482825"/>
                <a:chExt cx="2185475" cy="879300"/>
              </a:xfrm>
            </p:grpSpPr>
            <p:sp>
              <p:nvSpPr>
                <p:cNvPr id="30" name="Google Shape;7557;p74"/>
                <p:cNvSpPr/>
                <p:nvPr/>
              </p:nvSpPr>
              <p:spPr>
                <a:xfrm>
                  <a:off x="87035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0" y="0"/>
                      </a:moveTo>
                      <a:cubicBezTo>
                        <a:pt x="456" y="304"/>
                        <a:pt x="942" y="517"/>
                        <a:pt x="1459" y="608"/>
                      </a:cubicBezTo>
                      <a:cubicBezTo>
                        <a:pt x="1537" y="628"/>
                        <a:pt x="1616" y="637"/>
                        <a:pt x="1695" y="637"/>
                      </a:cubicBezTo>
                      <a:cubicBezTo>
                        <a:pt x="2102" y="637"/>
                        <a:pt x="2487" y="383"/>
                        <a:pt x="2614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7558;p74"/>
                <p:cNvSpPr/>
                <p:nvPr/>
              </p:nvSpPr>
              <p:spPr>
                <a:xfrm>
                  <a:off x="925825" y="526175"/>
                  <a:ext cx="99550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" h="2188" extrusionOk="0">
                      <a:moveTo>
                        <a:pt x="1063" y="1"/>
                      </a:moveTo>
                      <a:cubicBezTo>
                        <a:pt x="636" y="1"/>
                        <a:pt x="254" y="263"/>
                        <a:pt x="152" y="698"/>
                      </a:cubicBezTo>
                      <a:cubicBezTo>
                        <a:pt x="0" y="1215"/>
                        <a:pt x="304" y="1731"/>
                        <a:pt x="790" y="1853"/>
                      </a:cubicBezTo>
                      <a:cubicBezTo>
                        <a:pt x="1429" y="2096"/>
                        <a:pt x="2067" y="2187"/>
                        <a:pt x="2705" y="2187"/>
                      </a:cubicBezTo>
                      <a:cubicBezTo>
                        <a:pt x="3982" y="2187"/>
                        <a:pt x="3982" y="303"/>
                        <a:pt x="2705" y="303"/>
                      </a:cubicBezTo>
                      <a:cubicBezTo>
                        <a:pt x="2219" y="303"/>
                        <a:pt x="1763" y="212"/>
                        <a:pt x="1307" y="29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7559;p74"/>
                <p:cNvSpPr/>
                <p:nvPr/>
              </p:nvSpPr>
              <p:spPr>
                <a:xfrm>
                  <a:off x="925825" y="1001100"/>
                  <a:ext cx="99550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" h="2188" extrusionOk="0">
                      <a:moveTo>
                        <a:pt x="1063" y="1"/>
                      </a:moveTo>
                      <a:cubicBezTo>
                        <a:pt x="636" y="1"/>
                        <a:pt x="250" y="263"/>
                        <a:pt x="122" y="698"/>
                      </a:cubicBezTo>
                      <a:cubicBezTo>
                        <a:pt x="0" y="1215"/>
                        <a:pt x="304" y="1732"/>
                        <a:pt x="790" y="1853"/>
                      </a:cubicBezTo>
                      <a:cubicBezTo>
                        <a:pt x="1398" y="2096"/>
                        <a:pt x="2067" y="2188"/>
                        <a:pt x="2705" y="2188"/>
                      </a:cubicBezTo>
                      <a:cubicBezTo>
                        <a:pt x="3982" y="2188"/>
                        <a:pt x="3982" y="303"/>
                        <a:pt x="2705" y="303"/>
                      </a:cubicBezTo>
                      <a:cubicBezTo>
                        <a:pt x="2219" y="303"/>
                        <a:pt x="1733" y="212"/>
                        <a:pt x="1307" y="30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7560;p74"/>
                <p:cNvSpPr/>
                <p:nvPr/>
              </p:nvSpPr>
              <p:spPr>
                <a:xfrm>
                  <a:off x="992975" y="841425"/>
                  <a:ext cx="70600" cy="9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4" h="3899" extrusionOk="0">
                      <a:moveTo>
                        <a:pt x="1659" y="0"/>
                      </a:moveTo>
                      <a:cubicBezTo>
                        <a:pt x="1282" y="0"/>
                        <a:pt x="912" y="203"/>
                        <a:pt x="779" y="672"/>
                      </a:cubicBezTo>
                      <a:cubicBezTo>
                        <a:pt x="597" y="1371"/>
                        <a:pt x="414" y="2040"/>
                        <a:pt x="202" y="2739"/>
                      </a:cubicBezTo>
                      <a:cubicBezTo>
                        <a:pt x="0" y="3434"/>
                        <a:pt x="582" y="3899"/>
                        <a:pt x="1149" y="3899"/>
                      </a:cubicBezTo>
                      <a:cubicBezTo>
                        <a:pt x="1524" y="3899"/>
                        <a:pt x="1893" y="3696"/>
                        <a:pt x="2025" y="3225"/>
                      </a:cubicBezTo>
                      <a:cubicBezTo>
                        <a:pt x="2238" y="2556"/>
                        <a:pt x="2421" y="1857"/>
                        <a:pt x="2603" y="1188"/>
                      </a:cubicBezTo>
                      <a:cubicBezTo>
                        <a:pt x="2823" y="472"/>
                        <a:pt x="2234" y="0"/>
                        <a:pt x="165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7561;p74"/>
                <p:cNvSpPr/>
                <p:nvPr/>
              </p:nvSpPr>
              <p:spPr>
                <a:xfrm>
                  <a:off x="1040125" y="707425"/>
                  <a:ext cx="94650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6" h="2027" extrusionOk="0">
                      <a:moveTo>
                        <a:pt x="2172" y="1"/>
                      </a:moveTo>
                      <a:cubicBezTo>
                        <a:pt x="1697" y="1"/>
                        <a:pt x="1222" y="62"/>
                        <a:pt x="747" y="165"/>
                      </a:cubicBezTo>
                      <a:cubicBezTo>
                        <a:pt x="352" y="257"/>
                        <a:pt x="109" y="591"/>
                        <a:pt x="79" y="986"/>
                      </a:cubicBezTo>
                      <a:cubicBezTo>
                        <a:pt x="0" y="1563"/>
                        <a:pt x="441" y="2026"/>
                        <a:pt x="973" y="2026"/>
                      </a:cubicBezTo>
                      <a:cubicBezTo>
                        <a:pt x="1058" y="2026"/>
                        <a:pt x="1146" y="2014"/>
                        <a:pt x="1234" y="1989"/>
                      </a:cubicBezTo>
                      <a:cubicBezTo>
                        <a:pt x="1587" y="1930"/>
                        <a:pt x="1940" y="1897"/>
                        <a:pt x="2285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1" y="1929"/>
                        <a:pt x="2877" y="1930"/>
                        <a:pt x="2894" y="1930"/>
                      </a:cubicBezTo>
                      <a:cubicBezTo>
                        <a:pt x="3388" y="1930"/>
                        <a:pt x="3786" y="1486"/>
                        <a:pt x="3757" y="986"/>
                      </a:cubicBezTo>
                      <a:cubicBezTo>
                        <a:pt x="3786" y="486"/>
                        <a:pt x="3388" y="42"/>
                        <a:pt x="2894" y="42"/>
                      </a:cubicBezTo>
                      <a:cubicBezTo>
                        <a:pt x="2877" y="42"/>
                        <a:pt x="2861" y="43"/>
                        <a:pt x="2845" y="44"/>
                      </a:cubicBezTo>
                      <a:cubicBezTo>
                        <a:pt x="2621" y="15"/>
                        <a:pt x="2396" y="1"/>
                        <a:pt x="217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7562;p74"/>
                <p:cNvSpPr/>
                <p:nvPr/>
              </p:nvSpPr>
              <p:spPr>
                <a:xfrm>
                  <a:off x="1086925" y="810125"/>
                  <a:ext cx="72200" cy="5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2194" extrusionOk="0">
                      <a:moveTo>
                        <a:pt x="1038" y="0"/>
                      </a:moveTo>
                      <a:cubicBezTo>
                        <a:pt x="622" y="0"/>
                        <a:pt x="252" y="282"/>
                        <a:pt x="152" y="708"/>
                      </a:cubicBezTo>
                      <a:cubicBezTo>
                        <a:pt x="0" y="1194"/>
                        <a:pt x="304" y="1711"/>
                        <a:pt x="790" y="1863"/>
                      </a:cubicBezTo>
                      <a:cubicBezTo>
                        <a:pt x="1064" y="1954"/>
                        <a:pt x="1307" y="2076"/>
                        <a:pt x="1581" y="2167"/>
                      </a:cubicBezTo>
                      <a:cubicBezTo>
                        <a:pt x="1658" y="2185"/>
                        <a:pt x="1735" y="2194"/>
                        <a:pt x="1811" y="2194"/>
                      </a:cubicBezTo>
                      <a:cubicBezTo>
                        <a:pt x="2243" y="2194"/>
                        <a:pt x="2637" y="1912"/>
                        <a:pt x="2766" y="1498"/>
                      </a:cubicBezTo>
                      <a:cubicBezTo>
                        <a:pt x="2888" y="981"/>
                        <a:pt x="2584" y="465"/>
                        <a:pt x="2097" y="343"/>
                      </a:cubicBezTo>
                      <a:cubicBezTo>
                        <a:pt x="1824" y="252"/>
                        <a:pt x="1581" y="130"/>
                        <a:pt x="1307" y="39"/>
                      </a:cubicBezTo>
                      <a:cubicBezTo>
                        <a:pt x="1217" y="13"/>
                        <a:pt x="1126" y="0"/>
                        <a:pt x="103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7563;p74"/>
                <p:cNvSpPr/>
                <p:nvPr/>
              </p:nvSpPr>
              <p:spPr>
                <a:xfrm>
                  <a:off x="1228250" y="482825"/>
                  <a:ext cx="47150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1513" extrusionOk="0">
                      <a:moveTo>
                        <a:pt x="1" y="0"/>
                      </a:moveTo>
                      <a:lnTo>
                        <a:pt x="1" y="578"/>
                      </a:lnTo>
                      <a:cubicBezTo>
                        <a:pt x="1" y="1201"/>
                        <a:pt x="472" y="1513"/>
                        <a:pt x="943" y="1513"/>
                      </a:cubicBezTo>
                      <a:cubicBezTo>
                        <a:pt x="1414" y="1513"/>
                        <a:pt x="1885" y="1201"/>
                        <a:pt x="1885" y="578"/>
                      </a:cubicBezTo>
                      <a:lnTo>
                        <a:pt x="188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7564;p74"/>
                <p:cNvSpPr/>
                <p:nvPr/>
              </p:nvSpPr>
              <p:spPr>
                <a:xfrm>
                  <a:off x="849800" y="913750"/>
                  <a:ext cx="97825" cy="6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3" h="2410" extrusionOk="0">
                      <a:moveTo>
                        <a:pt x="1393" y="1"/>
                      </a:moveTo>
                      <a:cubicBezTo>
                        <a:pt x="644" y="1"/>
                        <a:pt x="1" y="969"/>
                        <a:pt x="701" y="1669"/>
                      </a:cubicBezTo>
                      <a:cubicBezTo>
                        <a:pt x="1157" y="2034"/>
                        <a:pt x="1704" y="2277"/>
                        <a:pt x="2281" y="2368"/>
                      </a:cubicBezTo>
                      <a:cubicBezTo>
                        <a:pt x="2385" y="2396"/>
                        <a:pt x="2484" y="2409"/>
                        <a:pt x="2576" y="2409"/>
                      </a:cubicBezTo>
                      <a:cubicBezTo>
                        <a:pt x="3597" y="2409"/>
                        <a:pt x="3912" y="851"/>
                        <a:pt x="2798" y="545"/>
                      </a:cubicBezTo>
                      <a:cubicBezTo>
                        <a:pt x="2616" y="484"/>
                        <a:pt x="2433" y="454"/>
                        <a:pt x="2281" y="393"/>
                      </a:cubicBezTo>
                      <a:lnTo>
                        <a:pt x="2129" y="332"/>
                      </a:lnTo>
                      <a:cubicBezTo>
                        <a:pt x="2099" y="332"/>
                        <a:pt x="2068" y="302"/>
                        <a:pt x="2068" y="302"/>
                      </a:cubicBezTo>
                      <a:cubicBezTo>
                        <a:pt x="1857" y="90"/>
                        <a:pt x="1620" y="1"/>
                        <a:pt x="139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7565;p74"/>
                <p:cNvSpPr/>
                <p:nvPr/>
              </p:nvSpPr>
              <p:spPr>
                <a:xfrm>
                  <a:off x="906025" y="693200"/>
                  <a:ext cx="1056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07" extrusionOk="0">
                      <a:moveTo>
                        <a:pt x="3200" y="1"/>
                      </a:moveTo>
                      <a:cubicBezTo>
                        <a:pt x="2970" y="1"/>
                        <a:pt x="2744" y="97"/>
                        <a:pt x="2585" y="278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1" y="4245"/>
                        <a:pt x="591" y="4706"/>
                        <a:pt x="1162" y="4706"/>
                      </a:cubicBezTo>
                      <a:cubicBezTo>
                        <a:pt x="1538" y="4706"/>
                        <a:pt x="1906" y="4506"/>
                        <a:pt x="2038" y="4048"/>
                      </a:cubicBezTo>
                      <a:cubicBezTo>
                        <a:pt x="2099" y="3804"/>
                        <a:pt x="2221" y="3561"/>
                        <a:pt x="2373" y="3348"/>
                      </a:cubicBezTo>
                      <a:cubicBezTo>
                        <a:pt x="2798" y="2710"/>
                        <a:pt x="3467" y="2224"/>
                        <a:pt x="3953" y="1646"/>
                      </a:cubicBezTo>
                      <a:cubicBezTo>
                        <a:pt x="4105" y="1433"/>
                        <a:pt x="4196" y="1190"/>
                        <a:pt x="4227" y="947"/>
                      </a:cubicBezTo>
                      <a:cubicBezTo>
                        <a:pt x="4227" y="765"/>
                        <a:pt x="4166" y="582"/>
                        <a:pt x="4075" y="430"/>
                      </a:cubicBezTo>
                      <a:cubicBezTo>
                        <a:pt x="4014" y="400"/>
                        <a:pt x="3984" y="339"/>
                        <a:pt x="3923" y="278"/>
                      </a:cubicBezTo>
                      <a:cubicBezTo>
                        <a:pt x="3892" y="248"/>
                        <a:pt x="3832" y="218"/>
                        <a:pt x="3801" y="187"/>
                      </a:cubicBezTo>
                      <a:cubicBezTo>
                        <a:pt x="3680" y="96"/>
                        <a:pt x="3558" y="66"/>
                        <a:pt x="3437" y="35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7566;p74"/>
                <p:cNvSpPr/>
                <p:nvPr/>
              </p:nvSpPr>
              <p:spPr>
                <a:xfrm>
                  <a:off x="802725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6" y="0"/>
                      </a:moveTo>
                      <a:cubicBezTo>
                        <a:pt x="620" y="0"/>
                        <a:pt x="247" y="277"/>
                        <a:pt x="122" y="678"/>
                      </a:cubicBezTo>
                      <a:cubicBezTo>
                        <a:pt x="0" y="1195"/>
                        <a:pt x="304" y="1711"/>
                        <a:pt x="790" y="1863"/>
                      </a:cubicBezTo>
                      <a:cubicBezTo>
                        <a:pt x="1611" y="2198"/>
                        <a:pt x="2492" y="2411"/>
                        <a:pt x="3404" y="2471"/>
                      </a:cubicBezTo>
                      <a:cubicBezTo>
                        <a:pt x="3414" y="2472"/>
                        <a:pt x="3424" y="2472"/>
                        <a:pt x="3433" y="2472"/>
                      </a:cubicBezTo>
                      <a:cubicBezTo>
                        <a:pt x="4620" y="2472"/>
                        <a:pt x="4610" y="617"/>
                        <a:pt x="3404" y="587"/>
                      </a:cubicBezTo>
                      <a:cubicBezTo>
                        <a:pt x="2675" y="526"/>
                        <a:pt x="1976" y="313"/>
                        <a:pt x="1307" y="40"/>
                      </a:cubicBezTo>
                      <a:cubicBezTo>
                        <a:pt x="1216" y="13"/>
                        <a:pt x="1125" y="0"/>
                        <a:pt x="1036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7567;p74"/>
                <p:cNvSpPr/>
                <p:nvPr/>
              </p:nvSpPr>
              <p:spPr>
                <a:xfrm>
                  <a:off x="1856200" y="693200"/>
                  <a:ext cx="1053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5" h="4707" extrusionOk="0">
                      <a:moveTo>
                        <a:pt x="3218" y="1"/>
                      </a:moveTo>
                      <a:cubicBezTo>
                        <a:pt x="2988" y="1"/>
                        <a:pt x="2762" y="97"/>
                        <a:pt x="2603" y="278"/>
                      </a:cubicBezTo>
                      <a:cubicBezTo>
                        <a:pt x="1722" y="1342"/>
                        <a:pt x="597" y="2163"/>
                        <a:pt x="202" y="3531"/>
                      </a:cubicBezTo>
                      <a:cubicBezTo>
                        <a:pt x="1" y="4245"/>
                        <a:pt x="583" y="4706"/>
                        <a:pt x="1151" y="4706"/>
                      </a:cubicBezTo>
                      <a:cubicBezTo>
                        <a:pt x="1526" y="4706"/>
                        <a:pt x="1893" y="4506"/>
                        <a:pt x="2026" y="4048"/>
                      </a:cubicBezTo>
                      <a:cubicBezTo>
                        <a:pt x="2087" y="3804"/>
                        <a:pt x="2208" y="3561"/>
                        <a:pt x="2360" y="3348"/>
                      </a:cubicBezTo>
                      <a:cubicBezTo>
                        <a:pt x="2786" y="2710"/>
                        <a:pt x="3455" y="2224"/>
                        <a:pt x="3941" y="1646"/>
                      </a:cubicBezTo>
                      <a:cubicBezTo>
                        <a:pt x="4093" y="1433"/>
                        <a:pt x="4184" y="1190"/>
                        <a:pt x="4214" y="947"/>
                      </a:cubicBezTo>
                      <a:cubicBezTo>
                        <a:pt x="4214" y="765"/>
                        <a:pt x="4154" y="582"/>
                        <a:pt x="4062" y="430"/>
                      </a:cubicBezTo>
                      <a:cubicBezTo>
                        <a:pt x="4032" y="400"/>
                        <a:pt x="3971" y="339"/>
                        <a:pt x="3941" y="278"/>
                      </a:cubicBezTo>
                      <a:cubicBezTo>
                        <a:pt x="3880" y="248"/>
                        <a:pt x="3850" y="218"/>
                        <a:pt x="3789" y="157"/>
                      </a:cubicBezTo>
                      <a:cubicBezTo>
                        <a:pt x="3698" y="96"/>
                        <a:pt x="3576" y="66"/>
                        <a:pt x="3455" y="35"/>
                      </a:cubicBezTo>
                      <a:cubicBezTo>
                        <a:pt x="3377" y="12"/>
                        <a:pt x="3297" y="1"/>
                        <a:pt x="3218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7568;p74"/>
                <p:cNvSpPr/>
                <p:nvPr/>
              </p:nvSpPr>
              <p:spPr>
                <a:xfrm>
                  <a:off x="182020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1" y="0"/>
                      </a:moveTo>
                      <a:cubicBezTo>
                        <a:pt x="457" y="304"/>
                        <a:pt x="943" y="517"/>
                        <a:pt x="1460" y="608"/>
                      </a:cubicBezTo>
                      <a:cubicBezTo>
                        <a:pt x="1538" y="628"/>
                        <a:pt x="1617" y="637"/>
                        <a:pt x="1695" y="637"/>
                      </a:cubicBezTo>
                      <a:cubicBezTo>
                        <a:pt x="2103" y="637"/>
                        <a:pt x="2487" y="383"/>
                        <a:pt x="261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7569;p74"/>
                <p:cNvSpPr/>
                <p:nvPr/>
              </p:nvSpPr>
              <p:spPr>
                <a:xfrm>
                  <a:off x="1993475" y="590725"/>
                  <a:ext cx="9272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9" h="3643" extrusionOk="0">
                      <a:moveTo>
                        <a:pt x="2432" y="1"/>
                      </a:moveTo>
                      <a:cubicBezTo>
                        <a:pt x="1641" y="1"/>
                        <a:pt x="882" y="365"/>
                        <a:pt x="426" y="1034"/>
                      </a:cubicBezTo>
                      <a:cubicBezTo>
                        <a:pt x="0" y="1703"/>
                        <a:pt x="61" y="2554"/>
                        <a:pt x="547" y="3192"/>
                      </a:cubicBezTo>
                      <a:cubicBezTo>
                        <a:pt x="732" y="3480"/>
                        <a:pt x="1042" y="3642"/>
                        <a:pt x="1365" y="3642"/>
                      </a:cubicBezTo>
                      <a:cubicBezTo>
                        <a:pt x="1519" y="3642"/>
                        <a:pt x="1676" y="3605"/>
                        <a:pt x="1824" y="3526"/>
                      </a:cubicBezTo>
                      <a:cubicBezTo>
                        <a:pt x="2280" y="3253"/>
                        <a:pt x="2432" y="2675"/>
                        <a:pt x="2189" y="2219"/>
                      </a:cubicBezTo>
                      <a:cubicBezTo>
                        <a:pt x="2128" y="2159"/>
                        <a:pt x="2067" y="1976"/>
                        <a:pt x="2128" y="1885"/>
                      </a:cubicBezTo>
                      <a:cubicBezTo>
                        <a:pt x="2151" y="1870"/>
                        <a:pt x="2177" y="1864"/>
                        <a:pt x="2205" y="1864"/>
                      </a:cubicBezTo>
                      <a:cubicBezTo>
                        <a:pt x="2289" y="1864"/>
                        <a:pt x="2386" y="1915"/>
                        <a:pt x="2432" y="1915"/>
                      </a:cubicBezTo>
                      <a:cubicBezTo>
                        <a:pt x="3708" y="1915"/>
                        <a:pt x="3708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7570;p74"/>
                <p:cNvSpPr/>
                <p:nvPr/>
              </p:nvSpPr>
              <p:spPr>
                <a:xfrm>
                  <a:off x="1510925" y="583875"/>
                  <a:ext cx="9197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9" h="3643" extrusionOk="0">
                      <a:moveTo>
                        <a:pt x="2432" y="1"/>
                      </a:moveTo>
                      <a:cubicBezTo>
                        <a:pt x="1612" y="1"/>
                        <a:pt x="852" y="366"/>
                        <a:pt x="396" y="1034"/>
                      </a:cubicBezTo>
                      <a:cubicBezTo>
                        <a:pt x="1" y="1703"/>
                        <a:pt x="31" y="2554"/>
                        <a:pt x="518" y="3192"/>
                      </a:cubicBezTo>
                      <a:cubicBezTo>
                        <a:pt x="703" y="3480"/>
                        <a:pt x="1026" y="3643"/>
                        <a:pt x="1358" y="3643"/>
                      </a:cubicBezTo>
                      <a:cubicBezTo>
                        <a:pt x="1517" y="3643"/>
                        <a:pt x="1677" y="3606"/>
                        <a:pt x="1825" y="3527"/>
                      </a:cubicBezTo>
                      <a:cubicBezTo>
                        <a:pt x="2280" y="3253"/>
                        <a:pt x="2432" y="2676"/>
                        <a:pt x="2159" y="2220"/>
                      </a:cubicBezTo>
                      <a:cubicBezTo>
                        <a:pt x="2129" y="2159"/>
                        <a:pt x="2037" y="1977"/>
                        <a:pt x="2129" y="1916"/>
                      </a:cubicBezTo>
                      <a:cubicBezTo>
                        <a:pt x="2159" y="1885"/>
                        <a:pt x="2193" y="1875"/>
                        <a:pt x="2228" y="1875"/>
                      </a:cubicBezTo>
                      <a:cubicBezTo>
                        <a:pt x="2297" y="1875"/>
                        <a:pt x="2372" y="1916"/>
                        <a:pt x="2432" y="1916"/>
                      </a:cubicBezTo>
                      <a:cubicBezTo>
                        <a:pt x="3679" y="1916"/>
                        <a:pt x="3679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7571;p74"/>
                <p:cNvSpPr/>
                <p:nvPr/>
              </p:nvSpPr>
              <p:spPr>
                <a:xfrm>
                  <a:off x="1032200" y="586925"/>
                  <a:ext cx="92725" cy="9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9" h="3663" extrusionOk="0">
                      <a:moveTo>
                        <a:pt x="2432" y="1"/>
                      </a:moveTo>
                      <a:cubicBezTo>
                        <a:pt x="1642" y="1"/>
                        <a:pt x="882" y="365"/>
                        <a:pt x="426" y="1034"/>
                      </a:cubicBezTo>
                      <a:cubicBezTo>
                        <a:pt x="1" y="1703"/>
                        <a:pt x="61" y="2554"/>
                        <a:pt x="548" y="3192"/>
                      </a:cubicBezTo>
                      <a:cubicBezTo>
                        <a:pt x="709" y="3494"/>
                        <a:pt x="1016" y="3663"/>
                        <a:pt x="1338" y="3663"/>
                      </a:cubicBezTo>
                      <a:cubicBezTo>
                        <a:pt x="1502" y="3663"/>
                        <a:pt x="1670" y="3619"/>
                        <a:pt x="1824" y="3526"/>
                      </a:cubicBezTo>
                      <a:cubicBezTo>
                        <a:pt x="2280" y="3253"/>
                        <a:pt x="2432" y="2675"/>
                        <a:pt x="2189" y="2219"/>
                      </a:cubicBezTo>
                      <a:cubicBezTo>
                        <a:pt x="2128" y="2189"/>
                        <a:pt x="2037" y="2007"/>
                        <a:pt x="2128" y="1915"/>
                      </a:cubicBezTo>
                      <a:cubicBezTo>
                        <a:pt x="2159" y="1885"/>
                        <a:pt x="2196" y="1875"/>
                        <a:pt x="2234" y="1875"/>
                      </a:cubicBezTo>
                      <a:cubicBezTo>
                        <a:pt x="2311" y="1875"/>
                        <a:pt x="2392" y="1915"/>
                        <a:pt x="2432" y="1915"/>
                      </a:cubicBezTo>
                      <a:cubicBezTo>
                        <a:pt x="3709" y="1915"/>
                        <a:pt x="3709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7572;p74"/>
                <p:cNvSpPr/>
                <p:nvPr/>
              </p:nvSpPr>
              <p:spPr>
                <a:xfrm>
                  <a:off x="544350" y="586925"/>
                  <a:ext cx="92725" cy="9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9" h="3663" extrusionOk="0">
                      <a:moveTo>
                        <a:pt x="2432" y="1"/>
                      </a:moveTo>
                      <a:cubicBezTo>
                        <a:pt x="1642" y="1"/>
                        <a:pt x="882" y="365"/>
                        <a:pt x="426" y="1034"/>
                      </a:cubicBezTo>
                      <a:cubicBezTo>
                        <a:pt x="0" y="1703"/>
                        <a:pt x="61" y="2554"/>
                        <a:pt x="548" y="3192"/>
                      </a:cubicBezTo>
                      <a:cubicBezTo>
                        <a:pt x="729" y="3494"/>
                        <a:pt x="1030" y="3663"/>
                        <a:pt x="1345" y="3663"/>
                      </a:cubicBezTo>
                      <a:cubicBezTo>
                        <a:pt x="1506" y="3663"/>
                        <a:pt x="1670" y="3619"/>
                        <a:pt x="1824" y="3526"/>
                      </a:cubicBezTo>
                      <a:cubicBezTo>
                        <a:pt x="2280" y="3253"/>
                        <a:pt x="2432" y="2675"/>
                        <a:pt x="2189" y="2219"/>
                      </a:cubicBezTo>
                      <a:cubicBezTo>
                        <a:pt x="2128" y="2189"/>
                        <a:pt x="2067" y="2007"/>
                        <a:pt x="2128" y="1915"/>
                      </a:cubicBezTo>
                      <a:cubicBezTo>
                        <a:pt x="2159" y="1885"/>
                        <a:pt x="2196" y="1875"/>
                        <a:pt x="2234" y="1875"/>
                      </a:cubicBezTo>
                      <a:cubicBezTo>
                        <a:pt x="2311" y="1875"/>
                        <a:pt x="2392" y="1915"/>
                        <a:pt x="2432" y="1915"/>
                      </a:cubicBezTo>
                      <a:cubicBezTo>
                        <a:pt x="3709" y="1915"/>
                        <a:pt x="3709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7573;p74"/>
                <p:cNvSpPr/>
                <p:nvPr/>
              </p:nvSpPr>
              <p:spPr>
                <a:xfrm>
                  <a:off x="1023075" y="1058825"/>
                  <a:ext cx="9197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9" h="3643" extrusionOk="0">
                      <a:moveTo>
                        <a:pt x="2432" y="0"/>
                      </a:moveTo>
                      <a:cubicBezTo>
                        <a:pt x="1612" y="0"/>
                        <a:pt x="852" y="365"/>
                        <a:pt x="396" y="1034"/>
                      </a:cubicBezTo>
                      <a:cubicBezTo>
                        <a:pt x="1" y="1702"/>
                        <a:pt x="31" y="2553"/>
                        <a:pt x="517" y="3192"/>
                      </a:cubicBezTo>
                      <a:cubicBezTo>
                        <a:pt x="702" y="3479"/>
                        <a:pt x="1026" y="3642"/>
                        <a:pt x="1358" y="3642"/>
                      </a:cubicBezTo>
                      <a:cubicBezTo>
                        <a:pt x="1516" y="3642"/>
                        <a:pt x="1677" y="3605"/>
                        <a:pt x="1825" y="3526"/>
                      </a:cubicBezTo>
                      <a:cubicBezTo>
                        <a:pt x="2280" y="3253"/>
                        <a:pt x="2432" y="2675"/>
                        <a:pt x="2159" y="2219"/>
                      </a:cubicBezTo>
                      <a:cubicBezTo>
                        <a:pt x="2128" y="2158"/>
                        <a:pt x="2037" y="1976"/>
                        <a:pt x="2128" y="1915"/>
                      </a:cubicBezTo>
                      <a:cubicBezTo>
                        <a:pt x="2159" y="1885"/>
                        <a:pt x="2193" y="1875"/>
                        <a:pt x="2228" y="1875"/>
                      </a:cubicBezTo>
                      <a:cubicBezTo>
                        <a:pt x="2297" y="1875"/>
                        <a:pt x="2372" y="1915"/>
                        <a:pt x="2432" y="1915"/>
                      </a:cubicBezTo>
                      <a:cubicBezTo>
                        <a:pt x="3679" y="1915"/>
                        <a:pt x="3679" y="0"/>
                        <a:pt x="243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7574;p74"/>
                <p:cNvSpPr/>
                <p:nvPr/>
              </p:nvSpPr>
              <p:spPr>
                <a:xfrm>
                  <a:off x="567150" y="1058825"/>
                  <a:ext cx="9197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9" h="3643" extrusionOk="0">
                      <a:moveTo>
                        <a:pt x="2432" y="0"/>
                      </a:moveTo>
                      <a:cubicBezTo>
                        <a:pt x="1611" y="0"/>
                        <a:pt x="851" y="365"/>
                        <a:pt x="395" y="1034"/>
                      </a:cubicBezTo>
                      <a:cubicBezTo>
                        <a:pt x="0" y="1702"/>
                        <a:pt x="31" y="2553"/>
                        <a:pt x="517" y="3192"/>
                      </a:cubicBezTo>
                      <a:cubicBezTo>
                        <a:pt x="702" y="3479"/>
                        <a:pt x="1026" y="3642"/>
                        <a:pt x="1357" y="3642"/>
                      </a:cubicBezTo>
                      <a:cubicBezTo>
                        <a:pt x="1516" y="3642"/>
                        <a:pt x="1676" y="3605"/>
                        <a:pt x="1824" y="3526"/>
                      </a:cubicBezTo>
                      <a:cubicBezTo>
                        <a:pt x="2280" y="3253"/>
                        <a:pt x="2432" y="2675"/>
                        <a:pt x="2158" y="2219"/>
                      </a:cubicBezTo>
                      <a:cubicBezTo>
                        <a:pt x="2128" y="2158"/>
                        <a:pt x="2037" y="1976"/>
                        <a:pt x="2128" y="1915"/>
                      </a:cubicBezTo>
                      <a:cubicBezTo>
                        <a:pt x="2158" y="1885"/>
                        <a:pt x="2192" y="1875"/>
                        <a:pt x="2227" y="1875"/>
                      </a:cubicBezTo>
                      <a:cubicBezTo>
                        <a:pt x="2297" y="1875"/>
                        <a:pt x="2371" y="1915"/>
                        <a:pt x="2432" y="1915"/>
                      </a:cubicBezTo>
                      <a:cubicBezTo>
                        <a:pt x="3678" y="1915"/>
                        <a:pt x="3678" y="0"/>
                        <a:pt x="243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7575;p74"/>
                <p:cNvSpPr/>
                <p:nvPr/>
              </p:nvSpPr>
              <p:spPr>
                <a:xfrm>
                  <a:off x="1875675" y="526175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3" y="698"/>
                      </a:cubicBezTo>
                      <a:cubicBezTo>
                        <a:pt x="1" y="1215"/>
                        <a:pt x="305" y="1731"/>
                        <a:pt x="791" y="1853"/>
                      </a:cubicBezTo>
                      <a:cubicBezTo>
                        <a:pt x="1399" y="2096"/>
                        <a:pt x="2068" y="2187"/>
                        <a:pt x="2706" y="2187"/>
                      </a:cubicBezTo>
                      <a:cubicBezTo>
                        <a:pt x="3983" y="2187"/>
                        <a:pt x="3983" y="303"/>
                        <a:pt x="2706" y="303"/>
                      </a:cubicBezTo>
                      <a:cubicBezTo>
                        <a:pt x="2220" y="303"/>
                        <a:pt x="1764" y="212"/>
                        <a:pt x="1308" y="29"/>
                      </a:cubicBezTo>
                      <a:cubicBezTo>
                        <a:pt x="1226" y="10"/>
                        <a:pt x="1144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7576;p74"/>
                <p:cNvSpPr/>
                <p:nvPr/>
              </p:nvSpPr>
              <p:spPr>
                <a:xfrm>
                  <a:off x="1752575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0"/>
                      </a:moveTo>
                      <a:cubicBezTo>
                        <a:pt x="620" y="0"/>
                        <a:pt x="247" y="277"/>
                        <a:pt x="122" y="678"/>
                      </a:cubicBezTo>
                      <a:cubicBezTo>
                        <a:pt x="1" y="1195"/>
                        <a:pt x="305" y="1711"/>
                        <a:pt x="791" y="1863"/>
                      </a:cubicBezTo>
                      <a:cubicBezTo>
                        <a:pt x="1612" y="2198"/>
                        <a:pt x="2493" y="2411"/>
                        <a:pt x="3405" y="2471"/>
                      </a:cubicBezTo>
                      <a:cubicBezTo>
                        <a:pt x="3415" y="2472"/>
                        <a:pt x="3424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5" y="526"/>
                        <a:pt x="1976" y="313"/>
                        <a:pt x="1308" y="40"/>
                      </a:cubicBezTo>
                      <a:cubicBezTo>
                        <a:pt x="1217" y="13"/>
                        <a:pt x="1126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7577;p74"/>
                <p:cNvSpPr/>
                <p:nvPr/>
              </p:nvSpPr>
              <p:spPr>
                <a:xfrm>
                  <a:off x="1566400" y="482825"/>
                  <a:ext cx="41075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3" h="480" extrusionOk="0">
                      <a:moveTo>
                        <a:pt x="1" y="0"/>
                      </a:moveTo>
                      <a:cubicBezTo>
                        <a:pt x="177" y="302"/>
                        <a:pt x="499" y="480"/>
                        <a:pt x="847" y="480"/>
                      </a:cubicBezTo>
                      <a:cubicBezTo>
                        <a:pt x="919" y="480"/>
                        <a:pt x="992" y="472"/>
                        <a:pt x="1065" y="456"/>
                      </a:cubicBezTo>
                      <a:cubicBezTo>
                        <a:pt x="1308" y="365"/>
                        <a:pt x="1520" y="213"/>
                        <a:pt x="164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7578;p74"/>
                <p:cNvSpPr/>
                <p:nvPr/>
              </p:nvSpPr>
              <p:spPr>
                <a:xfrm>
                  <a:off x="2227500" y="592025"/>
                  <a:ext cx="115550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2" h="2472" extrusionOk="0">
                      <a:moveTo>
                        <a:pt x="1037" y="0"/>
                      </a:moveTo>
                      <a:cubicBezTo>
                        <a:pt x="621" y="0"/>
                        <a:pt x="248" y="277"/>
                        <a:pt x="123" y="678"/>
                      </a:cubicBezTo>
                      <a:cubicBezTo>
                        <a:pt x="1" y="1195"/>
                        <a:pt x="305" y="1711"/>
                        <a:pt x="791" y="1863"/>
                      </a:cubicBezTo>
                      <a:cubicBezTo>
                        <a:pt x="1612" y="2198"/>
                        <a:pt x="2493" y="2411"/>
                        <a:pt x="3405" y="2471"/>
                      </a:cubicBezTo>
                      <a:cubicBezTo>
                        <a:pt x="3415" y="2472"/>
                        <a:pt x="3425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6" y="526"/>
                        <a:pt x="1977" y="313"/>
                        <a:pt x="1308" y="40"/>
                      </a:cubicBezTo>
                      <a:cubicBezTo>
                        <a:pt x="1217" y="13"/>
                        <a:pt x="1126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7579;p74"/>
                <p:cNvSpPr/>
                <p:nvPr/>
              </p:nvSpPr>
              <p:spPr>
                <a:xfrm>
                  <a:off x="2182675" y="715225"/>
                  <a:ext cx="82100" cy="6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9" extrusionOk="0">
                      <a:moveTo>
                        <a:pt x="2386" y="1"/>
                      </a:moveTo>
                      <a:cubicBezTo>
                        <a:pt x="2361" y="1"/>
                        <a:pt x="2336" y="2"/>
                        <a:pt x="2311" y="5"/>
                      </a:cubicBezTo>
                      <a:cubicBezTo>
                        <a:pt x="2128" y="5"/>
                        <a:pt x="1946" y="36"/>
                        <a:pt x="1764" y="157"/>
                      </a:cubicBezTo>
                      <a:cubicBezTo>
                        <a:pt x="1733" y="188"/>
                        <a:pt x="1672" y="218"/>
                        <a:pt x="1642" y="279"/>
                      </a:cubicBezTo>
                      <a:cubicBezTo>
                        <a:pt x="1581" y="340"/>
                        <a:pt x="1490" y="401"/>
                        <a:pt x="1429" y="461"/>
                      </a:cubicBezTo>
                      <a:cubicBezTo>
                        <a:pt x="1399" y="461"/>
                        <a:pt x="1368" y="492"/>
                        <a:pt x="1338" y="522"/>
                      </a:cubicBezTo>
                      <a:cubicBezTo>
                        <a:pt x="1277" y="552"/>
                        <a:pt x="1186" y="613"/>
                        <a:pt x="1125" y="644"/>
                      </a:cubicBezTo>
                      <a:cubicBezTo>
                        <a:pt x="1034" y="674"/>
                        <a:pt x="973" y="674"/>
                        <a:pt x="882" y="704"/>
                      </a:cubicBezTo>
                      <a:cubicBezTo>
                        <a:pt x="305" y="856"/>
                        <a:pt x="1" y="1525"/>
                        <a:pt x="305" y="2042"/>
                      </a:cubicBezTo>
                      <a:cubicBezTo>
                        <a:pt x="335" y="2163"/>
                        <a:pt x="426" y="2255"/>
                        <a:pt x="517" y="2346"/>
                      </a:cubicBezTo>
                      <a:cubicBezTo>
                        <a:pt x="578" y="2376"/>
                        <a:pt x="609" y="2407"/>
                        <a:pt x="669" y="2437"/>
                      </a:cubicBezTo>
                      <a:cubicBezTo>
                        <a:pt x="821" y="2528"/>
                        <a:pt x="1004" y="2559"/>
                        <a:pt x="1186" y="2559"/>
                      </a:cubicBezTo>
                      <a:cubicBezTo>
                        <a:pt x="1277" y="2559"/>
                        <a:pt x="1338" y="2528"/>
                        <a:pt x="1399" y="2528"/>
                      </a:cubicBezTo>
                      <a:cubicBezTo>
                        <a:pt x="2007" y="2376"/>
                        <a:pt x="2554" y="2072"/>
                        <a:pt x="2979" y="1616"/>
                      </a:cubicBezTo>
                      <a:cubicBezTo>
                        <a:pt x="3192" y="1404"/>
                        <a:pt x="3283" y="1069"/>
                        <a:pt x="3223" y="765"/>
                      </a:cubicBezTo>
                      <a:cubicBezTo>
                        <a:pt x="3223" y="644"/>
                        <a:pt x="3162" y="522"/>
                        <a:pt x="3101" y="431"/>
                      </a:cubicBezTo>
                      <a:cubicBezTo>
                        <a:pt x="3071" y="370"/>
                        <a:pt x="3010" y="309"/>
                        <a:pt x="2979" y="279"/>
                      </a:cubicBezTo>
                      <a:cubicBezTo>
                        <a:pt x="2816" y="115"/>
                        <a:pt x="2603" y="1"/>
                        <a:pt x="238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7580;p74"/>
                <p:cNvSpPr/>
                <p:nvPr/>
              </p:nvSpPr>
              <p:spPr>
                <a:xfrm>
                  <a:off x="1707750" y="715225"/>
                  <a:ext cx="82100" cy="6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9" extrusionOk="0">
                      <a:moveTo>
                        <a:pt x="2386" y="1"/>
                      </a:moveTo>
                      <a:cubicBezTo>
                        <a:pt x="2361" y="1"/>
                        <a:pt x="2335" y="2"/>
                        <a:pt x="2310" y="5"/>
                      </a:cubicBezTo>
                      <a:cubicBezTo>
                        <a:pt x="2128" y="5"/>
                        <a:pt x="1946" y="36"/>
                        <a:pt x="1763" y="157"/>
                      </a:cubicBezTo>
                      <a:cubicBezTo>
                        <a:pt x="1733" y="188"/>
                        <a:pt x="1672" y="218"/>
                        <a:pt x="1642" y="279"/>
                      </a:cubicBezTo>
                      <a:cubicBezTo>
                        <a:pt x="1581" y="340"/>
                        <a:pt x="1490" y="401"/>
                        <a:pt x="1429" y="461"/>
                      </a:cubicBezTo>
                      <a:cubicBezTo>
                        <a:pt x="1398" y="461"/>
                        <a:pt x="1368" y="492"/>
                        <a:pt x="1338" y="522"/>
                      </a:cubicBezTo>
                      <a:cubicBezTo>
                        <a:pt x="1277" y="552"/>
                        <a:pt x="1186" y="613"/>
                        <a:pt x="1095" y="644"/>
                      </a:cubicBezTo>
                      <a:cubicBezTo>
                        <a:pt x="1034" y="674"/>
                        <a:pt x="973" y="674"/>
                        <a:pt x="882" y="704"/>
                      </a:cubicBezTo>
                      <a:cubicBezTo>
                        <a:pt x="304" y="856"/>
                        <a:pt x="0" y="1525"/>
                        <a:pt x="304" y="2042"/>
                      </a:cubicBezTo>
                      <a:cubicBezTo>
                        <a:pt x="335" y="2163"/>
                        <a:pt x="426" y="2255"/>
                        <a:pt x="517" y="2346"/>
                      </a:cubicBezTo>
                      <a:cubicBezTo>
                        <a:pt x="578" y="2376"/>
                        <a:pt x="608" y="2407"/>
                        <a:pt x="669" y="2437"/>
                      </a:cubicBezTo>
                      <a:cubicBezTo>
                        <a:pt x="821" y="2528"/>
                        <a:pt x="1003" y="2559"/>
                        <a:pt x="1186" y="2559"/>
                      </a:cubicBezTo>
                      <a:cubicBezTo>
                        <a:pt x="1277" y="2559"/>
                        <a:pt x="1338" y="2528"/>
                        <a:pt x="1398" y="2528"/>
                      </a:cubicBezTo>
                      <a:cubicBezTo>
                        <a:pt x="2006" y="2376"/>
                        <a:pt x="2554" y="2072"/>
                        <a:pt x="2979" y="1616"/>
                      </a:cubicBezTo>
                      <a:cubicBezTo>
                        <a:pt x="3192" y="1404"/>
                        <a:pt x="3283" y="1069"/>
                        <a:pt x="3222" y="765"/>
                      </a:cubicBezTo>
                      <a:cubicBezTo>
                        <a:pt x="3222" y="644"/>
                        <a:pt x="3161" y="522"/>
                        <a:pt x="3101" y="431"/>
                      </a:cubicBezTo>
                      <a:cubicBezTo>
                        <a:pt x="3070" y="370"/>
                        <a:pt x="3009" y="309"/>
                        <a:pt x="2979" y="279"/>
                      </a:cubicBezTo>
                      <a:cubicBezTo>
                        <a:pt x="2816" y="115"/>
                        <a:pt x="2603" y="1"/>
                        <a:pt x="238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7581;p74"/>
                <p:cNvSpPr/>
                <p:nvPr/>
              </p:nvSpPr>
              <p:spPr>
                <a:xfrm>
                  <a:off x="2178125" y="482825"/>
                  <a:ext cx="47125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" h="1513" extrusionOk="0">
                      <a:moveTo>
                        <a:pt x="0" y="0"/>
                      </a:moveTo>
                      <a:lnTo>
                        <a:pt x="0" y="578"/>
                      </a:lnTo>
                      <a:cubicBezTo>
                        <a:pt x="0" y="1201"/>
                        <a:pt x="471" y="1513"/>
                        <a:pt x="942" y="1513"/>
                      </a:cubicBezTo>
                      <a:cubicBezTo>
                        <a:pt x="1414" y="1513"/>
                        <a:pt x="1885" y="1201"/>
                        <a:pt x="1885" y="578"/>
                      </a:cubicBezTo>
                      <a:lnTo>
                        <a:pt x="188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7582;p74"/>
                <p:cNvSpPr/>
                <p:nvPr/>
              </p:nvSpPr>
              <p:spPr>
                <a:xfrm>
                  <a:off x="229515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0" y="0"/>
                      </a:moveTo>
                      <a:cubicBezTo>
                        <a:pt x="456" y="304"/>
                        <a:pt x="942" y="517"/>
                        <a:pt x="1459" y="608"/>
                      </a:cubicBezTo>
                      <a:cubicBezTo>
                        <a:pt x="1537" y="628"/>
                        <a:pt x="1616" y="637"/>
                        <a:pt x="1694" y="637"/>
                      </a:cubicBezTo>
                      <a:cubicBezTo>
                        <a:pt x="2102" y="637"/>
                        <a:pt x="2487" y="383"/>
                        <a:pt x="2614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7583;p74"/>
                <p:cNvSpPr/>
                <p:nvPr/>
              </p:nvSpPr>
              <p:spPr>
                <a:xfrm>
                  <a:off x="2350625" y="526175"/>
                  <a:ext cx="99550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" h="2188" extrusionOk="0">
                      <a:moveTo>
                        <a:pt x="1063" y="1"/>
                      </a:moveTo>
                      <a:cubicBezTo>
                        <a:pt x="636" y="1"/>
                        <a:pt x="250" y="263"/>
                        <a:pt x="122" y="698"/>
                      </a:cubicBezTo>
                      <a:cubicBezTo>
                        <a:pt x="0" y="1215"/>
                        <a:pt x="304" y="1731"/>
                        <a:pt x="790" y="1853"/>
                      </a:cubicBezTo>
                      <a:cubicBezTo>
                        <a:pt x="1398" y="2096"/>
                        <a:pt x="2067" y="2187"/>
                        <a:pt x="2705" y="2187"/>
                      </a:cubicBezTo>
                      <a:cubicBezTo>
                        <a:pt x="3982" y="2187"/>
                        <a:pt x="3982" y="303"/>
                        <a:pt x="2705" y="303"/>
                      </a:cubicBezTo>
                      <a:cubicBezTo>
                        <a:pt x="2219" y="303"/>
                        <a:pt x="1733" y="212"/>
                        <a:pt x="1307" y="29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7584;p74"/>
                <p:cNvSpPr/>
                <p:nvPr/>
              </p:nvSpPr>
              <p:spPr>
                <a:xfrm>
                  <a:off x="2102900" y="610475"/>
                  <a:ext cx="72200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4226" extrusionOk="0">
                      <a:moveTo>
                        <a:pt x="1064" y="1"/>
                      </a:moveTo>
                      <a:cubicBezTo>
                        <a:pt x="547" y="1"/>
                        <a:pt x="122" y="426"/>
                        <a:pt x="122" y="943"/>
                      </a:cubicBezTo>
                      <a:cubicBezTo>
                        <a:pt x="0" y="2068"/>
                        <a:pt x="243" y="3223"/>
                        <a:pt x="1185" y="3952"/>
                      </a:cubicBezTo>
                      <a:cubicBezTo>
                        <a:pt x="1368" y="4135"/>
                        <a:pt x="1603" y="4226"/>
                        <a:pt x="1843" y="4226"/>
                      </a:cubicBezTo>
                      <a:cubicBezTo>
                        <a:pt x="2082" y="4226"/>
                        <a:pt x="2325" y="4135"/>
                        <a:pt x="2523" y="3952"/>
                      </a:cubicBezTo>
                      <a:cubicBezTo>
                        <a:pt x="2888" y="3587"/>
                        <a:pt x="2888" y="2980"/>
                        <a:pt x="2523" y="2615"/>
                      </a:cubicBezTo>
                      <a:cubicBezTo>
                        <a:pt x="1945" y="2159"/>
                        <a:pt x="1945" y="1612"/>
                        <a:pt x="2006" y="943"/>
                      </a:cubicBezTo>
                      <a:cubicBezTo>
                        <a:pt x="2006" y="426"/>
                        <a:pt x="1581" y="1"/>
                        <a:pt x="1064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7585;p74"/>
                <p:cNvSpPr/>
                <p:nvPr/>
              </p:nvSpPr>
              <p:spPr>
                <a:xfrm>
                  <a:off x="1277650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0"/>
                      </a:moveTo>
                      <a:cubicBezTo>
                        <a:pt x="620" y="0"/>
                        <a:pt x="247" y="277"/>
                        <a:pt x="122" y="678"/>
                      </a:cubicBezTo>
                      <a:cubicBezTo>
                        <a:pt x="0" y="1195"/>
                        <a:pt x="304" y="1711"/>
                        <a:pt x="791" y="1863"/>
                      </a:cubicBezTo>
                      <a:cubicBezTo>
                        <a:pt x="1611" y="2198"/>
                        <a:pt x="2493" y="2411"/>
                        <a:pt x="3405" y="2471"/>
                      </a:cubicBezTo>
                      <a:cubicBezTo>
                        <a:pt x="3414" y="2472"/>
                        <a:pt x="3424" y="2472"/>
                        <a:pt x="3434" y="2472"/>
                      </a:cubicBezTo>
                      <a:cubicBezTo>
                        <a:pt x="4620" y="2472"/>
                        <a:pt x="4611" y="617"/>
                        <a:pt x="3405" y="587"/>
                      </a:cubicBezTo>
                      <a:cubicBezTo>
                        <a:pt x="2675" y="526"/>
                        <a:pt x="1976" y="313"/>
                        <a:pt x="1307" y="40"/>
                      </a:cubicBezTo>
                      <a:cubicBezTo>
                        <a:pt x="1216" y="13"/>
                        <a:pt x="1125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7586;p74"/>
                <p:cNvSpPr/>
                <p:nvPr/>
              </p:nvSpPr>
              <p:spPr>
                <a:xfrm>
                  <a:off x="1381275" y="693200"/>
                  <a:ext cx="1053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5" h="4707" extrusionOk="0">
                      <a:moveTo>
                        <a:pt x="3218" y="1"/>
                      </a:moveTo>
                      <a:cubicBezTo>
                        <a:pt x="2987" y="1"/>
                        <a:pt x="2762" y="97"/>
                        <a:pt x="2603" y="278"/>
                      </a:cubicBezTo>
                      <a:cubicBezTo>
                        <a:pt x="1722" y="1342"/>
                        <a:pt x="597" y="2163"/>
                        <a:pt x="202" y="3531"/>
                      </a:cubicBezTo>
                      <a:cubicBezTo>
                        <a:pt x="0" y="4245"/>
                        <a:pt x="583" y="4706"/>
                        <a:pt x="1151" y="4706"/>
                      </a:cubicBezTo>
                      <a:cubicBezTo>
                        <a:pt x="1525" y="4706"/>
                        <a:pt x="1893" y="4506"/>
                        <a:pt x="2026" y="4048"/>
                      </a:cubicBezTo>
                      <a:cubicBezTo>
                        <a:pt x="2086" y="3804"/>
                        <a:pt x="2208" y="3561"/>
                        <a:pt x="2360" y="3348"/>
                      </a:cubicBezTo>
                      <a:cubicBezTo>
                        <a:pt x="2786" y="2710"/>
                        <a:pt x="3454" y="2224"/>
                        <a:pt x="3941" y="1646"/>
                      </a:cubicBezTo>
                      <a:cubicBezTo>
                        <a:pt x="4093" y="1433"/>
                        <a:pt x="4184" y="1190"/>
                        <a:pt x="4214" y="947"/>
                      </a:cubicBezTo>
                      <a:cubicBezTo>
                        <a:pt x="4214" y="765"/>
                        <a:pt x="4153" y="582"/>
                        <a:pt x="4062" y="430"/>
                      </a:cubicBezTo>
                      <a:cubicBezTo>
                        <a:pt x="4032" y="400"/>
                        <a:pt x="3971" y="339"/>
                        <a:pt x="3941" y="278"/>
                      </a:cubicBezTo>
                      <a:cubicBezTo>
                        <a:pt x="3880" y="248"/>
                        <a:pt x="3849" y="218"/>
                        <a:pt x="3789" y="157"/>
                      </a:cubicBezTo>
                      <a:cubicBezTo>
                        <a:pt x="3697" y="96"/>
                        <a:pt x="3576" y="66"/>
                        <a:pt x="3454" y="35"/>
                      </a:cubicBezTo>
                      <a:cubicBezTo>
                        <a:pt x="3377" y="12"/>
                        <a:pt x="3297" y="1"/>
                        <a:pt x="3218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" name="Google Shape;7587;p74"/>
                <p:cNvSpPr/>
                <p:nvPr/>
              </p:nvSpPr>
              <p:spPr>
                <a:xfrm>
                  <a:off x="1400750" y="526175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2" y="698"/>
                      </a:cubicBezTo>
                      <a:cubicBezTo>
                        <a:pt x="0" y="1215"/>
                        <a:pt x="304" y="1731"/>
                        <a:pt x="791" y="1853"/>
                      </a:cubicBezTo>
                      <a:cubicBezTo>
                        <a:pt x="1399" y="2096"/>
                        <a:pt x="2067" y="2187"/>
                        <a:pt x="2706" y="2187"/>
                      </a:cubicBezTo>
                      <a:cubicBezTo>
                        <a:pt x="3982" y="2187"/>
                        <a:pt x="3982" y="303"/>
                        <a:pt x="2706" y="303"/>
                      </a:cubicBezTo>
                      <a:cubicBezTo>
                        <a:pt x="2219" y="303"/>
                        <a:pt x="1763" y="212"/>
                        <a:pt x="1307" y="29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" name="Google Shape;7588;p74"/>
                <p:cNvSpPr/>
                <p:nvPr/>
              </p:nvSpPr>
              <p:spPr>
                <a:xfrm>
                  <a:off x="1232800" y="715350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1" y="0"/>
                      </a:moveTo>
                      <a:cubicBezTo>
                        <a:pt x="2129" y="0"/>
                        <a:pt x="1946" y="61"/>
                        <a:pt x="1794" y="152"/>
                      </a:cubicBezTo>
                      <a:cubicBezTo>
                        <a:pt x="1734" y="183"/>
                        <a:pt x="1673" y="213"/>
                        <a:pt x="1642" y="274"/>
                      </a:cubicBezTo>
                      <a:cubicBezTo>
                        <a:pt x="1582" y="335"/>
                        <a:pt x="1490" y="396"/>
                        <a:pt x="1430" y="456"/>
                      </a:cubicBezTo>
                      <a:cubicBezTo>
                        <a:pt x="1399" y="456"/>
                        <a:pt x="1369" y="487"/>
                        <a:pt x="1338" y="517"/>
                      </a:cubicBezTo>
                      <a:cubicBezTo>
                        <a:pt x="1278" y="547"/>
                        <a:pt x="1186" y="608"/>
                        <a:pt x="1126" y="639"/>
                      </a:cubicBezTo>
                      <a:cubicBezTo>
                        <a:pt x="1034" y="669"/>
                        <a:pt x="974" y="669"/>
                        <a:pt x="882" y="699"/>
                      </a:cubicBezTo>
                      <a:cubicBezTo>
                        <a:pt x="305" y="851"/>
                        <a:pt x="1" y="1520"/>
                        <a:pt x="305" y="2037"/>
                      </a:cubicBezTo>
                      <a:cubicBezTo>
                        <a:pt x="335" y="2158"/>
                        <a:pt x="427" y="2250"/>
                        <a:pt x="518" y="2341"/>
                      </a:cubicBezTo>
                      <a:cubicBezTo>
                        <a:pt x="578" y="2371"/>
                        <a:pt x="609" y="2402"/>
                        <a:pt x="670" y="2432"/>
                      </a:cubicBezTo>
                      <a:cubicBezTo>
                        <a:pt x="822" y="2523"/>
                        <a:pt x="1004" y="2554"/>
                        <a:pt x="1217" y="2554"/>
                      </a:cubicBezTo>
                      <a:cubicBezTo>
                        <a:pt x="1278" y="2554"/>
                        <a:pt x="1338" y="2523"/>
                        <a:pt x="1399" y="2523"/>
                      </a:cubicBezTo>
                      <a:cubicBezTo>
                        <a:pt x="2007" y="2371"/>
                        <a:pt x="2554" y="2067"/>
                        <a:pt x="2980" y="1611"/>
                      </a:cubicBezTo>
                      <a:cubicBezTo>
                        <a:pt x="3193" y="1399"/>
                        <a:pt x="3284" y="1064"/>
                        <a:pt x="3223" y="760"/>
                      </a:cubicBezTo>
                      <a:cubicBezTo>
                        <a:pt x="3223" y="639"/>
                        <a:pt x="3162" y="517"/>
                        <a:pt x="3101" y="426"/>
                      </a:cubicBezTo>
                      <a:cubicBezTo>
                        <a:pt x="3071" y="365"/>
                        <a:pt x="3010" y="304"/>
                        <a:pt x="2980" y="274"/>
                      </a:cubicBezTo>
                      <a:cubicBezTo>
                        <a:pt x="2797" y="92"/>
                        <a:pt x="2554" y="0"/>
                        <a:pt x="231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7589;p74"/>
                <p:cNvSpPr/>
                <p:nvPr/>
              </p:nvSpPr>
              <p:spPr>
                <a:xfrm>
                  <a:off x="1515050" y="707425"/>
                  <a:ext cx="95400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6" h="2027" extrusionOk="0">
                      <a:moveTo>
                        <a:pt x="2173" y="1"/>
                      </a:moveTo>
                      <a:cubicBezTo>
                        <a:pt x="1698" y="1"/>
                        <a:pt x="1223" y="62"/>
                        <a:pt x="748" y="165"/>
                      </a:cubicBezTo>
                      <a:cubicBezTo>
                        <a:pt x="353" y="257"/>
                        <a:pt x="109" y="591"/>
                        <a:pt x="79" y="986"/>
                      </a:cubicBezTo>
                      <a:cubicBezTo>
                        <a:pt x="0" y="1563"/>
                        <a:pt x="441" y="2026"/>
                        <a:pt x="973" y="2026"/>
                      </a:cubicBezTo>
                      <a:cubicBezTo>
                        <a:pt x="1059" y="2026"/>
                        <a:pt x="1146" y="2014"/>
                        <a:pt x="1234" y="1989"/>
                      </a:cubicBezTo>
                      <a:cubicBezTo>
                        <a:pt x="1587" y="1930"/>
                        <a:pt x="1941" y="1897"/>
                        <a:pt x="2286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2" y="1929"/>
                        <a:pt x="2879" y="1930"/>
                        <a:pt x="2897" y="1930"/>
                      </a:cubicBezTo>
                      <a:cubicBezTo>
                        <a:pt x="3419" y="1930"/>
                        <a:pt x="3816" y="1485"/>
                        <a:pt x="3757" y="956"/>
                      </a:cubicBezTo>
                      <a:cubicBezTo>
                        <a:pt x="3786" y="456"/>
                        <a:pt x="3390" y="42"/>
                        <a:pt x="2897" y="42"/>
                      </a:cubicBezTo>
                      <a:cubicBezTo>
                        <a:pt x="2880" y="42"/>
                        <a:pt x="2862" y="43"/>
                        <a:pt x="2845" y="44"/>
                      </a:cubicBezTo>
                      <a:cubicBezTo>
                        <a:pt x="2621" y="15"/>
                        <a:pt x="2397" y="1"/>
                        <a:pt x="217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" name="Google Shape;7590;p74"/>
                <p:cNvSpPr/>
                <p:nvPr/>
              </p:nvSpPr>
              <p:spPr>
                <a:xfrm>
                  <a:off x="1627950" y="610475"/>
                  <a:ext cx="72225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9" h="4226" extrusionOk="0">
                      <a:moveTo>
                        <a:pt x="1065" y="1"/>
                      </a:moveTo>
                      <a:cubicBezTo>
                        <a:pt x="548" y="1"/>
                        <a:pt x="122" y="426"/>
                        <a:pt x="122" y="943"/>
                      </a:cubicBezTo>
                      <a:cubicBezTo>
                        <a:pt x="1" y="2068"/>
                        <a:pt x="244" y="3223"/>
                        <a:pt x="1186" y="3952"/>
                      </a:cubicBezTo>
                      <a:cubicBezTo>
                        <a:pt x="1369" y="4135"/>
                        <a:pt x="1604" y="4226"/>
                        <a:pt x="1843" y="4226"/>
                      </a:cubicBezTo>
                      <a:cubicBezTo>
                        <a:pt x="2083" y="4226"/>
                        <a:pt x="2326" y="4135"/>
                        <a:pt x="2524" y="3952"/>
                      </a:cubicBezTo>
                      <a:cubicBezTo>
                        <a:pt x="2888" y="3587"/>
                        <a:pt x="2888" y="2980"/>
                        <a:pt x="2524" y="2615"/>
                      </a:cubicBezTo>
                      <a:cubicBezTo>
                        <a:pt x="1946" y="2159"/>
                        <a:pt x="1946" y="1612"/>
                        <a:pt x="2007" y="943"/>
                      </a:cubicBezTo>
                      <a:cubicBezTo>
                        <a:pt x="2007" y="426"/>
                        <a:pt x="1581" y="1"/>
                        <a:pt x="1065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" name="Google Shape;7591;p74"/>
                <p:cNvSpPr/>
                <p:nvPr/>
              </p:nvSpPr>
              <p:spPr>
                <a:xfrm>
                  <a:off x="2041350" y="482825"/>
                  <a:ext cx="41050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480" extrusionOk="0">
                      <a:moveTo>
                        <a:pt x="0" y="0"/>
                      </a:moveTo>
                      <a:cubicBezTo>
                        <a:pt x="176" y="302"/>
                        <a:pt x="499" y="480"/>
                        <a:pt x="846" y="480"/>
                      </a:cubicBezTo>
                      <a:cubicBezTo>
                        <a:pt x="918" y="480"/>
                        <a:pt x="991" y="472"/>
                        <a:pt x="1064" y="456"/>
                      </a:cubicBezTo>
                      <a:cubicBezTo>
                        <a:pt x="1307" y="365"/>
                        <a:pt x="1520" y="213"/>
                        <a:pt x="164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" name="Google Shape;7592;p74"/>
                <p:cNvSpPr/>
                <p:nvPr/>
              </p:nvSpPr>
              <p:spPr>
                <a:xfrm>
                  <a:off x="1702425" y="482825"/>
                  <a:ext cx="47900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6" h="1513" extrusionOk="0">
                      <a:moveTo>
                        <a:pt x="1" y="0"/>
                      </a:moveTo>
                      <a:lnTo>
                        <a:pt x="1" y="578"/>
                      </a:lnTo>
                      <a:cubicBezTo>
                        <a:pt x="1" y="1201"/>
                        <a:pt x="479" y="1513"/>
                        <a:pt x="958" y="1513"/>
                      </a:cubicBezTo>
                      <a:cubicBezTo>
                        <a:pt x="1437" y="1513"/>
                        <a:pt x="1915" y="1201"/>
                        <a:pt x="1915" y="578"/>
                      </a:cubicBezTo>
                      <a:lnTo>
                        <a:pt x="191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7593;p74"/>
                <p:cNvSpPr/>
                <p:nvPr/>
              </p:nvSpPr>
              <p:spPr>
                <a:xfrm>
                  <a:off x="1989975" y="707425"/>
                  <a:ext cx="94675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7" h="2027" extrusionOk="0">
                      <a:moveTo>
                        <a:pt x="2173" y="1"/>
                      </a:moveTo>
                      <a:cubicBezTo>
                        <a:pt x="1698" y="1"/>
                        <a:pt x="1223" y="62"/>
                        <a:pt x="748" y="165"/>
                      </a:cubicBezTo>
                      <a:cubicBezTo>
                        <a:pt x="353" y="257"/>
                        <a:pt x="110" y="591"/>
                        <a:pt x="79" y="986"/>
                      </a:cubicBezTo>
                      <a:cubicBezTo>
                        <a:pt x="1" y="1563"/>
                        <a:pt x="442" y="2026"/>
                        <a:pt x="974" y="2026"/>
                      </a:cubicBezTo>
                      <a:cubicBezTo>
                        <a:pt x="1059" y="2026"/>
                        <a:pt x="1146" y="2014"/>
                        <a:pt x="1234" y="1989"/>
                      </a:cubicBezTo>
                      <a:cubicBezTo>
                        <a:pt x="1588" y="1930"/>
                        <a:pt x="1941" y="1897"/>
                        <a:pt x="2286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2" y="1929"/>
                        <a:pt x="2878" y="1930"/>
                        <a:pt x="2894" y="1930"/>
                      </a:cubicBezTo>
                      <a:cubicBezTo>
                        <a:pt x="3389" y="1930"/>
                        <a:pt x="3787" y="1486"/>
                        <a:pt x="3757" y="986"/>
                      </a:cubicBezTo>
                      <a:cubicBezTo>
                        <a:pt x="3787" y="486"/>
                        <a:pt x="3389" y="42"/>
                        <a:pt x="2894" y="42"/>
                      </a:cubicBezTo>
                      <a:cubicBezTo>
                        <a:pt x="2878" y="42"/>
                        <a:pt x="2862" y="43"/>
                        <a:pt x="2845" y="44"/>
                      </a:cubicBezTo>
                      <a:cubicBezTo>
                        <a:pt x="2621" y="15"/>
                        <a:pt x="2397" y="1"/>
                        <a:pt x="217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7594;p74"/>
                <p:cNvSpPr/>
                <p:nvPr/>
              </p:nvSpPr>
              <p:spPr>
                <a:xfrm>
                  <a:off x="1345275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1" y="0"/>
                      </a:moveTo>
                      <a:cubicBezTo>
                        <a:pt x="456" y="304"/>
                        <a:pt x="943" y="517"/>
                        <a:pt x="1460" y="608"/>
                      </a:cubicBezTo>
                      <a:cubicBezTo>
                        <a:pt x="1538" y="628"/>
                        <a:pt x="1617" y="637"/>
                        <a:pt x="1695" y="637"/>
                      </a:cubicBezTo>
                      <a:cubicBezTo>
                        <a:pt x="2103" y="637"/>
                        <a:pt x="2487" y="383"/>
                        <a:pt x="261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7595;p74"/>
                <p:cNvSpPr/>
                <p:nvPr/>
              </p:nvSpPr>
              <p:spPr>
                <a:xfrm>
                  <a:off x="611975" y="1285050"/>
                  <a:ext cx="80325" cy="5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3" h="2208" extrusionOk="0">
                      <a:moveTo>
                        <a:pt x="1039" y="0"/>
                      </a:moveTo>
                      <a:cubicBezTo>
                        <a:pt x="622" y="0"/>
                        <a:pt x="253" y="282"/>
                        <a:pt x="153" y="708"/>
                      </a:cubicBezTo>
                      <a:cubicBezTo>
                        <a:pt x="1" y="1194"/>
                        <a:pt x="305" y="1711"/>
                        <a:pt x="791" y="1863"/>
                      </a:cubicBezTo>
                      <a:cubicBezTo>
                        <a:pt x="1065" y="1954"/>
                        <a:pt x="1308" y="2076"/>
                        <a:pt x="1581" y="2167"/>
                      </a:cubicBezTo>
                      <a:cubicBezTo>
                        <a:pt x="1683" y="2195"/>
                        <a:pt x="1779" y="2208"/>
                        <a:pt x="1870" y="2208"/>
                      </a:cubicBezTo>
                      <a:cubicBezTo>
                        <a:pt x="2871" y="2208"/>
                        <a:pt x="3212" y="650"/>
                        <a:pt x="2098" y="343"/>
                      </a:cubicBezTo>
                      <a:cubicBezTo>
                        <a:pt x="1824" y="252"/>
                        <a:pt x="1581" y="131"/>
                        <a:pt x="1308" y="39"/>
                      </a:cubicBezTo>
                      <a:cubicBezTo>
                        <a:pt x="1217" y="13"/>
                        <a:pt x="1127" y="0"/>
                        <a:pt x="103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7596;p74"/>
                <p:cNvSpPr/>
                <p:nvPr/>
              </p:nvSpPr>
              <p:spPr>
                <a:xfrm>
                  <a:off x="518025" y="841425"/>
                  <a:ext cx="70625" cy="9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5" h="3899" extrusionOk="0">
                      <a:moveTo>
                        <a:pt x="1659" y="0"/>
                      </a:moveTo>
                      <a:cubicBezTo>
                        <a:pt x="1283" y="0"/>
                        <a:pt x="912" y="203"/>
                        <a:pt x="780" y="672"/>
                      </a:cubicBezTo>
                      <a:cubicBezTo>
                        <a:pt x="598" y="1371"/>
                        <a:pt x="415" y="2040"/>
                        <a:pt x="202" y="2739"/>
                      </a:cubicBezTo>
                      <a:cubicBezTo>
                        <a:pt x="1" y="3434"/>
                        <a:pt x="583" y="3899"/>
                        <a:pt x="1150" y="3899"/>
                      </a:cubicBezTo>
                      <a:cubicBezTo>
                        <a:pt x="1525" y="3899"/>
                        <a:pt x="1893" y="3696"/>
                        <a:pt x="2026" y="3225"/>
                      </a:cubicBezTo>
                      <a:cubicBezTo>
                        <a:pt x="2239" y="2556"/>
                        <a:pt x="2421" y="1857"/>
                        <a:pt x="2604" y="1188"/>
                      </a:cubicBezTo>
                      <a:cubicBezTo>
                        <a:pt x="2824" y="472"/>
                        <a:pt x="2234" y="0"/>
                        <a:pt x="165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7597;p74"/>
                <p:cNvSpPr/>
                <p:nvPr/>
              </p:nvSpPr>
              <p:spPr>
                <a:xfrm>
                  <a:off x="678100" y="1085425"/>
                  <a:ext cx="72200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4226" extrusionOk="0">
                      <a:moveTo>
                        <a:pt x="1064" y="0"/>
                      </a:moveTo>
                      <a:cubicBezTo>
                        <a:pt x="547" y="0"/>
                        <a:pt x="122" y="426"/>
                        <a:pt x="122" y="942"/>
                      </a:cubicBezTo>
                      <a:cubicBezTo>
                        <a:pt x="0" y="2067"/>
                        <a:pt x="274" y="3222"/>
                        <a:pt x="1186" y="3951"/>
                      </a:cubicBezTo>
                      <a:cubicBezTo>
                        <a:pt x="1368" y="4134"/>
                        <a:pt x="1603" y="4225"/>
                        <a:pt x="1843" y="4225"/>
                      </a:cubicBezTo>
                      <a:cubicBezTo>
                        <a:pt x="2082" y="4225"/>
                        <a:pt x="2325" y="4134"/>
                        <a:pt x="2523" y="3951"/>
                      </a:cubicBezTo>
                      <a:cubicBezTo>
                        <a:pt x="2888" y="3587"/>
                        <a:pt x="2888" y="2979"/>
                        <a:pt x="2523" y="2614"/>
                      </a:cubicBezTo>
                      <a:cubicBezTo>
                        <a:pt x="1945" y="2158"/>
                        <a:pt x="1945" y="1611"/>
                        <a:pt x="2006" y="942"/>
                      </a:cubicBezTo>
                      <a:cubicBezTo>
                        <a:pt x="2006" y="426"/>
                        <a:pt x="1581" y="0"/>
                        <a:pt x="1064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7598;p74"/>
                <p:cNvSpPr/>
                <p:nvPr/>
              </p:nvSpPr>
              <p:spPr>
                <a:xfrm>
                  <a:off x="678100" y="610475"/>
                  <a:ext cx="72200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4226" extrusionOk="0">
                      <a:moveTo>
                        <a:pt x="1064" y="1"/>
                      </a:moveTo>
                      <a:cubicBezTo>
                        <a:pt x="547" y="1"/>
                        <a:pt x="122" y="426"/>
                        <a:pt x="122" y="943"/>
                      </a:cubicBezTo>
                      <a:cubicBezTo>
                        <a:pt x="0" y="2068"/>
                        <a:pt x="243" y="3223"/>
                        <a:pt x="1186" y="3952"/>
                      </a:cubicBezTo>
                      <a:cubicBezTo>
                        <a:pt x="1368" y="4135"/>
                        <a:pt x="1603" y="4226"/>
                        <a:pt x="1843" y="4226"/>
                      </a:cubicBezTo>
                      <a:cubicBezTo>
                        <a:pt x="2082" y="4226"/>
                        <a:pt x="2325" y="4135"/>
                        <a:pt x="2523" y="3952"/>
                      </a:cubicBezTo>
                      <a:cubicBezTo>
                        <a:pt x="2888" y="3587"/>
                        <a:pt x="2888" y="2980"/>
                        <a:pt x="2523" y="2615"/>
                      </a:cubicBezTo>
                      <a:cubicBezTo>
                        <a:pt x="1945" y="2159"/>
                        <a:pt x="1945" y="1612"/>
                        <a:pt x="2006" y="943"/>
                      </a:cubicBezTo>
                      <a:cubicBezTo>
                        <a:pt x="2006" y="426"/>
                        <a:pt x="1581" y="1"/>
                        <a:pt x="1064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7599;p74"/>
                <p:cNvSpPr/>
                <p:nvPr/>
              </p:nvSpPr>
              <p:spPr>
                <a:xfrm>
                  <a:off x="450875" y="1001100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3" y="698"/>
                      </a:cubicBezTo>
                      <a:cubicBezTo>
                        <a:pt x="1" y="1215"/>
                        <a:pt x="305" y="1732"/>
                        <a:pt x="791" y="1853"/>
                      </a:cubicBezTo>
                      <a:cubicBezTo>
                        <a:pt x="1399" y="2096"/>
                        <a:pt x="2068" y="2188"/>
                        <a:pt x="2706" y="2188"/>
                      </a:cubicBezTo>
                      <a:cubicBezTo>
                        <a:pt x="3983" y="2188"/>
                        <a:pt x="3983" y="303"/>
                        <a:pt x="2706" y="303"/>
                      </a:cubicBezTo>
                      <a:cubicBezTo>
                        <a:pt x="2220" y="303"/>
                        <a:pt x="1764" y="212"/>
                        <a:pt x="1308" y="30"/>
                      </a:cubicBezTo>
                      <a:cubicBezTo>
                        <a:pt x="1226" y="10"/>
                        <a:pt x="1144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7600;p74"/>
                <p:cNvSpPr/>
                <p:nvPr/>
              </p:nvSpPr>
              <p:spPr>
                <a:xfrm>
                  <a:off x="616550" y="482825"/>
                  <a:ext cx="41050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480" extrusionOk="0">
                      <a:moveTo>
                        <a:pt x="0" y="0"/>
                      </a:moveTo>
                      <a:cubicBezTo>
                        <a:pt x="176" y="302"/>
                        <a:pt x="499" y="480"/>
                        <a:pt x="846" y="480"/>
                      </a:cubicBezTo>
                      <a:cubicBezTo>
                        <a:pt x="918" y="480"/>
                        <a:pt x="991" y="472"/>
                        <a:pt x="1064" y="456"/>
                      </a:cubicBezTo>
                      <a:cubicBezTo>
                        <a:pt x="1307" y="365"/>
                        <a:pt x="1520" y="213"/>
                        <a:pt x="164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7601;p74"/>
                <p:cNvSpPr/>
                <p:nvPr/>
              </p:nvSpPr>
              <p:spPr>
                <a:xfrm>
                  <a:off x="282950" y="1190275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0" y="1"/>
                      </a:moveTo>
                      <a:cubicBezTo>
                        <a:pt x="2128" y="1"/>
                        <a:pt x="1946" y="61"/>
                        <a:pt x="1763" y="153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51" y="335"/>
                        <a:pt x="1490" y="396"/>
                        <a:pt x="1429" y="457"/>
                      </a:cubicBezTo>
                      <a:cubicBezTo>
                        <a:pt x="1399" y="487"/>
                        <a:pt x="1368" y="487"/>
                        <a:pt x="1338" y="517"/>
                      </a:cubicBezTo>
                      <a:cubicBezTo>
                        <a:pt x="1277" y="548"/>
                        <a:pt x="1186" y="609"/>
                        <a:pt x="1095" y="639"/>
                      </a:cubicBezTo>
                      <a:cubicBezTo>
                        <a:pt x="1034" y="669"/>
                        <a:pt x="973" y="700"/>
                        <a:pt x="882" y="700"/>
                      </a:cubicBezTo>
                      <a:cubicBezTo>
                        <a:pt x="304" y="852"/>
                        <a:pt x="0" y="1520"/>
                        <a:pt x="304" y="2068"/>
                      </a:cubicBezTo>
                      <a:lnTo>
                        <a:pt x="274" y="2037"/>
                      </a:lnTo>
                      <a:lnTo>
                        <a:pt x="274" y="2037"/>
                      </a:lnTo>
                      <a:cubicBezTo>
                        <a:pt x="335" y="2159"/>
                        <a:pt x="426" y="2250"/>
                        <a:pt x="517" y="2341"/>
                      </a:cubicBezTo>
                      <a:cubicBezTo>
                        <a:pt x="547" y="2371"/>
                        <a:pt x="608" y="2402"/>
                        <a:pt x="669" y="2432"/>
                      </a:cubicBezTo>
                      <a:cubicBezTo>
                        <a:pt x="821" y="2523"/>
                        <a:pt x="1003" y="2554"/>
                        <a:pt x="1186" y="2554"/>
                      </a:cubicBezTo>
                      <a:cubicBezTo>
                        <a:pt x="1247" y="2554"/>
                        <a:pt x="1307" y="2554"/>
                        <a:pt x="1399" y="2523"/>
                      </a:cubicBezTo>
                      <a:cubicBezTo>
                        <a:pt x="1976" y="2371"/>
                        <a:pt x="2554" y="2068"/>
                        <a:pt x="2979" y="1612"/>
                      </a:cubicBezTo>
                      <a:cubicBezTo>
                        <a:pt x="3192" y="1399"/>
                        <a:pt x="3283" y="1064"/>
                        <a:pt x="3222" y="761"/>
                      </a:cubicBezTo>
                      <a:cubicBezTo>
                        <a:pt x="3222" y="639"/>
                        <a:pt x="3162" y="517"/>
                        <a:pt x="3101" y="426"/>
                      </a:cubicBezTo>
                      <a:cubicBezTo>
                        <a:pt x="3070" y="365"/>
                        <a:pt x="3010" y="305"/>
                        <a:pt x="2979" y="274"/>
                      </a:cubicBezTo>
                      <a:cubicBezTo>
                        <a:pt x="2797" y="92"/>
                        <a:pt x="2554" y="1"/>
                        <a:pt x="231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7602;p74"/>
                <p:cNvSpPr/>
                <p:nvPr/>
              </p:nvSpPr>
              <p:spPr>
                <a:xfrm>
                  <a:off x="278375" y="911775"/>
                  <a:ext cx="47150" cy="8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3352" extrusionOk="0">
                      <a:moveTo>
                        <a:pt x="943" y="1"/>
                      </a:moveTo>
                      <a:cubicBezTo>
                        <a:pt x="472" y="1"/>
                        <a:pt x="1" y="320"/>
                        <a:pt x="1" y="958"/>
                      </a:cubicBezTo>
                      <a:lnTo>
                        <a:pt x="1" y="2417"/>
                      </a:lnTo>
                      <a:cubicBezTo>
                        <a:pt x="1" y="3040"/>
                        <a:pt x="472" y="3352"/>
                        <a:pt x="943" y="3352"/>
                      </a:cubicBezTo>
                      <a:cubicBezTo>
                        <a:pt x="1414" y="3352"/>
                        <a:pt x="1886" y="3040"/>
                        <a:pt x="1886" y="2417"/>
                      </a:cubicBezTo>
                      <a:lnTo>
                        <a:pt x="1886" y="958"/>
                      </a:lnTo>
                      <a:cubicBezTo>
                        <a:pt x="1886" y="320"/>
                        <a:pt x="1414" y="1"/>
                        <a:pt x="94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7603;p74"/>
                <p:cNvSpPr/>
                <p:nvPr/>
              </p:nvSpPr>
              <p:spPr>
                <a:xfrm>
                  <a:off x="431100" y="1168125"/>
                  <a:ext cx="105675" cy="11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20" extrusionOk="0">
                      <a:moveTo>
                        <a:pt x="3200" y="1"/>
                      </a:moveTo>
                      <a:cubicBezTo>
                        <a:pt x="2969" y="1"/>
                        <a:pt x="2744" y="98"/>
                        <a:pt x="2585" y="279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0" y="4247"/>
                        <a:pt x="593" y="4719"/>
                        <a:pt x="1165" y="4719"/>
                      </a:cubicBezTo>
                      <a:cubicBezTo>
                        <a:pt x="1540" y="4719"/>
                        <a:pt x="1906" y="4517"/>
                        <a:pt x="2038" y="4048"/>
                      </a:cubicBezTo>
                      <a:cubicBezTo>
                        <a:pt x="2099" y="3805"/>
                        <a:pt x="2220" y="3561"/>
                        <a:pt x="2372" y="3349"/>
                      </a:cubicBezTo>
                      <a:cubicBezTo>
                        <a:pt x="2798" y="2710"/>
                        <a:pt x="3467" y="2224"/>
                        <a:pt x="3953" y="1616"/>
                      </a:cubicBezTo>
                      <a:cubicBezTo>
                        <a:pt x="4105" y="1434"/>
                        <a:pt x="4196" y="1191"/>
                        <a:pt x="4227" y="947"/>
                      </a:cubicBezTo>
                      <a:cubicBezTo>
                        <a:pt x="4227" y="765"/>
                        <a:pt x="4166" y="583"/>
                        <a:pt x="4075" y="431"/>
                      </a:cubicBezTo>
                      <a:cubicBezTo>
                        <a:pt x="4014" y="400"/>
                        <a:pt x="3983" y="339"/>
                        <a:pt x="3923" y="279"/>
                      </a:cubicBezTo>
                      <a:cubicBezTo>
                        <a:pt x="3892" y="248"/>
                        <a:pt x="3831" y="218"/>
                        <a:pt x="3801" y="188"/>
                      </a:cubicBezTo>
                      <a:cubicBezTo>
                        <a:pt x="3679" y="96"/>
                        <a:pt x="3558" y="66"/>
                        <a:pt x="3436" y="36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7604;p74"/>
                <p:cNvSpPr/>
                <p:nvPr/>
              </p:nvSpPr>
              <p:spPr>
                <a:xfrm>
                  <a:off x="277625" y="482825"/>
                  <a:ext cx="47900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6" h="1513" extrusionOk="0">
                      <a:moveTo>
                        <a:pt x="1" y="0"/>
                      </a:moveTo>
                      <a:lnTo>
                        <a:pt x="31" y="578"/>
                      </a:lnTo>
                      <a:cubicBezTo>
                        <a:pt x="16" y="1201"/>
                        <a:pt x="487" y="1513"/>
                        <a:pt x="962" y="1513"/>
                      </a:cubicBezTo>
                      <a:cubicBezTo>
                        <a:pt x="1437" y="1513"/>
                        <a:pt x="1916" y="1201"/>
                        <a:pt x="1916" y="578"/>
                      </a:cubicBezTo>
                      <a:lnTo>
                        <a:pt x="1916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7605;p74"/>
                <p:cNvSpPr/>
                <p:nvPr/>
              </p:nvSpPr>
              <p:spPr>
                <a:xfrm>
                  <a:off x="326275" y="1273375"/>
                  <a:ext cx="116275" cy="5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1" h="2331" extrusionOk="0">
                      <a:moveTo>
                        <a:pt x="1229" y="0"/>
                      </a:moveTo>
                      <a:cubicBezTo>
                        <a:pt x="447" y="0"/>
                        <a:pt x="1" y="563"/>
                        <a:pt x="456" y="1266"/>
                      </a:cubicBezTo>
                      <a:cubicBezTo>
                        <a:pt x="1125" y="2300"/>
                        <a:pt x="2280" y="2330"/>
                        <a:pt x="3404" y="2330"/>
                      </a:cubicBezTo>
                      <a:cubicBezTo>
                        <a:pt x="4650" y="2330"/>
                        <a:pt x="4650" y="415"/>
                        <a:pt x="3404" y="415"/>
                      </a:cubicBezTo>
                      <a:cubicBezTo>
                        <a:pt x="3202" y="415"/>
                        <a:pt x="2972" y="496"/>
                        <a:pt x="2769" y="496"/>
                      </a:cubicBezTo>
                      <a:cubicBezTo>
                        <a:pt x="2668" y="496"/>
                        <a:pt x="2573" y="476"/>
                        <a:pt x="2492" y="415"/>
                      </a:cubicBezTo>
                      <a:cubicBezTo>
                        <a:pt x="2036" y="124"/>
                        <a:pt x="1595" y="0"/>
                        <a:pt x="122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7606;p74"/>
                <p:cNvSpPr/>
                <p:nvPr/>
              </p:nvSpPr>
              <p:spPr>
                <a:xfrm>
                  <a:off x="282950" y="715350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0" y="0"/>
                      </a:moveTo>
                      <a:cubicBezTo>
                        <a:pt x="2128" y="0"/>
                        <a:pt x="1946" y="61"/>
                        <a:pt x="1763" y="152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81" y="335"/>
                        <a:pt x="1490" y="396"/>
                        <a:pt x="1429" y="456"/>
                      </a:cubicBezTo>
                      <a:cubicBezTo>
                        <a:pt x="1399" y="456"/>
                        <a:pt x="1368" y="487"/>
                        <a:pt x="1338" y="517"/>
                      </a:cubicBezTo>
                      <a:cubicBezTo>
                        <a:pt x="1277" y="547"/>
                        <a:pt x="1186" y="608"/>
                        <a:pt x="1125" y="639"/>
                      </a:cubicBezTo>
                      <a:cubicBezTo>
                        <a:pt x="1034" y="669"/>
                        <a:pt x="973" y="669"/>
                        <a:pt x="882" y="699"/>
                      </a:cubicBezTo>
                      <a:cubicBezTo>
                        <a:pt x="304" y="851"/>
                        <a:pt x="0" y="1520"/>
                        <a:pt x="304" y="2037"/>
                      </a:cubicBezTo>
                      <a:cubicBezTo>
                        <a:pt x="335" y="2158"/>
                        <a:pt x="426" y="2250"/>
                        <a:pt x="517" y="2341"/>
                      </a:cubicBezTo>
                      <a:cubicBezTo>
                        <a:pt x="578" y="2371"/>
                        <a:pt x="608" y="2402"/>
                        <a:pt x="669" y="2432"/>
                      </a:cubicBezTo>
                      <a:cubicBezTo>
                        <a:pt x="821" y="2523"/>
                        <a:pt x="1003" y="2554"/>
                        <a:pt x="1186" y="2554"/>
                      </a:cubicBezTo>
                      <a:cubicBezTo>
                        <a:pt x="1277" y="2554"/>
                        <a:pt x="1338" y="2523"/>
                        <a:pt x="1399" y="2523"/>
                      </a:cubicBezTo>
                      <a:cubicBezTo>
                        <a:pt x="2006" y="2371"/>
                        <a:pt x="2554" y="2067"/>
                        <a:pt x="2979" y="1611"/>
                      </a:cubicBezTo>
                      <a:cubicBezTo>
                        <a:pt x="3192" y="1399"/>
                        <a:pt x="3283" y="1064"/>
                        <a:pt x="3222" y="760"/>
                      </a:cubicBezTo>
                      <a:cubicBezTo>
                        <a:pt x="3222" y="639"/>
                        <a:pt x="3162" y="517"/>
                        <a:pt x="3101" y="426"/>
                      </a:cubicBezTo>
                      <a:cubicBezTo>
                        <a:pt x="3070" y="365"/>
                        <a:pt x="3010" y="304"/>
                        <a:pt x="2979" y="274"/>
                      </a:cubicBezTo>
                      <a:cubicBezTo>
                        <a:pt x="2797" y="92"/>
                        <a:pt x="2554" y="0"/>
                        <a:pt x="2310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7607;p74"/>
                <p:cNvSpPr/>
                <p:nvPr/>
              </p:nvSpPr>
              <p:spPr>
                <a:xfrm>
                  <a:off x="327775" y="1066950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1"/>
                      </a:moveTo>
                      <a:cubicBezTo>
                        <a:pt x="620" y="1"/>
                        <a:pt x="248" y="277"/>
                        <a:pt x="122" y="678"/>
                      </a:cubicBezTo>
                      <a:cubicBezTo>
                        <a:pt x="1" y="1195"/>
                        <a:pt x="305" y="1712"/>
                        <a:pt x="791" y="1864"/>
                      </a:cubicBezTo>
                      <a:cubicBezTo>
                        <a:pt x="1612" y="2198"/>
                        <a:pt x="2493" y="2411"/>
                        <a:pt x="3405" y="2472"/>
                      </a:cubicBezTo>
                      <a:cubicBezTo>
                        <a:pt x="3415" y="2472"/>
                        <a:pt x="3424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6" y="526"/>
                        <a:pt x="1976" y="313"/>
                        <a:pt x="1308" y="40"/>
                      </a:cubicBezTo>
                      <a:cubicBezTo>
                        <a:pt x="1217" y="13"/>
                        <a:pt x="1126" y="1"/>
                        <a:pt x="103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7608;p74"/>
                <p:cNvSpPr/>
                <p:nvPr/>
              </p:nvSpPr>
              <p:spPr>
                <a:xfrm>
                  <a:off x="1570975" y="810250"/>
                  <a:ext cx="40300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" h="308" extrusionOk="0">
                      <a:moveTo>
                        <a:pt x="688" y="0"/>
                      </a:moveTo>
                      <a:cubicBezTo>
                        <a:pt x="433" y="0"/>
                        <a:pt x="182" y="103"/>
                        <a:pt x="0" y="308"/>
                      </a:cubicBezTo>
                      <a:cubicBezTo>
                        <a:pt x="547" y="277"/>
                        <a:pt x="1064" y="277"/>
                        <a:pt x="1611" y="277"/>
                      </a:cubicBezTo>
                      <a:cubicBezTo>
                        <a:pt x="1398" y="186"/>
                        <a:pt x="1155" y="95"/>
                        <a:pt x="942" y="34"/>
                      </a:cubicBezTo>
                      <a:cubicBezTo>
                        <a:pt x="859" y="11"/>
                        <a:pt x="773" y="0"/>
                        <a:pt x="68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7609;p74"/>
                <p:cNvSpPr/>
                <p:nvPr/>
              </p:nvSpPr>
              <p:spPr>
                <a:xfrm>
                  <a:off x="1155300" y="1085425"/>
                  <a:ext cx="31950" cy="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1460" extrusionOk="0">
                      <a:moveTo>
                        <a:pt x="973" y="0"/>
                      </a:moveTo>
                      <a:cubicBezTo>
                        <a:pt x="457" y="0"/>
                        <a:pt x="31" y="426"/>
                        <a:pt x="31" y="942"/>
                      </a:cubicBezTo>
                      <a:cubicBezTo>
                        <a:pt x="1" y="1125"/>
                        <a:pt x="1" y="1277"/>
                        <a:pt x="31" y="1459"/>
                      </a:cubicBezTo>
                      <a:cubicBezTo>
                        <a:pt x="213" y="1307"/>
                        <a:pt x="852" y="547"/>
                        <a:pt x="1277" y="61"/>
                      </a:cubicBezTo>
                      <a:cubicBezTo>
                        <a:pt x="1186" y="30"/>
                        <a:pt x="1095" y="0"/>
                        <a:pt x="97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7610;p74"/>
                <p:cNvSpPr/>
                <p:nvPr/>
              </p:nvSpPr>
              <p:spPr>
                <a:xfrm>
                  <a:off x="1228250" y="911775"/>
                  <a:ext cx="47150" cy="8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3360" extrusionOk="0">
                      <a:moveTo>
                        <a:pt x="943" y="1"/>
                      </a:moveTo>
                      <a:cubicBezTo>
                        <a:pt x="472" y="1"/>
                        <a:pt x="1" y="320"/>
                        <a:pt x="1" y="958"/>
                      </a:cubicBezTo>
                      <a:lnTo>
                        <a:pt x="1" y="2417"/>
                      </a:lnTo>
                      <a:cubicBezTo>
                        <a:pt x="1" y="2934"/>
                        <a:pt x="426" y="3359"/>
                        <a:pt x="943" y="3359"/>
                      </a:cubicBezTo>
                      <a:cubicBezTo>
                        <a:pt x="1064" y="3359"/>
                        <a:pt x="1186" y="3329"/>
                        <a:pt x="1308" y="3268"/>
                      </a:cubicBezTo>
                      <a:cubicBezTo>
                        <a:pt x="1490" y="3055"/>
                        <a:pt x="1703" y="2812"/>
                        <a:pt x="1855" y="2539"/>
                      </a:cubicBezTo>
                      <a:cubicBezTo>
                        <a:pt x="1885" y="2508"/>
                        <a:pt x="1885" y="2447"/>
                        <a:pt x="1885" y="2417"/>
                      </a:cubicBezTo>
                      <a:lnTo>
                        <a:pt x="1885" y="958"/>
                      </a:lnTo>
                      <a:cubicBezTo>
                        <a:pt x="1885" y="320"/>
                        <a:pt x="1414" y="1"/>
                        <a:pt x="94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7611;p74"/>
                <p:cNvSpPr/>
                <p:nvPr/>
              </p:nvSpPr>
              <p:spPr>
                <a:xfrm>
                  <a:off x="2039050" y="810125"/>
                  <a:ext cx="62350" cy="2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4" h="1073" extrusionOk="0">
                      <a:moveTo>
                        <a:pt x="948" y="0"/>
                      </a:moveTo>
                      <a:cubicBezTo>
                        <a:pt x="531" y="0"/>
                        <a:pt x="162" y="282"/>
                        <a:pt x="62" y="708"/>
                      </a:cubicBezTo>
                      <a:cubicBezTo>
                        <a:pt x="1" y="830"/>
                        <a:pt x="1" y="951"/>
                        <a:pt x="31" y="1073"/>
                      </a:cubicBezTo>
                      <a:cubicBezTo>
                        <a:pt x="852" y="1012"/>
                        <a:pt x="1673" y="890"/>
                        <a:pt x="2493" y="708"/>
                      </a:cubicBezTo>
                      <a:cubicBezTo>
                        <a:pt x="2372" y="526"/>
                        <a:pt x="2189" y="404"/>
                        <a:pt x="2007" y="343"/>
                      </a:cubicBezTo>
                      <a:cubicBezTo>
                        <a:pt x="1733" y="252"/>
                        <a:pt x="1490" y="130"/>
                        <a:pt x="1217" y="39"/>
                      </a:cubicBezTo>
                      <a:cubicBezTo>
                        <a:pt x="1126" y="13"/>
                        <a:pt x="1036" y="0"/>
                        <a:pt x="94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7612;p74"/>
                <p:cNvSpPr/>
                <p:nvPr/>
              </p:nvSpPr>
              <p:spPr>
                <a:xfrm>
                  <a:off x="1749450" y="801075"/>
                  <a:ext cx="113350" cy="3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4" h="1466" extrusionOk="0">
                      <a:moveTo>
                        <a:pt x="1041" y="0"/>
                      </a:moveTo>
                      <a:cubicBezTo>
                        <a:pt x="289" y="0"/>
                        <a:pt x="1" y="371"/>
                        <a:pt x="460" y="1070"/>
                      </a:cubicBezTo>
                      <a:cubicBezTo>
                        <a:pt x="1767" y="1222"/>
                        <a:pt x="3074" y="1374"/>
                        <a:pt x="4381" y="1465"/>
                      </a:cubicBezTo>
                      <a:cubicBezTo>
                        <a:pt x="4533" y="888"/>
                        <a:pt x="4077" y="310"/>
                        <a:pt x="3469" y="310"/>
                      </a:cubicBezTo>
                      <a:cubicBezTo>
                        <a:pt x="3317" y="340"/>
                        <a:pt x="3165" y="356"/>
                        <a:pt x="3013" y="356"/>
                      </a:cubicBezTo>
                      <a:cubicBezTo>
                        <a:pt x="2861" y="356"/>
                        <a:pt x="2709" y="340"/>
                        <a:pt x="2557" y="310"/>
                      </a:cubicBezTo>
                      <a:cubicBezTo>
                        <a:pt x="1952" y="101"/>
                        <a:pt x="1433" y="0"/>
                        <a:pt x="104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7613;p74"/>
                <p:cNvSpPr/>
                <p:nvPr/>
              </p:nvSpPr>
              <p:spPr>
                <a:xfrm>
                  <a:off x="701650" y="1347725"/>
                  <a:ext cx="39525" cy="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" h="512" extrusionOk="0">
                      <a:moveTo>
                        <a:pt x="871" y="0"/>
                      </a:moveTo>
                      <a:cubicBezTo>
                        <a:pt x="540" y="0"/>
                        <a:pt x="216" y="163"/>
                        <a:pt x="31" y="450"/>
                      </a:cubicBezTo>
                      <a:lnTo>
                        <a:pt x="0" y="511"/>
                      </a:lnTo>
                      <a:cubicBezTo>
                        <a:pt x="517" y="481"/>
                        <a:pt x="1064" y="420"/>
                        <a:pt x="1581" y="329"/>
                      </a:cubicBezTo>
                      <a:cubicBezTo>
                        <a:pt x="1490" y="238"/>
                        <a:pt x="1429" y="177"/>
                        <a:pt x="1338" y="116"/>
                      </a:cubicBezTo>
                      <a:cubicBezTo>
                        <a:pt x="1190" y="37"/>
                        <a:pt x="1030" y="0"/>
                        <a:pt x="87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7614;p74"/>
                <p:cNvSpPr/>
                <p:nvPr/>
              </p:nvSpPr>
              <p:spPr>
                <a:xfrm>
                  <a:off x="264700" y="1149250"/>
                  <a:ext cx="10675" cy="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1460" extrusionOk="0">
                      <a:moveTo>
                        <a:pt x="1" y="0"/>
                      </a:moveTo>
                      <a:lnTo>
                        <a:pt x="1" y="1459"/>
                      </a:lnTo>
                      <a:cubicBezTo>
                        <a:pt x="1" y="1429"/>
                        <a:pt x="31" y="1429"/>
                        <a:pt x="62" y="1398"/>
                      </a:cubicBezTo>
                      <a:cubicBezTo>
                        <a:pt x="426" y="1034"/>
                        <a:pt x="426" y="426"/>
                        <a:pt x="62" y="61"/>
                      </a:cubicBezTo>
                      <a:cubicBezTo>
                        <a:pt x="31" y="61"/>
                        <a:pt x="31" y="31"/>
                        <a:pt x="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7615;p74"/>
                <p:cNvSpPr/>
                <p:nvPr/>
              </p:nvSpPr>
              <p:spPr>
                <a:xfrm>
                  <a:off x="264700" y="674325"/>
                  <a:ext cx="10675" cy="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1460" extrusionOk="0">
                      <a:moveTo>
                        <a:pt x="1" y="0"/>
                      </a:moveTo>
                      <a:lnTo>
                        <a:pt x="1" y="1459"/>
                      </a:lnTo>
                      <a:cubicBezTo>
                        <a:pt x="1" y="1429"/>
                        <a:pt x="31" y="1429"/>
                        <a:pt x="62" y="1398"/>
                      </a:cubicBezTo>
                      <a:cubicBezTo>
                        <a:pt x="426" y="1033"/>
                        <a:pt x="426" y="426"/>
                        <a:pt x="62" y="61"/>
                      </a:cubicBezTo>
                      <a:cubicBezTo>
                        <a:pt x="31" y="61"/>
                        <a:pt x="31" y="30"/>
                        <a:pt x="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7616;p74"/>
                <p:cNvSpPr/>
                <p:nvPr/>
              </p:nvSpPr>
              <p:spPr>
                <a:xfrm>
                  <a:off x="530675" y="1316350"/>
                  <a:ext cx="57975" cy="4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9" h="1831" extrusionOk="0">
                      <a:moveTo>
                        <a:pt x="1153" y="0"/>
                      </a:moveTo>
                      <a:cubicBezTo>
                        <a:pt x="777" y="0"/>
                        <a:pt x="406" y="203"/>
                        <a:pt x="274" y="672"/>
                      </a:cubicBezTo>
                      <a:cubicBezTo>
                        <a:pt x="183" y="1006"/>
                        <a:pt x="92" y="1341"/>
                        <a:pt x="0" y="1675"/>
                      </a:cubicBezTo>
                      <a:cubicBezTo>
                        <a:pt x="0" y="1675"/>
                        <a:pt x="1632" y="1830"/>
                        <a:pt x="1883" y="1830"/>
                      </a:cubicBezTo>
                      <a:cubicBezTo>
                        <a:pt x="1904" y="1830"/>
                        <a:pt x="1915" y="1829"/>
                        <a:pt x="1915" y="1827"/>
                      </a:cubicBezTo>
                      <a:cubicBezTo>
                        <a:pt x="1976" y="1614"/>
                        <a:pt x="2037" y="1401"/>
                        <a:pt x="2098" y="1189"/>
                      </a:cubicBezTo>
                      <a:cubicBezTo>
                        <a:pt x="2318" y="472"/>
                        <a:pt x="1728" y="0"/>
                        <a:pt x="115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7617;p74"/>
                <p:cNvSpPr/>
                <p:nvPr/>
              </p:nvSpPr>
              <p:spPr>
                <a:xfrm>
                  <a:off x="800925" y="1270450"/>
                  <a:ext cx="108925" cy="5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7" h="2387" extrusionOk="0">
                      <a:moveTo>
                        <a:pt x="1328" y="0"/>
                      </a:moveTo>
                      <a:cubicBezTo>
                        <a:pt x="660" y="0"/>
                        <a:pt x="0" y="692"/>
                        <a:pt x="467" y="1414"/>
                      </a:cubicBezTo>
                      <a:cubicBezTo>
                        <a:pt x="802" y="1930"/>
                        <a:pt x="1379" y="2295"/>
                        <a:pt x="2017" y="2386"/>
                      </a:cubicBezTo>
                      <a:cubicBezTo>
                        <a:pt x="2808" y="2113"/>
                        <a:pt x="3598" y="1809"/>
                        <a:pt x="4327" y="1475"/>
                      </a:cubicBezTo>
                      <a:cubicBezTo>
                        <a:pt x="4357" y="975"/>
                        <a:pt x="3961" y="561"/>
                        <a:pt x="3468" y="561"/>
                      </a:cubicBezTo>
                      <a:cubicBezTo>
                        <a:pt x="3450" y="561"/>
                        <a:pt x="3433" y="562"/>
                        <a:pt x="3416" y="563"/>
                      </a:cubicBezTo>
                      <a:lnTo>
                        <a:pt x="2473" y="563"/>
                      </a:lnTo>
                      <a:cubicBezTo>
                        <a:pt x="2382" y="532"/>
                        <a:pt x="2291" y="532"/>
                        <a:pt x="2200" y="502"/>
                      </a:cubicBezTo>
                      <a:cubicBezTo>
                        <a:pt x="2114" y="480"/>
                        <a:pt x="2073" y="459"/>
                        <a:pt x="2079" y="459"/>
                      </a:cubicBezTo>
                      <a:cubicBezTo>
                        <a:pt x="2081" y="459"/>
                        <a:pt x="2091" y="463"/>
                        <a:pt x="2109" y="471"/>
                      </a:cubicBezTo>
                      <a:cubicBezTo>
                        <a:pt x="2177" y="471"/>
                        <a:pt x="2109" y="420"/>
                        <a:pt x="2096" y="420"/>
                      </a:cubicBezTo>
                      <a:cubicBezTo>
                        <a:pt x="2095" y="420"/>
                        <a:pt x="2095" y="420"/>
                        <a:pt x="2095" y="420"/>
                      </a:cubicBezTo>
                      <a:lnTo>
                        <a:pt x="2095" y="420"/>
                      </a:lnTo>
                      <a:cubicBezTo>
                        <a:pt x="1894" y="124"/>
                        <a:pt x="1610" y="0"/>
                        <a:pt x="132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7618;p74"/>
                <p:cNvSpPr/>
                <p:nvPr/>
              </p:nvSpPr>
              <p:spPr>
                <a:xfrm>
                  <a:off x="264700" y="879475"/>
                  <a:ext cx="9150" cy="3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1430" extrusionOk="0">
                      <a:moveTo>
                        <a:pt x="1" y="1"/>
                      </a:moveTo>
                      <a:lnTo>
                        <a:pt x="1" y="1429"/>
                      </a:lnTo>
                      <a:cubicBezTo>
                        <a:pt x="62" y="1338"/>
                        <a:pt x="92" y="1247"/>
                        <a:pt x="153" y="1156"/>
                      </a:cubicBezTo>
                      <a:cubicBezTo>
                        <a:pt x="366" y="761"/>
                        <a:pt x="305" y="305"/>
                        <a:pt x="1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7619;p74"/>
                <p:cNvSpPr/>
                <p:nvPr/>
              </p:nvSpPr>
              <p:spPr>
                <a:xfrm>
                  <a:off x="1153025" y="610475"/>
                  <a:ext cx="72225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9" h="4226" extrusionOk="0">
                      <a:moveTo>
                        <a:pt x="1064" y="1"/>
                      </a:moveTo>
                      <a:cubicBezTo>
                        <a:pt x="548" y="1"/>
                        <a:pt x="122" y="426"/>
                        <a:pt x="122" y="943"/>
                      </a:cubicBezTo>
                      <a:cubicBezTo>
                        <a:pt x="0" y="2068"/>
                        <a:pt x="244" y="3223"/>
                        <a:pt x="1186" y="3952"/>
                      </a:cubicBezTo>
                      <a:cubicBezTo>
                        <a:pt x="1368" y="4135"/>
                        <a:pt x="1604" y="4226"/>
                        <a:pt x="1843" y="4226"/>
                      </a:cubicBezTo>
                      <a:cubicBezTo>
                        <a:pt x="2083" y="4226"/>
                        <a:pt x="2326" y="4135"/>
                        <a:pt x="2523" y="3952"/>
                      </a:cubicBezTo>
                      <a:cubicBezTo>
                        <a:pt x="2888" y="3587"/>
                        <a:pt x="2888" y="2980"/>
                        <a:pt x="2523" y="2615"/>
                      </a:cubicBezTo>
                      <a:cubicBezTo>
                        <a:pt x="1946" y="2159"/>
                        <a:pt x="1946" y="1612"/>
                        <a:pt x="2007" y="943"/>
                      </a:cubicBezTo>
                      <a:cubicBezTo>
                        <a:pt x="2007" y="426"/>
                        <a:pt x="1581" y="1"/>
                        <a:pt x="1064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7620;p74"/>
                <p:cNvSpPr/>
                <p:nvPr/>
              </p:nvSpPr>
              <p:spPr>
                <a:xfrm>
                  <a:off x="565175" y="1182375"/>
                  <a:ext cx="94675" cy="5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7" h="2026" extrusionOk="0">
                      <a:moveTo>
                        <a:pt x="2173" y="0"/>
                      </a:moveTo>
                      <a:cubicBezTo>
                        <a:pt x="1698" y="0"/>
                        <a:pt x="1223" y="61"/>
                        <a:pt x="748" y="165"/>
                      </a:cubicBezTo>
                      <a:cubicBezTo>
                        <a:pt x="353" y="256"/>
                        <a:pt x="110" y="590"/>
                        <a:pt x="79" y="985"/>
                      </a:cubicBezTo>
                      <a:cubicBezTo>
                        <a:pt x="1" y="1562"/>
                        <a:pt x="442" y="2025"/>
                        <a:pt x="974" y="2025"/>
                      </a:cubicBezTo>
                      <a:cubicBezTo>
                        <a:pt x="1059" y="2025"/>
                        <a:pt x="1146" y="2014"/>
                        <a:pt x="1234" y="1988"/>
                      </a:cubicBezTo>
                      <a:cubicBezTo>
                        <a:pt x="1588" y="1929"/>
                        <a:pt x="1941" y="1896"/>
                        <a:pt x="2286" y="1896"/>
                      </a:cubicBezTo>
                      <a:cubicBezTo>
                        <a:pt x="2475" y="1896"/>
                        <a:pt x="2662" y="1906"/>
                        <a:pt x="2845" y="1928"/>
                      </a:cubicBezTo>
                      <a:cubicBezTo>
                        <a:pt x="2862" y="1929"/>
                        <a:pt x="2878" y="1929"/>
                        <a:pt x="2894" y="1929"/>
                      </a:cubicBezTo>
                      <a:cubicBezTo>
                        <a:pt x="3389" y="1929"/>
                        <a:pt x="3787" y="1486"/>
                        <a:pt x="3757" y="985"/>
                      </a:cubicBezTo>
                      <a:cubicBezTo>
                        <a:pt x="3787" y="485"/>
                        <a:pt x="3389" y="42"/>
                        <a:pt x="2894" y="42"/>
                      </a:cubicBezTo>
                      <a:cubicBezTo>
                        <a:pt x="2878" y="42"/>
                        <a:pt x="2862" y="42"/>
                        <a:pt x="2845" y="43"/>
                      </a:cubicBezTo>
                      <a:cubicBezTo>
                        <a:pt x="2621" y="14"/>
                        <a:pt x="2397" y="0"/>
                        <a:pt x="217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7621;p74"/>
                <p:cNvSpPr/>
                <p:nvPr/>
              </p:nvSpPr>
              <p:spPr>
                <a:xfrm>
                  <a:off x="753325" y="482825"/>
                  <a:ext cx="47125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" h="1513" extrusionOk="0">
                      <a:moveTo>
                        <a:pt x="0" y="0"/>
                      </a:moveTo>
                      <a:lnTo>
                        <a:pt x="0" y="578"/>
                      </a:lnTo>
                      <a:cubicBezTo>
                        <a:pt x="0" y="1201"/>
                        <a:pt x="471" y="1513"/>
                        <a:pt x="943" y="1513"/>
                      </a:cubicBezTo>
                      <a:cubicBezTo>
                        <a:pt x="1414" y="1513"/>
                        <a:pt x="1885" y="1201"/>
                        <a:pt x="1885" y="578"/>
                      </a:cubicBezTo>
                      <a:lnTo>
                        <a:pt x="188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7622;p74"/>
                <p:cNvSpPr/>
                <p:nvPr/>
              </p:nvSpPr>
              <p:spPr>
                <a:xfrm>
                  <a:off x="1091475" y="482825"/>
                  <a:ext cx="41050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480" extrusionOk="0">
                      <a:moveTo>
                        <a:pt x="0" y="0"/>
                      </a:moveTo>
                      <a:cubicBezTo>
                        <a:pt x="177" y="302"/>
                        <a:pt x="499" y="480"/>
                        <a:pt x="846" y="480"/>
                      </a:cubicBezTo>
                      <a:cubicBezTo>
                        <a:pt x="918" y="480"/>
                        <a:pt x="991" y="472"/>
                        <a:pt x="1064" y="456"/>
                      </a:cubicBezTo>
                      <a:cubicBezTo>
                        <a:pt x="1307" y="365"/>
                        <a:pt x="1520" y="213"/>
                        <a:pt x="164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7623;p74"/>
                <p:cNvSpPr/>
                <p:nvPr/>
              </p:nvSpPr>
              <p:spPr>
                <a:xfrm>
                  <a:off x="1042075" y="1181925"/>
                  <a:ext cx="52450" cy="4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8" h="1642" extrusionOk="0">
                      <a:moveTo>
                        <a:pt x="2098" y="0"/>
                      </a:moveTo>
                      <a:cubicBezTo>
                        <a:pt x="1612" y="0"/>
                        <a:pt x="1125" y="31"/>
                        <a:pt x="669" y="152"/>
                      </a:cubicBezTo>
                      <a:cubicBezTo>
                        <a:pt x="274" y="243"/>
                        <a:pt x="31" y="608"/>
                        <a:pt x="1" y="973"/>
                      </a:cubicBezTo>
                      <a:cubicBezTo>
                        <a:pt x="1" y="1216"/>
                        <a:pt x="61" y="1459"/>
                        <a:pt x="183" y="1642"/>
                      </a:cubicBezTo>
                      <a:cubicBezTo>
                        <a:pt x="852" y="1125"/>
                        <a:pt x="1490" y="578"/>
                        <a:pt x="209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7624;p74"/>
                <p:cNvSpPr/>
                <p:nvPr/>
              </p:nvSpPr>
              <p:spPr>
                <a:xfrm>
                  <a:off x="450875" y="526175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3" y="698"/>
                      </a:cubicBezTo>
                      <a:cubicBezTo>
                        <a:pt x="1" y="1215"/>
                        <a:pt x="305" y="1731"/>
                        <a:pt x="791" y="1853"/>
                      </a:cubicBezTo>
                      <a:cubicBezTo>
                        <a:pt x="1399" y="2096"/>
                        <a:pt x="2068" y="2187"/>
                        <a:pt x="2706" y="2187"/>
                      </a:cubicBezTo>
                      <a:cubicBezTo>
                        <a:pt x="3983" y="2187"/>
                        <a:pt x="3983" y="303"/>
                        <a:pt x="2706" y="303"/>
                      </a:cubicBezTo>
                      <a:cubicBezTo>
                        <a:pt x="2220" y="303"/>
                        <a:pt x="1764" y="212"/>
                        <a:pt x="1308" y="29"/>
                      </a:cubicBezTo>
                      <a:cubicBezTo>
                        <a:pt x="1226" y="10"/>
                        <a:pt x="1144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7625;p74"/>
                <p:cNvSpPr/>
                <p:nvPr/>
              </p:nvSpPr>
              <p:spPr>
                <a:xfrm>
                  <a:off x="757875" y="715350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1" y="0"/>
                      </a:moveTo>
                      <a:cubicBezTo>
                        <a:pt x="2128" y="0"/>
                        <a:pt x="1946" y="61"/>
                        <a:pt x="1794" y="152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81" y="335"/>
                        <a:pt x="1490" y="396"/>
                        <a:pt x="1429" y="456"/>
                      </a:cubicBezTo>
                      <a:cubicBezTo>
                        <a:pt x="1399" y="456"/>
                        <a:pt x="1368" y="487"/>
                        <a:pt x="1338" y="517"/>
                      </a:cubicBezTo>
                      <a:cubicBezTo>
                        <a:pt x="1277" y="547"/>
                        <a:pt x="1186" y="608"/>
                        <a:pt x="1125" y="639"/>
                      </a:cubicBezTo>
                      <a:cubicBezTo>
                        <a:pt x="1034" y="669"/>
                        <a:pt x="973" y="669"/>
                        <a:pt x="882" y="699"/>
                      </a:cubicBezTo>
                      <a:cubicBezTo>
                        <a:pt x="305" y="851"/>
                        <a:pt x="1" y="1520"/>
                        <a:pt x="305" y="2037"/>
                      </a:cubicBezTo>
                      <a:cubicBezTo>
                        <a:pt x="335" y="2158"/>
                        <a:pt x="426" y="2250"/>
                        <a:pt x="517" y="2341"/>
                      </a:cubicBezTo>
                      <a:cubicBezTo>
                        <a:pt x="578" y="2371"/>
                        <a:pt x="609" y="2402"/>
                        <a:pt x="669" y="2432"/>
                      </a:cubicBezTo>
                      <a:cubicBezTo>
                        <a:pt x="821" y="2523"/>
                        <a:pt x="1004" y="2554"/>
                        <a:pt x="1216" y="2554"/>
                      </a:cubicBezTo>
                      <a:cubicBezTo>
                        <a:pt x="1277" y="2554"/>
                        <a:pt x="1338" y="2523"/>
                        <a:pt x="1399" y="2523"/>
                      </a:cubicBezTo>
                      <a:cubicBezTo>
                        <a:pt x="2007" y="2371"/>
                        <a:pt x="2554" y="2067"/>
                        <a:pt x="2979" y="1611"/>
                      </a:cubicBezTo>
                      <a:cubicBezTo>
                        <a:pt x="3192" y="1399"/>
                        <a:pt x="3283" y="1064"/>
                        <a:pt x="3223" y="760"/>
                      </a:cubicBezTo>
                      <a:cubicBezTo>
                        <a:pt x="3223" y="639"/>
                        <a:pt x="3162" y="517"/>
                        <a:pt x="3101" y="426"/>
                      </a:cubicBezTo>
                      <a:cubicBezTo>
                        <a:pt x="3071" y="365"/>
                        <a:pt x="3010" y="304"/>
                        <a:pt x="2979" y="274"/>
                      </a:cubicBezTo>
                      <a:cubicBezTo>
                        <a:pt x="2797" y="92"/>
                        <a:pt x="2554" y="0"/>
                        <a:pt x="231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7626;p74"/>
                <p:cNvSpPr/>
                <p:nvPr/>
              </p:nvSpPr>
              <p:spPr>
                <a:xfrm>
                  <a:off x="753325" y="911775"/>
                  <a:ext cx="47125" cy="8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" h="3352" extrusionOk="0">
                      <a:moveTo>
                        <a:pt x="943" y="1"/>
                      </a:moveTo>
                      <a:cubicBezTo>
                        <a:pt x="471" y="1"/>
                        <a:pt x="0" y="320"/>
                        <a:pt x="0" y="958"/>
                      </a:cubicBezTo>
                      <a:lnTo>
                        <a:pt x="0" y="2417"/>
                      </a:lnTo>
                      <a:cubicBezTo>
                        <a:pt x="0" y="3040"/>
                        <a:pt x="471" y="3352"/>
                        <a:pt x="943" y="3352"/>
                      </a:cubicBezTo>
                      <a:cubicBezTo>
                        <a:pt x="1414" y="3352"/>
                        <a:pt x="1885" y="3040"/>
                        <a:pt x="1885" y="2417"/>
                      </a:cubicBezTo>
                      <a:lnTo>
                        <a:pt x="1885" y="958"/>
                      </a:lnTo>
                      <a:cubicBezTo>
                        <a:pt x="1885" y="320"/>
                        <a:pt x="1414" y="1"/>
                        <a:pt x="94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7627;p74"/>
                <p:cNvSpPr/>
                <p:nvPr/>
              </p:nvSpPr>
              <p:spPr>
                <a:xfrm>
                  <a:off x="906025" y="1168125"/>
                  <a:ext cx="105675" cy="11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20" extrusionOk="0">
                      <a:moveTo>
                        <a:pt x="3200" y="1"/>
                      </a:moveTo>
                      <a:cubicBezTo>
                        <a:pt x="2970" y="1"/>
                        <a:pt x="2744" y="98"/>
                        <a:pt x="2585" y="279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1" y="4247"/>
                        <a:pt x="594" y="4719"/>
                        <a:pt x="1166" y="4719"/>
                      </a:cubicBezTo>
                      <a:cubicBezTo>
                        <a:pt x="1540" y="4719"/>
                        <a:pt x="1906" y="4517"/>
                        <a:pt x="2038" y="4048"/>
                      </a:cubicBezTo>
                      <a:cubicBezTo>
                        <a:pt x="2099" y="3805"/>
                        <a:pt x="2221" y="3561"/>
                        <a:pt x="2373" y="3349"/>
                      </a:cubicBezTo>
                      <a:cubicBezTo>
                        <a:pt x="2798" y="2710"/>
                        <a:pt x="3467" y="2224"/>
                        <a:pt x="3953" y="1616"/>
                      </a:cubicBezTo>
                      <a:cubicBezTo>
                        <a:pt x="4105" y="1434"/>
                        <a:pt x="4196" y="1191"/>
                        <a:pt x="4227" y="947"/>
                      </a:cubicBezTo>
                      <a:cubicBezTo>
                        <a:pt x="4227" y="765"/>
                        <a:pt x="4166" y="583"/>
                        <a:pt x="4075" y="431"/>
                      </a:cubicBezTo>
                      <a:cubicBezTo>
                        <a:pt x="4014" y="400"/>
                        <a:pt x="3984" y="339"/>
                        <a:pt x="3923" y="279"/>
                      </a:cubicBezTo>
                      <a:cubicBezTo>
                        <a:pt x="3892" y="248"/>
                        <a:pt x="3832" y="218"/>
                        <a:pt x="3801" y="188"/>
                      </a:cubicBezTo>
                      <a:cubicBezTo>
                        <a:pt x="3680" y="96"/>
                        <a:pt x="3558" y="66"/>
                        <a:pt x="3437" y="36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7628;p74"/>
                <p:cNvSpPr/>
                <p:nvPr/>
              </p:nvSpPr>
              <p:spPr>
                <a:xfrm>
                  <a:off x="757875" y="1190275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1" y="1"/>
                      </a:moveTo>
                      <a:cubicBezTo>
                        <a:pt x="2128" y="1"/>
                        <a:pt x="1946" y="61"/>
                        <a:pt x="1794" y="153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81" y="335"/>
                        <a:pt x="1490" y="396"/>
                        <a:pt x="1429" y="457"/>
                      </a:cubicBezTo>
                      <a:cubicBezTo>
                        <a:pt x="1399" y="487"/>
                        <a:pt x="1368" y="487"/>
                        <a:pt x="1338" y="517"/>
                      </a:cubicBezTo>
                      <a:cubicBezTo>
                        <a:pt x="1277" y="548"/>
                        <a:pt x="1186" y="609"/>
                        <a:pt x="1125" y="639"/>
                      </a:cubicBezTo>
                      <a:cubicBezTo>
                        <a:pt x="1034" y="669"/>
                        <a:pt x="973" y="700"/>
                        <a:pt x="882" y="700"/>
                      </a:cubicBezTo>
                      <a:cubicBezTo>
                        <a:pt x="305" y="852"/>
                        <a:pt x="1" y="1520"/>
                        <a:pt x="305" y="2068"/>
                      </a:cubicBezTo>
                      <a:lnTo>
                        <a:pt x="274" y="2037"/>
                      </a:lnTo>
                      <a:lnTo>
                        <a:pt x="274" y="2037"/>
                      </a:lnTo>
                      <a:cubicBezTo>
                        <a:pt x="335" y="2159"/>
                        <a:pt x="426" y="2250"/>
                        <a:pt x="517" y="2341"/>
                      </a:cubicBezTo>
                      <a:cubicBezTo>
                        <a:pt x="548" y="2371"/>
                        <a:pt x="609" y="2402"/>
                        <a:pt x="669" y="2432"/>
                      </a:cubicBezTo>
                      <a:cubicBezTo>
                        <a:pt x="821" y="2523"/>
                        <a:pt x="1004" y="2554"/>
                        <a:pt x="1186" y="2554"/>
                      </a:cubicBezTo>
                      <a:cubicBezTo>
                        <a:pt x="1247" y="2554"/>
                        <a:pt x="1308" y="2554"/>
                        <a:pt x="1399" y="2523"/>
                      </a:cubicBezTo>
                      <a:cubicBezTo>
                        <a:pt x="1976" y="2371"/>
                        <a:pt x="2554" y="2068"/>
                        <a:pt x="2979" y="1612"/>
                      </a:cubicBezTo>
                      <a:cubicBezTo>
                        <a:pt x="3192" y="1399"/>
                        <a:pt x="3283" y="1064"/>
                        <a:pt x="3223" y="761"/>
                      </a:cubicBezTo>
                      <a:cubicBezTo>
                        <a:pt x="3223" y="639"/>
                        <a:pt x="3162" y="517"/>
                        <a:pt x="3101" y="426"/>
                      </a:cubicBezTo>
                      <a:cubicBezTo>
                        <a:pt x="3071" y="365"/>
                        <a:pt x="3010" y="305"/>
                        <a:pt x="2979" y="274"/>
                      </a:cubicBezTo>
                      <a:cubicBezTo>
                        <a:pt x="2797" y="92"/>
                        <a:pt x="2554" y="1"/>
                        <a:pt x="2311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7629;p74"/>
                <p:cNvSpPr/>
                <p:nvPr/>
              </p:nvSpPr>
              <p:spPr>
                <a:xfrm>
                  <a:off x="802725" y="1066950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6" y="1"/>
                      </a:moveTo>
                      <a:cubicBezTo>
                        <a:pt x="620" y="1"/>
                        <a:pt x="247" y="277"/>
                        <a:pt x="122" y="678"/>
                      </a:cubicBezTo>
                      <a:cubicBezTo>
                        <a:pt x="0" y="1195"/>
                        <a:pt x="304" y="1712"/>
                        <a:pt x="790" y="1864"/>
                      </a:cubicBezTo>
                      <a:cubicBezTo>
                        <a:pt x="1611" y="2198"/>
                        <a:pt x="2492" y="2411"/>
                        <a:pt x="3404" y="2472"/>
                      </a:cubicBezTo>
                      <a:cubicBezTo>
                        <a:pt x="3414" y="2472"/>
                        <a:pt x="3424" y="2472"/>
                        <a:pt x="3433" y="2472"/>
                      </a:cubicBezTo>
                      <a:cubicBezTo>
                        <a:pt x="4620" y="2472"/>
                        <a:pt x="4610" y="617"/>
                        <a:pt x="3404" y="587"/>
                      </a:cubicBezTo>
                      <a:cubicBezTo>
                        <a:pt x="2675" y="526"/>
                        <a:pt x="1976" y="313"/>
                        <a:pt x="1307" y="40"/>
                      </a:cubicBezTo>
                      <a:cubicBezTo>
                        <a:pt x="1216" y="13"/>
                        <a:pt x="1125" y="1"/>
                        <a:pt x="103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7630;p74"/>
                <p:cNvSpPr/>
                <p:nvPr/>
              </p:nvSpPr>
              <p:spPr>
                <a:xfrm>
                  <a:off x="1151500" y="872050"/>
                  <a:ext cx="77900" cy="7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6" h="3089" extrusionOk="0">
                      <a:moveTo>
                        <a:pt x="1819" y="0"/>
                      </a:moveTo>
                      <a:cubicBezTo>
                        <a:pt x="1526" y="0"/>
                        <a:pt x="1232" y="141"/>
                        <a:pt x="1034" y="480"/>
                      </a:cubicBezTo>
                      <a:cubicBezTo>
                        <a:pt x="791" y="906"/>
                        <a:pt x="548" y="1301"/>
                        <a:pt x="274" y="1666"/>
                      </a:cubicBezTo>
                      <a:cubicBezTo>
                        <a:pt x="1" y="2122"/>
                        <a:pt x="153" y="2699"/>
                        <a:pt x="609" y="2973"/>
                      </a:cubicBezTo>
                      <a:cubicBezTo>
                        <a:pt x="756" y="3051"/>
                        <a:pt x="917" y="3089"/>
                        <a:pt x="1075" y="3089"/>
                      </a:cubicBezTo>
                      <a:cubicBezTo>
                        <a:pt x="1407" y="3089"/>
                        <a:pt x="1731" y="2926"/>
                        <a:pt x="1916" y="2638"/>
                      </a:cubicBezTo>
                      <a:cubicBezTo>
                        <a:pt x="2189" y="2243"/>
                        <a:pt x="2432" y="1848"/>
                        <a:pt x="2675" y="1453"/>
                      </a:cubicBezTo>
                      <a:cubicBezTo>
                        <a:pt x="3116" y="698"/>
                        <a:pt x="2471" y="0"/>
                        <a:pt x="181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7631;p74"/>
                <p:cNvSpPr/>
                <p:nvPr/>
              </p:nvSpPr>
              <p:spPr>
                <a:xfrm>
                  <a:off x="327775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0"/>
                      </a:moveTo>
                      <a:cubicBezTo>
                        <a:pt x="620" y="0"/>
                        <a:pt x="248" y="277"/>
                        <a:pt x="122" y="678"/>
                      </a:cubicBezTo>
                      <a:cubicBezTo>
                        <a:pt x="1" y="1195"/>
                        <a:pt x="305" y="1711"/>
                        <a:pt x="791" y="1863"/>
                      </a:cubicBezTo>
                      <a:cubicBezTo>
                        <a:pt x="1612" y="2198"/>
                        <a:pt x="2493" y="2411"/>
                        <a:pt x="3405" y="2471"/>
                      </a:cubicBezTo>
                      <a:cubicBezTo>
                        <a:pt x="3415" y="2472"/>
                        <a:pt x="3424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6" y="526"/>
                        <a:pt x="1976" y="313"/>
                        <a:pt x="1308" y="40"/>
                      </a:cubicBezTo>
                      <a:cubicBezTo>
                        <a:pt x="1217" y="13"/>
                        <a:pt x="1126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7632;p74"/>
                <p:cNvSpPr/>
                <p:nvPr/>
              </p:nvSpPr>
              <p:spPr>
                <a:xfrm>
                  <a:off x="326225" y="801125"/>
                  <a:ext cx="116325" cy="5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" h="2223" extrusionOk="0">
                      <a:moveTo>
                        <a:pt x="1247" y="1"/>
                      </a:moveTo>
                      <a:cubicBezTo>
                        <a:pt x="468" y="1"/>
                        <a:pt x="0" y="452"/>
                        <a:pt x="458" y="1159"/>
                      </a:cubicBezTo>
                      <a:cubicBezTo>
                        <a:pt x="1127" y="2223"/>
                        <a:pt x="2282" y="2223"/>
                        <a:pt x="3406" y="2223"/>
                      </a:cubicBezTo>
                      <a:cubicBezTo>
                        <a:pt x="4652" y="2223"/>
                        <a:pt x="4652" y="308"/>
                        <a:pt x="3406" y="308"/>
                      </a:cubicBezTo>
                      <a:cubicBezTo>
                        <a:pt x="3204" y="308"/>
                        <a:pt x="2987" y="376"/>
                        <a:pt x="2776" y="376"/>
                      </a:cubicBezTo>
                      <a:cubicBezTo>
                        <a:pt x="2670" y="376"/>
                        <a:pt x="2565" y="359"/>
                        <a:pt x="2464" y="308"/>
                      </a:cubicBezTo>
                      <a:cubicBezTo>
                        <a:pt x="2032" y="97"/>
                        <a:pt x="1606" y="1"/>
                        <a:pt x="124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" name="Google Shape;7633;p74"/>
                <p:cNvSpPr/>
                <p:nvPr/>
              </p:nvSpPr>
              <p:spPr>
                <a:xfrm>
                  <a:off x="754800" y="801125"/>
                  <a:ext cx="116325" cy="5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" h="2223" extrusionOk="0">
                      <a:moveTo>
                        <a:pt x="1247" y="1"/>
                      </a:moveTo>
                      <a:cubicBezTo>
                        <a:pt x="468" y="1"/>
                        <a:pt x="0" y="452"/>
                        <a:pt x="458" y="1159"/>
                      </a:cubicBezTo>
                      <a:cubicBezTo>
                        <a:pt x="1127" y="2223"/>
                        <a:pt x="2282" y="2223"/>
                        <a:pt x="3406" y="2223"/>
                      </a:cubicBezTo>
                      <a:cubicBezTo>
                        <a:pt x="4622" y="2223"/>
                        <a:pt x="4653" y="308"/>
                        <a:pt x="3406" y="308"/>
                      </a:cubicBezTo>
                      <a:cubicBezTo>
                        <a:pt x="3204" y="308"/>
                        <a:pt x="2988" y="376"/>
                        <a:pt x="2776" y="376"/>
                      </a:cubicBezTo>
                      <a:cubicBezTo>
                        <a:pt x="2670" y="376"/>
                        <a:pt x="2565" y="359"/>
                        <a:pt x="2464" y="308"/>
                      </a:cubicBezTo>
                      <a:cubicBezTo>
                        <a:pt x="2032" y="97"/>
                        <a:pt x="1607" y="1"/>
                        <a:pt x="124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" name="Google Shape;7634;p74"/>
                <p:cNvSpPr/>
                <p:nvPr/>
              </p:nvSpPr>
              <p:spPr>
                <a:xfrm>
                  <a:off x="1254050" y="801125"/>
                  <a:ext cx="116325" cy="5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" h="2223" extrusionOk="0">
                      <a:moveTo>
                        <a:pt x="1247" y="1"/>
                      </a:moveTo>
                      <a:cubicBezTo>
                        <a:pt x="468" y="1"/>
                        <a:pt x="0" y="452"/>
                        <a:pt x="458" y="1159"/>
                      </a:cubicBezTo>
                      <a:cubicBezTo>
                        <a:pt x="1127" y="2223"/>
                        <a:pt x="2282" y="2223"/>
                        <a:pt x="3406" y="2223"/>
                      </a:cubicBezTo>
                      <a:cubicBezTo>
                        <a:pt x="4622" y="2223"/>
                        <a:pt x="4653" y="308"/>
                        <a:pt x="3406" y="308"/>
                      </a:cubicBezTo>
                      <a:cubicBezTo>
                        <a:pt x="3204" y="308"/>
                        <a:pt x="2988" y="376"/>
                        <a:pt x="2776" y="376"/>
                      </a:cubicBezTo>
                      <a:cubicBezTo>
                        <a:pt x="2670" y="376"/>
                        <a:pt x="2565" y="359"/>
                        <a:pt x="2464" y="308"/>
                      </a:cubicBezTo>
                      <a:cubicBezTo>
                        <a:pt x="2032" y="97"/>
                        <a:pt x="1607" y="1"/>
                        <a:pt x="124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" name="Google Shape;7635;p74"/>
                <p:cNvSpPr/>
                <p:nvPr/>
              </p:nvSpPr>
              <p:spPr>
                <a:xfrm>
                  <a:off x="431100" y="693200"/>
                  <a:ext cx="1056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07" extrusionOk="0">
                      <a:moveTo>
                        <a:pt x="3200" y="1"/>
                      </a:moveTo>
                      <a:cubicBezTo>
                        <a:pt x="2969" y="1"/>
                        <a:pt x="2744" y="97"/>
                        <a:pt x="2585" y="278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1" y="4245"/>
                        <a:pt x="591" y="4706"/>
                        <a:pt x="1162" y="4706"/>
                      </a:cubicBezTo>
                      <a:cubicBezTo>
                        <a:pt x="1538" y="4706"/>
                        <a:pt x="1905" y="4506"/>
                        <a:pt x="2038" y="4048"/>
                      </a:cubicBezTo>
                      <a:cubicBezTo>
                        <a:pt x="2099" y="3804"/>
                        <a:pt x="2220" y="3561"/>
                        <a:pt x="2372" y="3348"/>
                      </a:cubicBezTo>
                      <a:cubicBezTo>
                        <a:pt x="2798" y="2710"/>
                        <a:pt x="3467" y="2224"/>
                        <a:pt x="3953" y="1646"/>
                      </a:cubicBezTo>
                      <a:cubicBezTo>
                        <a:pt x="4105" y="1433"/>
                        <a:pt x="4196" y="1190"/>
                        <a:pt x="4227" y="947"/>
                      </a:cubicBezTo>
                      <a:cubicBezTo>
                        <a:pt x="4227" y="765"/>
                        <a:pt x="4166" y="582"/>
                        <a:pt x="4075" y="430"/>
                      </a:cubicBezTo>
                      <a:cubicBezTo>
                        <a:pt x="4014" y="400"/>
                        <a:pt x="3983" y="339"/>
                        <a:pt x="3923" y="278"/>
                      </a:cubicBezTo>
                      <a:cubicBezTo>
                        <a:pt x="3892" y="248"/>
                        <a:pt x="3831" y="218"/>
                        <a:pt x="3801" y="187"/>
                      </a:cubicBezTo>
                      <a:cubicBezTo>
                        <a:pt x="3679" y="96"/>
                        <a:pt x="3558" y="66"/>
                        <a:pt x="3436" y="35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" name="Google Shape;7636;p74"/>
                <p:cNvSpPr/>
                <p:nvPr/>
              </p:nvSpPr>
              <p:spPr>
                <a:xfrm>
                  <a:off x="374875" y="913750"/>
                  <a:ext cx="97825" cy="6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3" h="2410" extrusionOk="0">
                      <a:moveTo>
                        <a:pt x="1393" y="1"/>
                      </a:moveTo>
                      <a:cubicBezTo>
                        <a:pt x="644" y="1"/>
                        <a:pt x="0" y="969"/>
                        <a:pt x="700" y="1669"/>
                      </a:cubicBezTo>
                      <a:cubicBezTo>
                        <a:pt x="1156" y="2034"/>
                        <a:pt x="1703" y="2277"/>
                        <a:pt x="2281" y="2368"/>
                      </a:cubicBezTo>
                      <a:cubicBezTo>
                        <a:pt x="2385" y="2396"/>
                        <a:pt x="2483" y="2409"/>
                        <a:pt x="2576" y="2409"/>
                      </a:cubicBezTo>
                      <a:cubicBezTo>
                        <a:pt x="3596" y="2409"/>
                        <a:pt x="3912" y="851"/>
                        <a:pt x="2798" y="545"/>
                      </a:cubicBezTo>
                      <a:cubicBezTo>
                        <a:pt x="2615" y="484"/>
                        <a:pt x="2433" y="454"/>
                        <a:pt x="2281" y="393"/>
                      </a:cubicBezTo>
                      <a:lnTo>
                        <a:pt x="2129" y="332"/>
                      </a:lnTo>
                      <a:cubicBezTo>
                        <a:pt x="2099" y="332"/>
                        <a:pt x="2068" y="302"/>
                        <a:pt x="2068" y="302"/>
                      </a:cubicBezTo>
                      <a:cubicBezTo>
                        <a:pt x="1856" y="90"/>
                        <a:pt x="1620" y="1"/>
                        <a:pt x="139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" name="Google Shape;7637;p74"/>
                <p:cNvSpPr/>
                <p:nvPr/>
              </p:nvSpPr>
              <p:spPr>
                <a:xfrm>
                  <a:off x="588450" y="905125"/>
                  <a:ext cx="76200" cy="6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8" h="2578" extrusionOk="0">
                      <a:moveTo>
                        <a:pt x="1331" y="0"/>
                      </a:moveTo>
                      <a:cubicBezTo>
                        <a:pt x="398" y="0"/>
                        <a:pt x="0" y="1357"/>
                        <a:pt x="972" y="1802"/>
                      </a:cubicBezTo>
                      <a:lnTo>
                        <a:pt x="1002" y="1832"/>
                      </a:lnTo>
                      <a:cubicBezTo>
                        <a:pt x="1002" y="1832"/>
                        <a:pt x="1002" y="1893"/>
                        <a:pt x="1033" y="1893"/>
                      </a:cubicBezTo>
                      <a:cubicBezTo>
                        <a:pt x="1165" y="2372"/>
                        <a:pt x="1528" y="2578"/>
                        <a:pt x="1898" y="2578"/>
                      </a:cubicBezTo>
                      <a:cubicBezTo>
                        <a:pt x="2465" y="2578"/>
                        <a:pt x="3047" y="2094"/>
                        <a:pt x="2826" y="1376"/>
                      </a:cubicBezTo>
                      <a:lnTo>
                        <a:pt x="2857" y="1376"/>
                      </a:lnTo>
                      <a:cubicBezTo>
                        <a:pt x="2674" y="768"/>
                        <a:pt x="2188" y="251"/>
                        <a:pt x="1610" y="39"/>
                      </a:cubicBezTo>
                      <a:cubicBezTo>
                        <a:pt x="1513" y="12"/>
                        <a:pt x="1420" y="0"/>
                        <a:pt x="133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" name="Google Shape;7638;p74"/>
                <p:cNvSpPr/>
                <p:nvPr/>
              </p:nvSpPr>
              <p:spPr>
                <a:xfrm>
                  <a:off x="1077800" y="905100"/>
                  <a:ext cx="68150" cy="6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6" h="2579" extrusionOk="0">
                      <a:moveTo>
                        <a:pt x="1008" y="0"/>
                      </a:moveTo>
                      <a:cubicBezTo>
                        <a:pt x="592" y="0"/>
                        <a:pt x="222" y="282"/>
                        <a:pt x="122" y="708"/>
                      </a:cubicBezTo>
                      <a:cubicBezTo>
                        <a:pt x="0" y="1134"/>
                        <a:pt x="213" y="1620"/>
                        <a:pt x="639" y="1803"/>
                      </a:cubicBezTo>
                      <a:cubicBezTo>
                        <a:pt x="639" y="1803"/>
                        <a:pt x="669" y="1833"/>
                        <a:pt x="669" y="1833"/>
                      </a:cubicBezTo>
                      <a:lnTo>
                        <a:pt x="699" y="1894"/>
                      </a:lnTo>
                      <a:cubicBezTo>
                        <a:pt x="843" y="2373"/>
                        <a:pt x="1209" y="2579"/>
                        <a:pt x="1580" y="2579"/>
                      </a:cubicBezTo>
                      <a:cubicBezTo>
                        <a:pt x="2148" y="2579"/>
                        <a:pt x="2726" y="2095"/>
                        <a:pt x="2523" y="1377"/>
                      </a:cubicBezTo>
                      <a:cubicBezTo>
                        <a:pt x="2341" y="769"/>
                        <a:pt x="1885" y="252"/>
                        <a:pt x="1277" y="40"/>
                      </a:cubicBezTo>
                      <a:cubicBezTo>
                        <a:pt x="1187" y="13"/>
                        <a:pt x="1096" y="0"/>
                        <a:pt x="100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" name="Google Shape;7639;p74"/>
                <p:cNvSpPr/>
                <p:nvPr/>
              </p:nvSpPr>
              <p:spPr>
                <a:xfrm>
                  <a:off x="676575" y="872050"/>
                  <a:ext cx="77900" cy="7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6" h="3089" extrusionOk="0">
                      <a:moveTo>
                        <a:pt x="1819" y="0"/>
                      </a:moveTo>
                      <a:cubicBezTo>
                        <a:pt x="1526" y="0"/>
                        <a:pt x="1232" y="141"/>
                        <a:pt x="1034" y="480"/>
                      </a:cubicBezTo>
                      <a:cubicBezTo>
                        <a:pt x="821" y="906"/>
                        <a:pt x="578" y="1301"/>
                        <a:pt x="274" y="1666"/>
                      </a:cubicBezTo>
                      <a:cubicBezTo>
                        <a:pt x="0" y="2122"/>
                        <a:pt x="152" y="2699"/>
                        <a:pt x="608" y="2973"/>
                      </a:cubicBezTo>
                      <a:cubicBezTo>
                        <a:pt x="756" y="3051"/>
                        <a:pt x="916" y="3089"/>
                        <a:pt x="1075" y="3089"/>
                      </a:cubicBezTo>
                      <a:cubicBezTo>
                        <a:pt x="1406" y="3089"/>
                        <a:pt x="1730" y="2926"/>
                        <a:pt x="1915" y="2638"/>
                      </a:cubicBezTo>
                      <a:cubicBezTo>
                        <a:pt x="2189" y="2243"/>
                        <a:pt x="2462" y="1878"/>
                        <a:pt x="2675" y="1453"/>
                      </a:cubicBezTo>
                      <a:cubicBezTo>
                        <a:pt x="3116" y="698"/>
                        <a:pt x="2470" y="0"/>
                        <a:pt x="181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" name="Google Shape;7640;p74"/>
                <p:cNvSpPr/>
                <p:nvPr/>
              </p:nvSpPr>
              <p:spPr>
                <a:xfrm>
                  <a:off x="611975" y="810125"/>
                  <a:ext cx="80325" cy="5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3" h="2208" extrusionOk="0">
                      <a:moveTo>
                        <a:pt x="1039" y="0"/>
                      </a:moveTo>
                      <a:cubicBezTo>
                        <a:pt x="622" y="0"/>
                        <a:pt x="253" y="282"/>
                        <a:pt x="153" y="708"/>
                      </a:cubicBezTo>
                      <a:cubicBezTo>
                        <a:pt x="1" y="1194"/>
                        <a:pt x="305" y="1711"/>
                        <a:pt x="791" y="1863"/>
                      </a:cubicBezTo>
                      <a:cubicBezTo>
                        <a:pt x="1065" y="1954"/>
                        <a:pt x="1308" y="2076"/>
                        <a:pt x="1581" y="2167"/>
                      </a:cubicBezTo>
                      <a:cubicBezTo>
                        <a:pt x="1683" y="2195"/>
                        <a:pt x="1779" y="2208"/>
                        <a:pt x="1870" y="2208"/>
                      </a:cubicBezTo>
                      <a:cubicBezTo>
                        <a:pt x="2871" y="2208"/>
                        <a:pt x="3212" y="650"/>
                        <a:pt x="2098" y="343"/>
                      </a:cubicBezTo>
                      <a:cubicBezTo>
                        <a:pt x="1824" y="252"/>
                        <a:pt x="1581" y="130"/>
                        <a:pt x="1308" y="39"/>
                      </a:cubicBezTo>
                      <a:cubicBezTo>
                        <a:pt x="1217" y="13"/>
                        <a:pt x="1127" y="0"/>
                        <a:pt x="103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" name="Google Shape;7641;p74"/>
                <p:cNvSpPr/>
                <p:nvPr/>
              </p:nvSpPr>
              <p:spPr>
                <a:xfrm>
                  <a:off x="565175" y="707425"/>
                  <a:ext cx="94675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7" h="2027" extrusionOk="0">
                      <a:moveTo>
                        <a:pt x="2173" y="1"/>
                      </a:moveTo>
                      <a:cubicBezTo>
                        <a:pt x="1698" y="1"/>
                        <a:pt x="1223" y="62"/>
                        <a:pt x="748" y="165"/>
                      </a:cubicBezTo>
                      <a:cubicBezTo>
                        <a:pt x="353" y="257"/>
                        <a:pt x="110" y="591"/>
                        <a:pt x="79" y="986"/>
                      </a:cubicBezTo>
                      <a:cubicBezTo>
                        <a:pt x="1" y="1563"/>
                        <a:pt x="442" y="2026"/>
                        <a:pt x="974" y="2026"/>
                      </a:cubicBezTo>
                      <a:cubicBezTo>
                        <a:pt x="1059" y="2026"/>
                        <a:pt x="1146" y="2014"/>
                        <a:pt x="1234" y="1989"/>
                      </a:cubicBezTo>
                      <a:cubicBezTo>
                        <a:pt x="1588" y="1930"/>
                        <a:pt x="1941" y="1897"/>
                        <a:pt x="2286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2" y="1929"/>
                        <a:pt x="2878" y="1930"/>
                        <a:pt x="2894" y="1930"/>
                      </a:cubicBezTo>
                      <a:cubicBezTo>
                        <a:pt x="3389" y="1930"/>
                        <a:pt x="3787" y="1486"/>
                        <a:pt x="3757" y="986"/>
                      </a:cubicBezTo>
                      <a:cubicBezTo>
                        <a:pt x="3787" y="486"/>
                        <a:pt x="3389" y="42"/>
                        <a:pt x="2894" y="42"/>
                      </a:cubicBezTo>
                      <a:cubicBezTo>
                        <a:pt x="2878" y="42"/>
                        <a:pt x="2862" y="43"/>
                        <a:pt x="2845" y="44"/>
                      </a:cubicBezTo>
                      <a:cubicBezTo>
                        <a:pt x="2621" y="15"/>
                        <a:pt x="2397" y="1"/>
                        <a:pt x="217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7642;p74"/>
                <p:cNvSpPr/>
                <p:nvPr/>
              </p:nvSpPr>
              <p:spPr>
                <a:xfrm>
                  <a:off x="39540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1" y="0"/>
                      </a:moveTo>
                      <a:cubicBezTo>
                        <a:pt x="457" y="304"/>
                        <a:pt x="943" y="517"/>
                        <a:pt x="1460" y="608"/>
                      </a:cubicBezTo>
                      <a:cubicBezTo>
                        <a:pt x="1538" y="628"/>
                        <a:pt x="1617" y="637"/>
                        <a:pt x="1695" y="637"/>
                      </a:cubicBezTo>
                      <a:cubicBezTo>
                        <a:pt x="2103" y="637"/>
                        <a:pt x="2487" y="383"/>
                        <a:pt x="261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8" name="Google Shape;7390;p74"/>
              <p:cNvSpPr/>
              <p:nvPr/>
            </p:nvSpPr>
            <p:spPr>
              <a:xfrm flipH="1">
                <a:off x="14188" y="0"/>
                <a:ext cx="5012" cy="2292"/>
              </a:xfrm>
              <a:custGeom>
                <a:avLst/>
                <a:gdLst/>
                <a:ahLst/>
                <a:cxnLst/>
                <a:rect l="l" t="t" r="r" b="b"/>
                <a:pathLst>
                  <a:path w="66561" h="26379" extrusionOk="0">
                    <a:moveTo>
                      <a:pt x="9847" y="1729"/>
                    </a:moveTo>
                    <a:lnTo>
                      <a:pt x="9847" y="7686"/>
                    </a:lnTo>
                    <a:lnTo>
                      <a:pt x="3866" y="7686"/>
                    </a:lnTo>
                    <a:lnTo>
                      <a:pt x="3866" y="1729"/>
                    </a:lnTo>
                    <a:close/>
                    <a:moveTo>
                      <a:pt x="16987" y="1729"/>
                    </a:moveTo>
                    <a:lnTo>
                      <a:pt x="16987" y="7709"/>
                    </a:lnTo>
                    <a:lnTo>
                      <a:pt x="10984" y="7709"/>
                    </a:lnTo>
                    <a:lnTo>
                      <a:pt x="10984" y="1729"/>
                    </a:lnTo>
                    <a:close/>
                    <a:moveTo>
                      <a:pt x="24127" y="1729"/>
                    </a:moveTo>
                    <a:lnTo>
                      <a:pt x="24127" y="7709"/>
                    </a:lnTo>
                    <a:lnTo>
                      <a:pt x="18124" y="7709"/>
                    </a:lnTo>
                    <a:lnTo>
                      <a:pt x="18124" y="1729"/>
                    </a:lnTo>
                    <a:close/>
                    <a:moveTo>
                      <a:pt x="31245" y="1729"/>
                    </a:moveTo>
                    <a:lnTo>
                      <a:pt x="31245" y="7709"/>
                    </a:lnTo>
                    <a:lnTo>
                      <a:pt x="25264" y="7709"/>
                    </a:lnTo>
                    <a:lnTo>
                      <a:pt x="25264" y="1729"/>
                    </a:lnTo>
                    <a:close/>
                    <a:moveTo>
                      <a:pt x="38385" y="1729"/>
                    </a:moveTo>
                    <a:lnTo>
                      <a:pt x="38385" y="7709"/>
                    </a:lnTo>
                    <a:lnTo>
                      <a:pt x="32382" y="7709"/>
                    </a:lnTo>
                    <a:lnTo>
                      <a:pt x="32382" y="1729"/>
                    </a:lnTo>
                    <a:close/>
                    <a:moveTo>
                      <a:pt x="45503" y="1729"/>
                    </a:moveTo>
                    <a:lnTo>
                      <a:pt x="45503" y="7709"/>
                    </a:lnTo>
                    <a:lnTo>
                      <a:pt x="39522" y="7709"/>
                    </a:lnTo>
                    <a:lnTo>
                      <a:pt x="39522" y="1729"/>
                    </a:lnTo>
                    <a:close/>
                    <a:moveTo>
                      <a:pt x="52643" y="1729"/>
                    </a:moveTo>
                    <a:lnTo>
                      <a:pt x="52643" y="7709"/>
                    </a:lnTo>
                    <a:lnTo>
                      <a:pt x="46640" y="7709"/>
                    </a:lnTo>
                    <a:lnTo>
                      <a:pt x="46640" y="1729"/>
                    </a:lnTo>
                    <a:close/>
                    <a:moveTo>
                      <a:pt x="59761" y="1729"/>
                    </a:moveTo>
                    <a:lnTo>
                      <a:pt x="59761" y="7709"/>
                    </a:lnTo>
                    <a:lnTo>
                      <a:pt x="53780" y="7709"/>
                    </a:lnTo>
                    <a:lnTo>
                      <a:pt x="53780" y="1729"/>
                    </a:lnTo>
                    <a:close/>
                    <a:moveTo>
                      <a:pt x="9847" y="8823"/>
                    </a:moveTo>
                    <a:lnTo>
                      <a:pt x="9847" y="14804"/>
                    </a:lnTo>
                    <a:lnTo>
                      <a:pt x="3866" y="14804"/>
                    </a:lnTo>
                    <a:lnTo>
                      <a:pt x="3866" y="8823"/>
                    </a:lnTo>
                    <a:close/>
                    <a:moveTo>
                      <a:pt x="16987" y="8846"/>
                    </a:moveTo>
                    <a:lnTo>
                      <a:pt x="16987" y="14804"/>
                    </a:lnTo>
                    <a:lnTo>
                      <a:pt x="10984" y="14804"/>
                    </a:lnTo>
                    <a:lnTo>
                      <a:pt x="10984" y="8846"/>
                    </a:lnTo>
                    <a:close/>
                    <a:moveTo>
                      <a:pt x="24127" y="8846"/>
                    </a:moveTo>
                    <a:lnTo>
                      <a:pt x="24127" y="14804"/>
                    </a:lnTo>
                    <a:lnTo>
                      <a:pt x="18124" y="14804"/>
                    </a:lnTo>
                    <a:lnTo>
                      <a:pt x="18124" y="8846"/>
                    </a:lnTo>
                    <a:close/>
                    <a:moveTo>
                      <a:pt x="9847" y="15941"/>
                    </a:moveTo>
                    <a:lnTo>
                      <a:pt x="9847" y="21922"/>
                    </a:lnTo>
                    <a:lnTo>
                      <a:pt x="3866" y="21922"/>
                    </a:lnTo>
                    <a:lnTo>
                      <a:pt x="3866" y="15941"/>
                    </a:lnTo>
                    <a:close/>
                    <a:moveTo>
                      <a:pt x="16987" y="15941"/>
                    </a:moveTo>
                    <a:lnTo>
                      <a:pt x="16987" y="21922"/>
                    </a:lnTo>
                    <a:lnTo>
                      <a:pt x="10984" y="21922"/>
                    </a:lnTo>
                    <a:lnTo>
                      <a:pt x="10984" y="15941"/>
                    </a:lnTo>
                    <a:close/>
                    <a:moveTo>
                      <a:pt x="2729" y="0"/>
                    </a:moveTo>
                    <a:lnTo>
                      <a:pt x="2729" y="569"/>
                    </a:lnTo>
                    <a:lnTo>
                      <a:pt x="0" y="569"/>
                    </a:lnTo>
                    <a:lnTo>
                      <a:pt x="0" y="1706"/>
                    </a:lnTo>
                    <a:lnTo>
                      <a:pt x="2729" y="1706"/>
                    </a:lnTo>
                    <a:lnTo>
                      <a:pt x="2729" y="7664"/>
                    </a:lnTo>
                    <a:lnTo>
                      <a:pt x="0" y="7664"/>
                    </a:lnTo>
                    <a:lnTo>
                      <a:pt x="0" y="8801"/>
                    </a:lnTo>
                    <a:lnTo>
                      <a:pt x="2729" y="8801"/>
                    </a:lnTo>
                    <a:lnTo>
                      <a:pt x="2729" y="14781"/>
                    </a:lnTo>
                    <a:lnTo>
                      <a:pt x="0" y="14781"/>
                    </a:lnTo>
                    <a:lnTo>
                      <a:pt x="0" y="15918"/>
                    </a:lnTo>
                    <a:lnTo>
                      <a:pt x="2729" y="15918"/>
                    </a:lnTo>
                    <a:lnTo>
                      <a:pt x="2729" y="21899"/>
                    </a:lnTo>
                    <a:lnTo>
                      <a:pt x="0" y="21899"/>
                    </a:lnTo>
                    <a:lnTo>
                      <a:pt x="0" y="23036"/>
                    </a:lnTo>
                    <a:lnTo>
                      <a:pt x="2729" y="23036"/>
                    </a:lnTo>
                    <a:lnTo>
                      <a:pt x="2729" y="25219"/>
                    </a:lnTo>
                    <a:cubicBezTo>
                      <a:pt x="3116" y="25310"/>
                      <a:pt x="3480" y="25401"/>
                      <a:pt x="3866" y="25492"/>
                    </a:cubicBezTo>
                    <a:lnTo>
                      <a:pt x="3866" y="23036"/>
                    </a:lnTo>
                    <a:lnTo>
                      <a:pt x="9847" y="23036"/>
                    </a:lnTo>
                    <a:lnTo>
                      <a:pt x="9847" y="26356"/>
                    </a:lnTo>
                    <a:cubicBezTo>
                      <a:pt x="10233" y="26356"/>
                      <a:pt x="10620" y="26379"/>
                      <a:pt x="10984" y="26379"/>
                    </a:cubicBezTo>
                    <a:lnTo>
                      <a:pt x="10984" y="23059"/>
                    </a:lnTo>
                    <a:lnTo>
                      <a:pt x="16987" y="23059"/>
                    </a:lnTo>
                    <a:lnTo>
                      <a:pt x="16987" y="25537"/>
                    </a:lnTo>
                    <a:cubicBezTo>
                      <a:pt x="17374" y="25424"/>
                      <a:pt x="17760" y="25310"/>
                      <a:pt x="18124" y="25151"/>
                    </a:cubicBezTo>
                    <a:lnTo>
                      <a:pt x="18124" y="23059"/>
                    </a:lnTo>
                    <a:lnTo>
                      <a:pt x="22172" y="23059"/>
                    </a:lnTo>
                    <a:cubicBezTo>
                      <a:pt x="22718" y="22718"/>
                      <a:pt x="23218" y="22331"/>
                      <a:pt x="23695" y="21922"/>
                    </a:cubicBezTo>
                    <a:lnTo>
                      <a:pt x="18124" y="21922"/>
                    </a:lnTo>
                    <a:lnTo>
                      <a:pt x="18124" y="15941"/>
                    </a:lnTo>
                    <a:lnTo>
                      <a:pt x="24127" y="15941"/>
                    </a:lnTo>
                    <a:lnTo>
                      <a:pt x="24127" y="21581"/>
                    </a:lnTo>
                    <a:cubicBezTo>
                      <a:pt x="24491" y="21262"/>
                      <a:pt x="24878" y="20921"/>
                      <a:pt x="25264" y="20557"/>
                    </a:cubicBezTo>
                    <a:lnTo>
                      <a:pt x="25264" y="15941"/>
                    </a:lnTo>
                    <a:lnTo>
                      <a:pt x="29335" y="15941"/>
                    </a:lnTo>
                    <a:cubicBezTo>
                      <a:pt x="29631" y="15600"/>
                      <a:pt x="29903" y="15191"/>
                      <a:pt x="30199" y="14804"/>
                    </a:cubicBezTo>
                    <a:lnTo>
                      <a:pt x="25264" y="14804"/>
                    </a:lnTo>
                    <a:lnTo>
                      <a:pt x="25264" y="8823"/>
                    </a:lnTo>
                    <a:lnTo>
                      <a:pt x="31245" y="8823"/>
                    </a:lnTo>
                    <a:lnTo>
                      <a:pt x="31245" y="13485"/>
                    </a:lnTo>
                    <a:cubicBezTo>
                      <a:pt x="31609" y="13076"/>
                      <a:pt x="31973" y="12712"/>
                      <a:pt x="32382" y="12394"/>
                    </a:cubicBezTo>
                    <a:lnTo>
                      <a:pt x="32382" y="8823"/>
                    </a:lnTo>
                    <a:lnTo>
                      <a:pt x="38385" y="8823"/>
                    </a:lnTo>
                    <a:lnTo>
                      <a:pt x="38385" y="10097"/>
                    </a:lnTo>
                    <a:cubicBezTo>
                      <a:pt x="38749" y="10074"/>
                      <a:pt x="39136" y="10029"/>
                      <a:pt x="39522" y="10029"/>
                    </a:cubicBezTo>
                    <a:lnTo>
                      <a:pt x="39522" y="8823"/>
                    </a:lnTo>
                    <a:lnTo>
                      <a:pt x="45503" y="8823"/>
                    </a:lnTo>
                    <a:lnTo>
                      <a:pt x="45503" y="10438"/>
                    </a:lnTo>
                    <a:cubicBezTo>
                      <a:pt x="45890" y="10483"/>
                      <a:pt x="46253" y="10506"/>
                      <a:pt x="46640" y="10552"/>
                    </a:cubicBezTo>
                    <a:lnTo>
                      <a:pt x="46640" y="8846"/>
                    </a:lnTo>
                    <a:lnTo>
                      <a:pt x="52643" y="8846"/>
                    </a:lnTo>
                    <a:lnTo>
                      <a:pt x="52643" y="10688"/>
                    </a:lnTo>
                    <a:cubicBezTo>
                      <a:pt x="53007" y="10665"/>
                      <a:pt x="53348" y="10620"/>
                      <a:pt x="53780" y="10552"/>
                    </a:cubicBezTo>
                    <a:lnTo>
                      <a:pt x="53780" y="8846"/>
                    </a:lnTo>
                    <a:lnTo>
                      <a:pt x="58965" y="8846"/>
                    </a:lnTo>
                    <a:cubicBezTo>
                      <a:pt x="59647" y="8460"/>
                      <a:pt x="60284" y="8028"/>
                      <a:pt x="60898" y="7550"/>
                    </a:cubicBezTo>
                    <a:lnTo>
                      <a:pt x="60898" y="1706"/>
                    </a:lnTo>
                    <a:lnTo>
                      <a:pt x="65901" y="1706"/>
                    </a:lnTo>
                    <a:cubicBezTo>
                      <a:pt x="66128" y="1342"/>
                      <a:pt x="66356" y="955"/>
                      <a:pt x="66560" y="569"/>
                    </a:cubicBezTo>
                    <a:lnTo>
                      <a:pt x="60898" y="569"/>
                    </a:lnTo>
                    <a:lnTo>
                      <a:pt x="60898" y="0"/>
                    </a:lnTo>
                    <a:lnTo>
                      <a:pt x="59761" y="0"/>
                    </a:lnTo>
                    <a:lnTo>
                      <a:pt x="59761" y="569"/>
                    </a:lnTo>
                    <a:lnTo>
                      <a:pt x="53780" y="569"/>
                    </a:lnTo>
                    <a:lnTo>
                      <a:pt x="53780" y="0"/>
                    </a:lnTo>
                    <a:lnTo>
                      <a:pt x="52643" y="0"/>
                    </a:lnTo>
                    <a:lnTo>
                      <a:pt x="52643" y="569"/>
                    </a:lnTo>
                    <a:lnTo>
                      <a:pt x="46640" y="569"/>
                    </a:lnTo>
                    <a:lnTo>
                      <a:pt x="46640" y="0"/>
                    </a:lnTo>
                    <a:lnTo>
                      <a:pt x="45503" y="0"/>
                    </a:lnTo>
                    <a:lnTo>
                      <a:pt x="45503" y="569"/>
                    </a:lnTo>
                    <a:lnTo>
                      <a:pt x="39522" y="569"/>
                    </a:lnTo>
                    <a:lnTo>
                      <a:pt x="39522" y="0"/>
                    </a:lnTo>
                    <a:lnTo>
                      <a:pt x="38385" y="0"/>
                    </a:lnTo>
                    <a:lnTo>
                      <a:pt x="38385" y="569"/>
                    </a:lnTo>
                    <a:lnTo>
                      <a:pt x="32382" y="569"/>
                    </a:lnTo>
                    <a:lnTo>
                      <a:pt x="32382" y="0"/>
                    </a:lnTo>
                    <a:lnTo>
                      <a:pt x="31245" y="0"/>
                    </a:lnTo>
                    <a:lnTo>
                      <a:pt x="31245" y="569"/>
                    </a:lnTo>
                    <a:lnTo>
                      <a:pt x="25264" y="569"/>
                    </a:lnTo>
                    <a:lnTo>
                      <a:pt x="25264" y="0"/>
                    </a:lnTo>
                    <a:lnTo>
                      <a:pt x="24127" y="0"/>
                    </a:lnTo>
                    <a:lnTo>
                      <a:pt x="24127" y="569"/>
                    </a:lnTo>
                    <a:lnTo>
                      <a:pt x="18124" y="569"/>
                    </a:lnTo>
                    <a:lnTo>
                      <a:pt x="18124" y="0"/>
                    </a:lnTo>
                    <a:lnTo>
                      <a:pt x="16987" y="0"/>
                    </a:lnTo>
                    <a:lnTo>
                      <a:pt x="16987" y="569"/>
                    </a:lnTo>
                    <a:lnTo>
                      <a:pt x="10984" y="569"/>
                    </a:lnTo>
                    <a:lnTo>
                      <a:pt x="10984" y="0"/>
                    </a:lnTo>
                    <a:lnTo>
                      <a:pt x="9847" y="0"/>
                    </a:lnTo>
                    <a:lnTo>
                      <a:pt x="9847" y="569"/>
                    </a:lnTo>
                    <a:lnTo>
                      <a:pt x="3866" y="569"/>
                    </a:lnTo>
                    <a:lnTo>
                      <a:pt x="3866" y="0"/>
                    </a:ln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3348355" y="594995"/>
            <a:ext cx="5448300" cy="1084580"/>
            <a:chOff x="5660" y="937"/>
            <a:chExt cx="8580" cy="1708"/>
          </a:xfrm>
        </p:grpSpPr>
        <p:grpSp>
          <p:nvGrpSpPr>
            <p:cNvPr id="19" name="组合 18"/>
            <p:cNvGrpSpPr/>
            <p:nvPr/>
          </p:nvGrpSpPr>
          <p:grpSpPr>
            <a:xfrm>
              <a:off x="5660" y="1045"/>
              <a:ext cx="8413" cy="1600"/>
              <a:chOff x="6098" y="2007"/>
              <a:chExt cx="6152" cy="1170"/>
            </a:xfrm>
            <a:solidFill>
              <a:srgbClr val="452666"/>
            </a:solidFill>
          </p:grpSpPr>
          <p:sp>
            <p:nvSpPr>
              <p:cNvPr id="20" name="椭圆 19"/>
              <p:cNvSpPr/>
              <p:nvPr/>
            </p:nvSpPr>
            <p:spPr>
              <a:xfrm>
                <a:off x="6098" y="2007"/>
                <a:ext cx="1170" cy="117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solidFill>
                    <a:srgbClr val="452666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7759" y="2007"/>
                <a:ext cx="1169" cy="117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solidFill>
                    <a:srgbClr val="452666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 rot="5400000">
                <a:off x="9419" y="2007"/>
                <a:ext cx="1170" cy="117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solidFill>
                    <a:srgbClr val="452666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11081" y="2007"/>
                <a:ext cx="1169" cy="117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solidFill>
                    <a:srgbClr val="452666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5828" y="937"/>
              <a:ext cx="8413" cy="1600"/>
              <a:chOff x="6098" y="2007"/>
              <a:chExt cx="6152" cy="1170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6098" y="2007"/>
                <a:ext cx="1170" cy="1170"/>
              </a:xfrm>
              <a:prstGeom prst="ellipse">
                <a:avLst/>
              </a:prstGeom>
              <a:solidFill>
                <a:srgbClr val="FFB677"/>
              </a:solidFill>
              <a:ln w="25400">
                <a:solidFill>
                  <a:srgbClr val="452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solidFill>
                    <a:srgbClr val="452666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7759" y="2007"/>
                <a:ext cx="1169" cy="1170"/>
              </a:xfrm>
              <a:prstGeom prst="ellipse">
                <a:avLst/>
              </a:prstGeom>
              <a:solidFill>
                <a:srgbClr val="FF8364"/>
              </a:solidFill>
              <a:ln w="25400">
                <a:solidFill>
                  <a:srgbClr val="452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solidFill>
                    <a:srgbClr val="452666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5400000">
                <a:off x="9419" y="2007"/>
                <a:ext cx="1170" cy="1170"/>
              </a:xfrm>
              <a:prstGeom prst="ellipse">
                <a:avLst/>
              </a:prstGeom>
              <a:solidFill>
                <a:srgbClr val="5F6CAF"/>
              </a:solidFill>
              <a:ln w="25400">
                <a:solidFill>
                  <a:srgbClr val="452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solidFill>
                    <a:srgbClr val="452666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11081" y="2007"/>
                <a:ext cx="1169" cy="117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rgbClr val="452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solidFill>
                    <a:srgbClr val="452666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</p:grpSp>
      </p:grpSp>
      <p:grpSp>
        <p:nvGrpSpPr>
          <p:cNvPr id="6400" name="Google Shape;6400;p38"/>
          <p:cNvGrpSpPr/>
          <p:nvPr/>
        </p:nvGrpSpPr>
        <p:grpSpPr>
          <a:xfrm rot="-1833639">
            <a:off x="-6350" y="4655185"/>
            <a:ext cx="2620645" cy="2792095"/>
            <a:chOff x="91572" y="425182"/>
            <a:chExt cx="1225960" cy="1306130"/>
          </a:xfrm>
        </p:grpSpPr>
        <p:grpSp>
          <p:nvGrpSpPr>
            <p:cNvPr id="6401" name="Google Shape;6401;p38"/>
            <p:cNvGrpSpPr/>
            <p:nvPr/>
          </p:nvGrpSpPr>
          <p:grpSpPr>
            <a:xfrm rot="4394298">
              <a:off x="223036" y="632315"/>
              <a:ext cx="963020" cy="990296"/>
              <a:chOff x="7174117" y="2226616"/>
              <a:chExt cx="824116" cy="847458"/>
            </a:xfrm>
          </p:grpSpPr>
          <p:sp>
            <p:nvSpPr>
              <p:cNvPr id="6402" name="Google Shape;6402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3" name="Google Shape;6403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4" name="Google Shape;6404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5" name="Google Shape;6405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6" name="Google Shape;6406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7" name="Google Shape;6407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08" name="Google Shape;6408;p38"/>
            <p:cNvGrpSpPr/>
            <p:nvPr/>
          </p:nvGrpSpPr>
          <p:grpSpPr>
            <a:xfrm rot="4394298">
              <a:off x="223048" y="533883"/>
              <a:ext cx="963020" cy="990296"/>
              <a:chOff x="7174117" y="2226616"/>
              <a:chExt cx="824116" cy="847458"/>
            </a:xfrm>
          </p:grpSpPr>
          <p:sp>
            <p:nvSpPr>
              <p:cNvPr id="6409" name="Google Shape;6409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0" name="Google Shape;6410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1" name="Google Shape;6411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2" name="Google Shape;6412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3" name="Google Shape;6413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4" name="Google Shape;6414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415" name="Google Shape;6415;p38"/>
          <p:cNvGrpSpPr/>
          <p:nvPr/>
        </p:nvGrpSpPr>
        <p:grpSpPr>
          <a:xfrm>
            <a:off x="-142240" y="3128010"/>
            <a:ext cx="1043305" cy="1025525"/>
            <a:chOff x="471070" y="534409"/>
            <a:chExt cx="517984" cy="509372"/>
          </a:xfrm>
        </p:grpSpPr>
        <p:sp>
          <p:nvSpPr>
            <p:cNvPr id="6416" name="Google Shape;6416;p38"/>
            <p:cNvSpPr/>
            <p:nvPr/>
          </p:nvSpPr>
          <p:spPr>
            <a:xfrm>
              <a:off x="471070" y="614357"/>
              <a:ext cx="496447" cy="429425"/>
            </a:xfrm>
            <a:custGeom>
              <a:avLst/>
              <a:gdLst/>
              <a:ahLst/>
              <a:cxnLst/>
              <a:rect l="l" t="t" r="r" b="b"/>
              <a:pathLst>
                <a:path w="6976" h="6034" extrusionOk="0">
                  <a:moveTo>
                    <a:pt x="1593" y="1"/>
                  </a:moveTo>
                  <a:cubicBezTo>
                    <a:pt x="742" y="1"/>
                    <a:pt x="0" y="1101"/>
                    <a:pt x="805" y="1906"/>
                  </a:cubicBezTo>
                  <a:lnTo>
                    <a:pt x="1942" y="3043"/>
                  </a:lnTo>
                  <a:lnTo>
                    <a:pt x="805" y="4180"/>
                  </a:lnTo>
                  <a:cubicBezTo>
                    <a:pt x="66" y="4971"/>
                    <a:pt x="782" y="6034"/>
                    <a:pt x="1618" y="6034"/>
                  </a:cubicBezTo>
                  <a:cubicBezTo>
                    <a:pt x="1863" y="6034"/>
                    <a:pt x="2119" y="5943"/>
                    <a:pt x="2351" y="5726"/>
                  </a:cubicBezTo>
                  <a:lnTo>
                    <a:pt x="3488" y="4589"/>
                  </a:lnTo>
                  <a:lnTo>
                    <a:pt x="4625" y="5726"/>
                  </a:lnTo>
                  <a:cubicBezTo>
                    <a:pt x="4857" y="5943"/>
                    <a:pt x="5112" y="6034"/>
                    <a:pt x="5358" y="6034"/>
                  </a:cubicBezTo>
                  <a:cubicBezTo>
                    <a:pt x="6193" y="6034"/>
                    <a:pt x="6910" y="4971"/>
                    <a:pt x="6171" y="4180"/>
                  </a:cubicBezTo>
                  <a:lnTo>
                    <a:pt x="5034" y="3043"/>
                  </a:lnTo>
                  <a:lnTo>
                    <a:pt x="6171" y="1906"/>
                  </a:lnTo>
                  <a:cubicBezTo>
                    <a:pt x="6976" y="1101"/>
                    <a:pt x="6233" y="1"/>
                    <a:pt x="5382" y="1"/>
                  </a:cubicBezTo>
                  <a:cubicBezTo>
                    <a:pt x="5127" y="1"/>
                    <a:pt x="4861" y="100"/>
                    <a:pt x="4625" y="337"/>
                  </a:cubicBezTo>
                  <a:lnTo>
                    <a:pt x="3488" y="1474"/>
                  </a:lnTo>
                  <a:lnTo>
                    <a:pt x="2351" y="337"/>
                  </a:lnTo>
                  <a:cubicBezTo>
                    <a:pt x="2114" y="100"/>
                    <a:pt x="1849" y="1"/>
                    <a:pt x="159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6417;p38"/>
            <p:cNvSpPr/>
            <p:nvPr/>
          </p:nvSpPr>
          <p:spPr>
            <a:xfrm>
              <a:off x="492607" y="534409"/>
              <a:ext cx="496447" cy="429425"/>
            </a:xfrm>
            <a:custGeom>
              <a:avLst/>
              <a:gdLst/>
              <a:ahLst/>
              <a:cxnLst/>
              <a:rect l="l" t="t" r="r" b="b"/>
              <a:pathLst>
                <a:path w="6976" h="6034" extrusionOk="0">
                  <a:moveTo>
                    <a:pt x="1593" y="1"/>
                  </a:moveTo>
                  <a:cubicBezTo>
                    <a:pt x="742" y="1"/>
                    <a:pt x="0" y="1101"/>
                    <a:pt x="805" y="1906"/>
                  </a:cubicBezTo>
                  <a:lnTo>
                    <a:pt x="1942" y="3043"/>
                  </a:lnTo>
                  <a:lnTo>
                    <a:pt x="805" y="4180"/>
                  </a:lnTo>
                  <a:cubicBezTo>
                    <a:pt x="66" y="4971"/>
                    <a:pt x="782" y="6034"/>
                    <a:pt x="1618" y="6034"/>
                  </a:cubicBezTo>
                  <a:cubicBezTo>
                    <a:pt x="1863" y="6034"/>
                    <a:pt x="2119" y="5943"/>
                    <a:pt x="2351" y="5726"/>
                  </a:cubicBezTo>
                  <a:lnTo>
                    <a:pt x="3488" y="4589"/>
                  </a:lnTo>
                  <a:lnTo>
                    <a:pt x="4625" y="5726"/>
                  </a:lnTo>
                  <a:cubicBezTo>
                    <a:pt x="4857" y="5943"/>
                    <a:pt x="5112" y="6034"/>
                    <a:pt x="5358" y="6034"/>
                  </a:cubicBezTo>
                  <a:cubicBezTo>
                    <a:pt x="6193" y="6034"/>
                    <a:pt x="6910" y="4971"/>
                    <a:pt x="6171" y="4180"/>
                  </a:cubicBezTo>
                  <a:lnTo>
                    <a:pt x="5034" y="3043"/>
                  </a:lnTo>
                  <a:lnTo>
                    <a:pt x="6171" y="1906"/>
                  </a:lnTo>
                  <a:cubicBezTo>
                    <a:pt x="6976" y="1101"/>
                    <a:pt x="6233" y="1"/>
                    <a:pt x="5382" y="1"/>
                  </a:cubicBezTo>
                  <a:cubicBezTo>
                    <a:pt x="5127" y="1"/>
                    <a:pt x="4861" y="100"/>
                    <a:pt x="4625" y="337"/>
                  </a:cubicBezTo>
                  <a:lnTo>
                    <a:pt x="3488" y="1474"/>
                  </a:lnTo>
                  <a:lnTo>
                    <a:pt x="2351" y="337"/>
                  </a:lnTo>
                  <a:cubicBezTo>
                    <a:pt x="2114" y="100"/>
                    <a:pt x="1849" y="1"/>
                    <a:pt x="1593" y="1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18" name="Google Shape;6418;p38"/>
          <p:cNvGrpSpPr/>
          <p:nvPr/>
        </p:nvGrpSpPr>
        <p:grpSpPr>
          <a:xfrm rot="1831166">
            <a:off x="47625" y="-339090"/>
            <a:ext cx="1820545" cy="1987550"/>
            <a:chOff x="7567100" y="2085976"/>
            <a:chExt cx="935147" cy="1020509"/>
          </a:xfrm>
        </p:grpSpPr>
        <p:sp>
          <p:nvSpPr>
            <p:cNvPr id="6419" name="Google Shape;6419;p38"/>
            <p:cNvSpPr/>
            <p:nvPr/>
          </p:nvSpPr>
          <p:spPr>
            <a:xfrm rot="-5811408">
              <a:off x="7636334" y="2248837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0" name="Google Shape;6420;p38"/>
            <p:cNvSpPr/>
            <p:nvPr/>
          </p:nvSpPr>
          <p:spPr>
            <a:xfrm rot="-5811408">
              <a:off x="7551704" y="2192955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21" name="Google Shape;6421;p38"/>
          <p:cNvGrpSpPr/>
          <p:nvPr/>
        </p:nvGrpSpPr>
        <p:grpSpPr>
          <a:xfrm>
            <a:off x="10638155" y="5598795"/>
            <a:ext cx="1157605" cy="831215"/>
            <a:chOff x="790675" y="1570875"/>
            <a:chExt cx="502524" cy="360952"/>
          </a:xfrm>
        </p:grpSpPr>
        <p:sp>
          <p:nvSpPr>
            <p:cNvPr id="6422" name="Google Shape;6422;p38"/>
            <p:cNvSpPr/>
            <p:nvPr/>
          </p:nvSpPr>
          <p:spPr>
            <a:xfrm>
              <a:off x="790675" y="16199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3" name="Google Shape;6423;p38"/>
            <p:cNvSpPr/>
            <p:nvPr/>
          </p:nvSpPr>
          <p:spPr>
            <a:xfrm>
              <a:off x="790675" y="18072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4" name="Google Shape;6424;p38"/>
            <p:cNvSpPr/>
            <p:nvPr/>
          </p:nvSpPr>
          <p:spPr>
            <a:xfrm>
              <a:off x="829950" y="15708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5" name="Google Shape;6425;p38"/>
            <p:cNvSpPr/>
            <p:nvPr/>
          </p:nvSpPr>
          <p:spPr>
            <a:xfrm>
              <a:off x="829950" y="17581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2959100" y="1909445"/>
            <a:ext cx="62738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80000"/>
              </a:lnSpc>
            </a:pPr>
            <a:r>
              <a:rPr lang="zh-CN" altLang="en-US" sz="6000" b="1">
                <a:ln w="25400">
                  <a:noFill/>
                </a:ln>
                <a:solidFill>
                  <a:srgbClr val="5F6CAF"/>
                </a:solidFill>
                <a:effectLst>
                  <a:outerShdw blurRad="50800" dist="76200" dir="5400000" algn="t" rotWithShape="0">
                    <a:prstClr val="black">
                      <a:alpha val="100000"/>
                    </a:prstClr>
                  </a:outerShdw>
                </a:effectLst>
                <a:latin typeface="Algerian" panose="04020705040A02060702" charset="0"/>
                <a:cs typeface="Algerian" panose="04020705040A02060702" charset="0"/>
              </a:rPr>
              <a:t>SOCIOLOGY SUBJECT FOR HIGH SCHOOL</a:t>
            </a:r>
          </a:p>
        </p:txBody>
      </p:sp>
      <p:sp>
        <p:nvSpPr>
          <p:cNvPr id="6387" name="Google Shape;6387;p38"/>
          <p:cNvSpPr txBox="1"/>
          <p:nvPr/>
        </p:nvSpPr>
        <p:spPr>
          <a:xfrm>
            <a:off x="3576055" y="5479276"/>
            <a:ext cx="4992900" cy="412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Ubuntu"/>
              <a:buNone/>
              <a:defRPr sz="1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lgerian" panose="04020705040A02060702" charset="0"/>
                <a:cs typeface="Algerian" panose="04020705040A02060702" charset="0"/>
              </a:rPr>
              <a:t>Here is where your presentation begins</a:t>
            </a:r>
          </a:p>
        </p:txBody>
      </p:sp>
      <p:sp>
        <p:nvSpPr>
          <p:cNvPr id="6388" name="Google Shape;6388;p38"/>
          <p:cNvSpPr txBox="1"/>
          <p:nvPr/>
        </p:nvSpPr>
        <p:spPr>
          <a:xfrm>
            <a:off x="2567623" y="4043680"/>
            <a:ext cx="7009765" cy="84518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Ubuntu"/>
              <a:buNone/>
              <a:defRPr sz="2500" b="0" i="0" u="none" strike="noStrike" cap="none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lgerian" panose="04020705040A02060702" charset="0"/>
                <a:cs typeface="Algerian" panose="04020705040A02060702" charset="0"/>
              </a:rPr>
              <a:t>CONCEPTS IN PROBABILITY AND STATISTICS</a:t>
            </a:r>
          </a:p>
        </p:txBody>
      </p:sp>
      <p:grpSp>
        <p:nvGrpSpPr>
          <p:cNvPr id="6391" name="Google Shape;6391;p38"/>
          <p:cNvGrpSpPr/>
          <p:nvPr/>
        </p:nvGrpSpPr>
        <p:grpSpPr>
          <a:xfrm>
            <a:off x="5236205" y="5037693"/>
            <a:ext cx="1672600" cy="153875"/>
            <a:chOff x="817275" y="3888700"/>
            <a:chExt cx="1672600" cy="153875"/>
          </a:xfrm>
        </p:grpSpPr>
        <p:sp>
          <p:nvSpPr>
            <p:cNvPr id="6392" name="Google Shape;6392;p38"/>
            <p:cNvSpPr/>
            <p:nvPr/>
          </p:nvSpPr>
          <p:spPr>
            <a:xfrm>
              <a:off x="817275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34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38" y="6154"/>
                  </a:cubicBezTo>
                  <a:cubicBezTo>
                    <a:pt x="1160" y="6154"/>
                    <a:pt x="1410" y="6084"/>
                    <a:pt x="1672" y="5935"/>
                  </a:cubicBezTo>
                  <a:lnTo>
                    <a:pt x="4955" y="4020"/>
                  </a:lnTo>
                  <a:cubicBezTo>
                    <a:pt x="5867" y="3503"/>
                    <a:pt x="5867" y="2652"/>
                    <a:pt x="4955" y="2135"/>
                  </a:cubicBezTo>
                  <a:lnTo>
                    <a:pt x="1672" y="221"/>
                  </a:lnTo>
                  <a:cubicBezTo>
                    <a:pt x="1409" y="71"/>
                    <a:pt x="1158" y="1"/>
                    <a:pt x="93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3" name="Google Shape;6393;p38"/>
            <p:cNvSpPr/>
            <p:nvPr/>
          </p:nvSpPr>
          <p:spPr>
            <a:xfrm>
              <a:off x="1035350" y="3888700"/>
              <a:ext cx="145925" cy="153875"/>
            </a:xfrm>
            <a:custGeom>
              <a:avLst/>
              <a:gdLst/>
              <a:ahLst/>
              <a:cxnLst/>
              <a:rect l="l" t="t" r="r" b="b"/>
              <a:pathLst>
                <a:path w="5837" h="6155" extrusionOk="0">
                  <a:moveTo>
                    <a:pt x="924" y="1"/>
                  </a:moveTo>
                  <a:cubicBezTo>
                    <a:pt x="385" y="1"/>
                    <a:pt x="1" y="428"/>
                    <a:pt x="1" y="1163"/>
                  </a:cubicBezTo>
                  <a:lnTo>
                    <a:pt x="1" y="4962"/>
                  </a:lnTo>
                  <a:cubicBezTo>
                    <a:pt x="1" y="5720"/>
                    <a:pt x="371" y="6154"/>
                    <a:pt x="914" y="6154"/>
                  </a:cubicBezTo>
                  <a:cubicBezTo>
                    <a:pt x="1133" y="6154"/>
                    <a:pt x="1380" y="6084"/>
                    <a:pt x="1642" y="5935"/>
                  </a:cubicBezTo>
                  <a:lnTo>
                    <a:pt x="4925" y="4020"/>
                  </a:lnTo>
                  <a:cubicBezTo>
                    <a:pt x="5837" y="3503"/>
                    <a:pt x="5837" y="2652"/>
                    <a:pt x="4925" y="2135"/>
                  </a:cubicBezTo>
                  <a:lnTo>
                    <a:pt x="1642" y="221"/>
                  </a:lnTo>
                  <a:cubicBezTo>
                    <a:pt x="1388" y="71"/>
                    <a:pt x="1143" y="1"/>
                    <a:pt x="92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4" name="Google Shape;6394;p38"/>
            <p:cNvSpPr/>
            <p:nvPr/>
          </p:nvSpPr>
          <p:spPr>
            <a:xfrm>
              <a:off x="12527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5" name="Google Shape;6395;p38"/>
            <p:cNvSpPr/>
            <p:nvPr/>
          </p:nvSpPr>
          <p:spPr>
            <a:xfrm>
              <a:off x="14708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6" name="Google Shape;6396;p38"/>
            <p:cNvSpPr/>
            <p:nvPr/>
          </p:nvSpPr>
          <p:spPr>
            <a:xfrm>
              <a:off x="16889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7" name="Google Shape;6397;p38"/>
            <p:cNvSpPr/>
            <p:nvPr/>
          </p:nvSpPr>
          <p:spPr>
            <a:xfrm>
              <a:off x="19070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8" name="Google Shape;6398;p38"/>
            <p:cNvSpPr/>
            <p:nvPr/>
          </p:nvSpPr>
          <p:spPr>
            <a:xfrm>
              <a:off x="23432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9" name="Google Shape;6399;p38"/>
            <p:cNvSpPr/>
            <p:nvPr/>
          </p:nvSpPr>
          <p:spPr>
            <a:xfrm>
              <a:off x="21251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04" name="Google Shape;7704;p74"/>
          <p:cNvGrpSpPr/>
          <p:nvPr/>
        </p:nvGrpSpPr>
        <p:grpSpPr>
          <a:xfrm>
            <a:off x="10646410" y="424815"/>
            <a:ext cx="1149350" cy="1308100"/>
            <a:chOff x="2508851" y="3073000"/>
            <a:chExt cx="598452" cy="680691"/>
          </a:xfrm>
          <a:solidFill>
            <a:srgbClr val="FFB677"/>
          </a:solidFill>
        </p:grpSpPr>
        <p:sp>
          <p:nvSpPr>
            <p:cNvPr id="7705" name="Google Shape;7705;p74"/>
            <p:cNvSpPr/>
            <p:nvPr/>
          </p:nvSpPr>
          <p:spPr>
            <a:xfrm>
              <a:off x="2543201" y="3216930"/>
              <a:ext cx="179745" cy="153979"/>
            </a:xfrm>
            <a:custGeom>
              <a:avLst/>
              <a:gdLst/>
              <a:ahLst/>
              <a:cxnLst/>
              <a:rect l="l" t="t" r="r" b="b"/>
              <a:pathLst>
                <a:path w="2616" h="2241" extrusionOk="0">
                  <a:moveTo>
                    <a:pt x="1488" y="0"/>
                  </a:moveTo>
                  <a:cubicBezTo>
                    <a:pt x="1213" y="0"/>
                    <a:pt x="933" y="102"/>
                    <a:pt x="705" y="330"/>
                  </a:cubicBezTo>
                  <a:cubicBezTo>
                    <a:pt x="1" y="1035"/>
                    <a:pt x="501" y="2240"/>
                    <a:pt x="1501" y="2240"/>
                  </a:cubicBezTo>
                  <a:cubicBezTo>
                    <a:pt x="2115" y="2240"/>
                    <a:pt x="2616" y="1740"/>
                    <a:pt x="2616" y="1126"/>
                  </a:cubicBezTo>
                  <a:cubicBezTo>
                    <a:pt x="2616" y="448"/>
                    <a:pt x="2063" y="0"/>
                    <a:pt x="1488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6" name="Google Shape;7706;p74"/>
            <p:cNvSpPr/>
            <p:nvPr/>
          </p:nvSpPr>
          <p:spPr>
            <a:xfrm>
              <a:off x="2927558" y="3455218"/>
              <a:ext cx="179745" cy="153910"/>
            </a:xfrm>
            <a:custGeom>
              <a:avLst/>
              <a:gdLst/>
              <a:ahLst/>
              <a:cxnLst/>
              <a:rect l="l" t="t" r="r" b="b"/>
              <a:pathLst>
                <a:path w="2616" h="2240" extrusionOk="0">
                  <a:moveTo>
                    <a:pt x="1501" y="0"/>
                  </a:moveTo>
                  <a:cubicBezTo>
                    <a:pt x="501" y="0"/>
                    <a:pt x="1" y="1205"/>
                    <a:pt x="705" y="1910"/>
                  </a:cubicBezTo>
                  <a:cubicBezTo>
                    <a:pt x="933" y="2138"/>
                    <a:pt x="1213" y="2240"/>
                    <a:pt x="1488" y="2240"/>
                  </a:cubicBezTo>
                  <a:cubicBezTo>
                    <a:pt x="2063" y="2240"/>
                    <a:pt x="2616" y="1792"/>
                    <a:pt x="2616" y="1114"/>
                  </a:cubicBezTo>
                  <a:cubicBezTo>
                    <a:pt x="2616" y="500"/>
                    <a:pt x="2115" y="0"/>
                    <a:pt x="1501" y="0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7" name="Google Shape;7707;p74"/>
            <p:cNvSpPr/>
            <p:nvPr/>
          </p:nvSpPr>
          <p:spPr>
            <a:xfrm>
              <a:off x="2643173" y="3115925"/>
              <a:ext cx="384432" cy="637766"/>
            </a:xfrm>
            <a:custGeom>
              <a:avLst/>
              <a:gdLst/>
              <a:ahLst/>
              <a:cxnLst/>
              <a:rect l="l" t="t" r="r" b="b"/>
              <a:pathLst>
                <a:path w="5595" h="9282" extrusionOk="0">
                  <a:moveTo>
                    <a:pt x="4336" y="1"/>
                  </a:moveTo>
                  <a:cubicBezTo>
                    <a:pt x="3909" y="1"/>
                    <a:pt x="3507" y="256"/>
                    <a:pt x="3321" y="663"/>
                  </a:cubicBezTo>
                  <a:lnTo>
                    <a:pt x="228" y="7758"/>
                  </a:lnTo>
                  <a:cubicBezTo>
                    <a:pt x="1" y="8304"/>
                    <a:pt x="251" y="8940"/>
                    <a:pt x="797" y="9190"/>
                  </a:cubicBezTo>
                  <a:cubicBezTo>
                    <a:pt x="933" y="9259"/>
                    <a:pt x="1092" y="9281"/>
                    <a:pt x="1252" y="9281"/>
                  </a:cubicBezTo>
                  <a:cubicBezTo>
                    <a:pt x="1684" y="9281"/>
                    <a:pt x="2070" y="9031"/>
                    <a:pt x="2252" y="8622"/>
                  </a:cubicBezTo>
                  <a:lnTo>
                    <a:pt x="5345" y="1550"/>
                  </a:lnTo>
                  <a:cubicBezTo>
                    <a:pt x="5595" y="981"/>
                    <a:pt x="5322" y="345"/>
                    <a:pt x="4776" y="94"/>
                  </a:cubicBezTo>
                  <a:cubicBezTo>
                    <a:pt x="4632" y="31"/>
                    <a:pt x="4482" y="1"/>
                    <a:pt x="4336" y="1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8" name="Google Shape;7708;p74"/>
            <p:cNvSpPr/>
            <p:nvPr/>
          </p:nvSpPr>
          <p:spPr>
            <a:xfrm>
              <a:off x="2508851" y="3174005"/>
              <a:ext cx="179745" cy="153979"/>
            </a:xfrm>
            <a:custGeom>
              <a:avLst/>
              <a:gdLst/>
              <a:ahLst/>
              <a:cxnLst/>
              <a:rect l="l" t="t" r="r" b="b"/>
              <a:pathLst>
                <a:path w="2616" h="2241" extrusionOk="0">
                  <a:moveTo>
                    <a:pt x="1488" y="0"/>
                  </a:moveTo>
                  <a:cubicBezTo>
                    <a:pt x="1213" y="0"/>
                    <a:pt x="933" y="102"/>
                    <a:pt x="705" y="330"/>
                  </a:cubicBezTo>
                  <a:cubicBezTo>
                    <a:pt x="1" y="1035"/>
                    <a:pt x="501" y="2240"/>
                    <a:pt x="1501" y="2240"/>
                  </a:cubicBezTo>
                  <a:cubicBezTo>
                    <a:pt x="2115" y="2240"/>
                    <a:pt x="2616" y="1740"/>
                    <a:pt x="2616" y="1126"/>
                  </a:cubicBezTo>
                  <a:cubicBezTo>
                    <a:pt x="2616" y="448"/>
                    <a:pt x="2063" y="0"/>
                    <a:pt x="1488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9" name="Google Shape;7709;p74"/>
            <p:cNvSpPr/>
            <p:nvPr/>
          </p:nvSpPr>
          <p:spPr>
            <a:xfrm>
              <a:off x="2893208" y="3412293"/>
              <a:ext cx="179745" cy="153910"/>
            </a:xfrm>
            <a:custGeom>
              <a:avLst/>
              <a:gdLst/>
              <a:ahLst/>
              <a:cxnLst/>
              <a:rect l="l" t="t" r="r" b="b"/>
              <a:pathLst>
                <a:path w="2616" h="2240" extrusionOk="0">
                  <a:moveTo>
                    <a:pt x="1501" y="0"/>
                  </a:moveTo>
                  <a:cubicBezTo>
                    <a:pt x="501" y="0"/>
                    <a:pt x="1" y="1205"/>
                    <a:pt x="705" y="1910"/>
                  </a:cubicBezTo>
                  <a:cubicBezTo>
                    <a:pt x="933" y="2138"/>
                    <a:pt x="1213" y="2240"/>
                    <a:pt x="1488" y="2240"/>
                  </a:cubicBezTo>
                  <a:cubicBezTo>
                    <a:pt x="2063" y="2240"/>
                    <a:pt x="2616" y="1792"/>
                    <a:pt x="2616" y="1114"/>
                  </a:cubicBezTo>
                  <a:cubicBezTo>
                    <a:pt x="2616" y="500"/>
                    <a:pt x="2115" y="0"/>
                    <a:pt x="1501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0" name="Google Shape;7710;p74"/>
            <p:cNvSpPr/>
            <p:nvPr/>
          </p:nvSpPr>
          <p:spPr>
            <a:xfrm>
              <a:off x="2608823" y="3073000"/>
              <a:ext cx="384432" cy="637766"/>
            </a:xfrm>
            <a:custGeom>
              <a:avLst/>
              <a:gdLst/>
              <a:ahLst/>
              <a:cxnLst/>
              <a:rect l="l" t="t" r="r" b="b"/>
              <a:pathLst>
                <a:path w="5595" h="9282" extrusionOk="0">
                  <a:moveTo>
                    <a:pt x="4336" y="1"/>
                  </a:moveTo>
                  <a:cubicBezTo>
                    <a:pt x="3909" y="1"/>
                    <a:pt x="3507" y="256"/>
                    <a:pt x="3321" y="663"/>
                  </a:cubicBezTo>
                  <a:lnTo>
                    <a:pt x="228" y="7758"/>
                  </a:lnTo>
                  <a:cubicBezTo>
                    <a:pt x="1" y="8304"/>
                    <a:pt x="251" y="8940"/>
                    <a:pt x="797" y="9190"/>
                  </a:cubicBezTo>
                  <a:cubicBezTo>
                    <a:pt x="933" y="9259"/>
                    <a:pt x="1092" y="9281"/>
                    <a:pt x="1252" y="9281"/>
                  </a:cubicBezTo>
                  <a:cubicBezTo>
                    <a:pt x="1684" y="9281"/>
                    <a:pt x="2070" y="9031"/>
                    <a:pt x="2252" y="8622"/>
                  </a:cubicBezTo>
                  <a:lnTo>
                    <a:pt x="5345" y="1550"/>
                  </a:lnTo>
                  <a:cubicBezTo>
                    <a:pt x="5595" y="981"/>
                    <a:pt x="5322" y="345"/>
                    <a:pt x="4776" y="94"/>
                  </a:cubicBezTo>
                  <a:cubicBezTo>
                    <a:pt x="4632" y="31"/>
                    <a:pt x="4482" y="1"/>
                    <a:pt x="4336" y="1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0485120" y="2643505"/>
            <a:ext cx="2023745" cy="1889125"/>
            <a:chOff x="10068" y="4345"/>
            <a:chExt cx="3187" cy="2975"/>
          </a:xfrm>
        </p:grpSpPr>
        <p:grpSp>
          <p:nvGrpSpPr>
            <p:cNvPr id="7643" name="Google Shape;7643;p74"/>
            <p:cNvGrpSpPr/>
            <p:nvPr/>
          </p:nvGrpSpPr>
          <p:grpSpPr>
            <a:xfrm>
              <a:off x="10068" y="4345"/>
              <a:ext cx="1797" cy="1889"/>
              <a:chOff x="6309575" y="2794100"/>
              <a:chExt cx="1141375" cy="1199325"/>
            </a:xfrm>
          </p:grpSpPr>
          <p:sp>
            <p:nvSpPr>
              <p:cNvPr id="7644" name="Google Shape;7644;p74"/>
              <p:cNvSpPr/>
              <p:nvPr/>
            </p:nvSpPr>
            <p:spPr>
              <a:xfrm flipH="1">
                <a:off x="6309575" y="2885850"/>
                <a:ext cx="1125425" cy="1107575"/>
              </a:xfrm>
              <a:custGeom>
                <a:avLst/>
                <a:gdLst/>
                <a:ahLst/>
                <a:cxnLst/>
                <a:rect l="l" t="t" r="r" b="b"/>
                <a:pathLst>
                  <a:path w="45017" h="44303" extrusionOk="0">
                    <a:moveTo>
                      <a:pt x="41046" y="1"/>
                    </a:moveTo>
                    <a:cubicBezTo>
                      <a:pt x="40123" y="1"/>
                      <a:pt x="39196" y="350"/>
                      <a:pt x="38481" y="1049"/>
                    </a:cubicBezTo>
                    <a:lnTo>
                      <a:pt x="1429" y="38132"/>
                    </a:lnTo>
                    <a:cubicBezTo>
                      <a:pt x="1" y="39530"/>
                      <a:pt x="1" y="41810"/>
                      <a:pt x="1429" y="43238"/>
                    </a:cubicBezTo>
                    <a:cubicBezTo>
                      <a:pt x="2098" y="43907"/>
                      <a:pt x="3010" y="44302"/>
                      <a:pt x="3982" y="44302"/>
                    </a:cubicBezTo>
                    <a:cubicBezTo>
                      <a:pt x="4925" y="44302"/>
                      <a:pt x="5836" y="43907"/>
                      <a:pt x="6505" y="43238"/>
                    </a:cubicBezTo>
                    <a:lnTo>
                      <a:pt x="43588" y="6156"/>
                    </a:lnTo>
                    <a:cubicBezTo>
                      <a:pt x="45017" y="4757"/>
                      <a:pt x="45017" y="2478"/>
                      <a:pt x="43588" y="1049"/>
                    </a:cubicBezTo>
                    <a:cubicBezTo>
                      <a:pt x="42889" y="350"/>
                      <a:pt x="41969" y="1"/>
                      <a:pt x="41046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5" name="Google Shape;7645;p74"/>
              <p:cNvSpPr/>
              <p:nvPr/>
            </p:nvSpPr>
            <p:spPr>
              <a:xfrm flipH="1">
                <a:off x="6346800" y="2812725"/>
                <a:ext cx="1082875" cy="1069550"/>
              </a:xfrm>
              <a:custGeom>
                <a:avLst/>
                <a:gdLst/>
                <a:ahLst/>
                <a:cxnLst/>
                <a:rect l="l" t="t" r="r" b="b"/>
                <a:pathLst>
                  <a:path w="43315" h="42782" extrusionOk="0">
                    <a:moveTo>
                      <a:pt x="40199" y="0"/>
                    </a:moveTo>
                    <a:cubicBezTo>
                      <a:pt x="39469" y="0"/>
                      <a:pt x="38740" y="281"/>
                      <a:pt x="38177" y="843"/>
                    </a:cubicBezTo>
                    <a:lnTo>
                      <a:pt x="1095" y="37926"/>
                    </a:lnTo>
                    <a:cubicBezTo>
                      <a:pt x="0" y="39020"/>
                      <a:pt x="0" y="40844"/>
                      <a:pt x="1095" y="41938"/>
                    </a:cubicBezTo>
                    <a:cubicBezTo>
                      <a:pt x="1657" y="42501"/>
                      <a:pt x="2386" y="42782"/>
                      <a:pt x="3116" y="42782"/>
                    </a:cubicBezTo>
                    <a:cubicBezTo>
                      <a:pt x="3845" y="42782"/>
                      <a:pt x="4575" y="42501"/>
                      <a:pt x="5137" y="41938"/>
                    </a:cubicBezTo>
                    <a:lnTo>
                      <a:pt x="42220" y="4886"/>
                    </a:lnTo>
                    <a:cubicBezTo>
                      <a:pt x="43314" y="3761"/>
                      <a:pt x="43314" y="1968"/>
                      <a:pt x="42220" y="843"/>
                    </a:cubicBezTo>
                    <a:cubicBezTo>
                      <a:pt x="41658" y="281"/>
                      <a:pt x="40928" y="0"/>
                      <a:pt x="40199" y="0"/>
                    </a:cubicBezTo>
                    <a:close/>
                  </a:path>
                </a:pathLst>
              </a:custGeom>
              <a:solidFill>
                <a:srgbClr val="37C1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6" name="Google Shape;7646;p74"/>
              <p:cNvSpPr/>
              <p:nvPr/>
            </p:nvSpPr>
            <p:spPr>
              <a:xfrm flipH="1">
                <a:off x="6325525" y="2794100"/>
                <a:ext cx="1125425" cy="1107375"/>
              </a:xfrm>
              <a:custGeom>
                <a:avLst/>
                <a:gdLst/>
                <a:ahLst/>
                <a:cxnLst/>
                <a:rect l="l" t="t" r="r" b="b"/>
                <a:pathLst>
                  <a:path w="45017" h="44295" extrusionOk="0">
                    <a:moveTo>
                      <a:pt x="41034" y="1528"/>
                    </a:moveTo>
                    <a:cubicBezTo>
                      <a:pt x="42919" y="1528"/>
                      <a:pt x="43831" y="3777"/>
                      <a:pt x="42524" y="5084"/>
                    </a:cubicBezTo>
                    <a:lnTo>
                      <a:pt x="5441" y="42167"/>
                    </a:lnTo>
                    <a:cubicBezTo>
                      <a:pt x="5031" y="42562"/>
                      <a:pt x="4499" y="42759"/>
                      <a:pt x="3967" y="42759"/>
                    </a:cubicBezTo>
                    <a:cubicBezTo>
                      <a:pt x="3435" y="42759"/>
                      <a:pt x="2903" y="42562"/>
                      <a:pt x="2493" y="42167"/>
                    </a:cubicBezTo>
                    <a:cubicBezTo>
                      <a:pt x="1672" y="41346"/>
                      <a:pt x="1672" y="40008"/>
                      <a:pt x="2493" y="39218"/>
                    </a:cubicBezTo>
                    <a:lnTo>
                      <a:pt x="39575" y="2136"/>
                    </a:lnTo>
                    <a:cubicBezTo>
                      <a:pt x="39971" y="1740"/>
                      <a:pt x="40487" y="1528"/>
                      <a:pt x="41034" y="1528"/>
                    </a:cubicBezTo>
                    <a:close/>
                    <a:moveTo>
                      <a:pt x="41046" y="0"/>
                    </a:moveTo>
                    <a:cubicBezTo>
                      <a:pt x="40123" y="0"/>
                      <a:pt x="39195" y="357"/>
                      <a:pt x="38481" y="1072"/>
                    </a:cubicBezTo>
                    <a:lnTo>
                      <a:pt x="1429" y="38124"/>
                    </a:lnTo>
                    <a:cubicBezTo>
                      <a:pt x="0" y="39522"/>
                      <a:pt x="0" y="41832"/>
                      <a:pt x="1429" y="43230"/>
                    </a:cubicBezTo>
                    <a:cubicBezTo>
                      <a:pt x="2098" y="43899"/>
                      <a:pt x="3009" y="44294"/>
                      <a:pt x="3982" y="44294"/>
                    </a:cubicBezTo>
                    <a:cubicBezTo>
                      <a:pt x="4924" y="44294"/>
                      <a:pt x="5836" y="43899"/>
                      <a:pt x="6535" y="43230"/>
                    </a:cubicBezTo>
                    <a:lnTo>
                      <a:pt x="43588" y="6178"/>
                    </a:lnTo>
                    <a:cubicBezTo>
                      <a:pt x="45016" y="4750"/>
                      <a:pt x="45016" y="2470"/>
                      <a:pt x="43588" y="1072"/>
                    </a:cubicBezTo>
                    <a:cubicBezTo>
                      <a:pt x="42889" y="357"/>
                      <a:pt x="41969" y="0"/>
                      <a:pt x="41046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7" name="Google Shape;7647;p74"/>
              <p:cNvSpPr/>
              <p:nvPr/>
            </p:nvSpPr>
            <p:spPr>
              <a:xfrm flipH="1">
                <a:off x="6357450" y="2815550"/>
                <a:ext cx="126925" cy="127700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5108" extrusionOk="0">
                    <a:moveTo>
                      <a:pt x="2523" y="1"/>
                    </a:moveTo>
                    <a:cubicBezTo>
                      <a:pt x="1125" y="1"/>
                      <a:pt x="1" y="1156"/>
                      <a:pt x="1" y="2554"/>
                    </a:cubicBezTo>
                    <a:cubicBezTo>
                      <a:pt x="1" y="3952"/>
                      <a:pt x="1125" y="5107"/>
                      <a:pt x="2523" y="5107"/>
                    </a:cubicBezTo>
                    <a:cubicBezTo>
                      <a:pt x="3952" y="5107"/>
                      <a:pt x="5077" y="3952"/>
                      <a:pt x="5077" y="2554"/>
                    </a:cubicBezTo>
                    <a:cubicBezTo>
                      <a:pt x="5077" y="1156"/>
                      <a:pt x="3952" y="1"/>
                      <a:pt x="2523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8" name="Google Shape;7648;p74"/>
              <p:cNvSpPr/>
              <p:nvPr/>
            </p:nvSpPr>
            <p:spPr>
              <a:xfrm flipH="1">
                <a:off x="6338450" y="2796675"/>
                <a:ext cx="193025" cy="165575"/>
              </a:xfrm>
              <a:custGeom>
                <a:avLst/>
                <a:gdLst/>
                <a:ahLst/>
                <a:cxnLst/>
                <a:rect l="l" t="t" r="r" b="b"/>
                <a:pathLst>
                  <a:path w="7721" h="6623" extrusionOk="0">
                    <a:moveTo>
                      <a:pt x="4407" y="1516"/>
                    </a:moveTo>
                    <a:cubicBezTo>
                      <a:pt x="5410" y="1516"/>
                      <a:pt x="6201" y="2306"/>
                      <a:pt x="6201" y="3309"/>
                    </a:cubicBezTo>
                    <a:cubicBezTo>
                      <a:pt x="6201" y="4377"/>
                      <a:pt x="5327" y="5084"/>
                      <a:pt x="4414" y="5084"/>
                    </a:cubicBezTo>
                    <a:cubicBezTo>
                      <a:pt x="3975" y="5084"/>
                      <a:pt x="3526" y="4920"/>
                      <a:pt x="3161" y="4555"/>
                    </a:cubicBezTo>
                    <a:cubicBezTo>
                      <a:pt x="2037" y="3431"/>
                      <a:pt x="2827" y="1516"/>
                      <a:pt x="4407" y="1516"/>
                    </a:cubicBezTo>
                    <a:close/>
                    <a:moveTo>
                      <a:pt x="4398" y="1"/>
                    </a:moveTo>
                    <a:cubicBezTo>
                      <a:pt x="3589" y="1"/>
                      <a:pt x="2766" y="301"/>
                      <a:pt x="2097" y="969"/>
                    </a:cubicBezTo>
                    <a:cubicBezTo>
                      <a:pt x="0" y="3036"/>
                      <a:pt x="1489" y="6622"/>
                      <a:pt x="4407" y="6622"/>
                    </a:cubicBezTo>
                    <a:cubicBezTo>
                      <a:pt x="6231" y="6592"/>
                      <a:pt x="7721" y="5133"/>
                      <a:pt x="7721" y="3309"/>
                    </a:cubicBezTo>
                    <a:cubicBezTo>
                      <a:pt x="7721" y="1314"/>
                      <a:pt x="6092" y="1"/>
                      <a:pt x="4398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49" name="Google Shape;7649;p74"/>
            <p:cNvGrpSpPr/>
            <p:nvPr/>
          </p:nvGrpSpPr>
          <p:grpSpPr>
            <a:xfrm>
              <a:off x="10265" y="5400"/>
              <a:ext cx="1787" cy="1920"/>
              <a:chOff x="6518550" y="3429250"/>
              <a:chExt cx="1134550" cy="1219200"/>
            </a:xfrm>
          </p:grpSpPr>
          <p:sp>
            <p:nvSpPr>
              <p:cNvPr id="7650" name="Google Shape;7650;p74"/>
              <p:cNvSpPr/>
              <p:nvPr/>
            </p:nvSpPr>
            <p:spPr>
              <a:xfrm flipH="1">
                <a:off x="6518550" y="3541075"/>
                <a:ext cx="1125425" cy="1107375"/>
              </a:xfrm>
              <a:custGeom>
                <a:avLst/>
                <a:gdLst/>
                <a:ahLst/>
                <a:cxnLst/>
                <a:rect l="l" t="t" r="r" b="b"/>
                <a:pathLst>
                  <a:path w="45017" h="44295" extrusionOk="0">
                    <a:moveTo>
                      <a:pt x="41046" y="0"/>
                    </a:moveTo>
                    <a:cubicBezTo>
                      <a:pt x="40123" y="0"/>
                      <a:pt x="39196" y="357"/>
                      <a:pt x="38482" y="1072"/>
                    </a:cubicBezTo>
                    <a:lnTo>
                      <a:pt x="1399" y="38154"/>
                    </a:lnTo>
                    <a:cubicBezTo>
                      <a:pt x="1" y="39552"/>
                      <a:pt x="1" y="41832"/>
                      <a:pt x="1399" y="43230"/>
                    </a:cubicBezTo>
                    <a:cubicBezTo>
                      <a:pt x="2098" y="43929"/>
                      <a:pt x="3010" y="44294"/>
                      <a:pt x="3983" y="44294"/>
                    </a:cubicBezTo>
                    <a:cubicBezTo>
                      <a:pt x="4925" y="44294"/>
                      <a:pt x="5837" y="43929"/>
                      <a:pt x="6505" y="43230"/>
                    </a:cubicBezTo>
                    <a:lnTo>
                      <a:pt x="43588" y="6178"/>
                    </a:lnTo>
                    <a:cubicBezTo>
                      <a:pt x="45017" y="4749"/>
                      <a:pt x="45017" y="2470"/>
                      <a:pt x="43588" y="1072"/>
                    </a:cubicBezTo>
                    <a:cubicBezTo>
                      <a:pt x="42889" y="357"/>
                      <a:pt x="41970" y="0"/>
                      <a:pt x="41046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1" name="Google Shape;7651;p74"/>
              <p:cNvSpPr/>
              <p:nvPr/>
            </p:nvSpPr>
            <p:spPr>
              <a:xfrm flipH="1">
                <a:off x="6548950" y="3446275"/>
                <a:ext cx="1083625" cy="1069175"/>
              </a:xfrm>
              <a:custGeom>
                <a:avLst/>
                <a:gdLst/>
                <a:ahLst/>
                <a:cxnLst/>
                <a:rect l="l" t="t" r="r" b="b"/>
                <a:pathLst>
                  <a:path w="43345" h="42767" extrusionOk="0">
                    <a:moveTo>
                      <a:pt x="40199" y="0"/>
                    </a:moveTo>
                    <a:cubicBezTo>
                      <a:pt x="39469" y="0"/>
                      <a:pt x="38740" y="274"/>
                      <a:pt x="38178" y="821"/>
                    </a:cubicBezTo>
                    <a:lnTo>
                      <a:pt x="1125" y="37904"/>
                    </a:lnTo>
                    <a:cubicBezTo>
                      <a:pt x="1" y="39028"/>
                      <a:pt x="1" y="40822"/>
                      <a:pt x="1125" y="41946"/>
                    </a:cubicBezTo>
                    <a:cubicBezTo>
                      <a:pt x="1672" y="42493"/>
                      <a:pt x="2402" y="42767"/>
                      <a:pt x="3131" y="42767"/>
                    </a:cubicBezTo>
                    <a:cubicBezTo>
                      <a:pt x="3861" y="42767"/>
                      <a:pt x="4590" y="42493"/>
                      <a:pt x="5138" y="41946"/>
                    </a:cubicBezTo>
                    <a:lnTo>
                      <a:pt x="42220" y="4864"/>
                    </a:lnTo>
                    <a:cubicBezTo>
                      <a:pt x="43345" y="3739"/>
                      <a:pt x="43345" y="1946"/>
                      <a:pt x="42220" y="821"/>
                    </a:cubicBezTo>
                    <a:cubicBezTo>
                      <a:pt x="41658" y="274"/>
                      <a:pt x="40928" y="0"/>
                      <a:pt x="401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2" name="Google Shape;7652;p74"/>
              <p:cNvSpPr/>
              <p:nvPr/>
            </p:nvSpPr>
            <p:spPr>
              <a:xfrm flipH="1">
                <a:off x="6529950" y="3429250"/>
                <a:ext cx="1123150" cy="1105200"/>
              </a:xfrm>
              <a:custGeom>
                <a:avLst/>
                <a:gdLst/>
                <a:ahLst/>
                <a:cxnLst/>
                <a:rect l="l" t="t" r="r" b="b"/>
                <a:pathLst>
                  <a:path w="44926" h="44208" extrusionOk="0">
                    <a:moveTo>
                      <a:pt x="41035" y="1441"/>
                    </a:moveTo>
                    <a:cubicBezTo>
                      <a:pt x="42889" y="1441"/>
                      <a:pt x="43832" y="3690"/>
                      <a:pt x="42525" y="4997"/>
                    </a:cubicBezTo>
                    <a:lnTo>
                      <a:pt x="5442" y="42080"/>
                    </a:lnTo>
                    <a:cubicBezTo>
                      <a:pt x="5031" y="42490"/>
                      <a:pt x="4492" y="42696"/>
                      <a:pt x="3952" y="42696"/>
                    </a:cubicBezTo>
                    <a:cubicBezTo>
                      <a:pt x="3413" y="42696"/>
                      <a:pt x="2873" y="42490"/>
                      <a:pt x="2463" y="42080"/>
                    </a:cubicBezTo>
                    <a:cubicBezTo>
                      <a:pt x="1673" y="41259"/>
                      <a:pt x="1673" y="39952"/>
                      <a:pt x="2463" y="39132"/>
                    </a:cubicBezTo>
                    <a:lnTo>
                      <a:pt x="39546" y="2049"/>
                    </a:lnTo>
                    <a:cubicBezTo>
                      <a:pt x="39941" y="1654"/>
                      <a:pt x="40488" y="1441"/>
                      <a:pt x="41035" y="1441"/>
                    </a:cubicBezTo>
                    <a:close/>
                    <a:moveTo>
                      <a:pt x="40955" y="1"/>
                    </a:moveTo>
                    <a:cubicBezTo>
                      <a:pt x="40062" y="1"/>
                      <a:pt x="39169" y="328"/>
                      <a:pt x="38482" y="985"/>
                    </a:cubicBezTo>
                    <a:lnTo>
                      <a:pt x="1399" y="38068"/>
                    </a:lnTo>
                    <a:cubicBezTo>
                      <a:pt x="1" y="39466"/>
                      <a:pt x="1" y="41746"/>
                      <a:pt x="1399" y="43144"/>
                    </a:cubicBezTo>
                    <a:cubicBezTo>
                      <a:pt x="2068" y="43843"/>
                      <a:pt x="2980" y="44208"/>
                      <a:pt x="3952" y="44208"/>
                    </a:cubicBezTo>
                    <a:cubicBezTo>
                      <a:pt x="4895" y="44208"/>
                      <a:pt x="5837" y="43843"/>
                      <a:pt x="6506" y="43144"/>
                    </a:cubicBezTo>
                    <a:lnTo>
                      <a:pt x="43588" y="6092"/>
                    </a:lnTo>
                    <a:cubicBezTo>
                      <a:pt x="44926" y="4663"/>
                      <a:pt x="44895" y="2414"/>
                      <a:pt x="43497" y="1046"/>
                    </a:cubicBezTo>
                    <a:cubicBezTo>
                      <a:pt x="42802" y="351"/>
                      <a:pt x="41878" y="1"/>
                      <a:pt x="40955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3" name="Google Shape;7653;p74"/>
              <p:cNvSpPr/>
              <p:nvPr/>
            </p:nvSpPr>
            <p:spPr>
              <a:xfrm flipH="1">
                <a:off x="6560350" y="3449300"/>
                <a:ext cx="126925" cy="126925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5077" extrusionOk="0">
                    <a:moveTo>
                      <a:pt x="2554" y="1"/>
                    </a:moveTo>
                    <a:cubicBezTo>
                      <a:pt x="1126" y="1"/>
                      <a:pt x="1" y="1126"/>
                      <a:pt x="1" y="2524"/>
                    </a:cubicBezTo>
                    <a:cubicBezTo>
                      <a:pt x="1" y="3922"/>
                      <a:pt x="1126" y="5077"/>
                      <a:pt x="2554" y="5077"/>
                    </a:cubicBezTo>
                    <a:cubicBezTo>
                      <a:pt x="3952" y="5077"/>
                      <a:pt x="5077" y="3922"/>
                      <a:pt x="5077" y="2524"/>
                    </a:cubicBezTo>
                    <a:cubicBezTo>
                      <a:pt x="5077" y="1126"/>
                      <a:pt x="3952" y="1"/>
                      <a:pt x="2554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4" name="Google Shape;7654;p74"/>
              <p:cNvSpPr/>
              <p:nvPr/>
            </p:nvSpPr>
            <p:spPr>
              <a:xfrm flipH="1">
                <a:off x="6541350" y="3429675"/>
                <a:ext cx="193025" cy="165550"/>
              </a:xfrm>
              <a:custGeom>
                <a:avLst/>
                <a:gdLst/>
                <a:ahLst/>
                <a:cxnLst/>
                <a:rect l="l" t="t" r="r" b="b"/>
                <a:pathLst>
                  <a:path w="7721" h="6622" extrusionOk="0">
                    <a:moveTo>
                      <a:pt x="4438" y="1546"/>
                    </a:moveTo>
                    <a:cubicBezTo>
                      <a:pt x="5411" y="1546"/>
                      <a:pt x="6201" y="2336"/>
                      <a:pt x="6201" y="3309"/>
                    </a:cubicBezTo>
                    <a:cubicBezTo>
                      <a:pt x="6201" y="4383"/>
                      <a:pt x="5316" y="5106"/>
                      <a:pt x="4397" y="5106"/>
                    </a:cubicBezTo>
                    <a:cubicBezTo>
                      <a:pt x="3963" y="5106"/>
                      <a:pt x="3522" y="4946"/>
                      <a:pt x="3162" y="4585"/>
                    </a:cubicBezTo>
                    <a:cubicBezTo>
                      <a:pt x="2037" y="3461"/>
                      <a:pt x="2827" y="1546"/>
                      <a:pt x="4438" y="1546"/>
                    </a:cubicBezTo>
                    <a:close/>
                    <a:moveTo>
                      <a:pt x="4399" y="0"/>
                    </a:moveTo>
                    <a:cubicBezTo>
                      <a:pt x="3590" y="0"/>
                      <a:pt x="2766" y="300"/>
                      <a:pt x="2098" y="968"/>
                    </a:cubicBezTo>
                    <a:cubicBezTo>
                      <a:pt x="0" y="3066"/>
                      <a:pt x="1490" y="6622"/>
                      <a:pt x="4438" y="6622"/>
                    </a:cubicBezTo>
                    <a:cubicBezTo>
                      <a:pt x="6262" y="6622"/>
                      <a:pt x="7721" y="5132"/>
                      <a:pt x="7721" y="3309"/>
                    </a:cubicBezTo>
                    <a:cubicBezTo>
                      <a:pt x="7721" y="1314"/>
                      <a:pt x="6092" y="0"/>
                      <a:pt x="4399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55" name="Google Shape;7655;p74"/>
            <p:cNvGrpSpPr/>
            <p:nvPr/>
          </p:nvGrpSpPr>
          <p:grpSpPr>
            <a:xfrm>
              <a:off x="11459" y="4726"/>
              <a:ext cx="1797" cy="1889"/>
              <a:chOff x="6309575" y="2794100"/>
              <a:chExt cx="1141375" cy="1199325"/>
            </a:xfrm>
          </p:grpSpPr>
          <p:sp>
            <p:nvSpPr>
              <p:cNvPr id="7656" name="Google Shape;7656;p74"/>
              <p:cNvSpPr/>
              <p:nvPr/>
            </p:nvSpPr>
            <p:spPr>
              <a:xfrm flipH="1">
                <a:off x="6309575" y="2885850"/>
                <a:ext cx="1125425" cy="1107575"/>
              </a:xfrm>
              <a:custGeom>
                <a:avLst/>
                <a:gdLst/>
                <a:ahLst/>
                <a:cxnLst/>
                <a:rect l="l" t="t" r="r" b="b"/>
                <a:pathLst>
                  <a:path w="45017" h="44303" extrusionOk="0">
                    <a:moveTo>
                      <a:pt x="41046" y="1"/>
                    </a:moveTo>
                    <a:cubicBezTo>
                      <a:pt x="40123" y="1"/>
                      <a:pt x="39196" y="350"/>
                      <a:pt x="38481" y="1049"/>
                    </a:cubicBezTo>
                    <a:lnTo>
                      <a:pt x="1429" y="38132"/>
                    </a:lnTo>
                    <a:cubicBezTo>
                      <a:pt x="1" y="39530"/>
                      <a:pt x="1" y="41810"/>
                      <a:pt x="1429" y="43238"/>
                    </a:cubicBezTo>
                    <a:cubicBezTo>
                      <a:pt x="2098" y="43907"/>
                      <a:pt x="3010" y="44302"/>
                      <a:pt x="3982" y="44302"/>
                    </a:cubicBezTo>
                    <a:cubicBezTo>
                      <a:pt x="4925" y="44302"/>
                      <a:pt x="5836" y="43907"/>
                      <a:pt x="6505" y="43238"/>
                    </a:cubicBezTo>
                    <a:lnTo>
                      <a:pt x="43588" y="6156"/>
                    </a:lnTo>
                    <a:cubicBezTo>
                      <a:pt x="45017" y="4757"/>
                      <a:pt x="45017" y="2478"/>
                      <a:pt x="43588" y="1049"/>
                    </a:cubicBezTo>
                    <a:cubicBezTo>
                      <a:pt x="42889" y="350"/>
                      <a:pt x="41969" y="1"/>
                      <a:pt x="41046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7" name="Google Shape;7657;p74"/>
              <p:cNvSpPr/>
              <p:nvPr/>
            </p:nvSpPr>
            <p:spPr>
              <a:xfrm flipH="1">
                <a:off x="6346800" y="2812725"/>
                <a:ext cx="1082875" cy="1069550"/>
              </a:xfrm>
              <a:custGeom>
                <a:avLst/>
                <a:gdLst/>
                <a:ahLst/>
                <a:cxnLst/>
                <a:rect l="l" t="t" r="r" b="b"/>
                <a:pathLst>
                  <a:path w="43315" h="42782" extrusionOk="0">
                    <a:moveTo>
                      <a:pt x="40199" y="0"/>
                    </a:moveTo>
                    <a:cubicBezTo>
                      <a:pt x="39469" y="0"/>
                      <a:pt x="38740" y="281"/>
                      <a:pt x="38177" y="843"/>
                    </a:cubicBezTo>
                    <a:lnTo>
                      <a:pt x="1095" y="37926"/>
                    </a:lnTo>
                    <a:cubicBezTo>
                      <a:pt x="0" y="39020"/>
                      <a:pt x="0" y="40844"/>
                      <a:pt x="1095" y="41938"/>
                    </a:cubicBezTo>
                    <a:cubicBezTo>
                      <a:pt x="1657" y="42501"/>
                      <a:pt x="2386" y="42782"/>
                      <a:pt x="3116" y="42782"/>
                    </a:cubicBezTo>
                    <a:cubicBezTo>
                      <a:pt x="3845" y="42782"/>
                      <a:pt x="4575" y="42501"/>
                      <a:pt x="5137" y="41938"/>
                    </a:cubicBezTo>
                    <a:lnTo>
                      <a:pt x="42220" y="4886"/>
                    </a:lnTo>
                    <a:cubicBezTo>
                      <a:pt x="43314" y="3761"/>
                      <a:pt x="43314" y="1968"/>
                      <a:pt x="42220" y="843"/>
                    </a:cubicBezTo>
                    <a:cubicBezTo>
                      <a:pt x="41658" y="281"/>
                      <a:pt x="40928" y="0"/>
                      <a:pt x="40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8" name="Google Shape;7658;p74"/>
              <p:cNvSpPr/>
              <p:nvPr/>
            </p:nvSpPr>
            <p:spPr>
              <a:xfrm flipH="1">
                <a:off x="6325525" y="2794100"/>
                <a:ext cx="1125425" cy="1107375"/>
              </a:xfrm>
              <a:custGeom>
                <a:avLst/>
                <a:gdLst/>
                <a:ahLst/>
                <a:cxnLst/>
                <a:rect l="l" t="t" r="r" b="b"/>
                <a:pathLst>
                  <a:path w="45017" h="44295" extrusionOk="0">
                    <a:moveTo>
                      <a:pt x="41034" y="1528"/>
                    </a:moveTo>
                    <a:cubicBezTo>
                      <a:pt x="42919" y="1528"/>
                      <a:pt x="43831" y="3777"/>
                      <a:pt x="42524" y="5084"/>
                    </a:cubicBezTo>
                    <a:lnTo>
                      <a:pt x="5441" y="42167"/>
                    </a:lnTo>
                    <a:cubicBezTo>
                      <a:pt x="5031" y="42562"/>
                      <a:pt x="4499" y="42759"/>
                      <a:pt x="3967" y="42759"/>
                    </a:cubicBezTo>
                    <a:cubicBezTo>
                      <a:pt x="3435" y="42759"/>
                      <a:pt x="2903" y="42562"/>
                      <a:pt x="2493" y="42167"/>
                    </a:cubicBezTo>
                    <a:cubicBezTo>
                      <a:pt x="1672" y="41346"/>
                      <a:pt x="1672" y="40008"/>
                      <a:pt x="2493" y="39218"/>
                    </a:cubicBezTo>
                    <a:lnTo>
                      <a:pt x="39575" y="2136"/>
                    </a:lnTo>
                    <a:cubicBezTo>
                      <a:pt x="39971" y="1740"/>
                      <a:pt x="40487" y="1528"/>
                      <a:pt x="41034" y="1528"/>
                    </a:cubicBezTo>
                    <a:close/>
                    <a:moveTo>
                      <a:pt x="41046" y="0"/>
                    </a:moveTo>
                    <a:cubicBezTo>
                      <a:pt x="40123" y="0"/>
                      <a:pt x="39195" y="357"/>
                      <a:pt x="38481" y="1072"/>
                    </a:cubicBezTo>
                    <a:lnTo>
                      <a:pt x="1429" y="38124"/>
                    </a:lnTo>
                    <a:cubicBezTo>
                      <a:pt x="0" y="39522"/>
                      <a:pt x="0" y="41832"/>
                      <a:pt x="1429" y="43230"/>
                    </a:cubicBezTo>
                    <a:cubicBezTo>
                      <a:pt x="2098" y="43899"/>
                      <a:pt x="3009" y="44294"/>
                      <a:pt x="3982" y="44294"/>
                    </a:cubicBezTo>
                    <a:cubicBezTo>
                      <a:pt x="4924" y="44294"/>
                      <a:pt x="5836" y="43899"/>
                      <a:pt x="6535" y="43230"/>
                    </a:cubicBezTo>
                    <a:lnTo>
                      <a:pt x="43588" y="6178"/>
                    </a:lnTo>
                    <a:cubicBezTo>
                      <a:pt x="45016" y="4750"/>
                      <a:pt x="45016" y="2470"/>
                      <a:pt x="43588" y="1072"/>
                    </a:cubicBezTo>
                    <a:cubicBezTo>
                      <a:pt x="42889" y="357"/>
                      <a:pt x="41969" y="0"/>
                      <a:pt x="41046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9" name="Google Shape;7659;p74"/>
              <p:cNvSpPr/>
              <p:nvPr/>
            </p:nvSpPr>
            <p:spPr>
              <a:xfrm flipH="1">
                <a:off x="6357450" y="2815550"/>
                <a:ext cx="126925" cy="127700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5108" extrusionOk="0">
                    <a:moveTo>
                      <a:pt x="2523" y="1"/>
                    </a:moveTo>
                    <a:cubicBezTo>
                      <a:pt x="1125" y="1"/>
                      <a:pt x="1" y="1156"/>
                      <a:pt x="1" y="2554"/>
                    </a:cubicBezTo>
                    <a:cubicBezTo>
                      <a:pt x="1" y="3952"/>
                      <a:pt x="1125" y="5107"/>
                      <a:pt x="2523" y="5107"/>
                    </a:cubicBezTo>
                    <a:cubicBezTo>
                      <a:pt x="3952" y="5107"/>
                      <a:pt x="5077" y="3952"/>
                      <a:pt x="5077" y="2554"/>
                    </a:cubicBezTo>
                    <a:cubicBezTo>
                      <a:pt x="5077" y="1156"/>
                      <a:pt x="3952" y="1"/>
                      <a:pt x="2523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0" name="Google Shape;7660;p74"/>
              <p:cNvSpPr/>
              <p:nvPr/>
            </p:nvSpPr>
            <p:spPr>
              <a:xfrm flipH="1">
                <a:off x="6338450" y="2796675"/>
                <a:ext cx="193025" cy="165575"/>
              </a:xfrm>
              <a:custGeom>
                <a:avLst/>
                <a:gdLst/>
                <a:ahLst/>
                <a:cxnLst/>
                <a:rect l="l" t="t" r="r" b="b"/>
                <a:pathLst>
                  <a:path w="7721" h="6623" extrusionOk="0">
                    <a:moveTo>
                      <a:pt x="4407" y="1516"/>
                    </a:moveTo>
                    <a:cubicBezTo>
                      <a:pt x="5410" y="1516"/>
                      <a:pt x="6201" y="2306"/>
                      <a:pt x="6201" y="3309"/>
                    </a:cubicBezTo>
                    <a:cubicBezTo>
                      <a:pt x="6201" y="4377"/>
                      <a:pt x="5327" y="5084"/>
                      <a:pt x="4414" y="5084"/>
                    </a:cubicBezTo>
                    <a:cubicBezTo>
                      <a:pt x="3975" y="5084"/>
                      <a:pt x="3526" y="4920"/>
                      <a:pt x="3161" y="4555"/>
                    </a:cubicBezTo>
                    <a:cubicBezTo>
                      <a:pt x="2037" y="3431"/>
                      <a:pt x="2827" y="1516"/>
                      <a:pt x="4407" y="1516"/>
                    </a:cubicBezTo>
                    <a:close/>
                    <a:moveTo>
                      <a:pt x="4398" y="1"/>
                    </a:moveTo>
                    <a:cubicBezTo>
                      <a:pt x="3589" y="1"/>
                      <a:pt x="2766" y="301"/>
                      <a:pt x="2097" y="969"/>
                    </a:cubicBezTo>
                    <a:cubicBezTo>
                      <a:pt x="0" y="3036"/>
                      <a:pt x="1489" y="6622"/>
                      <a:pt x="4407" y="6622"/>
                    </a:cubicBezTo>
                    <a:cubicBezTo>
                      <a:pt x="6231" y="6592"/>
                      <a:pt x="7721" y="5133"/>
                      <a:pt x="7721" y="3309"/>
                    </a:cubicBezTo>
                    <a:cubicBezTo>
                      <a:pt x="7721" y="1314"/>
                      <a:pt x="6092" y="1"/>
                      <a:pt x="4398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6387" grpId="0"/>
      <p:bldP spid="6387" grpId="1"/>
      <p:bldP spid="6388" grpId="0"/>
      <p:bldP spid="638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组合 130"/>
          <p:cNvGrpSpPr/>
          <p:nvPr/>
        </p:nvGrpSpPr>
        <p:grpSpPr>
          <a:xfrm>
            <a:off x="-93980" y="-635"/>
            <a:ext cx="12332970" cy="6859905"/>
            <a:chOff x="-148" y="-1"/>
            <a:chExt cx="19422" cy="10803"/>
          </a:xfrm>
        </p:grpSpPr>
        <p:grpSp>
          <p:nvGrpSpPr>
            <p:cNvPr id="27" name="组合 26"/>
            <p:cNvGrpSpPr/>
            <p:nvPr/>
          </p:nvGrpSpPr>
          <p:grpSpPr>
            <a:xfrm>
              <a:off x="-148" y="0"/>
              <a:ext cx="19348" cy="10803"/>
              <a:chOff x="-148" y="0"/>
              <a:chExt cx="19348" cy="10803"/>
            </a:xfrm>
          </p:grpSpPr>
          <p:grpSp>
            <p:nvGrpSpPr>
              <p:cNvPr id="7556" name="Google Shape;7556;p74"/>
              <p:cNvGrpSpPr/>
              <p:nvPr/>
            </p:nvGrpSpPr>
            <p:grpSpPr>
              <a:xfrm rot="10800000" flipH="1">
                <a:off x="-148" y="8509"/>
                <a:ext cx="5700" cy="2294"/>
                <a:chOff x="264700" y="482825"/>
                <a:chExt cx="2185475" cy="879300"/>
              </a:xfrm>
            </p:grpSpPr>
            <p:sp>
              <p:nvSpPr>
                <p:cNvPr id="7557" name="Google Shape;7557;p74"/>
                <p:cNvSpPr/>
                <p:nvPr/>
              </p:nvSpPr>
              <p:spPr>
                <a:xfrm>
                  <a:off x="87035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0" y="0"/>
                      </a:moveTo>
                      <a:cubicBezTo>
                        <a:pt x="456" y="304"/>
                        <a:pt x="942" y="517"/>
                        <a:pt x="1459" y="608"/>
                      </a:cubicBezTo>
                      <a:cubicBezTo>
                        <a:pt x="1537" y="628"/>
                        <a:pt x="1616" y="637"/>
                        <a:pt x="1695" y="637"/>
                      </a:cubicBezTo>
                      <a:cubicBezTo>
                        <a:pt x="2102" y="637"/>
                        <a:pt x="2487" y="383"/>
                        <a:pt x="2614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58" name="Google Shape;7558;p74"/>
                <p:cNvSpPr/>
                <p:nvPr/>
              </p:nvSpPr>
              <p:spPr>
                <a:xfrm>
                  <a:off x="925825" y="526175"/>
                  <a:ext cx="99550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" h="2188" extrusionOk="0">
                      <a:moveTo>
                        <a:pt x="1063" y="1"/>
                      </a:moveTo>
                      <a:cubicBezTo>
                        <a:pt x="636" y="1"/>
                        <a:pt x="254" y="263"/>
                        <a:pt x="152" y="698"/>
                      </a:cubicBezTo>
                      <a:cubicBezTo>
                        <a:pt x="0" y="1215"/>
                        <a:pt x="304" y="1731"/>
                        <a:pt x="790" y="1853"/>
                      </a:cubicBezTo>
                      <a:cubicBezTo>
                        <a:pt x="1429" y="2096"/>
                        <a:pt x="2067" y="2187"/>
                        <a:pt x="2705" y="2187"/>
                      </a:cubicBezTo>
                      <a:cubicBezTo>
                        <a:pt x="3982" y="2187"/>
                        <a:pt x="3982" y="303"/>
                        <a:pt x="2705" y="303"/>
                      </a:cubicBezTo>
                      <a:cubicBezTo>
                        <a:pt x="2219" y="303"/>
                        <a:pt x="1763" y="212"/>
                        <a:pt x="1307" y="29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59" name="Google Shape;7559;p74"/>
                <p:cNvSpPr/>
                <p:nvPr/>
              </p:nvSpPr>
              <p:spPr>
                <a:xfrm>
                  <a:off x="925825" y="1001100"/>
                  <a:ext cx="99550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" h="2188" extrusionOk="0">
                      <a:moveTo>
                        <a:pt x="1063" y="1"/>
                      </a:moveTo>
                      <a:cubicBezTo>
                        <a:pt x="636" y="1"/>
                        <a:pt x="250" y="263"/>
                        <a:pt x="122" y="698"/>
                      </a:cubicBezTo>
                      <a:cubicBezTo>
                        <a:pt x="0" y="1215"/>
                        <a:pt x="304" y="1732"/>
                        <a:pt x="790" y="1853"/>
                      </a:cubicBezTo>
                      <a:cubicBezTo>
                        <a:pt x="1398" y="2096"/>
                        <a:pt x="2067" y="2188"/>
                        <a:pt x="2705" y="2188"/>
                      </a:cubicBezTo>
                      <a:cubicBezTo>
                        <a:pt x="3982" y="2188"/>
                        <a:pt x="3982" y="303"/>
                        <a:pt x="2705" y="303"/>
                      </a:cubicBezTo>
                      <a:cubicBezTo>
                        <a:pt x="2219" y="303"/>
                        <a:pt x="1733" y="212"/>
                        <a:pt x="1307" y="30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0" name="Google Shape;7560;p74"/>
                <p:cNvSpPr/>
                <p:nvPr/>
              </p:nvSpPr>
              <p:spPr>
                <a:xfrm>
                  <a:off x="992975" y="841425"/>
                  <a:ext cx="70600" cy="9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4" h="3899" extrusionOk="0">
                      <a:moveTo>
                        <a:pt x="1659" y="0"/>
                      </a:moveTo>
                      <a:cubicBezTo>
                        <a:pt x="1282" y="0"/>
                        <a:pt x="912" y="203"/>
                        <a:pt x="779" y="672"/>
                      </a:cubicBezTo>
                      <a:cubicBezTo>
                        <a:pt x="597" y="1371"/>
                        <a:pt x="414" y="2040"/>
                        <a:pt x="202" y="2739"/>
                      </a:cubicBezTo>
                      <a:cubicBezTo>
                        <a:pt x="0" y="3434"/>
                        <a:pt x="582" y="3899"/>
                        <a:pt x="1149" y="3899"/>
                      </a:cubicBezTo>
                      <a:cubicBezTo>
                        <a:pt x="1524" y="3899"/>
                        <a:pt x="1893" y="3696"/>
                        <a:pt x="2025" y="3225"/>
                      </a:cubicBezTo>
                      <a:cubicBezTo>
                        <a:pt x="2238" y="2556"/>
                        <a:pt x="2421" y="1857"/>
                        <a:pt x="2603" y="1188"/>
                      </a:cubicBezTo>
                      <a:cubicBezTo>
                        <a:pt x="2823" y="472"/>
                        <a:pt x="2234" y="0"/>
                        <a:pt x="165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1" name="Google Shape;7561;p74"/>
                <p:cNvSpPr/>
                <p:nvPr/>
              </p:nvSpPr>
              <p:spPr>
                <a:xfrm>
                  <a:off x="1040125" y="707425"/>
                  <a:ext cx="94650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6" h="2027" extrusionOk="0">
                      <a:moveTo>
                        <a:pt x="2172" y="1"/>
                      </a:moveTo>
                      <a:cubicBezTo>
                        <a:pt x="1697" y="1"/>
                        <a:pt x="1222" y="62"/>
                        <a:pt x="747" y="165"/>
                      </a:cubicBezTo>
                      <a:cubicBezTo>
                        <a:pt x="352" y="257"/>
                        <a:pt x="109" y="591"/>
                        <a:pt x="79" y="986"/>
                      </a:cubicBezTo>
                      <a:cubicBezTo>
                        <a:pt x="0" y="1563"/>
                        <a:pt x="441" y="2026"/>
                        <a:pt x="973" y="2026"/>
                      </a:cubicBezTo>
                      <a:cubicBezTo>
                        <a:pt x="1058" y="2026"/>
                        <a:pt x="1146" y="2014"/>
                        <a:pt x="1234" y="1989"/>
                      </a:cubicBezTo>
                      <a:cubicBezTo>
                        <a:pt x="1587" y="1930"/>
                        <a:pt x="1940" y="1897"/>
                        <a:pt x="2285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1" y="1929"/>
                        <a:pt x="2877" y="1930"/>
                        <a:pt x="2894" y="1930"/>
                      </a:cubicBezTo>
                      <a:cubicBezTo>
                        <a:pt x="3388" y="1930"/>
                        <a:pt x="3786" y="1486"/>
                        <a:pt x="3757" y="986"/>
                      </a:cubicBezTo>
                      <a:cubicBezTo>
                        <a:pt x="3786" y="486"/>
                        <a:pt x="3388" y="42"/>
                        <a:pt x="2894" y="42"/>
                      </a:cubicBezTo>
                      <a:cubicBezTo>
                        <a:pt x="2877" y="42"/>
                        <a:pt x="2861" y="43"/>
                        <a:pt x="2845" y="44"/>
                      </a:cubicBezTo>
                      <a:cubicBezTo>
                        <a:pt x="2621" y="15"/>
                        <a:pt x="2396" y="1"/>
                        <a:pt x="217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2" name="Google Shape;7562;p74"/>
                <p:cNvSpPr/>
                <p:nvPr/>
              </p:nvSpPr>
              <p:spPr>
                <a:xfrm>
                  <a:off x="1086925" y="810125"/>
                  <a:ext cx="72200" cy="5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2194" extrusionOk="0">
                      <a:moveTo>
                        <a:pt x="1038" y="0"/>
                      </a:moveTo>
                      <a:cubicBezTo>
                        <a:pt x="622" y="0"/>
                        <a:pt x="252" y="282"/>
                        <a:pt x="152" y="708"/>
                      </a:cubicBezTo>
                      <a:cubicBezTo>
                        <a:pt x="0" y="1194"/>
                        <a:pt x="304" y="1711"/>
                        <a:pt x="790" y="1863"/>
                      </a:cubicBezTo>
                      <a:cubicBezTo>
                        <a:pt x="1064" y="1954"/>
                        <a:pt x="1307" y="2076"/>
                        <a:pt x="1581" y="2167"/>
                      </a:cubicBezTo>
                      <a:cubicBezTo>
                        <a:pt x="1658" y="2185"/>
                        <a:pt x="1735" y="2194"/>
                        <a:pt x="1811" y="2194"/>
                      </a:cubicBezTo>
                      <a:cubicBezTo>
                        <a:pt x="2243" y="2194"/>
                        <a:pt x="2637" y="1912"/>
                        <a:pt x="2766" y="1498"/>
                      </a:cubicBezTo>
                      <a:cubicBezTo>
                        <a:pt x="2888" y="981"/>
                        <a:pt x="2584" y="465"/>
                        <a:pt x="2097" y="343"/>
                      </a:cubicBezTo>
                      <a:cubicBezTo>
                        <a:pt x="1824" y="252"/>
                        <a:pt x="1581" y="130"/>
                        <a:pt x="1307" y="39"/>
                      </a:cubicBezTo>
                      <a:cubicBezTo>
                        <a:pt x="1217" y="13"/>
                        <a:pt x="1126" y="0"/>
                        <a:pt x="103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3" name="Google Shape;7563;p74"/>
                <p:cNvSpPr/>
                <p:nvPr/>
              </p:nvSpPr>
              <p:spPr>
                <a:xfrm>
                  <a:off x="1228250" y="482825"/>
                  <a:ext cx="47150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1513" extrusionOk="0">
                      <a:moveTo>
                        <a:pt x="1" y="0"/>
                      </a:moveTo>
                      <a:lnTo>
                        <a:pt x="1" y="578"/>
                      </a:lnTo>
                      <a:cubicBezTo>
                        <a:pt x="1" y="1201"/>
                        <a:pt x="472" y="1513"/>
                        <a:pt x="943" y="1513"/>
                      </a:cubicBezTo>
                      <a:cubicBezTo>
                        <a:pt x="1414" y="1513"/>
                        <a:pt x="1885" y="1201"/>
                        <a:pt x="1885" y="578"/>
                      </a:cubicBezTo>
                      <a:lnTo>
                        <a:pt x="188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4" name="Google Shape;7564;p74"/>
                <p:cNvSpPr/>
                <p:nvPr/>
              </p:nvSpPr>
              <p:spPr>
                <a:xfrm>
                  <a:off x="849800" y="913750"/>
                  <a:ext cx="97825" cy="6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3" h="2410" extrusionOk="0">
                      <a:moveTo>
                        <a:pt x="1393" y="1"/>
                      </a:moveTo>
                      <a:cubicBezTo>
                        <a:pt x="644" y="1"/>
                        <a:pt x="1" y="969"/>
                        <a:pt x="701" y="1669"/>
                      </a:cubicBezTo>
                      <a:cubicBezTo>
                        <a:pt x="1157" y="2034"/>
                        <a:pt x="1704" y="2277"/>
                        <a:pt x="2281" y="2368"/>
                      </a:cubicBezTo>
                      <a:cubicBezTo>
                        <a:pt x="2385" y="2396"/>
                        <a:pt x="2484" y="2409"/>
                        <a:pt x="2576" y="2409"/>
                      </a:cubicBezTo>
                      <a:cubicBezTo>
                        <a:pt x="3597" y="2409"/>
                        <a:pt x="3912" y="851"/>
                        <a:pt x="2798" y="545"/>
                      </a:cubicBezTo>
                      <a:cubicBezTo>
                        <a:pt x="2616" y="484"/>
                        <a:pt x="2433" y="454"/>
                        <a:pt x="2281" y="393"/>
                      </a:cubicBezTo>
                      <a:lnTo>
                        <a:pt x="2129" y="332"/>
                      </a:lnTo>
                      <a:cubicBezTo>
                        <a:pt x="2099" y="332"/>
                        <a:pt x="2068" y="302"/>
                        <a:pt x="2068" y="302"/>
                      </a:cubicBezTo>
                      <a:cubicBezTo>
                        <a:pt x="1857" y="90"/>
                        <a:pt x="1620" y="1"/>
                        <a:pt x="139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5" name="Google Shape;7565;p74"/>
                <p:cNvSpPr/>
                <p:nvPr/>
              </p:nvSpPr>
              <p:spPr>
                <a:xfrm>
                  <a:off x="906025" y="693200"/>
                  <a:ext cx="1056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07" extrusionOk="0">
                      <a:moveTo>
                        <a:pt x="3200" y="1"/>
                      </a:moveTo>
                      <a:cubicBezTo>
                        <a:pt x="2970" y="1"/>
                        <a:pt x="2744" y="97"/>
                        <a:pt x="2585" y="278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1" y="4245"/>
                        <a:pt x="591" y="4706"/>
                        <a:pt x="1162" y="4706"/>
                      </a:cubicBezTo>
                      <a:cubicBezTo>
                        <a:pt x="1538" y="4706"/>
                        <a:pt x="1906" y="4506"/>
                        <a:pt x="2038" y="4048"/>
                      </a:cubicBezTo>
                      <a:cubicBezTo>
                        <a:pt x="2099" y="3804"/>
                        <a:pt x="2221" y="3561"/>
                        <a:pt x="2373" y="3348"/>
                      </a:cubicBezTo>
                      <a:cubicBezTo>
                        <a:pt x="2798" y="2710"/>
                        <a:pt x="3467" y="2224"/>
                        <a:pt x="3953" y="1646"/>
                      </a:cubicBezTo>
                      <a:cubicBezTo>
                        <a:pt x="4105" y="1433"/>
                        <a:pt x="4196" y="1190"/>
                        <a:pt x="4227" y="947"/>
                      </a:cubicBezTo>
                      <a:cubicBezTo>
                        <a:pt x="4227" y="765"/>
                        <a:pt x="4166" y="582"/>
                        <a:pt x="4075" y="430"/>
                      </a:cubicBezTo>
                      <a:cubicBezTo>
                        <a:pt x="4014" y="400"/>
                        <a:pt x="3984" y="339"/>
                        <a:pt x="3923" y="278"/>
                      </a:cubicBezTo>
                      <a:cubicBezTo>
                        <a:pt x="3892" y="248"/>
                        <a:pt x="3832" y="218"/>
                        <a:pt x="3801" y="187"/>
                      </a:cubicBezTo>
                      <a:cubicBezTo>
                        <a:pt x="3680" y="96"/>
                        <a:pt x="3558" y="66"/>
                        <a:pt x="3437" y="35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6" name="Google Shape;7566;p74"/>
                <p:cNvSpPr/>
                <p:nvPr/>
              </p:nvSpPr>
              <p:spPr>
                <a:xfrm>
                  <a:off x="802725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6" y="0"/>
                      </a:moveTo>
                      <a:cubicBezTo>
                        <a:pt x="620" y="0"/>
                        <a:pt x="247" y="277"/>
                        <a:pt x="122" y="678"/>
                      </a:cubicBezTo>
                      <a:cubicBezTo>
                        <a:pt x="0" y="1195"/>
                        <a:pt x="304" y="1711"/>
                        <a:pt x="790" y="1863"/>
                      </a:cubicBezTo>
                      <a:cubicBezTo>
                        <a:pt x="1611" y="2198"/>
                        <a:pt x="2492" y="2411"/>
                        <a:pt x="3404" y="2471"/>
                      </a:cubicBezTo>
                      <a:cubicBezTo>
                        <a:pt x="3414" y="2472"/>
                        <a:pt x="3424" y="2472"/>
                        <a:pt x="3433" y="2472"/>
                      </a:cubicBezTo>
                      <a:cubicBezTo>
                        <a:pt x="4620" y="2472"/>
                        <a:pt x="4610" y="617"/>
                        <a:pt x="3404" y="587"/>
                      </a:cubicBezTo>
                      <a:cubicBezTo>
                        <a:pt x="2675" y="526"/>
                        <a:pt x="1976" y="313"/>
                        <a:pt x="1307" y="40"/>
                      </a:cubicBezTo>
                      <a:cubicBezTo>
                        <a:pt x="1216" y="13"/>
                        <a:pt x="1125" y="0"/>
                        <a:pt x="1036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7" name="Google Shape;7567;p74"/>
                <p:cNvSpPr/>
                <p:nvPr/>
              </p:nvSpPr>
              <p:spPr>
                <a:xfrm>
                  <a:off x="1856200" y="693200"/>
                  <a:ext cx="1053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5" h="4707" extrusionOk="0">
                      <a:moveTo>
                        <a:pt x="3218" y="1"/>
                      </a:moveTo>
                      <a:cubicBezTo>
                        <a:pt x="2988" y="1"/>
                        <a:pt x="2762" y="97"/>
                        <a:pt x="2603" y="278"/>
                      </a:cubicBezTo>
                      <a:cubicBezTo>
                        <a:pt x="1722" y="1342"/>
                        <a:pt x="597" y="2163"/>
                        <a:pt x="202" y="3531"/>
                      </a:cubicBezTo>
                      <a:cubicBezTo>
                        <a:pt x="1" y="4245"/>
                        <a:pt x="583" y="4706"/>
                        <a:pt x="1151" y="4706"/>
                      </a:cubicBezTo>
                      <a:cubicBezTo>
                        <a:pt x="1526" y="4706"/>
                        <a:pt x="1893" y="4506"/>
                        <a:pt x="2026" y="4048"/>
                      </a:cubicBezTo>
                      <a:cubicBezTo>
                        <a:pt x="2087" y="3804"/>
                        <a:pt x="2208" y="3561"/>
                        <a:pt x="2360" y="3348"/>
                      </a:cubicBezTo>
                      <a:cubicBezTo>
                        <a:pt x="2786" y="2710"/>
                        <a:pt x="3455" y="2224"/>
                        <a:pt x="3941" y="1646"/>
                      </a:cubicBezTo>
                      <a:cubicBezTo>
                        <a:pt x="4093" y="1433"/>
                        <a:pt x="4184" y="1190"/>
                        <a:pt x="4214" y="947"/>
                      </a:cubicBezTo>
                      <a:cubicBezTo>
                        <a:pt x="4214" y="765"/>
                        <a:pt x="4154" y="582"/>
                        <a:pt x="4062" y="430"/>
                      </a:cubicBezTo>
                      <a:cubicBezTo>
                        <a:pt x="4032" y="400"/>
                        <a:pt x="3971" y="339"/>
                        <a:pt x="3941" y="278"/>
                      </a:cubicBezTo>
                      <a:cubicBezTo>
                        <a:pt x="3880" y="248"/>
                        <a:pt x="3850" y="218"/>
                        <a:pt x="3789" y="157"/>
                      </a:cubicBezTo>
                      <a:cubicBezTo>
                        <a:pt x="3698" y="96"/>
                        <a:pt x="3576" y="66"/>
                        <a:pt x="3455" y="35"/>
                      </a:cubicBezTo>
                      <a:cubicBezTo>
                        <a:pt x="3377" y="12"/>
                        <a:pt x="3297" y="1"/>
                        <a:pt x="3218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8" name="Google Shape;7568;p74"/>
                <p:cNvSpPr/>
                <p:nvPr/>
              </p:nvSpPr>
              <p:spPr>
                <a:xfrm>
                  <a:off x="182020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1" y="0"/>
                      </a:moveTo>
                      <a:cubicBezTo>
                        <a:pt x="457" y="304"/>
                        <a:pt x="943" y="517"/>
                        <a:pt x="1460" y="608"/>
                      </a:cubicBezTo>
                      <a:cubicBezTo>
                        <a:pt x="1538" y="628"/>
                        <a:pt x="1617" y="637"/>
                        <a:pt x="1695" y="637"/>
                      </a:cubicBezTo>
                      <a:cubicBezTo>
                        <a:pt x="2103" y="637"/>
                        <a:pt x="2487" y="383"/>
                        <a:pt x="261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9" name="Google Shape;7569;p74"/>
                <p:cNvSpPr/>
                <p:nvPr/>
              </p:nvSpPr>
              <p:spPr>
                <a:xfrm>
                  <a:off x="1993475" y="590725"/>
                  <a:ext cx="9272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9" h="3643" extrusionOk="0">
                      <a:moveTo>
                        <a:pt x="2432" y="1"/>
                      </a:moveTo>
                      <a:cubicBezTo>
                        <a:pt x="1641" y="1"/>
                        <a:pt x="882" y="365"/>
                        <a:pt x="426" y="1034"/>
                      </a:cubicBezTo>
                      <a:cubicBezTo>
                        <a:pt x="0" y="1703"/>
                        <a:pt x="61" y="2554"/>
                        <a:pt x="547" y="3192"/>
                      </a:cubicBezTo>
                      <a:cubicBezTo>
                        <a:pt x="732" y="3480"/>
                        <a:pt x="1042" y="3642"/>
                        <a:pt x="1365" y="3642"/>
                      </a:cubicBezTo>
                      <a:cubicBezTo>
                        <a:pt x="1519" y="3642"/>
                        <a:pt x="1676" y="3605"/>
                        <a:pt x="1824" y="3526"/>
                      </a:cubicBezTo>
                      <a:cubicBezTo>
                        <a:pt x="2280" y="3253"/>
                        <a:pt x="2432" y="2675"/>
                        <a:pt x="2189" y="2219"/>
                      </a:cubicBezTo>
                      <a:cubicBezTo>
                        <a:pt x="2128" y="2159"/>
                        <a:pt x="2067" y="1976"/>
                        <a:pt x="2128" y="1885"/>
                      </a:cubicBezTo>
                      <a:cubicBezTo>
                        <a:pt x="2151" y="1870"/>
                        <a:pt x="2177" y="1864"/>
                        <a:pt x="2205" y="1864"/>
                      </a:cubicBezTo>
                      <a:cubicBezTo>
                        <a:pt x="2289" y="1864"/>
                        <a:pt x="2386" y="1915"/>
                        <a:pt x="2432" y="1915"/>
                      </a:cubicBezTo>
                      <a:cubicBezTo>
                        <a:pt x="3708" y="1915"/>
                        <a:pt x="3708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0" name="Google Shape;7570;p74"/>
                <p:cNvSpPr/>
                <p:nvPr/>
              </p:nvSpPr>
              <p:spPr>
                <a:xfrm>
                  <a:off x="1510925" y="583875"/>
                  <a:ext cx="9197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9" h="3643" extrusionOk="0">
                      <a:moveTo>
                        <a:pt x="2432" y="1"/>
                      </a:moveTo>
                      <a:cubicBezTo>
                        <a:pt x="1612" y="1"/>
                        <a:pt x="852" y="366"/>
                        <a:pt x="396" y="1034"/>
                      </a:cubicBezTo>
                      <a:cubicBezTo>
                        <a:pt x="1" y="1703"/>
                        <a:pt x="31" y="2554"/>
                        <a:pt x="518" y="3192"/>
                      </a:cubicBezTo>
                      <a:cubicBezTo>
                        <a:pt x="703" y="3480"/>
                        <a:pt x="1026" y="3643"/>
                        <a:pt x="1358" y="3643"/>
                      </a:cubicBezTo>
                      <a:cubicBezTo>
                        <a:pt x="1517" y="3643"/>
                        <a:pt x="1677" y="3606"/>
                        <a:pt x="1825" y="3527"/>
                      </a:cubicBezTo>
                      <a:cubicBezTo>
                        <a:pt x="2280" y="3253"/>
                        <a:pt x="2432" y="2676"/>
                        <a:pt x="2159" y="2220"/>
                      </a:cubicBezTo>
                      <a:cubicBezTo>
                        <a:pt x="2129" y="2159"/>
                        <a:pt x="2037" y="1977"/>
                        <a:pt x="2129" y="1916"/>
                      </a:cubicBezTo>
                      <a:cubicBezTo>
                        <a:pt x="2159" y="1885"/>
                        <a:pt x="2193" y="1875"/>
                        <a:pt x="2228" y="1875"/>
                      </a:cubicBezTo>
                      <a:cubicBezTo>
                        <a:pt x="2297" y="1875"/>
                        <a:pt x="2372" y="1916"/>
                        <a:pt x="2432" y="1916"/>
                      </a:cubicBezTo>
                      <a:cubicBezTo>
                        <a:pt x="3679" y="1916"/>
                        <a:pt x="3679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1" name="Google Shape;7571;p74"/>
                <p:cNvSpPr/>
                <p:nvPr/>
              </p:nvSpPr>
              <p:spPr>
                <a:xfrm>
                  <a:off x="1032200" y="586925"/>
                  <a:ext cx="92725" cy="9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9" h="3663" extrusionOk="0">
                      <a:moveTo>
                        <a:pt x="2432" y="1"/>
                      </a:moveTo>
                      <a:cubicBezTo>
                        <a:pt x="1642" y="1"/>
                        <a:pt x="882" y="365"/>
                        <a:pt x="426" y="1034"/>
                      </a:cubicBezTo>
                      <a:cubicBezTo>
                        <a:pt x="1" y="1703"/>
                        <a:pt x="61" y="2554"/>
                        <a:pt x="548" y="3192"/>
                      </a:cubicBezTo>
                      <a:cubicBezTo>
                        <a:pt x="709" y="3494"/>
                        <a:pt x="1016" y="3663"/>
                        <a:pt x="1338" y="3663"/>
                      </a:cubicBezTo>
                      <a:cubicBezTo>
                        <a:pt x="1502" y="3663"/>
                        <a:pt x="1670" y="3619"/>
                        <a:pt x="1824" y="3526"/>
                      </a:cubicBezTo>
                      <a:cubicBezTo>
                        <a:pt x="2280" y="3253"/>
                        <a:pt x="2432" y="2675"/>
                        <a:pt x="2189" y="2219"/>
                      </a:cubicBezTo>
                      <a:cubicBezTo>
                        <a:pt x="2128" y="2189"/>
                        <a:pt x="2037" y="2007"/>
                        <a:pt x="2128" y="1915"/>
                      </a:cubicBezTo>
                      <a:cubicBezTo>
                        <a:pt x="2159" y="1885"/>
                        <a:pt x="2196" y="1875"/>
                        <a:pt x="2234" y="1875"/>
                      </a:cubicBezTo>
                      <a:cubicBezTo>
                        <a:pt x="2311" y="1875"/>
                        <a:pt x="2392" y="1915"/>
                        <a:pt x="2432" y="1915"/>
                      </a:cubicBezTo>
                      <a:cubicBezTo>
                        <a:pt x="3709" y="1915"/>
                        <a:pt x="3709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2" name="Google Shape;7572;p74"/>
                <p:cNvSpPr/>
                <p:nvPr/>
              </p:nvSpPr>
              <p:spPr>
                <a:xfrm>
                  <a:off x="544350" y="586925"/>
                  <a:ext cx="92725" cy="9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9" h="3663" extrusionOk="0">
                      <a:moveTo>
                        <a:pt x="2432" y="1"/>
                      </a:moveTo>
                      <a:cubicBezTo>
                        <a:pt x="1642" y="1"/>
                        <a:pt x="882" y="365"/>
                        <a:pt x="426" y="1034"/>
                      </a:cubicBezTo>
                      <a:cubicBezTo>
                        <a:pt x="0" y="1703"/>
                        <a:pt x="61" y="2554"/>
                        <a:pt x="548" y="3192"/>
                      </a:cubicBezTo>
                      <a:cubicBezTo>
                        <a:pt x="729" y="3494"/>
                        <a:pt x="1030" y="3663"/>
                        <a:pt x="1345" y="3663"/>
                      </a:cubicBezTo>
                      <a:cubicBezTo>
                        <a:pt x="1506" y="3663"/>
                        <a:pt x="1670" y="3619"/>
                        <a:pt x="1824" y="3526"/>
                      </a:cubicBezTo>
                      <a:cubicBezTo>
                        <a:pt x="2280" y="3253"/>
                        <a:pt x="2432" y="2675"/>
                        <a:pt x="2189" y="2219"/>
                      </a:cubicBezTo>
                      <a:cubicBezTo>
                        <a:pt x="2128" y="2189"/>
                        <a:pt x="2067" y="2007"/>
                        <a:pt x="2128" y="1915"/>
                      </a:cubicBezTo>
                      <a:cubicBezTo>
                        <a:pt x="2159" y="1885"/>
                        <a:pt x="2196" y="1875"/>
                        <a:pt x="2234" y="1875"/>
                      </a:cubicBezTo>
                      <a:cubicBezTo>
                        <a:pt x="2311" y="1875"/>
                        <a:pt x="2392" y="1915"/>
                        <a:pt x="2432" y="1915"/>
                      </a:cubicBezTo>
                      <a:cubicBezTo>
                        <a:pt x="3709" y="1915"/>
                        <a:pt x="3709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3" name="Google Shape;7573;p74"/>
                <p:cNvSpPr/>
                <p:nvPr/>
              </p:nvSpPr>
              <p:spPr>
                <a:xfrm>
                  <a:off x="1023075" y="1058825"/>
                  <a:ext cx="9197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9" h="3643" extrusionOk="0">
                      <a:moveTo>
                        <a:pt x="2432" y="0"/>
                      </a:moveTo>
                      <a:cubicBezTo>
                        <a:pt x="1612" y="0"/>
                        <a:pt x="852" y="365"/>
                        <a:pt x="396" y="1034"/>
                      </a:cubicBezTo>
                      <a:cubicBezTo>
                        <a:pt x="1" y="1702"/>
                        <a:pt x="31" y="2553"/>
                        <a:pt x="517" y="3192"/>
                      </a:cubicBezTo>
                      <a:cubicBezTo>
                        <a:pt x="702" y="3479"/>
                        <a:pt x="1026" y="3642"/>
                        <a:pt x="1358" y="3642"/>
                      </a:cubicBezTo>
                      <a:cubicBezTo>
                        <a:pt x="1516" y="3642"/>
                        <a:pt x="1677" y="3605"/>
                        <a:pt x="1825" y="3526"/>
                      </a:cubicBezTo>
                      <a:cubicBezTo>
                        <a:pt x="2280" y="3253"/>
                        <a:pt x="2432" y="2675"/>
                        <a:pt x="2159" y="2219"/>
                      </a:cubicBezTo>
                      <a:cubicBezTo>
                        <a:pt x="2128" y="2158"/>
                        <a:pt x="2037" y="1976"/>
                        <a:pt x="2128" y="1915"/>
                      </a:cubicBezTo>
                      <a:cubicBezTo>
                        <a:pt x="2159" y="1885"/>
                        <a:pt x="2193" y="1875"/>
                        <a:pt x="2228" y="1875"/>
                      </a:cubicBezTo>
                      <a:cubicBezTo>
                        <a:pt x="2297" y="1875"/>
                        <a:pt x="2372" y="1915"/>
                        <a:pt x="2432" y="1915"/>
                      </a:cubicBezTo>
                      <a:cubicBezTo>
                        <a:pt x="3679" y="1915"/>
                        <a:pt x="3679" y="0"/>
                        <a:pt x="243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4" name="Google Shape;7574;p74"/>
                <p:cNvSpPr/>
                <p:nvPr/>
              </p:nvSpPr>
              <p:spPr>
                <a:xfrm>
                  <a:off x="567150" y="1058825"/>
                  <a:ext cx="9197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9" h="3643" extrusionOk="0">
                      <a:moveTo>
                        <a:pt x="2432" y="0"/>
                      </a:moveTo>
                      <a:cubicBezTo>
                        <a:pt x="1611" y="0"/>
                        <a:pt x="851" y="365"/>
                        <a:pt x="395" y="1034"/>
                      </a:cubicBezTo>
                      <a:cubicBezTo>
                        <a:pt x="0" y="1702"/>
                        <a:pt x="31" y="2553"/>
                        <a:pt x="517" y="3192"/>
                      </a:cubicBezTo>
                      <a:cubicBezTo>
                        <a:pt x="702" y="3479"/>
                        <a:pt x="1026" y="3642"/>
                        <a:pt x="1357" y="3642"/>
                      </a:cubicBezTo>
                      <a:cubicBezTo>
                        <a:pt x="1516" y="3642"/>
                        <a:pt x="1676" y="3605"/>
                        <a:pt x="1824" y="3526"/>
                      </a:cubicBezTo>
                      <a:cubicBezTo>
                        <a:pt x="2280" y="3253"/>
                        <a:pt x="2432" y="2675"/>
                        <a:pt x="2158" y="2219"/>
                      </a:cubicBezTo>
                      <a:cubicBezTo>
                        <a:pt x="2128" y="2158"/>
                        <a:pt x="2037" y="1976"/>
                        <a:pt x="2128" y="1915"/>
                      </a:cubicBezTo>
                      <a:cubicBezTo>
                        <a:pt x="2158" y="1885"/>
                        <a:pt x="2192" y="1875"/>
                        <a:pt x="2227" y="1875"/>
                      </a:cubicBezTo>
                      <a:cubicBezTo>
                        <a:pt x="2297" y="1875"/>
                        <a:pt x="2371" y="1915"/>
                        <a:pt x="2432" y="1915"/>
                      </a:cubicBezTo>
                      <a:cubicBezTo>
                        <a:pt x="3678" y="1915"/>
                        <a:pt x="3678" y="0"/>
                        <a:pt x="243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5" name="Google Shape;7575;p74"/>
                <p:cNvSpPr/>
                <p:nvPr/>
              </p:nvSpPr>
              <p:spPr>
                <a:xfrm>
                  <a:off x="1875675" y="526175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3" y="698"/>
                      </a:cubicBezTo>
                      <a:cubicBezTo>
                        <a:pt x="1" y="1215"/>
                        <a:pt x="305" y="1731"/>
                        <a:pt x="791" y="1853"/>
                      </a:cubicBezTo>
                      <a:cubicBezTo>
                        <a:pt x="1399" y="2096"/>
                        <a:pt x="2068" y="2187"/>
                        <a:pt x="2706" y="2187"/>
                      </a:cubicBezTo>
                      <a:cubicBezTo>
                        <a:pt x="3983" y="2187"/>
                        <a:pt x="3983" y="303"/>
                        <a:pt x="2706" y="303"/>
                      </a:cubicBezTo>
                      <a:cubicBezTo>
                        <a:pt x="2220" y="303"/>
                        <a:pt x="1764" y="212"/>
                        <a:pt x="1308" y="29"/>
                      </a:cubicBezTo>
                      <a:cubicBezTo>
                        <a:pt x="1226" y="10"/>
                        <a:pt x="1144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6" name="Google Shape;7576;p74"/>
                <p:cNvSpPr/>
                <p:nvPr/>
              </p:nvSpPr>
              <p:spPr>
                <a:xfrm>
                  <a:off x="1752575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0"/>
                      </a:moveTo>
                      <a:cubicBezTo>
                        <a:pt x="620" y="0"/>
                        <a:pt x="247" y="277"/>
                        <a:pt x="122" y="678"/>
                      </a:cubicBezTo>
                      <a:cubicBezTo>
                        <a:pt x="1" y="1195"/>
                        <a:pt x="305" y="1711"/>
                        <a:pt x="791" y="1863"/>
                      </a:cubicBezTo>
                      <a:cubicBezTo>
                        <a:pt x="1612" y="2198"/>
                        <a:pt x="2493" y="2411"/>
                        <a:pt x="3405" y="2471"/>
                      </a:cubicBezTo>
                      <a:cubicBezTo>
                        <a:pt x="3415" y="2472"/>
                        <a:pt x="3424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5" y="526"/>
                        <a:pt x="1976" y="313"/>
                        <a:pt x="1308" y="40"/>
                      </a:cubicBezTo>
                      <a:cubicBezTo>
                        <a:pt x="1217" y="13"/>
                        <a:pt x="1126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7" name="Google Shape;7577;p74"/>
                <p:cNvSpPr/>
                <p:nvPr/>
              </p:nvSpPr>
              <p:spPr>
                <a:xfrm>
                  <a:off x="1566400" y="482825"/>
                  <a:ext cx="41075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3" h="480" extrusionOk="0">
                      <a:moveTo>
                        <a:pt x="1" y="0"/>
                      </a:moveTo>
                      <a:cubicBezTo>
                        <a:pt x="177" y="302"/>
                        <a:pt x="499" y="480"/>
                        <a:pt x="847" y="480"/>
                      </a:cubicBezTo>
                      <a:cubicBezTo>
                        <a:pt x="919" y="480"/>
                        <a:pt x="992" y="472"/>
                        <a:pt x="1065" y="456"/>
                      </a:cubicBezTo>
                      <a:cubicBezTo>
                        <a:pt x="1308" y="365"/>
                        <a:pt x="1520" y="213"/>
                        <a:pt x="164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8" name="Google Shape;7578;p74"/>
                <p:cNvSpPr/>
                <p:nvPr/>
              </p:nvSpPr>
              <p:spPr>
                <a:xfrm>
                  <a:off x="2227500" y="592025"/>
                  <a:ext cx="115550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2" h="2472" extrusionOk="0">
                      <a:moveTo>
                        <a:pt x="1037" y="0"/>
                      </a:moveTo>
                      <a:cubicBezTo>
                        <a:pt x="621" y="0"/>
                        <a:pt x="248" y="277"/>
                        <a:pt x="123" y="678"/>
                      </a:cubicBezTo>
                      <a:cubicBezTo>
                        <a:pt x="1" y="1195"/>
                        <a:pt x="305" y="1711"/>
                        <a:pt x="791" y="1863"/>
                      </a:cubicBezTo>
                      <a:cubicBezTo>
                        <a:pt x="1612" y="2198"/>
                        <a:pt x="2493" y="2411"/>
                        <a:pt x="3405" y="2471"/>
                      </a:cubicBezTo>
                      <a:cubicBezTo>
                        <a:pt x="3415" y="2472"/>
                        <a:pt x="3425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6" y="526"/>
                        <a:pt x="1977" y="313"/>
                        <a:pt x="1308" y="40"/>
                      </a:cubicBezTo>
                      <a:cubicBezTo>
                        <a:pt x="1217" y="13"/>
                        <a:pt x="1126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9" name="Google Shape;7579;p74"/>
                <p:cNvSpPr/>
                <p:nvPr/>
              </p:nvSpPr>
              <p:spPr>
                <a:xfrm>
                  <a:off x="2182675" y="715225"/>
                  <a:ext cx="82100" cy="6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9" extrusionOk="0">
                      <a:moveTo>
                        <a:pt x="2386" y="1"/>
                      </a:moveTo>
                      <a:cubicBezTo>
                        <a:pt x="2361" y="1"/>
                        <a:pt x="2336" y="2"/>
                        <a:pt x="2311" y="5"/>
                      </a:cubicBezTo>
                      <a:cubicBezTo>
                        <a:pt x="2128" y="5"/>
                        <a:pt x="1946" y="36"/>
                        <a:pt x="1764" y="157"/>
                      </a:cubicBezTo>
                      <a:cubicBezTo>
                        <a:pt x="1733" y="188"/>
                        <a:pt x="1672" y="218"/>
                        <a:pt x="1642" y="279"/>
                      </a:cubicBezTo>
                      <a:cubicBezTo>
                        <a:pt x="1581" y="340"/>
                        <a:pt x="1490" y="401"/>
                        <a:pt x="1429" y="461"/>
                      </a:cubicBezTo>
                      <a:cubicBezTo>
                        <a:pt x="1399" y="461"/>
                        <a:pt x="1368" y="492"/>
                        <a:pt x="1338" y="522"/>
                      </a:cubicBezTo>
                      <a:cubicBezTo>
                        <a:pt x="1277" y="552"/>
                        <a:pt x="1186" y="613"/>
                        <a:pt x="1125" y="644"/>
                      </a:cubicBezTo>
                      <a:cubicBezTo>
                        <a:pt x="1034" y="674"/>
                        <a:pt x="973" y="674"/>
                        <a:pt x="882" y="704"/>
                      </a:cubicBezTo>
                      <a:cubicBezTo>
                        <a:pt x="305" y="856"/>
                        <a:pt x="1" y="1525"/>
                        <a:pt x="305" y="2042"/>
                      </a:cubicBezTo>
                      <a:cubicBezTo>
                        <a:pt x="335" y="2163"/>
                        <a:pt x="426" y="2255"/>
                        <a:pt x="517" y="2346"/>
                      </a:cubicBezTo>
                      <a:cubicBezTo>
                        <a:pt x="578" y="2376"/>
                        <a:pt x="609" y="2407"/>
                        <a:pt x="669" y="2437"/>
                      </a:cubicBezTo>
                      <a:cubicBezTo>
                        <a:pt x="821" y="2528"/>
                        <a:pt x="1004" y="2559"/>
                        <a:pt x="1186" y="2559"/>
                      </a:cubicBezTo>
                      <a:cubicBezTo>
                        <a:pt x="1277" y="2559"/>
                        <a:pt x="1338" y="2528"/>
                        <a:pt x="1399" y="2528"/>
                      </a:cubicBezTo>
                      <a:cubicBezTo>
                        <a:pt x="2007" y="2376"/>
                        <a:pt x="2554" y="2072"/>
                        <a:pt x="2979" y="1616"/>
                      </a:cubicBezTo>
                      <a:cubicBezTo>
                        <a:pt x="3192" y="1404"/>
                        <a:pt x="3283" y="1069"/>
                        <a:pt x="3223" y="765"/>
                      </a:cubicBezTo>
                      <a:cubicBezTo>
                        <a:pt x="3223" y="644"/>
                        <a:pt x="3162" y="522"/>
                        <a:pt x="3101" y="431"/>
                      </a:cubicBezTo>
                      <a:cubicBezTo>
                        <a:pt x="3071" y="370"/>
                        <a:pt x="3010" y="309"/>
                        <a:pt x="2979" y="279"/>
                      </a:cubicBezTo>
                      <a:cubicBezTo>
                        <a:pt x="2816" y="115"/>
                        <a:pt x="2603" y="1"/>
                        <a:pt x="238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0" name="Google Shape;7580;p74"/>
                <p:cNvSpPr/>
                <p:nvPr/>
              </p:nvSpPr>
              <p:spPr>
                <a:xfrm>
                  <a:off x="1707750" y="715225"/>
                  <a:ext cx="82100" cy="6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9" extrusionOk="0">
                      <a:moveTo>
                        <a:pt x="2386" y="1"/>
                      </a:moveTo>
                      <a:cubicBezTo>
                        <a:pt x="2361" y="1"/>
                        <a:pt x="2335" y="2"/>
                        <a:pt x="2310" y="5"/>
                      </a:cubicBezTo>
                      <a:cubicBezTo>
                        <a:pt x="2128" y="5"/>
                        <a:pt x="1946" y="36"/>
                        <a:pt x="1763" y="157"/>
                      </a:cubicBezTo>
                      <a:cubicBezTo>
                        <a:pt x="1733" y="188"/>
                        <a:pt x="1672" y="218"/>
                        <a:pt x="1642" y="279"/>
                      </a:cubicBezTo>
                      <a:cubicBezTo>
                        <a:pt x="1581" y="340"/>
                        <a:pt x="1490" y="401"/>
                        <a:pt x="1429" y="461"/>
                      </a:cubicBezTo>
                      <a:cubicBezTo>
                        <a:pt x="1398" y="461"/>
                        <a:pt x="1368" y="492"/>
                        <a:pt x="1338" y="522"/>
                      </a:cubicBezTo>
                      <a:cubicBezTo>
                        <a:pt x="1277" y="552"/>
                        <a:pt x="1186" y="613"/>
                        <a:pt x="1095" y="644"/>
                      </a:cubicBezTo>
                      <a:cubicBezTo>
                        <a:pt x="1034" y="674"/>
                        <a:pt x="973" y="674"/>
                        <a:pt x="882" y="704"/>
                      </a:cubicBezTo>
                      <a:cubicBezTo>
                        <a:pt x="304" y="856"/>
                        <a:pt x="0" y="1525"/>
                        <a:pt x="304" y="2042"/>
                      </a:cubicBezTo>
                      <a:cubicBezTo>
                        <a:pt x="335" y="2163"/>
                        <a:pt x="426" y="2255"/>
                        <a:pt x="517" y="2346"/>
                      </a:cubicBezTo>
                      <a:cubicBezTo>
                        <a:pt x="578" y="2376"/>
                        <a:pt x="608" y="2407"/>
                        <a:pt x="669" y="2437"/>
                      </a:cubicBezTo>
                      <a:cubicBezTo>
                        <a:pt x="821" y="2528"/>
                        <a:pt x="1003" y="2559"/>
                        <a:pt x="1186" y="2559"/>
                      </a:cubicBezTo>
                      <a:cubicBezTo>
                        <a:pt x="1277" y="2559"/>
                        <a:pt x="1338" y="2528"/>
                        <a:pt x="1398" y="2528"/>
                      </a:cubicBezTo>
                      <a:cubicBezTo>
                        <a:pt x="2006" y="2376"/>
                        <a:pt x="2554" y="2072"/>
                        <a:pt x="2979" y="1616"/>
                      </a:cubicBezTo>
                      <a:cubicBezTo>
                        <a:pt x="3192" y="1404"/>
                        <a:pt x="3283" y="1069"/>
                        <a:pt x="3222" y="765"/>
                      </a:cubicBezTo>
                      <a:cubicBezTo>
                        <a:pt x="3222" y="644"/>
                        <a:pt x="3161" y="522"/>
                        <a:pt x="3101" y="431"/>
                      </a:cubicBezTo>
                      <a:cubicBezTo>
                        <a:pt x="3070" y="370"/>
                        <a:pt x="3009" y="309"/>
                        <a:pt x="2979" y="279"/>
                      </a:cubicBezTo>
                      <a:cubicBezTo>
                        <a:pt x="2816" y="115"/>
                        <a:pt x="2603" y="1"/>
                        <a:pt x="238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1" name="Google Shape;7581;p74"/>
                <p:cNvSpPr/>
                <p:nvPr/>
              </p:nvSpPr>
              <p:spPr>
                <a:xfrm>
                  <a:off x="2178125" y="482825"/>
                  <a:ext cx="47125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" h="1513" extrusionOk="0">
                      <a:moveTo>
                        <a:pt x="0" y="0"/>
                      </a:moveTo>
                      <a:lnTo>
                        <a:pt x="0" y="578"/>
                      </a:lnTo>
                      <a:cubicBezTo>
                        <a:pt x="0" y="1201"/>
                        <a:pt x="471" y="1513"/>
                        <a:pt x="942" y="1513"/>
                      </a:cubicBezTo>
                      <a:cubicBezTo>
                        <a:pt x="1414" y="1513"/>
                        <a:pt x="1885" y="1201"/>
                        <a:pt x="1885" y="578"/>
                      </a:cubicBezTo>
                      <a:lnTo>
                        <a:pt x="188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2" name="Google Shape;7582;p74"/>
                <p:cNvSpPr/>
                <p:nvPr/>
              </p:nvSpPr>
              <p:spPr>
                <a:xfrm>
                  <a:off x="229515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0" y="0"/>
                      </a:moveTo>
                      <a:cubicBezTo>
                        <a:pt x="456" y="304"/>
                        <a:pt x="942" y="517"/>
                        <a:pt x="1459" y="608"/>
                      </a:cubicBezTo>
                      <a:cubicBezTo>
                        <a:pt x="1537" y="628"/>
                        <a:pt x="1616" y="637"/>
                        <a:pt x="1694" y="637"/>
                      </a:cubicBezTo>
                      <a:cubicBezTo>
                        <a:pt x="2102" y="637"/>
                        <a:pt x="2487" y="383"/>
                        <a:pt x="2614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3" name="Google Shape;7583;p74"/>
                <p:cNvSpPr/>
                <p:nvPr/>
              </p:nvSpPr>
              <p:spPr>
                <a:xfrm>
                  <a:off x="2350625" y="526175"/>
                  <a:ext cx="99550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" h="2188" extrusionOk="0">
                      <a:moveTo>
                        <a:pt x="1063" y="1"/>
                      </a:moveTo>
                      <a:cubicBezTo>
                        <a:pt x="636" y="1"/>
                        <a:pt x="250" y="263"/>
                        <a:pt x="122" y="698"/>
                      </a:cubicBezTo>
                      <a:cubicBezTo>
                        <a:pt x="0" y="1215"/>
                        <a:pt x="304" y="1731"/>
                        <a:pt x="790" y="1853"/>
                      </a:cubicBezTo>
                      <a:cubicBezTo>
                        <a:pt x="1398" y="2096"/>
                        <a:pt x="2067" y="2187"/>
                        <a:pt x="2705" y="2187"/>
                      </a:cubicBezTo>
                      <a:cubicBezTo>
                        <a:pt x="3982" y="2187"/>
                        <a:pt x="3982" y="303"/>
                        <a:pt x="2705" y="303"/>
                      </a:cubicBezTo>
                      <a:cubicBezTo>
                        <a:pt x="2219" y="303"/>
                        <a:pt x="1733" y="212"/>
                        <a:pt x="1307" y="29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4" name="Google Shape;7584;p74"/>
                <p:cNvSpPr/>
                <p:nvPr/>
              </p:nvSpPr>
              <p:spPr>
                <a:xfrm>
                  <a:off x="2102900" y="610475"/>
                  <a:ext cx="72200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4226" extrusionOk="0">
                      <a:moveTo>
                        <a:pt x="1064" y="1"/>
                      </a:moveTo>
                      <a:cubicBezTo>
                        <a:pt x="547" y="1"/>
                        <a:pt x="122" y="426"/>
                        <a:pt x="122" y="943"/>
                      </a:cubicBezTo>
                      <a:cubicBezTo>
                        <a:pt x="0" y="2068"/>
                        <a:pt x="243" y="3223"/>
                        <a:pt x="1185" y="3952"/>
                      </a:cubicBezTo>
                      <a:cubicBezTo>
                        <a:pt x="1368" y="4135"/>
                        <a:pt x="1603" y="4226"/>
                        <a:pt x="1843" y="4226"/>
                      </a:cubicBezTo>
                      <a:cubicBezTo>
                        <a:pt x="2082" y="4226"/>
                        <a:pt x="2325" y="4135"/>
                        <a:pt x="2523" y="3952"/>
                      </a:cubicBezTo>
                      <a:cubicBezTo>
                        <a:pt x="2888" y="3587"/>
                        <a:pt x="2888" y="2980"/>
                        <a:pt x="2523" y="2615"/>
                      </a:cubicBezTo>
                      <a:cubicBezTo>
                        <a:pt x="1945" y="2159"/>
                        <a:pt x="1945" y="1612"/>
                        <a:pt x="2006" y="943"/>
                      </a:cubicBezTo>
                      <a:cubicBezTo>
                        <a:pt x="2006" y="426"/>
                        <a:pt x="1581" y="1"/>
                        <a:pt x="1064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5" name="Google Shape;7585;p74"/>
                <p:cNvSpPr/>
                <p:nvPr/>
              </p:nvSpPr>
              <p:spPr>
                <a:xfrm>
                  <a:off x="1277650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0"/>
                      </a:moveTo>
                      <a:cubicBezTo>
                        <a:pt x="620" y="0"/>
                        <a:pt x="247" y="277"/>
                        <a:pt x="122" y="678"/>
                      </a:cubicBezTo>
                      <a:cubicBezTo>
                        <a:pt x="0" y="1195"/>
                        <a:pt x="304" y="1711"/>
                        <a:pt x="791" y="1863"/>
                      </a:cubicBezTo>
                      <a:cubicBezTo>
                        <a:pt x="1611" y="2198"/>
                        <a:pt x="2493" y="2411"/>
                        <a:pt x="3405" y="2471"/>
                      </a:cubicBezTo>
                      <a:cubicBezTo>
                        <a:pt x="3414" y="2472"/>
                        <a:pt x="3424" y="2472"/>
                        <a:pt x="3434" y="2472"/>
                      </a:cubicBezTo>
                      <a:cubicBezTo>
                        <a:pt x="4620" y="2472"/>
                        <a:pt x="4611" y="617"/>
                        <a:pt x="3405" y="587"/>
                      </a:cubicBezTo>
                      <a:cubicBezTo>
                        <a:pt x="2675" y="526"/>
                        <a:pt x="1976" y="313"/>
                        <a:pt x="1307" y="40"/>
                      </a:cubicBezTo>
                      <a:cubicBezTo>
                        <a:pt x="1216" y="13"/>
                        <a:pt x="1125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6" name="Google Shape;7586;p74"/>
                <p:cNvSpPr/>
                <p:nvPr/>
              </p:nvSpPr>
              <p:spPr>
                <a:xfrm>
                  <a:off x="1381275" y="693200"/>
                  <a:ext cx="1053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5" h="4707" extrusionOk="0">
                      <a:moveTo>
                        <a:pt x="3218" y="1"/>
                      </a:moveTo>
                      <a:cubicBezTo>
                        <a:pt x="2987" y="1"/>
                        <a:pt x="2762" y="97"/>
                        <a:pt x="2603" y="278"/>
                      </a:cubicBezTo>
                      <a:cubicBezTo>
                        <a:pt x="1722" y="1342"/>
                        <a:pt x="597" y="2163"/>
                        <a:pt x="202" y="3531"/>
                      </a:cubicBezTo>
                      <a:cubicBezTo>
                        <a:pt x="0" y="4245"/>
                        <a:pt x="583" y="4706"/>
                        <a:pt x="1151" y="4706"/>
                      </a:cubicBezTo>
                      <a:cubicBezTo>
                        <a:pt x="1525" y="4706"/>
                        <a:pt x="1893" y="4506"/>
                        <a:pt x="2026" y="4048"/>
                      </a:cubicBezTo>
                      <a:cubicBezTo>
                        <a:pt x="2086" y="3804"/>
                        <a:pt x="2208" y="3561"/>
                        <a:pt x="2360" y="3348"/>
                      </a:cubicBezTo>
                      <a:cubicBezTo>
                        <a:pt x="2786" y="2710"/>
                        <a:pt x="3454" y="2224"/>
                        <a:pt x="3941" y="1646"/>
                      </a:cubicBezTo>
                      <a:cubicBezTo>
                        <a:pt x="4093" y="1433"/>
                        <a:pt x="4184" y="1190"/>
                        <a:pt x="4214" y="947"/>
                      </a:cubicBezTo>
                      <a:cubicBezTo>
                        <a:pt x="4214" y="765"/>
                        <a:pt x="4153" y="582"/>
                        <a:pt x="4062" y="430"/>
                      </a:cubicBezTo>
                      <a:cubicBezTo>
                        <a:pt x="4032" y="400"/>
                        <a:pt x="3971" y="339"/>
                        <a:pt x="3941" y="278"/>
                      </a:cubicBezTo>
                      <a:cubicBezTo>
                        <a:pt x="3880" y="248"/>
                        <a:pt x="3849" y="218"/>
                        <a:pt x="3789" y="157"/>
                      </a:cubicBezTo>
                      <a:cubicBezTo>
                        <a:pt x="3697" y="96"/>
                        <a:pt x="3576" y="66"/>
                        <a:pt x="3454" y="35"/>
                      </a:cubicBezTo>
                      <a:cubicBezTo>
                        <a:pt x="3377" y="12"/>
                        <a:pt x="3297" y="1"/>
                        <a:pt x="3218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7" name="Google Shape;7587;p74"/>
                <p:cNvSpPr/>
                <p:nvPr/>
              </p:nvSpPr>
              <p:spPr>
                <a:xfrm>
                  <a:off x="1400750" y="526175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2" y="698"/>
                      </a:cubicBezTo>
                      <a:cubicBezTo>
                        <a:pt x="0" y="1215"/>
                        <a:pt x="304" y="1731"/>
                        <a:pt x="791" y="1853"/>
                      </a:cubicBezTo>
                      <a:cubicBezTo>
                        <a:pt x="1399" y="2096"/>
                        <a:pt x="2067" y="2187"/>
                        <a:pt x="2706" y="2187"/>
                      </a:cubicBezTo>
                      <a:cubicBezTo>
                        <a:pt x="3982" y="2187"/>
                        <a:pt x="3982" y="303"/>
                        <a:pt x="2706" y="303"/>
                      </a:cubicBezTo>
                      <a:cubicBezTo>
                        <a:pt x="2219" y="303"/>
                        <a:pt x="1763" y="212"/>
                        <a:pt x="1307" y="29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8" name="Google Shape;7588;p74"/>
                <p:cNvSpPr/>
                <p:nvPr/>
              </p:nvSpPr>
              <p:spPr>
                <a:xfrm>
                  <a:off x="1232800" y="715350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1" y="0"/>
                      </a:moveTo>
                      <a:cubicBezTo>
                        <a:pt x="2129" y="0"/>
                        <a:pt x="1946" y="61"/>
                        <a:pt x="1794" y="152"/>
                      </a:cubicBezTo>
                      <a:cubicBezTo>
                        <a:pt x="1734" y="183"/>
                        <a:pt x="1673" y="213"/>
                        <a:pt x="1642" y="274"/>
                      </a:cubicBezTo>
                      <a:cubicBezTo>
                        <a:pt x="1582" y="335"/>
                        <a:pt x="1490" y="396"/>
                        <a:pt x="1430" y="456"/>
                      </a:cubicBezTo>
                      <a:cubicBezTo>
                        <a:pt x="1399" y="456"/>
                        <a:pt x="1369" y="487"/>
                        <a:pt x="1338" y="517"/>
                      </a:cubicBezTo>
                      <a:cubicBezTo>
                        <a:pt x="1278" y="547"/>
                        <a:pt x="1186" y="608"/>
                        <a:pt x="1126" y="639"/>
                      </a:cubicBezTo>
                      <a:cubicBezTo>
                        <a:pt x="1034" y="669"/>
                        <a:pt x="974" y="669"/>
                        <a:pt x="882" y="699"/>
                      </a:cubicBezTo>
                      <a:cubicBezTo>
                        <a:pt x="305" y="851"/>
                        <a:pt x="1" y="1520"/>
                        <a:pt x="305" y="2037"/>
                      </a:cubicBezTo>
                      <a:cubicBezTo>
                        <a:pt x="335" y="2158"/>
                        <a:pt x="427" y="2250"/>
                        <a:pt x="518" y="2341"/>
                      </a:cubicBezTo>
                      <a:cubicBezTo>
                        <a:pt x="578" y="2371"/>
                        <a:pt x="609" y="2402"/>
                        <a:pt x="670" y="2432"/>
                      </a:cubicBezTo>
                      <a:cubicBezTo>
                        <a:pt x="822" y="2523"/>
                        <a:pt x="1004" y="2554"/>
                        <a:pt x="1217" y="2554"/>
                      </a:cubicBezTo>
                      <a:cubicBezTo>
                        <a:pt x="1278" y="2554"/>
                        <a:pt x="1338" y="2523"/>
                        <a:pt x="1399" y="2523"/>
                      </a:cubicBezTo>
                      <a:cubicBezTo>
                        <a:pt x="2007" y="2371"/>
                        <a:pt x="2554" y="2067"/>
                        <a:pt x="2980" y="1611"/>
                      </a:cubicBezTo>
                      <a:cubicBezTo>
                        <a:pt x="3193" y="1399"/>
                        <a:pt x="3284" y="1064"/>
                        <a:pt x="3223" y="760"/>
                      </a:cubicBezTo>
                      <a:cubicBezTo>
                        <a:pt x="3223" y="639"/>
                        <a:pt x="3162" y="517"/>
                        <a:pt x="3101" y="426"/>
                      </a:cubicBezTo>
                      <a:cubicBezTo>
                        <a:pt x="3071" y="365"/>
                        <a:pt x="3010" y="304"/>
                        <a:pt x="2980" y="274"/>
                      </a:cubicBezTo>
                      <a:cubicBezTo>
                        <a:pt x="2797" y="92"/>
                        <a:pt x="2554" y="0"/>
                        <a:pt x="231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9" name="Google Shape;7589;p74"/>
                <p:cNvSpPr/>
                <p:nvPr/>
              </p:nvSpPr>
              <p:spPr>
                <a:xfrm>
                  <a:off x="1515050" y="707425"/>
                  <a:ext cx="95400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6" h="2027" extrusionOk="0">
                      <a:moveTo>
                        <a:pt x="2173" y="1"/>
                      </a:moveTo>
                      <a:cubicBezTo>
                        <a:pt x="1698" y="1"/>
                        <a:pt x="1223" y="62"/>
                        <a:pt x="748" y="165"/>
                      </a:cubicBezTo>
                      <a:cubicBezTo>
                        <a:pt x="353" y="257"/>
                        <a:pt x="109" y="591"/>
                        <a:pt x="79" y="986"/>
                      </a:cubicBezTo>
                      <a:cubicBezTo>
                        <a:pt x="0" y="1563"/>
                        <a:pt x="441" y="2026"/>
                        <a:pt x="973" y="2026"/>
                      </a:cubicBezTo>
                      <a:cubicBezTo>
                        <a:pt x="1059" y="2026"/>
                        <a:pt x="1146" y="2014"/>
                        <a:pt x="1234" y="1989"/>
                      </a:cubicBezTo>
                      <a:cubicBezTo>
                        <a:pt x="1587" y="1930"/>
                        <a:pt x="1941" y="1897"/>
                        <a:pt x="2286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2" y="1929"/>
                        <a:pt x="2879" y="1930"/>
                        <a:pt x="2897" y="1930"/>
                      </a:cubicBezTo>
                      <a:cubicBezTo>
                        <a:pt x="3419" y="1930"/>
                        <a:pt x="3816" y="1485"/>
                        <a:pt x="3757" y="956"/>
                      </a:cubicBezTo>
                      <a:cubicBezTo>
                        <a:pt x="3786" y="456"/>
                        <a:pt x="3390" y="42"/>
                        <a:pt x="2897" y="42"/>
                      </a:cubicBezTo>
                      <a:cubicBezTo>
                        <a:pt x="2880" y="42"/>
                        <a:pt x="2862" y="43"/>
                        <a:pt x="2845" y="44"/>
                      </a:cubicBezTo>
                      <a:cubicBezTo>
                        <a:pt x="2621" y="15"/>
                        <a:pt x="2397" y="1"/>
                        <a:pt x="217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0" name="Google Shape;7590;p74"/>
                <p:cNvSpPr/>
                <p:nvPr/>
              </p:nvSpPr>
              <p:spPr>
                <a:xfrm>
                  <a:off x="1627950" y="610475"/>
                  <a:ext cx="72225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9" h="4226" extrusionOk="0">
                      <a:moveTo>
                        <a:pt x="1065" y="1"/>
                      </a:moveTo>
                      <a:cubicBezTo>
                        <a:pt x="548" y="1"/>
                        <a:pt x="122" y="426"/>
                        <a:pt x="122" y="943"/>
                      </a:cubicBezTo>
                      <a:cubicBezTo>
                        <a:pt x="1" y="2068"/>
                        <a:pt x="244" y="3223"/>
                        <a:pt x="1186" y="3952"/>
                      </a:cubicBezTo>
                      <a:cubicBezTo>
                        <a:pt x="1369" y="4135"/>
                        <a:pt x="1604" y="4226"/>
                        <a:pt x="1843" y="4226"/>
                      </a:cubicBezTo>
                      <a:cubicBezTo>
                        <a:pt x="2083" y="4226"/>
                        <a:pt x="2326" y="4135"/>
                        <a:pt x="2524" y="3952"/>
                      </a:cubicBezTo>
                      <a:cubicBezTo>
                        <a:pt x="2888" y="3587"/>
                        <a:pt x="2888" y="2980"/>
                        <a:pt x="2524" y="2615"/>
                      </a:cubicBezTo>
                      <a:cubicBezTo>
                        <a:pt x="1946" y="2159"/>
                        <a:pt x="1946" y="1612"/>
                        <a:pt x="2007" y="943"/>
                      </a:cubicBezTo>
                      <a:cubicBezTo>
                        <a:pt x="2007" y="426"/>
                        <a:pt x="1581" y="1"/>
                        <a:pt x="1065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1" name="Google Shape;7591;p74"/>
                <p:cNvSpPr/>
                <p:nvPr/>
              </p:nvSpPr>
              <p:spPr>
                <a:xfrm>
                  <a:off x="2041350" y="482825"/>
                  <a:ext cx="41050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480" extrusionOk="0">
                      <a:moveTo>
                        <a:pt x="0" y="0"/>
                      </a:moveTo>
                      <a:cubicBezTo>
                        <a:pt x="176" y="302"/>
                        <a:pt x="499" y="480"/>
                        <a:pt x="846" y="480"/>
                      </a:cubicBezTo>
                      <a:cubicBezTo>
                        <a:pt x="918" y="480"/>
                        <a:pt x="991" y="472"/>
                        <a:pt x="1064" y="456"/>
                      </a:cubicBezTo>
                      <a:cubicBezTo>
                        <a:pt x="1307" y="365"/>
                        <a:pt x="1520" y="213"/>
                        <a:pt x="164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2" name="Google Shape;7592;p74"/>
                <p:cNvSpPr/>
                <p:nvPr/>
              </p:nvSpPr>
              <p:spPr>
                <a:xfrm>
                  <a:off x="1702425" y="482825"/>
                  <a:ext cx="47900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6" h="1513" extrusionOk="0">
                      <a:moveTo>
                        <a:pt x="1" y="0"/>
                      </a:moveTo>
                      <a:lnTo>
                        <a:pt x="1" y="578"/>
                      </a:lnTo>
                      <a:cubicBezTo>
                        <a:pt x="1" y="1201"/>
                        <a:pt x="479" y="1513"/>
                        <a:pt x="958" y="1513"/>
                      </a:cubicBezTo>
                      <a:cubicBezTo>
                        <a:pt x="1437" y="1513"/>
                        <a:pt x="1915" y="1201"/>
                        <a:pt x="1915" y="578"/>
                      </a:cubicBezTo>
                      <a:lnTo>
                        <a:pt x="191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3" name="Google Shape;7593;p74"/>
                <p:cNvSpPr/>
                <p:nvPr/>
              </p:nvSpPr>
              <p:spPr>
                <a:xfrm>
                  <a:off x="1989975" y="707425"/>
                  <a:ext cx="94675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7" h="2027" extrusionOk="0">
                      <a:moveTo>
                        <a:pt x="2173" y="1"/>
                      </a:moveTo>
                      <a:cubicBezTo>
                        <a:pt x="1698" y="1"/>
                        <a:pt x="1223" y="62"/>
                        <a:pt x="748" y="165"/>
                      </a:cubicBezTo>
                      <a:cubicBezTo>
                        <a:pt x="353" y="257"/>
                        <a:pt x="110" y="591"/>
                        <a:pt x="79" y="986"/>
                      </a:cubicBezTo>
                      <a:cubicBezTo>
                        <a:pt x="1" y="1563"/>
                        <a:pt x="442" y="2026"/>
                        <a:pt x="974" y="2026"/>
                      </a:cubicBezTo>
                      <a:cubicBezTo>
                        <a:pt x="1059" y="2026"/>
                        <a:pt x="1146" y="2014"/>
                        <a:pt x="1234" y="1989"/>
                      </a:cubicBezTo>
                      <a:cubicBezTo>
                        <a:pt x="1588" y="1930"/>
                        <a:pt x="1941" y="1897"/>
                        <a:pt x="2286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2" y="1929"/>
                        <a:pt x="2878" y="1930"/>
                        <a:pt x="2894" y="1930"/>
                      </a:cubicBezTo>
                      <a:cubicBezTo>
                        <a:pt x="3389" y="1930"/>
                        <a:pt x="3787" y="1486"/>
                        <a:pt x="3757" y="986"/>
                      </a:cubicBezTo>
                      <a:cubicBezTo>
                        <a:pt x="3787" y="486"/>
                        <a:pt x="3389" y="42"/>
                        <a:pt x="2894" y="42"/>
                      </a:cubicBezTo>
                      <a:cubicBezTo>
                        <a:pt x="2878" y="42"/>
                        <a:pt x="2862" y="43"/>
                        <a:pt x="2845" y="44"/>
                      </a:cubicBezTo>
                      <a:cubicBezTo>
                        <a:pt x="2621" y="15"/>
                        <a:pt x="2397" y="1"/>
                        <a:pt x="217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4" name="Google Shape;7594;p74"/>
                <p:cNvSpPr/>
                <p:nvPr/>
              </p:nvSpPr>
              <p:spPr>
                <a:xfrm>
                  <a:off x="1345275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1" y="0"/>
                      </a:moveTo>
                      <a:cubicBezTo>
                        <a:pt x="456" y="304"/>
                        <a:pt x="943" y="517"/>
                        <a:pt x="1460" y="608"/>
                      </a:cubicBezTo>
                      <a:cubicBezTo>
                        <a:pt x="1538" y="628"/>
                        <a:pt x="1617" y="637"/>
                        <a:pt x="1695" y="637"/>
                      </a:cubicBezTo>
                      <a:cubicBezTo>
                        <a:pt x="2103" y="637"/>
                        <a:pt x="2487" y="383"/>
                        <a:pt x="261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5" name="Google Shape;7595;p74"/>
                <p:cNvSpPr/>
                <p:nvPr/>
              </p:nvSpPr>
              <p:spPr>
                <a:xfrm>
                  <a:off x="611975" y="1285050"/>
                  <a:ext cx="80325" cy="5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3" h="2208" extrusionOk="0">
                      <a:moveTo>
                        <a:pt x="1039" y="0"/>
                      </a:moveTo>
                      <a:cubicBezTo>
                        <a:pt x="622" y="0"/>
                        <a:pt x="253" y="282"/>
                        <a:pt x="153" y="708"/>
                      </a:cubicBezTo>
                      <a:cubicBezTo>
                        <a:pt x="1" y="1194"/>
                        <a:pt x="305" y="1711"/>
                        <a:pt x="791" y="1863"/>
                      </a:cubicBezTo>
                      <a:cubicBezTo>
                        <a:pt x="1065" y="1954"/>
                        <a:pt x="1308" y="2076"/>
                        <a:pt x="1581" y="2167"/>
                      </a:cubicBezTo>
                      <a:cubicBezTo>
                        <a:pt x="1683" y="2195"/>
                        <a:pt x="1779" y="2208"/>
                        <a:pt x="1870" y="2208"/>
                      </a:cubicBezTo>
                      <a:cubicBezTo>
                        <a:pt x="2871" y="2208"/>
                        <a:pt x="3212" y="650"/>
                        <a:pt x="2098" y="343"/>
                      </a:cubicBezTo>
                      <a:cubicBezTo>
                        <a:pt x="1824" y="252"/>
                        <a:pt x="1581" y="131"/>
                        <a:pt x="1308" y="39"/>
                      </a:cubicBezTo>
                      <a:cubicBezTo>
                        <a:pt x="1217" y="13"/>
                        <a:pt x="1127" y="0"/>
                        <a:pt x="103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6" name="Google Shape;7596;p74"/>
                <p:cNvSpPr/>
                <p:nvPr/>
              </p:nvSpPr>
              <p:spPr>
                <a:xfrm>
                  <a:off x="518025" y="841425"/>
                  <a:ext cx="70625" cy="9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5" h="3899" extrusionOk="0">
                      <a:moveTo>
                        <a:pt x="1659" y="0"/>
                      </a:moveTo>
                      <a:cubicBezTo>
                        <a:pt x="1283" y="0"/>
                        <a:pt x="912" y="203"/>
                        <a:pt x="780" y="672"/>
                      </a:cubicBezTo>
                      <a:cubicBezTo>
                        <a:pt x="598" y="1371"/>
                        <a:pt x="415" y="2040"/>
                        <a:pt x="202" y="2739"/>
                      </a:cubicBezTo>
                      <a:cubicBezTo>
                        <a:pt x="1" y="3434"/>
                        <a:pt x="583" y="3899"/>
                        <a:pt x="1150" y="3899"/>
                      </a:cubicBezTo>
                      <a:cubicBezTo>
                        <a:pt x="1525" y="3899"/>
                        <a:pt x="1893" y="3696"/>
                        <a:pt x="2026" y="3225"/>
                      </a:cubicBezTo>
                      <a:cubicBezTo>
                        <a:pt x="2239" y="2556"/>
                        <a:pt x="2421" y="1857"/>
                        <a:pt x="2604" y="1188"/>
                      </a:cubicBezTo>
                      <a:cubicBezTo>
                        <a:pt x="2824" y="472"/>
                        <a:pt x="2234" y="0"/>
                        <a:pt x="165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7" name="Google Shape;7597;p74"/>
                <p:cNvSpPr/>
                <p:nvPr/>
              </p:nvSpPr>
              <p:spPr>
                <a:xfrm>
                  <a:off x="678100" y="1085425"/>
                  <a:ext cx="72200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4226" extrusionOk="0">
                      <a:moveTo>
                        <a:pt x="1064" y="0"/>
                      </a:moveTo>
                      <a:cubicBezTo>
                        <a:pt x="547" y="0"/>
                        <a:pt x="122" y="426"/>
                        <a:pt x="122" y="942"/>
                      </a:cubicBezTo>
                      <a:cubicBezTo>
                        <a:pt x="0" y="2067"/>
                        <a:pt x="274" y="3222"/>
                        <a:pt x="1186" y="3951"/>
                      </a:cubicBezTo>
                      <a:cubicBezTo>
                        <a:pt x="1368" y="4134"/>
                        <a:pt x="1603" y="4225"/>
                        <a:pt x="1843" y="4225"/>
                      </a:cubicBezTo>
                      <a:cubicBezTo>
                        <a:pt x="2082" y="4225"/>
                        <a:pt x="2325" y="4134"/>
                        <a:pt x="2523" y="3951"/>
                      </a:cubicBezTo>
                      <a:cubicBezTo>
                        <a:pt x="2888" y="3587"/>
                        <a:pt x="2888" y="2979"/>
                        <a:pt x="2523" y="2614"/>
                      </a:cubicBezTo>
                      <a:cubicBezTo>
                        <a:pt x="1945" y="2158"/>
                        <a:pt x="1945" y="1611"/>
                        <a:pt x="2006" y="942"/>
                      </a:cubicBezTo>
                      <a:cubicBezTo>
                        <a:pt x="2006" y="426"/>
                        <a:pt x="1581" y="0"/>
                        <a:pt x="1064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8" name="Google Shape;7598;p74"/>
                <p:cNvSpPr/>
                <p:nvPr/>
              </p:nvSpPr>
              <p:spPr>
                <a:xfrm>
                  <a:off x="678100" y="610475"/>
                  <a:ext cx="72200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4226" extrusionOk="0">
                      <a:moveTo>
                        <a:pt x="1064" y="1"/>
                      </a:moveTo>
                      <a:cubicBezTo>
                        <a:pt x="547" y="1"/>
                        <a:pt x="122" y="426"/>
                        <a:pt x="122" y="943"/>
                      </a:cubicBezTo>
                      <a:cubicBezTo>
                        <a:pt x="0" y="2068"/>
                        <a:pt x="243" y="3223"/>
                        <a:pt x="1186" y="3952"/>
                      </a:cubicBezTo>
                      <a:cubicBezTo>
                        <a:pt x="1368" y="4135"/>
                        <a:pt x="1603" y="4226"/>
                        <a:pt x="1843" y="4226"/>
                      </a:cubicBezTo>
                      <a:cubicBezTo>
                        <a:pt x="2082" y="4226"/>
                        <a:pt x="2325" y="4135"/>
                        <a:pt x="2523" y="3952"/>
                      </a:cubicBezTo>
                      <a:cubicBezTo>
                        <a:pt x="2888" y="3587"/>
                        <a:pt x="2888" y="2980"/>
                        <a:pt x="2523" y="2615"/>
                      </a:cubicBezTo>
                      <a:cubicBezTo>
                        <a:pt x="1945" y="2159"/>
                        <a:pt x="1945" y="1612"/>
                        <a:pt x="2006" y="943"/>
                      </a:cubicBezTo>
                      <a:cubicBezTo>
                        <a:pt x="2006" y="426"/>
                        <a:pt x="1581" y="1"/>
                        <a:pt x="1064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9" name="Google Shape;7599;p74"/>
                <p:cNvSpPr/>
                <p:nvPr/>
              </p:nvSpPr>
              <p:spPr>
                <a:xfrm>
                  <a:off x="450875" y="1001100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3" y="698"/>
                      </a:cubicBezTo>
                      <a:cubicBezTo>
                        <a:pt x="1" y="1215"/>
                        <a:pt x="305" y="1732"/>
                        <a:pt x="791" y="1853"/>
                      </a:cubicBezTo>
                      <a:cubicBezTo>
                        <a:pt x="1399" y="2096"/>
                        <a:pt x="2068" y="2188"/>
                        <a:pt x="2706" y="2188"/>
                      </a:cubicBezTo>
                      <a:cubicBezTo>
                        <a:pt x="3983" y="2188"/>
                        <a:pt x="3983" y="303"/>
                        <a:pt x="2706" y="303"/>
                      </a:cubicBezTo>
                      <a:cubicBezTo>
                        <a:pt x="2220" y="303"/>
                        <a:pt x="1764" y="212"/>
                        <a:pt x="1308" y="30"/>
                      </a:cubicBezTo>
                      <a:cubicBezTo>
                        <a:pt x="1226" y="10"/>
                        <a:pt x="1144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0" name="Google Shape;7600;p74"/>
                <p:cNvSpPr/>
                <p:nvPr/>
              </p:nvSpPr>
              <p:spPr>
                <a:xfrm>
                  <a:off x="616550" y="482825"/>
                  <a:ext cx="41050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480" extrusionOk="0">
                      <a:moveTo>
                        <a:pt x="0" y="0"/>
                      </a:moveTo>
                      <a:cubicBezTo>
                        <a:pt x="176" y="302"/>
                        <a:pt x="499" y="480"/>
                        <a:pt x="846" y="480"/>
                      </a:cubicBezTo>
                      <a:cubicBezTo>
                        <a:pt x="918" y="480"/>
                        <a:pt x="991" y="472"/>
                        <a:pt x="1064" y="456"/>
                      </a:cubicBezTo>
                      <a:cubicBezTo>
                        <a:pt x="1307" y="365"/>
                        <a:pt x="1520" y="213"/>
                        <a:pt x="164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1" name="Google Shape;7601;p74"/>
                <p:cNvSpPr/>
                <p:nvPr/>
              </p:nvSpPr>
              <p:spPr>
                <a:xfrm>
                  <a:off x="282950" y="1190275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0" y="1"/>
                      </a:moveTo>
                      <a:cubicBezTo>
                        <a:pt x="2128" y="1"/>
                        <a:pt x="1946" y="61"/>
                        <a:pt x="1763" y="153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51" y="335"/>
                        <a:pt x="1490" y="396"/>
                        <a:pt x="1429" y="457"/>
                      </a:cubicBezTo>
                      <a:cubicBezTo>
                        <a:pt x="1399" y="487"/>
                        <a:pt x="1368" y="487"/>
                        <a:pt x="1338" y="517"/>
                      </a:cubicBezTo>
                      <a:cubicBezTo>
                        <a:pt x="1277" y="548"/>
                        <a:pt x="1186" y="609"/>
                        <a:pt x="1095" y="639"/>
                      </a:cubicBezTo>
                      <a:cubicBezTo>
                        <a:pt x="1034" y="669"/>
                        <a:pt x="973" y="700"/>
                        <a:pt x="882" y="700"/>
                      </a:cubicBezTo>
                      <a:cubicBezTo>
                        <a:pt x="304" y="852"/>
                        <a:pt x="0" y="1520"/>
                        <a:pt x="304" y="2068"/>
                      </a:cubicBezTo>
                      <a:lnTo>
                        <a:pt x="274" y="2037"/>
                      </a:lnTo>
                      <a:lnTo>
                        <a:pt x="274" y="2037"/>
                      </a:lnTo>
                      <a:cubicBezTo>
                        <a:pt x="335" y="2159"/>
                        <a:pt x="426" y="2250"/>
                        <a:pt x="517" y="2341"/>
                      </a:cubicBezTo>
                      <a:cubicBezTo>
                        <a:pt x="547" y="2371"/>
                        <a:pt x="608" y="2402"/>
                        <a:pt x="669" y="2432"/>
                      </a:cubicBezTo>
                      <a:cubicBezTo>
                        <a:pt x="821" y="2523"/>
                        <a:pt x="1003" y="2554"/>
                        <a:pt x="1186" y="2554"/>
                      </a:cubicBezTo>
                      <a:cubicBezTo>
                        <a:pt x="1247" y="2554"/>
                        <a:pt x="1307" y="2554"/>
                        <a:pt x="1399" y="2523"/>
                      </a:cubicBezTo>
                      <a:cubicBezTo>
                        <a:pt x="1976" y="2371"/>
                        <a:pt x="2554" y="2068"/>
                        <a:pt x="2979" y="1612"/>
                      </a:cubicBezTo>
                      <a:cubicBezTo>
                        <a:pt x="3192" y="1399"/>
                        <a:pt x="3283" y="1064"/>
                        <a:pt x="3222" y="761"/>
                      </a:cubicBezTo>
                      <a:cubicBezTo>
                        <a:pt x="3222" y="639"/>
                        <a:pt x="3162" y="517"/>
                        <a:pt x="3101" y="426"/>
                      </a:cubicBezTo>
                      <a:cubicBezTo>
                        <a:pt x="3070" y="365"/>
                        <a:pt x="3010" y="305"/>
                        <a:pt x="2979" y="274"/>
                      </a:cubicBezTo>
                      <a:cubicBezTo>
                        <a:pt x="2797" y="92"/>
                        <a:pt x="2554" y="1"/>
                        <a:pt x="231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2" name="Google Shape;7602;p74"/>
                <p:cNvSpPr/>
                <p:nvPr/>
              </p:nvSpPr>
              <p:spPr>
                <a:xfrm>
                  <a:off x="278375" y="911775"/>
                  <a:ext cx="47150" cy="8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3352" extrusionOk="0">
                      <a:moveTo>
                        <a:pt x="943" y="1"/>
                      </a:moveTo>
                      <a:cubicBezTo>
                        <a:pt x="472" y="1"/>
                        <a:pt x="1" y="320"/>
                        <a:pt x="1" y="958"/>
                      </a:cubicBezTo>
                      <a:lnTo>
                        <a:pt x="1" y="2417"/>
                      </a:lnTo>
                      <a:cubicBezTo>
                        <a:pt x="1" y="3040"/>
                        <a:pt x="472" y="3352"/>
                        <a:pt x="943" y="3352"/>
                      </a:cubicBezTo>
                      <a:cubicBezTo>
                        <a:pt x="1414" y="3352"/>
                        <a:pt x="1886" y="3040"/>
                        <a:pt x="1886" y="2417"/>
                      </a:cubicBezTo>
                      <a:lnTo>
                        <a:pt x="1886" y="958"/>
                      </a:lnTo>
                      <a:cubicBezTo>
                        <a:pt x="1886" y="320"/>
                        <a:pt x="1414" y="1"/>
                        <a:pt x="94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3" name="Google Shape;7603;p74"/>
                <p:cNvSpPr/>
                <p:nvPr/>
              </p:nvSpPr>
              <p:spPr>
                <a:xfrm>
                  <a:off x="431100" y="1168125"/>
                  <a:ext cx="105675" cy="11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20" extrusionOk="0">
                      <a:moveTo>
                        <a:pt x="3200" y="1"/>
                      </a:moveTo>
                      <a:cubicBezTo>
                        <a:pt x="2969" y="1"/>
                        <a:pt x="2744" y="98"/>
                        <a:pt x="2585" y="279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0" y="4247"/>
                        <a:pt x="593" y="4719"/>
                        <a:pt x="1165" y="4719"/>
                      </a:cubicBezTo>
                      <a:cubicBezTo>
                        <a:pt x="1540" y="4719"/>
                        <a:pt x="1906" y="4517"/>
                        <a:pt x="2038" y="4048"/>
                      </a:cubicBezTo>
                      <a:cubicBezTo>
                        <a:pt x="2099" y="3805"/>
                        <a:pt x="2220" y="3561"/>
                        <a:pt x="2372" y="3349"/>
                      </a:cubicBezTo>
                      <a:cubicBezTo>
                        <a:pt x="2798" y="2710"/>
                        <a:pt x="3467" y="2224"/>
                        <a:pt x="3953" y="1616"/>
                      </a:cubicBezTo>
                      <a:cubicBezTo>
                        <a:pt x="4105" y="1434"/>
                        <a:pt x="4196" y="1191"/>
                        <a:pt x="4227" y="947"/>
                      </a:cubicBezTo>
                      <a:cubicBezTo>
                        <a:pt x="4227" y="765"/>
                        <a:pt x="4166" y="583"/>
                        <a:pt x="4075" y="431"/>
                      </a:cubicBezTo>
                      <a:cubicBezTo>
                        <a:pt x="4014" y="400"/>
                        <a:pt x="3983" y="339"/>
                        <a:pt x="3923" y="279"/>
                      </a:cubicBezTo>
                      <a:cubicBezTo>
                        <a:pt x="3892" y="248"/>
                        <a:pt x="3831" y="218"/>
                        <a:pt x="3801" y="188"/>
                      </a:cubicBezTo>
                      <a:cubicBezTo>
                        <a:pt x="3679" y="96"/>
                        <a:pt x="3558" y="66"/>
                        <a:pt x="3436" y="36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4" name="Google Shape;7604;p74"/>
                <p:cNvSpPr/>
                <p:nvPr/>
              </p:nvSpPr>
              <p:spPr>
                <a:xfrm>
                  <a:off x="277625" y="482825"/>
                  <a:ext cx="47900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6" h="1513" extrusionOk="0">
                      <a:moveTo>
                        <a:pt x="1" y="0"/>
                      </a:moveTo>
                      <a:lnTo>
                        <a:pt x="31" y="578"/>
                      </a:lnTo>
                      <a:cubicBezTo>
                        <a:pt x="16" y="1201"/>
                        <a:pt x="487" y="1513"/>
                        <a:pt x="962" y="1513"/>
                      </a:cubicBezTo>
                      <a:cubicBezTo>
                        <a:pt x="1437" y="1513"/>
                        <a:pt x="1916" y="1201"/>
                        <a:pt x="1916" y="578"/>
                      </a:cubicBezTo>
                      <a:lnTo>
                        <a:pt x="1916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5" name="Google Shape;7605;p74"/>
                <p:cNvSpPr/>
                <p:nvPr/>
              </p:nvSpPr>
              <p:spPr>
                <a:xfrm>
                  <a:off x="326275" y="1273375"/>
                  <a:ext cx="116275" cy="5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1" h="2331" extrusionOk="0">
                      <a:moveTo>
                        <a:pt x="1229" y="0"/>
                      </a:moveTo>
                      <a:cubicBezTo>
                        <a:pt x="447" y="0"/>
                        <a:pt x="1" y="563"/>
                        <a:pt x="456" y="1266"/>
                      </a:cubicBezTo>
                      <a:cubicBezTo>
                        <a:pt x="1125" y="2300"/>
                        <a:pt x="2280" y="2330"/>
                        <a:pt x="3404" y="2330"/>
                      </a:cubicBezTo>
                      <a:cubicBezTo>
                        <a:pt x="4650" y="2330"/>
                        <a:pt x="4650" y="415"/>
                        <a:pt x="3404" y="415"/>
                      </a:cubicBezTo>
                      <a:cubicBezTo>
                        <a:pt x="3202" y="415"/>
                        <a:pt x="2972" y="496"/>
                        <a:pt x="2769" y="496"/>
                      </a:cubicBezTo>
                      <a:cubicBezTo>
                        <a:pt x="2668" y="496"/>
                        <a:pt x="2573" y="476"/>
                        <a:pt x="2492" y="415"/>
                      </a:cubicBezTo>
                      <a:cubicBezTo>
                        <a:pt x="2036" y="124"/>
                        <a:pt x="1595" y="0"/>
                        <a:pt x="122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6" name="Google Shape;7606;p74"/>
                <p:cNvSpPr/>
                <p:nvPr/>
              </p:nvSpPr>
              <p:spPr>
                <a:xfrm>
                  <a:off x="282950" y="715350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0" y="0"/>
                      </a:moveTo>
                      <a:cubicBezTo>
                        <a:pt x="2128" y="0"/>
                        <a:pt x="1946" y="61"/>
                        <a:pt x="1763" y="152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81" y="335"/>
                        <a:pt x="1490" y="396"/>
                        <a:pt x="1429" y="456"/>
                      </a:cubicBezTo>
                      <a:cubicBezTo>
                        <a:pt x="1399" y="456"/>
                        <a:pt x="1368" y="487"/>
                        <a:pt x="1338" y="517"/>
                      </a:cubicBezTo>
                      <a:cubicBezTo>
                        <a:pt x="1277" y="547"/>
                        <a:pt x="1186" y="608"/>
                        <a:pt x="1125" y="639"/>
                      </a:cubicBezTo>
                      <a:cubicBezTo>
                        <a:pt x="1034" y="669"/>
                        <a:pt x="973" y="669"/>
                        <a:pt x="882" y="699"/>
                      </a:cubicBezTo>
                      <a:cubicBezTo>
                        <a:pt x="304" y="851"/>
                        <a:pt x="0" y="1520"/>
                        <a:pt x="304" y="2037"/>
                      </a:cubicBezTo>
                      <a:cubicBezTo>
                        <a:pt x="335" y="2158"/>
                        <a:pt x="426" y="2250"/>
                        <a:pt x="517" y="2341"/>
                      </a:cubicBezTo>
                      <a:cubicBezTo>
                        <a:pt x="578" y="2371"/>
                        <a:pt x="608" y="2402"/>
                        <a:pt x="669" y="2432"/>
                      </a:cubicBezTo>
                      <a:cubicBezTo>
                        <a:pt x="821" y="2523"/>
                        <a:pt x="1003" y="2554"/>
                        <a:pt x="1186" y="2554"/>
                      </a:cubicBezTo>
                      <a:cubicBezTo>
                        <a:pt x="1277" y="2554"/>
                        <a:pt x="1338" y="2523"/>
                        <a:pt x="1399" y="2523"/>
                      </a:cubicBezTo>
                      <a:cubicBezTo>
                        <a:pt x="2006" y="2371"/>
                        <a:pt x="2554" y="2067"/>
                        <a:pt x="2979" y="1611"/>
                      </a:cubicBezTo>
                      <a:cubicBezTo>
                        <a:pt x="3192" y="1399"/>
                        <a:pt x="3283" y="1064"/>
                        <a:pt x="3222" y="760"/>
                      </a:cubicBezTo>
                      <a:cubicBezTo>
                        <a:pt x="3222" y="639"/>
                        <a:pt x="3162" y="517"/>
                        <a:pt x="3101" y="426"/>
                      </a:cubicBezTo>
                      <a:cubicBezTo>
                        <a:pt x="3070" y="365"/>
                        <a:pt x="3010" y="304"/>
                        <a:pt x="2979" y="274"/>
                      </a:cubicBezTo>
                      <a:cubicBezTo>
                        <a:pt x="2797" y="92"/>
                        <a:pt x="2554" y="0"/>
                        <a:pt x="2310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7" name="Google Shape;7607;p74"/>
                <p:cNvSpPr/>
                <p:nvPr/>
              </p:nvSpPr>
              <p:spPr>
                <a:xfrm>
                  <a:off x="327775" y="1066950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1"/>
                      </a:moveTo>
                      <a:cubicBezTo>
                        <a:pt x="620" y="1"/>
                        <a:pt x="248" y="277"/>
                        <a:pt x="122" y="678"/>
                      </a:cubicBezTo>
                      <a:cubicBezTo>
                        <a:pt x="1" y="1195"/>
                        <a:pt x="305" y="1712"/>
                        <a:pt x="791" y="1864"/>
                      </a:cubicBezTo>
                      <a:cubicBezTo>
                        <a:pt x="1612" y="2198"/>
                        <a:pt x="2493" y="2411"/>
                        <a:pt x="3405" y="2472"/>
                      </a:cubicBezTo>
                      <a:cubicBezTo>
                        <a:pt x="3415" y="2472"/>
                        <a:pt x="3424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6" y="526"/>
                        <a:pt x="1976" y="313"/>
                        <a:pt x="1308" y="40"/>
                      </a:cubicBezTo>
                      <a:cubicBezTo>
                        <a:pt x="1217" y="13"/>
                        <a:pt x="1126" y="1"/>
                        <a:pt x="103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8" name="Google Shape;7608;p74"/>
                <p:cNvSpPr/>
                <p:nvPr/>
              </p:nvSpPr>
              <p:spPr>
                <a:xfrm>
                  <a:off x="1570975" y="810250"/>
                  <a:ext cx="40300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" h="308" extrusionOk="0">
                      <a:moveTo>
                        <a:pt x="688" y="0"/>
                      </a:moveTo>
                      <a:cubicBezTo>
                        <a:pt x="433" y="0"/>
                        <a:pt x="182" y="103"/>
                        <a:pt x="0" y="308"/>
                      </a:cubicBezTo>
                      <a:cubicBezTo>
                        <a:pt x="547" y="277"/>
                        <a:pt x="1064" y="277"/>
                        <a:pt x="1611" y="277"/>
                      </a:cubicBezTo>
                      <a:cubicBezTo>
                        <a:pt x="1398" y="186"/>
                        <a:pt x="1155" y="95"/>
                        <a:pt x="942" y="34"/>
                      </a:cubicBezTo>
                      <a:cubicBezTo>
                        <a:pt x="859" y="11"/>
                        <a:pt x="773" y="0"/>
                        <a:pt x="68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9" name="Google Shape;7609;p74"/>
                <p:cNvSpPr/>
                <p:nvPr/>
              </p:nvSpPr>
              <p:spPr>
                <a:xfrm>
                  <a:off x="1155300" y="1085425"/>
                  <a:ext cx="31950" cy="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1460" extrusionOk="0">
                      <a:moveTo>
                        <a:pt x="973" y="0"/>
                      </a:moveTo>
                      <a:cubicBezTo>
                        <a:pt x="457" y="0"/>
                        <a:pt x="31" y="426"/>
                        <a:pt x="31" y="942"/>
                      </a:cubicBezTo>
                      <a:cubicBezTo>
                        <a:pt x="1" y="1125"/>
                        <a:pt x="1" y="1277"/>
                        <a:pt x="31" y="1459"/>
                      </a:cubicBezTo>
                      <a:cubicBezTo>
                        <a:pt x="213" y="1307"/>
                        <a:pt x="852" y="547"/>
                        <a:pt x="1277" y="61"/>
                      </a:cubicBezTo>
                      <a:cubicBezTo>
                        <a:pt x="1186" y="30"/>
                        <a:pt x="1095" y="0"/>
                        <a:pt x="97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0" name="Google Shape;7610;p74"/>
                <p:cNvSpPr/>
                <p:nvPr/>
              </p:nvSpPr>
              <p:spPr>
                <a:xfrm>
                  <a:off x="1228250" y="911775"/>
                  <a:ext cx="47150" cy="8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3360" extrusionOk="0">
                      <a:moveTo>
                        <a:pt x="943" y="1"/>
                      </a:moveTo>
                      <a:cubicBezTo>
                        <a:pt x="472" y="1"/>
                        <a:pt x="1" y="320"/>
                        <a:pt x="1" y="958"/>
                      </a:cubicBezTo>
                      <a:lnTo>
                        <a:pt x="1" y="2417"/>
                      </a:lnTo>
                      <a:cubicBezTo>
                        <a:pt x="1" y="2934"/>
                        <a:pt x="426" y="3359"/>
                        <a:pt x="943" y="3359"/>
                      </a:cubicBezTo>
                      <a:cubicBezTo>
                        <a:pt x="1064" y="3359"/>
                        <a:pt x="1186" y="3329"/>
                        <a:pt x="1308" y="3268"/>
                      </a:cubicBezTo>
                      <a:cubicBezTo>
                        <a:pt x="1490" y="3055"/>
                        <a:pt x="1703" y="2812"/>
                        <a:pt x="1855" y="2539"/>
                      </a:cubicBezTo>
                      <a:cubicBezTo>
                        <a:pt x="1885" y="2508"/>
                        <a:pt x="1885" y="2447"/>
                        <a:pt x="1885" y="2417"/>
                      </a:cubicBezTo>
                      <a:lnTo>
                        <a:pt x="1885" y="958"/>
                      </a:lnTo>
                      <a:cubicBezTo>
                        <a:pt x="1885" y="320"/>
                        <a:pt x="1414" y="1"/>
                        <a:pt x="94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1" name="Google Shape;7611;p74"/>
                <p:cNvSpPr/>
                <p:nvPr/>
              </p:nvSpPr>
              <p:spPr>
                <a:xfrm>
                  <a:off x="2039050" y="810125"/>
                  <a:ext cx="62350" cy="2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4" h="1073" extrusionOk="0">
                      <a:moveTo>
                        <a:pt x="948" y="0"/>
                      </a:moveTo>
                      <a:cubicBezTo>
                        <a:pt x="531" y="0"/>
                        <a:pt x="162" y="282"/>
                        <a:pt x="62" y="708"/>
                      </a:cubicBezTo>
                      <a:cubicBezTo>
                        <a:pt x="1" y="830"/>
                        <a:pt x="1" y="951"/>
                        <a:pt x="31" y="1073"/>
                      </a:cubicBezTo>
                      <a:cubicBezTo>
                        <a:pt x="852" y="1012"/>
                        <a:pt x="1673" y="890"/>
                        <a:pt x="2493" y="708"/>
                      </a:cubicBezTo>
                      <a:cubicBezTo>
                        <a:pt x="2372" y="526"/>
                        <a:pt x="2189" y="404"/>
                        <a:pt x="2007" y="343"/>
                      </a:cubicBezTo>
                      <a:cubicBezTo>
                        <a:pt x="1733" y="252"/>
                        <a:pt x="1490" y="130"/>
                        <a:pt x="1217" y="39"/>
                      </a:cubicBezTo>
                      <a:cubicBezTo>
                        <a:pt x="1126" y="13"/>
                        <a:pt x="1036" y="0"/>
                        <a:pt x="94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2" name="Google Shape;7612;p74"/>
                <p:cNvSpPr/>
                <p:nvPr/>
              </p:nvSpPr>
              <p:spPr>
                <a:xfrm>
                  <a:off x="1749450" y="801075"/>
                  <a:ext cx="113350" cy="3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4" h="1466" extrusionOk="0">
                      <a:moveTo>
                        <a:pt x="1041" y="0"/>
                      </a:moveTo>
                      <a:cubicBezTo>
                        <a:pt x="289" y="0"/>
                        <a:pt x="1" y="371"/>
                        <a:pt x="460" y="1070"/>
                      </a:cubicBezTo>
                      <a:cubicBezTo>
                        <a:pt x="1767" y="1222"/>
                        <a:pt x="3074" y="1374"/>
                        <a:pt x="4381" y="1465"/>
                      </a:cubicBezTo>
                      <a:cubicBezTo>
                        <a:pt x="4533" y="888"/>
                        <a:pt x="4077" y="310"/>
                        <a:pt x="3469" y="310"/>
                      </a:cubicBezTo>
                      <a:cubicBezTo>
                        <a:pt x="3317" y="340"/>
                        <a:pt x="3165" y="356"/>
                        <a:pt x="3013" y="356"/>
                      </a:cubicBezTo>
                      <a:cubicBezTo>
                        <a:pt x="2861" y="356"/>
                        <a:pt x="2709" y="340"/>
                        <a:pt x="2557" y="310"/>
                      </a:cubicBezTo>
                      <a:cubicBezTo>
                        <a:pt x="1952" y="101"/>
                        <a:pt x="1433" y="0"/>
                        <a:pt x="104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3" name="Google Shape;7613;p74"/>
                <p:cNvSpPr/>
                <p:nvPr/>
              </p:nvSpPr>
              <p:spPr>
                <a:xfrm>
                  <a:off x="701650" y="1347725"/>
                  <a:ext cx="39525" cy="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" h="512" extrusionOk="0">
                      <a:moveTo>
                        <a:pt x="871" y="0"/>
                      </a:moveTo>
                      <a:cubicBezTo>
                        <a:pt x="540" y="0"/>
                        <a:pt x="216" y="163"/>
                        <a:pt x="31" y="450"/>
                      </a:cubicBezTo>
                      <a:lnTo>
                        <a:pt x="0" y="511"/>
                      </a:lnTo>
                      <a:cubicBezTo>
                        <a:pt x="517" y="481"/>
                        <a:pt x="1064" y="420"/>
                        <a:pt x="1581" y="329"/>
                      </a:cubicBezTo>
                      <a:cubicBezTo>
                        <a:pt x="1490" y="238"/>
                        <a:pt x="1429" y="177"/>
                        <a:pt x="1338" y="116"/>
                      </a:cubicBezTo>
                      <a:cubicBezTo>
                        <a:pt x="1190" y="37"/>
                        <a:pt x="1030" y="0"/>
                        <a:pt x="87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4" name="Google Shape;7614;p74"/>
                <p:cNvSpPr/>
                <p:nvPr/>
              </p:nvSpPr>
              <p:spPr>
                <a:xfrm>
                  <a:off x="264700" y="1149250"/>
                  <a:ext cx="10675" cy="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1460" extrusionOk="0">
                      <a:moveTo>
                        <a:pt x="1" y="0"/>
                      </a:moveTo>
                      <a:lnTo>
                        <a:pt x="1" y="1459"/>
                      </a:lnTo>
                      <a:cubicBezTo>
                        <a:pt x="1" y="1429"/>
                        <a:pt x="31" y="1429"/>
                        <a:pt x="62" y="1398"/>
                      </a:cubicBezTo>
                      <a:cubicBezTo>
                        <a:pt x="426" y="1034"/>
                        <a:pt x="426" y="426"/>
                        <a:pt x="62" y="61"/>
                      </a:cubicBezTo>
                      <a:cubicBezTo>
                        <a:pt x="31" y="61"/>
                        <a:pt x="31" y="31"/>
                        <a:pt x="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5" name="Google Shape;7615;p74"/>
                <p:cNvSpPr/>
                <p:nvPr/>
              </p:nvSpPr>
              <p:spPr>
                <a:xfrm>
                  <a:off x="264700" y="674325"/>
                  <a:ext cx="10675" cy="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1460" extrusionOk="0">
                      <a:moveTo>
                        <a:pt x="1" y="0"/>
                      </a:moveTo>
                      <a:lnTo>
                        <a:pt x="1" y="1459"/>
                      </a:lnTo>
                      <a:cubicBezTo>
                        <a:pt x="1" y="1429"/>
                        <a:pt x="31" y="1429"/>
                        <a:pt x="62" y="1398"/>
                      </a:cubicBezTo>
                      <a:cubicBezTo>
                        <a:pt x="426" y="1033"/>
                        <a:pt x="426" y="426"/>
                        <a:pt x="62" y="61"/>
                      </a:cubicBezTo>
                      <a:cubicBezTo>
                        <a:pt x="31" y="61"/>
                        <a:pt x="31" y="30"/>
                        <a:pt x="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6" name="Google Shape;7616;p74"/>
                <p:cNvSpPr/>
                <p:nvPr/>
              </p:nvSpPr>
              <p:spPr>
                <a:xfrm>
                  <a:off x="530675" y="1316350"/>
                  <a:ext cx="57975" cy="4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9" h="1831" extrusionOk="0">
                      <a:moveTo>
                        <a:pt x="1153" y="0"/>
                      </a:moveTo>
                      <a:cubicBezTo>
                        <a:pt x="777" y="0"/>
                        <a:pt x="406" y="203"/>
                        <a:pt x="274" y="672"/>
                      </a:cubicBezTo>
                      <a:cubicBezTo>
                        <a:pt x="183" y="1006"/>
                        <a:pt x="92" y="1341"/>
                        <a:pt x="0" y="1675"/>
                      </a:cubicBezTo>
                      <a:cubicBezTo>
                        <a:pt x="0" y="1675"/>
                        <a:pt x="1632" y="1830"/>
                        <a:pt x="1883" y="1830"/>
                      </a:cubicBezTo>
                      <a:cubicBezTo>
                        <a:pt x="1904" y="1830"/>
                        <a:pt x="1915" y="1829"/>
                        <a:pt x="1915" y="1827"/>
                      </a:cubicBezTo>
                      <a:cubicBezTo>
                        <a:pt x="1976" y="1614"/>
                        <a:pt x="2037" y="1401"/>
                        <a:pt x="2098" y="1189"/>
                      </a:cubicBezTo>
                      <a:cubicBezTo>
                        <a:pt x="2318" y="472"/>
                        <a:pt x="1728" y="0"/>
                        <a:pt x="115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7" name="Google Shape;7617;p74"/>
                <p:cNvSpPr/>
                <p:nvPr/>
              </p:nvSpPr>
              <p:spPr>
                <a:xfrm>
                  <a:off x="800925" y="1270450"/>
                  <a:ext cx="108925" cy="5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7" h="2387" extrusionOk="0">
                      <a:moveTo>
                        <a:pt x="1328" y="0"/>
                      </a:moveTo>
                      <a:cubicBezTo>
                        <a:pt x="660" y="0"/>
                        <a:pt x="0" y="692"/>
                        <a:pt x="467" y="1414"/>
                      </a:cubicBezTo>
                      <a:cubicBezTo>
                        <a:pt x="802" y="1930"/>
                        <a:pt x="1379" y="2295"/>
                        <a:pt x="2017" y="2386"/>
                      </a:cubicBezTo>
                      <a:cubicBezTo>
                        <a:pt x="2808" y="2113"/>
                        <a:pt x="3598" y="1809"/>
                        <a:pt x="4327" y="1475"/>
                      </a:cubicBezTo>
                      <a:cubicBezTo>
                        <a:pt x="4357" y="975"/>
                        <a:pt x="3961" y="561"/>
                        <a:pt x="3468" y="561"/>
                      </a:cubicBezTo>
                      <a:cubicBezTo>
                        <a:pt x="3450" y="561"/>
                        <a:pt x="3433" y="562"/>
                        <a:pt x="3416" y="563"/>
                      </a:cubicBezTo>
                      <a:lnTo>
                        <a:pt x="2473" y="563"/>
                      </a:lnTo>
                      <a:cubicBezTo>
                        <a:pt x="2382" y="532"/>
                        <a:pt x="2291" y="532"/>
                        <a:pt x="2200" y="502"/>
                      </a:cubicBezTo>
                      <a:cubicBezTo>
                        <a:pt x="2114" y="480"/>
                        <a:pt x="2073" y="459"/>
                        <a:pt x="2079" y="459"/>
                      </a:cubicBezTo>
                      <a:cubicBezTo>
                        <a:pt x="2081" y="459"/>
                        <a:pt x="2091" y="463"/>
                        <a:pt x="2109" y="471"/>
                      </a:cubicBezTo>
                      <a:cubicBezTo>
                        <a:pt x="2177" y="471"/>
                        <a:pt x="2109" y="420"/>
                        <a:pt x="2096" y="420"/>
                      </a:cubicBezTo>
                      <a:cubicBezTo>
                        <a:pt x="2095" y="420"/>
                        <a:pt x="2095" y="420"/>
                        <a:pt x="2095" y="420"/>
                      </a:cubicBezTo>
                      <a:lnTo>
                        <a:pt x="2095" y="420"/>
                      </a:lnTo>
                      <a:cubicBezTo>
                        <a:pt x="1894" y="124"/>
                        <a:pt x="1610" y="0"/>
                        <a:pt x="132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8" name="Google Shape;7618;p74"/>
                <p:cNvSpPr/>
                <p:nvPr/>
              </p:nvSpPr>
              <p:spPr>
                <a:xfrm>
                  <a:off x="264700" y="879475"/>
                  <a:ext cx="9150" cy="3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1430" extrusionOk="0">
                      <a:moveTo>
                        <a:pt x="1" y="1"/>
                      </a:moveTo>
                      <a:lnTo>
                        <a:pt x="1" y="1429"/>
                      </a:lnTo>
                      <a:cubicBezTo>
                        <a:pt x="62" y="1338"/>
                        <a:pt x="92" y="1247"/>
                        <a:pt x="153" y="1156"/>
                      </a:cubicBezTo>
                      <a:cubicBezTo>
                        <a:pt x="366" y="761"/>
                        <a:pt x="305" y="305"/>
                        <a:pt x="1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9" name="Google Shape;7619;p74"/>
                <p:cNvSpPr/>
                <p:nvPr/>
              </p:nvSpPr>
              <p:spPr>
                <a:xfrm>
                  <a:off x="1153025" y="610475"/>
                  <a:ext cx="72225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9" h="4226" extrusionOk="0">
                      <a:moveTo>
                        <a:pt x="1064" y="1"/>
                      </a:moveTo>
                      <a:cubicBezTo>
                        <a:pt x="548" y="1"/>
                        <a:pt x="122" y="426"/>
                        <a:pt x="122" y="943"/>
                      </a:cubicBezTo>
                      <a:cubicBezTo>
                        <a:pt x="0" y="2068"/>
                        <a:pt x="244" y="3223"/>
                        <a:pt x="1186" y="3952"/>
                      </a:cubicBezTo>
                      <a:cubicBezTo>
                        <a:pt x="1368" y="4135"/>
                        <a:pt x="1604" y="4226"/>
                        <a:pt x="1843" y="4226"/>
                      </a:cubicBezTo>
                      <a:cubicBezTo>
                        <a:pt x="2083" y="4226"/>
                        <a:pt x="2326" y="4135"/>
                        <a:pt x="2523" y="3952"/>
                      </a:cubicBezTo>
                      <a:cubicBezTo>
                        <a:pt x="2888" y="3587"/>
                        <a:pt x="2888" y="2980"/>
                        <a:pt x="2523" y="2615"/>
                      </a:cubicBezTo>
                      <a:cubicBezTo>
                        <a:pt x="1946" y="2159"/>
                        <a:pt x="1946" y="1612"/>
                        <a:pt x="2007" y="943"/>
                      </a:cubicBezTo>
                      <a:cubicBezTo>
                        <a:pt x="2007" y="426"/>
                        <a:pt x="1581" y="1"/>
                        <a:pt x="1064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0" name="Google Shape;7620;p74"/>
                <p:cNvSpPr/>
                <p:nvPr/>
              </p:nvSpPr>
              <p:spPr>
                <a:xfrm>
                  <a:off x="565175" y="1182375"/>
                  <a:ext cx="94675" cy="5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7" h="2026" extrusionOk="0">
                      <a:moveTo>
                        <a:pt x="2173" y="0"/>
                      </a:moveTo>
                      <a:cubicBezTo>
                        <a:pt x="1698" y="0"/>
                        <a:pt x="1223" y="61"/>
                        <a:pt x="748" y="165"/>
                      </a:cubicBezTo>
                      <a:cubicBezTo>
                        <a:pt x="353" y="256"/>
                        <a:pt x="110" y="590"/>
                        <a:pt x="79" y="985"/>
                      </a:cubicBezTo>
                      <a:cubicBezTo>
                        <a:pt x="1" y="1562"/>
                        <a:pt x="442" y="2025"/>
                        <a:pt x="974" y="2025"/>
                      </a:cubicBezTo>
                      <a:cubicBezTo>
                        <a:pt x="1059" y="2025"/>
                        <a:pt x="1146" y="2014"/>
                        <a:pt x="1234" y="1988"/>
                      </a:cubicBezTo>
                      <a:cubicBezTo>
                        <a:pt x="1588" y="1929"/>
                        <a:pt x="1941" y="1896"/>
                        <a:pt x="2286" y="1896"/>
                      </a:cubicBezTo>
                      <a:cubicBezTo>
                        <a:pt x="2475" y="1896"/>
                        <a:pt x="2662" y="1906"/>
                        <a:pt x="2845" y="1928"/>
                      </a:cubicBezTo>
                      <a:cubicBezTo>
                        <a:pt x="2862" y="1929"/>
                        <a:pt x="2878" y="1929"/>
                        <a:pt x="2894" y="1929"/>
                      </a:cubicBezTo>
                      <a:cubicBezTo>
                        <a:pt x="3389" y="1929"/>
                        <a:pt x="3787" y="1486"/>
                        <a:pt x="3757" y="985"/>
                      </a:cubicBezTo>
                      <a:cubicBezTo>
                        <a:pt x="3787" y="485"/>
                        <a:pt x="3389" y="42"/>
                        <a:pt x="2894" y="42"/>
                      </a:cubicBezTo>
                      <a:cubicBezTo>
                        <a:pt x="2878" y="42"/>
                        <a:pt x="2862" y="42"/>
                        <a:pt x="2845" y="43"/>
                      </a:cubicBezTo>
                      <a:cubicBezTo>
                        <a:pt x="2621" y="14"/>
                        <a:pt x="2397" y="0"/>
                        <a:pt x="217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1" name="Google Shape;7621;p74"/>
                <p:cNvSpPr/>
                <p:nvPr/>
              </p:nvSpPr>
              <p:spPr>
                <a:xfrm>
                  <a:off x="753325" y="482825"/>
                  <a:ext cx="47125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" h="1513" extrusionOk="0">
                      <a:moveTo>
                        <a:pt x="0" y="0"/>
                      </a:moveTo>
                      <a:lnTo>
                        <a:pt x="0" y="578"/>
                      </a:lnTo>
                      <a:cubicBezTo>
                        <a:pt x="0" y="1201"/>
                        <a:pt x="471" y="1513"/>
                        <a:pt x="943" y="1513"/>
                      </a:cubicBezTo>
                      <a:cubicBezTo>
                        <a:pt x="1414" y="1513"/>
                        <a:pt x="1885" y="1201"/>
                        <a:pt x="1885" y="578"/>
                      </a:cubicBezTo>
                      <a:lnTo>
                        <a:pt x="188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2" name="Google Shape;7622;p74"/>
                <p:cNvSpPr/>
                <p:nvPr/>
              </p:nvSpPr>
              <p:spPr>
                <a:xfrm>
                  <a:off x="1091475" y="482825"/>
                  <a:ext cx="41050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480" extrusionOk="0">
                      <a:moveTo>
                        <a:pt x="0" y="0"/>
                      </a:moveTo>
                      <a:cubicBezTo>
                        <a:pt x="177" y="302"/>
                        <a:pt x="499" y="480"/>
                        <a:pt x="846" y="480"/>
                      </a:cubicBezTo>
                      <a:cubicBezTo>
                        <a:pt x="918" y="480"/>
                        <a:pt x="991" y="472"/>
                        <a:pt x="1064" y="456"/>
                      </a:cubicBezTo>
                      <a:cubicBezTo>
                        <a:pt x="1307" y="365"/>
                        <a:pt x="1520" y="213"/>
                        <a:pt x="164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3" name="Google Shape;7623;p74"/>
                <p:cNvSpPr/>
                <p:nvPr/>
              </p:nvSpPr>
              <p:spPr>
                <a:xfrm>
                  <a:off x="1042075" y="1181925"/>
                  <a:ext cx="52450" cy="4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8" h="1642" extrusionOk="0">
                      <a:moveTo>
                        <a:pt x="2098" y="0"/>
                      </a:moveTo>
                      <a:cubicBezTo>
                        <a:pt x="1612" y="0"/>
                        <a:pt x="1125" y="31"/>
                        <a:pt x="669" y="152"/>
                      </a:cubicBezTo>
                      <a:cubicBezTo>
                        <a:pt x="274" y="243"/>
                        <a:pt x="31" y="608"/>
                        <a:pt x="1" y="973"/>
                      </a:cubicBezTo>
                      <a:cubicBezTo>
                        <a:pt x="1" y="1216"/>
                        <a:pt x="61" y="1459"/>
                        <a:pt x="183" y="1642"/>
                      </a:cubicBezTo>
                      <a:cubicBezTo>
                        <a:pt x="852" y="1125"/>
                        <a:pt x="1490" y="578"/>
                        <a:pt x="209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4" name="Google Shape;7624;p74"/>
                <p:cNvSpPr/>
                <p:nvPr/>
              </p:nvSpPr>
              <p:spPr>
                <a:xfrm>
                  <a:off x="450875" y="526175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3" y="698"/>
                      </a:cubicBezTo>
                      <a:cubicBezTo>
                        <a:pt x="1" y="1215"/>
                        <a:pt x="305" y="1731"/>
                        <a:pt x="791" y="1853"/>
                      </a:cubicBezTo>
                      <a:cubicBezTo>
                        <a:pt x="1399" y="2096"/>
                        <a:pt x="2068" y="2187"/>
                        <a:pt x="2706" y="2187"/>
                      </a:cubicBezTo>
                      <a:cubicBezTo>
                        <a:pt x="3983" y="2187"/>
                        <a:pt x="3983" y="303"/>
                        <a:pt x="2706" y="303"/>
                      </a:cubicBezTo>
                      <a:cubicBezTo>
                        <a:pt x="2220" y="303"/>
                        <a:pt x="1764" y="212"/>
                        <a:pt x="1308" y="29"/>
                      </a:cubicBezTo>
                      <a:cubicBezTo>
                        <a:pt x="1226" y="10"/>
                        <a:pt x="1144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5" name="Google Shape;7625;p74"/>
                <p:cNvSpPr/>
                <p:nvPr/>
              </p:nvSpPr>
              <p:spPr>
                <a:xfrm>
                  <a:off x="757875" y="715350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1" y="0"/>
                      </a:moveTo>
                      <a:cubicBezTo>
                        <a:pt x="2128" y="0"/>
                        <a:pt x="1946" y="61"/>
                        <a:pt x="1794" y="152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81" y="335"/>
                        <a:pt x="1490" y="396"/>
                        <a:pt x="1429" y="456"/>
                      </a:cubicBezTo>
                      <a:cubicBezTo>
                        <a:pt x="1399" y="456"/>
                        <a:pt x="1368" y="487"/>
                        <a:pt x="1338" y="517"/>
                      </a:cubicBezTo>
                      <a:cubicBezTo>
                        <a:pt x="1277" y="547"/>
                        <a:pt x="1186" y="608"/>
                        <a:pt x="1125" y="639"/>
                      </a:cubicBezTo>
                      <a:cubicBezTo>
                        <a:pt x="1034" y="669"/>
                        <a:pt x="973" y="669"/>
                        <a:pt x="882" y="699"/>
                      </a:cubicBezTo>
                      <a:cubicBezTo>
                        <a:pt x="305" y="851"/>
                        <a:pt x="1" y="1520"/>
                        <a:pt x="305" y="2037"/>
                      </a:cubicBezTo>
                      <a:cubicBezTo>
                        <a:pt x="335" y="2158"/>
                        <a:pt x="426" y="2250"/>
                        <a:pt x="517" y="2341"/>
                      </a:cubicBezTo>
                      <a:cubicBezTo>
                        <a:pt x="578" y="2371"/>
                        <a:pt x="609" y="2402"/>
                        <a:pt x="669" y="2432"/>
                      </a:cubicBezTo>
                      <a:cubicBezTo>
                        <a:pt x="821" y="2523"/>
                        <a:pt x="1004" y="2554"/>
                        <a:pt x="1216" y="2554"/>
                      </a:cubicBezTo>
                      <a:cubicBezTo>
                        <a:pt x="1277" y="2554"/>
                        <a:pt x="1338" y="2523"/>
                        <a:pt x="1399" y="2523"/>
                      </a:cubicBezTo>
                      <a:cubicBezTo>
                        <a:pt x="2007" y="2371"/>
                        <a:pt x="2554" y="2067"/>
                        <a:pt x="2979" y="1611"/>
                      </a:cubicBezTo>
                      <a:cubicBezTo>
                        <a:pt x="3192" y="1399"/>
                        <a:pt x="3283" y="1064"/>
                        <a:pt x="3223" y="760"/>
                      </a:cubicBezTo>
                      <a:cubicBezTo>
                        <a:pt x="3223" y="639"/>
                        <a:pt x="3162" y="517"/>
                        <a:pt x="3101" y="426"/>
                      </a:cubicBezTo>
                      <a:cubicBezTo>
                        <a:pt x="3071" y="365"/>
                        <a:pt x="3010" y="304"/>
                        <a:pt x="2979" y="274"/>
                      </a:cubicBezTo>
                      <a:cubicBezTo>
                        <a:pt x="2797" y="92"/>
                        <a:pt x="2554" y="0"/>
                        <a:pt x="231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6" name="Google Shape;7626;p74"/>
                <p:cNvSpPr/>
                <p:nvPr/>
              </p:nvSpPr>
              <p:spPr>
                <a:xfrm>
                  <a:off x="753325" y="911775"/>
                  <a:ext cx="47125" cy="8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" h="3352" extrusionOk="0">
                      <a:moveTo>
                        <a:pt x="943" y="1"/>
                      </a:moveTo>
                      <a:cubicBezTo>
                        <a:pt x="471" y="1"/>
                        <a:pt x="0" y="320"/>
                        <a:pt x="0" y="958"/>
                      </a:cubicBezTo>
                      <a:lnTo>
                        <a:pt x="0" y="2417"/>
                      </a:lnTo>
                      <a:cubicBezTo>
                        <a:pt x="0" y="3040"/>
                        <a:pt x="471" y="3352"/>
                        <a:pt x="943" y="3352"/>
                      </a:cubicBezTo>
                      <a:cubicBezTo>
                        <a:pt x="1414" y="3352"/>
                        <a:pt x="1885" y="3040"/>
                        <a:pt x="1885" y="2417"/>
                      </a:cubicBezTo>
                      <a:lnTo>
                        <a:pt x="1885" y="958"/>
                      </a:lnTo>
                      <a:cubicBezTo>
                        <a:pt x="1885" y="320"/>
                        <a:pt x="1414" y="1"/>
                        <a:pt x="94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7" name="Google Shape;7627;p74"/>
                <p:cNvSpPr/>
                <p:nvPr/>
              </p:nvSpPr>
              <p:spPr>
                <a:xfrm>
                  <a:off x="906025" y="1168125"/>
                  <a:ext cx="105675" cy="11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20" extrusionOk="0">
                      <a:moveTo>
                        <a:pt x="3200" y="1"/>
                      </a:moveTo>
                      <a:cubicBezTo>
                        <a:pt x="2970" y="1"/>
                        <a:pt x="2744" y="98"/>
                        <a:pt x="2585" y="279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1" y="4247"/>
                        <a:pt x="594" y="4719"/>
                        <a:pt x="1166" y="4719"/>
                      </a:cubicBezTo>
                      <a:cubicBezTo>
                        <a:pt x="1540" y="4719"/>
                        <a:pt x="1906" y="4517"/>
                        <a:pt x="2038" y="4048"/>
                      </a:cubicBezTo>
                      <a:cubicBezTo>
                        <a:pt x="2099" y="3805"/>
                        <a:pt x="2221" y="3561"/>
                        <a:pt x="2373" y="3349"/>
                      </a:cubicBezTo>
                      <a:cubicBezTo>
                        <a:pt x="2798" y="2710"/>
                        <a:pt x="3467" y="2224"/>
                        <a:pt x="3953" y="1616"/>
                      </a:cubicBezTo>
                      <a:cubicBezTo>
                        <a:pt x="4105" y="1434"/>
                        <a:pt x="4196" y="1191"/>
                        <a:pt x="4227" y="947"/>
                      </a:cubicBezTo>
                      <a:cubicBezTo>
                        <a:pt x="4227" y="765"/>
                        <a:pt x="4166" y="583"/>
                        <a:pt x="4075" y="431"/>
                      </a:cubicBezTo>
                      <a:cubicBezTo>
                        <a:pt x="4014" y="400"/>
                        <a:pt x="3984" y="339"/>
                        <a:pt x="3923" y="279"/>
                      </a:cubicBezTo>
                      <a:cubicBezTo>
                        <a:pt x="3892" y="248"/>
                        <a:pt x="3832" y="218"/>
                        <a:pt x="3801" y="188"/>
                      </a:cubicBezTo>
                      <a:cubicBezTo>
                        <a:pt x="3680" y="96"/>
                        <a:pt x="3558" y="66"/>
                        <a:pt x="3437" y="36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8" name="Google Shape;7628;p74"/>
                <p:cNvSpPr/>
                <p:nvPr/>
              </p:nvSpPr>
              <p:spPr>
                <a:xfrm>
                  <a:off x="757875" y="1190275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1" y="1"/>
                      </a:moveTo>
                      <a:cubicBezTo>
                        <a:pt x="2128" y="1"/>
                        <a:pt x="1946" y="61"/>
                        <a:pt x="1794" y="153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81" y="335"/>
                        <a:pt x="1490" y="396"/>
                        <a:pt x="1429" y="457"/>
                      </a:cubicBezTo>
                      <a:cubicBezTo>
                        <a:pt x="1399" y="487"/>
                        <a:pt x="1368" y="487"/>
                        <a:pt x="1338" y="517"/>
                      </a:cubicBezTo>
                      <a:cubicBezTo>
                        <a:pt x="1277" y="548"/>
                        <a:pt x="1186" y="609"/>
                        <a:pt x="1125" y="639"/>
                      </a:cubicBezTo>
                      <a:cubicBezTo>
                        <a:pt x="1034" y="669"/>
                        <a:pt x="973" y="700"/>
                        <a:pt x="882" y="700"/>
                      </a:cubicBezTo>
                      <a:cubicBezTo>
                        <a:pt x="305" y="852"/>
                        <a:pt x="1" y="1520"/>
                        <a:pt x="305" y="2068"/>
                      </a:cubicBezTo>
                      <a:lnTo>
                        <a:pt x="274" y="2037"/>
                      </a:lnTo>
                      <a:lnTo>
                        <a:pt x="274" y="2037"/>
                      </a:lnTo>
                      <a:cubicBezTo>
                        <a:pt x="335" y="2159"/>
                        <a:pt x="426" y="2250"/>
                        <a:pt x="517" y="2341"/>
                      </a:cubicBezTo>
                      <a:cubicBezTo>
                        <a:pt x="548" y="2371"/>
                        <a:pt x="609" y="2402"/>
                        <a:pt x="669" y="2432"/>
                      </a:cubicBezTo>
                      <a:cubicBezTo>
                        <a:pt x="821" y="2523"/>
                        <a:pt x="1004" y="2554"/>
                        <a:pt x="1186" y="2554"/>
                      </a:cubicBezTo>
                      <a:cubicBezTo>
                        <a:pt x="1247" y="2554"/>
                        <a:pt x="1308" y="2554"/>
                        <a:pt x="1399" y="2523"/>
                      </a:cubicBezTo>
                      <a:cubicBezTo>
                        <a:pt x="1976" y="2371"/>
                        <a:pt x="2554" y="2068"/>
                        <a:pt x="2979" y="1612"/>
                      </a:cubicBezTo>
                      <a:cubicBezTo>
                        <a:pt x="3192" y="1399"/>
                        <a:pt x="3283" y="1064"/>
                        <a:pt x="3223" y="761"/>
                      </a:cubicBezTo>
                      <a:cubicBezTo>
                        <a:pt x="3223" y="639"/>
                        <a:pt x="3162" y="517"/>
                        <a:pt x="3101" y="426"/>
                      </a:cubicBezTo>
                      <a:cubicBezTo>
                        <a:pt x="3071" y="365"/>
                        <a:pt x="3010" y="305"/>
                        <a:pt x="2979" y="274"/>
                      </a:cubicBezTo>
                      <a:cubicBezTo>
                        <a:pt x="2797" y="92"/>
                        <a:pt x="2554" y="1"/>
                        <a:pt x="2311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9" name="Google Shape;7629;p74"/>
                <p:cNvSpPr/>
                <p:nvPr/>
              </p:nvSpPr>
              <p:spPr>
                <a:xfrm>
                  <a:off x="802725" y="1066950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6" y="1"/>
                      </a:moveTo>
                      <a:cubicBezTo>
                        <a:pt x="620" y="1"/>
                        <a:pt x="247" y="277"/>
                        <a:pt x="122" y="678"/>
                      </a:cubicBezTo>
                      <a:cubicBezTo>
                        <a:pt x="0" y="1195"/>
                        <a:pt x="304" y="1712"/>
                        <a:pt x="790" y="1864"/>
                      </a:cubicBezTo>
                      <a:cubicBezTo>
                        <a:pt x="1611" y="2198"/>
                        <a:pt x="2492" y="2411"/>
                        <a:pt x="3404" y="2472"/>
                      </a:cubicBezTo>
                      <a:cubicBezTo>
                        <a:pt x="3414" y="2472"/>
                        <a:pt x="3424" y="2472"/>
                        <a:pt x="3433" y="2472"/>
                      </a:cubicBezTo>
                      <a:cubicBezTo>
                        <a:pt x="4620" y="2472"/>
                        <a:pt x="4610" y="617"/>
                        <a:pt x="3404" y="587"/>
                      </a:cubicBezTo>
                      <a:cubicBezTo>
                        <a:pt x="2675" y="526"/>
                        <a:pt x="1976" y="313"/>
                        <a:pt x="1307" y="40"/>
                      </a:cubicBezTo>
                      <a:cubicBezTo>
                        <a:pt x="1216" y="13"/>
                        <a:pt x="1125" y="1"/>
                        <a:pt x="103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0" name="Google Shape;7630;p74"/>
                <p:cNvSpPr/>
                <p:nvPr/>
              </p:nvSpPr>
              <p:spPr>
                <a:xfrm>
                  <a:off x="1151500" y="872050"/>
                  <a:ext cx="77900" cy="7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6" h="3089" extrusionOk="0">
                      <a:moveTo>
                        <a:pt x="1819" y="0"/>
                      </a:moveTo>
                      <a:cubicBezTo>
                        <a:pt x="1526" y="0"/>
                        <a:pt x="1232" y="141"/>
                        <a:pt x="1034" y="480"/>
                      </a:cubicBezTo>
                      <a:cubicBezTo>
                        <a:pt x="791" y="906"/>
                        <a:pt x="548" y="1301"/>
                        <a:pt x="274" y="1666"/>
                      </a:cubicBezTo>
                      <a:cubicBezTo>
                        <a:pt x="1" y="2122"/>
                        <a:pt x="153" y="2699"/>
                        <a:pt x="609" y="2973"/>
                      </a:cubicBezTo>
                      <a:cubicBezTo>
                        <a:pt x="756" y="3051"/>
                        <a:pt x="917" y="3089"/>
                        <a:pt x="1075" y="3089"/>
                      </a:cubicBezTo>
                      <a:cubicBezTo>
                        <a:pt x="1407" y="3089"/>
                        <a:pt x="1731" y="2926"/>
                        <a:pt x="1916" y="2638"/>
                      </a:cubicBezTo>
                      <a:cubicBezTo>
                        <a:pt x="2189" y="2243"/>
                        <a:pt x="2432" y="1848"/>
                        <a:pt x="2675" y="1453"/>
                      </a:cubicBezTo>
                      <a:cubicBezTo>
                        <a:pt x="3116" y="698"/>
                        <a:pt x="2471" y="0"/>
                        <a:pt x="181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1" name="Google Shape;7631;p74"/>
                <p:cNvSpPr/>
                <p:nvPr/>
              </p:nvSpPr>
              <p:spPr>
                <a:xfrm>
                  <a:off x="327775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0"/>
                      </a:moveTo>
                      <a:cubicBezTo>
                        <a:pt x="620" y="0"/>
                        <a:pt x="248" y="277"/>
                        <a:pt x="122" y="678"/>
                      </a:cubicBezTo>
                      <a:cubicBezTo>
                        <a:pt x="1" y="1195"/>
                        <a:pt x="305" y="1711"/>
                        <a:pt x="791" y="1863"/>
                      </a:cubicBezTo>
                      <a:cubicBezTo>
                        <a:pt x="1612" y="2198"/>
                        <a:pt x="2493" y="2411"/>
                        <a:pt x="3405" y="2471"/>
                      </a:cubicBezTo>
                      <a:cubicBezTo>
                        <a:pt x="3415" y="2472"/>
                        <a:pt x="3424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6" y="526"/>
                        <a:pt x="1976" y="313"/>
                        <a:pt x="1308" y="40"/>
                      </a:cubicBezTo>
                      <a:cubicBezTo>
                        <a:pt x="1217" y="13"/>
                        <a:pt x="1126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2" name="Google Shape;7632;p74"/>
                <p:cNvSpPr/>
                <p:nvPr/>
              </p:nvSpPr>
              <p:spPr>
                <a:xfrm>
                  <a:off x="326225" y="801125"/>
                  <a:ext cx="116325" cy="5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" h="2223" extrusionOk="0">
                      <a:moveTo>
                        <a:pt x="1247" y="1"/>
                      </a:moveTo>
                      <a:cubicBezTo>
                        <a:pt x="468" y="1"/>
                        <a:pt x="0" y="452"/>
                        <a:pt x="458" y="1159"/>
                      </a:cubicBezTo>
                      <a:cubicBezTo>
                        <a:pt x="1127" y="2223"/>
                        <a:pt x="2282" y="2223"/>
                        <a:pt x="3406" y="2223"/>
                      </a:cubicBezTo>
                      <a:cubicBezTo>
                        <a:pt x="4652" y="2223"/>
                        <a:pt x="4652" y="308"/>
                        <a:pt x="3406" y="308"/>
                      </a:cubicBezTo>
                      <a:cubicBezTo>
                        <a:pt x="3204" y="308"/>
                        <a:pt x="2987" y="376"/>
                        <a:pt x="2776" y="376"/>
                      </a:cubicBezTo>
                      <a:cubicBezTo>
                        <a:pt x="2670" y="376"/>
                        <a:pt x="2565" y="359"/>
                        <a:pt x="2464" y="308"/>
                      </a:cubicBezTo>
                      <a:cubicBezTo>
                        <a:pt x="2032" y="97"/>
                        <a:pt x="1606" y="1"/>
                        <a:pt x="124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3" name="Google Shape;7633;p74"/>
                <p:cNvSpPr/>
                <p:nvPr/>
              </p:nvSpPr>
              <p:spPr>
                <a:xfrm>
                  <a:off x="754800" y="801125"/>
                  <a:ext cx="116325" cy="5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" h="2223" extrusionOk="0">
                      <a:moveTo>
                        <a:pt x="1247" y="1"/>
                      </a:moveTo>
                      <a:cubicBezTo>
                        <a:pt x="468" y="1"/>
                        <a:pt x="0" y="452"/>
                        <a:pt x="458" y="1159"/>
                      </a:cubicBezTo>
                      <a:cubicBezTo>
                        <a:pt x="1127" y="2223"/>
                        <a:pt x="2282" y="2223"/>
                        <a:pt x="3406" y="2223"/>
                      </a:cubicBezTo>
                      <a:cubicBezTo>
                        <a:pt x="4622" y="2223"/>
                        <a:pt x="4653" y="308"/>
                        <a:pt x="3406" y="308"/>
                      </a:cubicBezTo>
                      <a:cubicBezTo>
                        <a:pt x="3204" y="308"/>
                        <a:pt x="2988" y="376"/>
                        <a:pt x="2776" y="376"/>
                      </a:cubicBezTo>
                      <a:cubicBezTo>
                        <a:pt x="2670" y="376"/>
                        <a:pt x="2565" y="359"/>
                        <a:pt x="2464" y="308"/>
                      </a:cubicBezTo>
                      <a:cubicBezTo>
                        <a:pt x="2032" y="97"/>
                        <a:pt x="1607" y="1"/>
                        <a:pt x="124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4" name="Google Shape;7634;p74"/>
                <p:cNvSpPr/>
                <p:nvPr/>
              </p:nvSpPr>
              <p:spPr>
                <a:xfrm>
                  <a:off x="1254050" y="801125"/>
                  <a:ext cx="116325" cy="5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" h="2223" extrusionOk="0">
                      <a:moveTo>
                        <a:pt x="1247" y="1"/>
                      </a:moveTo>
                      <a:cubicBezTo>
                        <a:pt x="468" y="1"/>
                        <a:pt x="0" y="452"/>
                        <a:pt x="458" y="1159"/>
                      </a:cubicBezTo>
                      <a:cubicBezTo>
                        <a:pt x="1127" y="2223"/>
                        <a:pt x="2282" y="2223"/>
                        <a:pt x="3406" y="2223"/>
                      </a:cubicBezTo>
                      <a:cubicBezTo>
                        <a:pt x="4622" y="2223"/>
                        <a:pt x="4653" y="308"/>
                        <a:pt x="3406" y="308"/>
                      </a:cubicBezTo>
                      <a:cubicBezTo>
                        <a:pt x="3204" y="308"/>
                        <a:pt x="2988" y="376"/>
                        <a:pt x="2776" y="376"/>
                      </a:cubicBezTo>
                      <a:cubicBezTo>
                        <a:pt x="2670" y="376"/>
                        <a:pt x="2565" y="359"/>
                        <a:pt x="2464" y="308"/>
                      </a:cubicBezTo>
                      <a:cubicBezTo>
                        <a:pt x="2032" y="97"/>
                        <a:pt x="1607" y="1"/>
                        <a:pt x="124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5" name="Google Shape;7635;p74"/>
                <p:cNvSpPr/>
                <p:nvPr/>
              </p:nvSpPr>
              <p:spPr>
                <a:xfrm>
                  <a:off x="431100" y="693200"/>
                  <a:ext cx="1056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07" extrusionOk="0">
                      <a:moveTo>
                        <a:pt x="3200" y="1"/>
                      </a:moveTo>
                      <a:cubicBezTo>
                        <a:pt x="2969" y="1"/>
                        <a:pt x="2744" y="97"/>
                        <a:pt x="2585" y="278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1" y="4245"/>
                        <a:pt x="591" y="4706"/>
                        <a:pt x="1162" y="4706"/>
                      </a:cubicBezTo>
                      <a:cubicBezTo>
                        <a:pt x="1538" y="4706"/>
                        <a:pt x="1905" y="4506"/>
                        <a:pt x="2038" y="4048"/>
                      </a:cubicBezTo>
                      <a:cubicBezTo>
                        <a:pt x="2099" y="3804"/>
                        <a:pt x="2220" y="3561"/>
                        <a:pt x="2372" y="3348"/>
                      </a:cubicBezTo>
                      <a:cubicBezTo>
                        <a:pt x="2798" y="2710"/>
                        <a:pt x="3467" y="2224"/>
                        <a:pt x="3953" y="1646"/>
                      </a:cubicBezTo>
                      <a:cubicBezTo>
                        <a:pt x="4105" y="1433"/>
                        <a:pt x="4196" y="1190"/>
                        <a:pt x="4227" y="947"/>
                      </a:cubicBezTo>
                      <a:cubicBezTo>
                        <a:pt x="4227" y="765"/>
                        <a:pt x="4166" y="582"/>
                        <a:pt x="4075" y="430"/>
                      </a:cubicBezTo>
                      <a:cubicBezTo>
                        <a:pt x="4014" y="400"/>
                        <a:pt x="3983" y="339"/>
                        <a:pt x="3923" y="278"/>
                      </a:cubicBezTo>
                      <a:cubicBezTo>
                        <a:pt x="3892" y="248"/>
                        <a:pt x="3831" y="218"/>
                        <a:pt x="3801" y="187"/>
                      </a:cubicBezTo>
                      <a:cubicBezTo>
                        <a:pt x="3679" y="96"/>
                        <a:pt x="3558" y="66"/>
                        <a:pt x="3436" y="35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6" name="Google Shape;7636;p74"/>
                <p:cNvSpPr/>
                <p:nvPr/>
              </p:nvSpPr>
              <p:spPr>
                <a:xfrm>
                  <a:off x="374875" y="913750"/>
                  <a:ext cx="97825" cy="6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3" h="2410" extrusionOk="0">
                      <a:moveTo>
                        <a:pt x="1393" y="1"/>
                      </a:moveTo>
                      <a:cubicBezTo>
                        <a:pt x="644" y="1"/>
                        <a:pt x="0" y="969"/>
                        <a:pt x="700" y="1669"/>
                      </a:cubicBezTo>
                      <a:cubicBezTo>
                        <a:pt x="1156" y="2034"/>
                        <a:pt x="1703" y="2277"/>
                        <a:pt x="2281" y="2368"/>
                      </a:cubicBezTo>
                      <a:cubicBezTo>
                        <a:pt x="2385" y="2396"/>
                        <a:pt x="2483" y="2409"/>
                        <a:pt x="2576" y="2409"/>
                      </a:cubicBezTo>
                      <a:cubicBezTo>
                        <a:pt x="3596" y="2409"/>
                        <a:pt x="3912" y="851"/>
                        <a:pt x="2798" y="545"/>
                      </a:cubicBezTo>
                      <a:cubicBezTo>
                        <a:pt x="2615" y="484"/>
                        <a:pt x="2433" y="454"/>
                        <a:pt x="2281" y="393"/>
                      </a:cubicBezTo>
                      <a:lnTo>
                        <a:pt x="2129" y="332"/>
                      </a:lnTo>
                      <a:cubicBezTo>
                        <a:pt x="2099" y="332"/>
                        <a:pt x="2068" y="302"/>
                        <a:pt x="2068" y="302"/>
                      </a:cubicBezTo>
                      <a:cubicBezTo>
                        <a:pt x="1856" y="90"/>
                        <a:pt x="1620" y="1"/>
                        <a:pt x="139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7" name="Google Shape;7637;p74"/>
                <p:cNvSpPr/>
                <p:nvPr/>
              </p:nvSpPr>
              <p:spPr>
                <a:xfrm>
                  <a:off x="588450" y="905125"/>
                  <a:ext cx="76200" cy="6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8" h="2578" extrusionOk="0">
                      <a:moveTo>
                        <a:pt x="1331" y="0"/>
                      </a:moveTo>
                      <a:cubicBezTo>
                        <a:pt x="398" y="0"/>
                        <a:pt x="0" y="1357"/>
                        <a:pt x="972" y="1802"/>
                      </a:cubicBezTo>
                      <a:lnTo>
                        <a:pt x="1002" y="1832"/>
                      </a:lnTo>
                      <a:cubicBezTo>
                        <a:pt x="1002" y="1832"/>
                        <a:pt x="1002" y="1893"/>
                        <a:pt x="1033" y="1893"/>
                      </a:cubicBezTo>
                      <a:cubicBezTo>
                        <a:pt x="1165" y="2372"/>
                        <a:pt x="1528" y="2578"/>
                        <a:pt x="1898" y="2578"/>
                      </a:cubicBezTo>
                      <a:cubicBezTo>
                        <a:pt x="2465" y="2578"/>
                        <a:pt x="3047" y="2094"/>
                        <a:pt x="2826" y="1376"/>
                      </a:cubicBezTo>
                      <a:lnTo>
                        <a:pt x="2857" y="1376"/>
                      </a:lnTo>
                      <a:cubicBezTo>
                        <a:pt x="2674" y="768"/>
                        <a:pt x="2188" y="251"/>
                        <a:pt x="1610" y="39"/>
                      </a:cubicBezTo>
                      <a:cubicBezTo>
                        <a:pt x="1513" y="12"/>
                        <a:pt x="1420" y="0"/>
                        <a:pt x="133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8" name="Google Shape;7638;p74"/>
                <p:cNvSpPr/>
                <p:nvPr/>
              </p:nvSpPr>
              <p:spPr>
                <a:xfrm>
                  <a:off x="1077800" y="905100"/>
                  <a:ext cx="68150" cy="6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6" h="2579" extrusionOk="0">
                      <a:moveTo>
                        <a:pt x="1008" y="0"/>
                      </a:moveTo>
                      <a:cubicBezTo>
                        <a:pt x="592" y="0"/>
                        <a:pt x="222" y="282"/>
                        <a:pt x="122" y="708"/>
                      </a:cubicBezTo>
                      <a:cubicBezTo>
                        <a:pt x="0" y="1134"/>
                        <a:pt x="213" y="1620"/>
                        <a:pt x="639" y="1803"/>
                      </a:cubicBezTo>
                      <a:cubicBezTo>
                        <a:pt x="639" y="1803"/>
                        <a:pt x="669" y="1833"/>
                        <a:pt x="669" y="1833"/>
                      </a:cubicBezTo>
                      <a:lnTo>
                        <a:pt x="699" y="1894"/>
                      </a:lnTo>
                      <a:cubicBezTo>
                        <a:pt x="843" y="2373"/>
                        <a:pt x="1209" y="2579"/>
                        <a:pt x="1580" y="2579"/>
                      </a:cubicBezTo>
                      <a:cubicBezTo>
                        <a:pt x="2148" y="2579"/>
                        <a:pt x="2726" y="2095"/>
                        <a:pt x="2523" y="1377"/>
                      </a:cubicBezTo>
                      <a:cubicBezTo>
                        <a:pt x="2341" y="769"/>
                        <a:pt x="1885" y="252"/>
                        <a:pt x="1277" y="40"/>
                      </a:cubicBezTo>
                      <a:cubicBezTo>
                        <a:pt x="1187" y="13"/>
                        <a:pt x="1096" y="0"/>
                        <a:pt x="100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9" name="Google Shape;7639;p74"/>
                <p:cNvSpPr/>
                <p:nvPr/>
              </p:nvSpPr>
              <p:spPr>
                <a:xfrm>
                  <a:off x="676575" y="872050"/>
                  <a:ext cx="77900" cy="7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6" h="3089" extrusionOk="0">
                      <a:moveTo>
                        <a:pt x="1819" y="0"/>
                      </a:moveTo>
                      <a:cubicBezTo>
                        <a:pt x="1526" y="0"/>
                        <a:pt x="1232" y="141"/>
                        <a:pt x="1034" y="480"/>
                      </a:cubicBezTo>
                      <a:cubicBezTo>
                        <a:pt x="821" y="906"/>
                        <a:pt x="578" y="1301"/>
                        <a:pt x="274" y="1666"/>
                      </a:cubicBezTo>
                      <a:cubicBezTo>
                        <a:pt x="0" y="2122"/>
                        <a:pt x="152" y="2699"/>
                        <a:pt x="608" y="2973"/>
                      </a:cubicBezTo>
                      <a:cubicBezTo>
                        <a:pt x="756" y="3051"/>
                        <a:pt x="916" y="3089"/>
                        <a:pt x="1075" y="3089"/>
                      </a:cubicBezTo>
                      <a:cubicBezTo>
                        <a:pt x="1406" y="3089"/>
                        <a:pt x="1730" y="2926"/>
                        <a:pt x="1915" y="2638"/>
                      </a:cubicBezTo>
                      <a:cubicBezTo>
                        <a:pt x="2189" y="2243"/>
                        <a:pt x="2462" y="1878"/>
                        <a:pt x="2675" y="1453"/>
                      </a:cubicBezTo>
                      <a:cubicBezTo>
                        <a:pt x="3116" y="698"/>
                        <a:pt x="2470" y="0"/>
                        <a:pt x="181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40" name="Google Shape;7640;p74"/>
                <p:cNvSpPr/>
                <p:nvPr/>
              </p:nvSpPr>
              <p:spPr>
                <a:xfrm>
                  <a:off x="611975" y="810125"/>
                  <a:ext cx="80325" cy="5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3" h="2208" extrusionOk="0">
                      <a:moveTo>
                        <a:pt x="1039" y="0"/>
                      </a:moveTo>
                      <a:cubicBezTo>
                        <a:pt x="622" y="0"/>
                        <a:pt x="253" y="282"/>
                        <a:pt x="153" y="708"/>
                      </a:cubicBezTo>
                      <a:cubicBezTo>
                        <a:pt x="1" y="1194"/>
                        <a:pt x="305" y="1711"/>
                        <a:pt x="791" y="1863"/>
                      </a:cubicBezTo>
                      <a:cubicBezTo>
                        <a:pt x="1065" y="1954"/>
                        <a:pt x="1308" y="2076"/>
                        <a:pt x="1581" y="2167"/>
                      </a:cubicBezTo>
                      <a:cubicBezTo>
                        <a:pt x="1683" y="2195"/>
                        <a:pt x="1779" y="2208"/>
                        <a:pt x="1870" y="2208"/>
                      </a:cubicBezTo>
                      <a:cubicBezTo>
                        <a:pt x="2871" y="2208"/>
                        <a:pt x="3212" y="650"/>
                        <a:pt x="2098" y="343"/>
                      </a:cubicBezTo>
                      <a:cubicBezTo>
                        <a:pt x="1824" y="252"/>
                        <a:pt x="1581" y="130"/>
                        <a:pt x="1308" y="39"/>
                      </a:cubicBezTo>
                      <a:cubicBezTo>
                        <a:pt x="1217" y="13"/>
                        <a:pt x="1127" y="0"/>
                        <a:pt x="103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41" name="Google Shape;7641;p74"/>
                <p:cNvSpPr/>
                <p:nvPr/>
              </p:nvSpPr>
              <p:spPr>
                <a:xfrm>
                  <a:off x="565175" y="707425"/>
                  <a:ext cx="94675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7" h="2027" extrusionOk="0">
                      <a:moveTo>
                        <a:pt x="2173" y="1"/>
                      </a:moveTo>
                      <a:cubicBezTo>
                        <a:pt x="1698" y="1"/>
                        <a:pt x="1223" y="62"/>
                        <a:pt x="748" y="165"/>
                      </a:cubicBezTo>
                      <a:cubicBezTo>
                        <a:pt x="353" y="257"/>
                        <a:pt x="110" y="591"/>
                        <a:pt x="79" y="986"/>
                      </a:cubicBezTo>
                      <a:cubicBezTo>
                        <a:pt x="1" y="1563"/>
                        <a:pt x="442" y="2026"/>
                        <a:pt x="974" y="2026"/>
                      </a:cubicBezTo>
                      <a:cubicBezTo>
                        <a:pt x="1059" y="2026"/>
                        <a:pt x="1146" y="2014"/>
                        <a:pt x="1234" y="1989"/>
                      </a:cubicBezTo>
                      <a:cubicBezTo>
                        <a:pt x="1588" y="1930"/>
                        <a:pt x="1941" y="1897"/>
                        <a:pt x="2286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2" y="1929"/>
                        <a:pt x="2878" y="1930"/>
                        <a:pt x="2894" y="1930"/>
                      </a:cubicBezTo>
                      <a:cubicBezTo>
                        <a:pt x="3389" y="1930"/>
                        <a:pt x="3787" y="1486"/>
                        <a:pt x="3757" y="986"/>
                      </a:cubicBezTo>
                      <a:cubicBezTo>
                        <a:pt x="3787" y="486"/>
                        <a:pt x="3389" y="42"/>
                        <a:pt x="2894" y="42"/>
                      </a:cubicBezTo>
                      <a:cubicBezTo>
                        <a:pt x="2878" y="42"/>
                        <a:pt x="2862" y="43"/>
                        <a:pt x="2845" y="44"/>
                      </a:cubicBezTo>
                      <a:cubicBezTo>
                        <a:pt x="2621" y="15"/>
                        <a:pt x="2397" y="1"/>
                        <a:pt x="217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42" name="Google Shape;7642;p74"/>
                <p:cNvSpPr/>
                <p:nvPr/>
              </p:nvSpPr>
              <p:spPr>
                <a:xfrm>
                  <a:off x="39540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1" y="0"/>
                      </a:moveTo>
                      <a:cubicBezTo>
                        <a:pt x="457" y="304"/>
                        <a:pt x="943" y="517"/>
                        <a:pt x="1460" y="608"/>
                      </a:cubicBezTo>
                      <a:cubicBezTo>
                        <a:pt x="1538" y="628"/>
                        <a:pt x="1617" y="637"/>
                        <a:pt x="1695" y="637"/>
                      </a:cubicBezTo>
                      <a:cubicBezTo>
                        <a:pt x="2103" y="637"/>
                        <a:pt x="2487" y="383"/>
                        <a:pt x="261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390" name="Google Shape;7390;p74"/>
              <p:cNvSpPr/>
              <p:nvPr/>
            </p:nvSpPr>
            <p:spPr>
              <a:xfrm flipH="1">
                <a:off x="14188" y="0"/>
                <a:ext cx="5012" cy="2292"/>
              </a:xfrm>
              <a:custGeom>
                <a:avLst/>
                <a:gdLst/>
                <a:ahLst/>
                <a:cxnLst/>
                <a:rect l="l" t="t" r="r" b="b"/>
                <a:pathLst>
                  <a:path w="66561" h="26379" extrusionOk="0">
                    <a:moveTo>
                      <a:pt x="9847" y="1729"/>
                    </a:moveTo>
                    <a:lnTo>
                      <a:pt x="9847" y="7686"/>
                    </a:lnTo>
                    <a:lnTo>
                      <a:pt x="3866" y="7686"/>
                    </a:lnTo>
                    <a:lnTo>
                      <a:pt x="3866" y="1729"/>
                    </a:lnTo>
                    <a:close/>
                    <a:moveTo>
                      <a:pt x="16987" y="1729"/>
                    </a:moveTo>
                    <a:lnTo>
                      <a:pt x="16987" y="7709"/>
                    </a:lnTo>
                    <a:lnTo>
                      <a:pt x="10984" y="7709"/>
                    </a:lnTo>
                    <a:lnTo>
                      <a:pt x="10984" y="1729"/>
                    </a:lnTo>
                    <a:close/>
                    <a:moveTo>
                      <a:pt x="24127" y="1729"/>
                    </a:moveTo>
                    <a:lnTo>
                      <a:pt x="24127" y="7709"/>
                    </a:lnTo>
                    <a:lnTo>
                      <a:pt x="18124" y="7709"/>
                    </a:lnTo>
                    <a:lnTo>
                      <a:pt x="18124" y="1729"/>
                    </a:lnTo>
                    <a:close/>
                    <a:moveTo>
                      <a:pt x="31245" y="1729"/>
                    </a:moveTo>
                    <a:lnTo>
                      <a:pt x="31245" y="7709"/>
                    </a:lnTo>
                    <a:lnTo>
                      <a:pt x="25264" y="7709"/>
                    </a:lnTo>
                    <a:lnTo>
                      <a:pt x="25264" y="1729"/>
                    </a:lnTo>
                    <a:close/>
                    <a:moveTo>
                      <a:pt x="38385" y="1729"/>
                    </a:moveTo>
                    <a:lnTo>
                      <a:pt x="38385" y="7709"/>
                    </a:lnTo>
                    <a:lnTo>
                      <a:pt x="32382" y="7709"/>
                    </a:lnTo>
                    <a:lnTo>
                      <a:pt x="32382" y="1729"/>
                    </a:lnTo>
                    <a:close/>
                    <a:moveTo>
                      <a:pt x="45503" y="1729"/>
                    </a:moveTo>
                    <a:lnTo>
                      <a:pt x="45503" y="7709"/>
                    </a:lnTo>
                    <a:lnTo>
                      <a:pt x="39522" y="7709"/>
                    </a:lnTo>
                    <a:lnTo>
                      <a:pt x="39522" y="1729"/>
                    </a:lnTo>
                    <a:close/>
                    <a:moveTo>
                      <a:pt x="52643" y="1729"/>
                    </a:moveTo>
                    <a:lnTo>
                      <a:pt x="52643" y="7709"/>
                    </a:lnTo>
                    <a:lnTo>
                      <a:pt x="46640" y="7709"/>
                    </a:lnTo>
                    <a:lnTo>
                      <a:pt x="46640" y="1729"/>
                    </a:lnTo>
                    <a:close/>
                    <a:moveTo>
                      <a:pt x="59761" y="1729"/>
                    </a:moveTo>
                    <a:lnTo>
                      <a:pt x="59761" y="7709"/>
                    </a:lnTo>
                    <a:lnTo>
                      <a:pt x="53780" y="7709"/>
                    </a:lnTo>
                    <a:lnTo>
                      <a:pt x="53780" y="1729"/>
                    </a:lnTo>
                    <a:close/>
                    <a:moveTo>
                      <a:pt x="9847" y="8823"/>
                    </a:moveTo>
                    <a:lnTo>
                      <a:pt x="9847" y="14804"/>
                    </a:lnTo>
                    <a:lnTo>
                      <a:pt x="3866" y="14804"/>
                    </a:lnTo>
                    <a:lnTo>
                      <a:pt x="3866" y="8823"/>
                    </a:lnTo>
                    <a:close/>
                    <a:moveTo>
                      <a:pt x="16987" y="8846"/>
                    </a:moveTo>
                    <a:lnTo>
                      <a:pt x="16987" y="14804"/>
                    </a:lnTo>
                    <a:lnTo>
                      <a:pt x="10984" y="14804"/>
                    </a:lnTo>
                    <a:lnTo>
                      <a:pt x="10984" y="8846"/>
                    </a:lnTo>
                    <a:close/>
                    <a:moveTo>
                      <a:pt x="24127" y="8846"/>
                    </a:moveTo>
                    <a:lnTo>
                      <a:pt x="24127" y="14804"/>
                    </a:lnTo>
                    <a:lnTo>
                      <a:pt x="18124" y="14804"/>
                    </a:lnTo>
                    <a:lnTo>
                      <a:pt x="18124" y="8846"/>
                    </a:lnTo>
                    <a:close/>
                    <a:moveTo>
                      <a:pt x="9847" y="15941"/>
                    </a:moveTo>
                    <a:lnTo>
                      <a:pt x="9847" y="21922"/>
                    </a:lnTo>
                    <a:lnTo>
                      <a:pt x="3866" y="21922"/>
                    </a:lnTo>
                    <a:lnTo>
                      <a:pt x="3866" y="15941"/>
                    </a:lnTo>
                    <a:close/>
                    <a:moveTo>
                      <a:pt x="16987" y="15941"/>
                    </a:moveTo>
                    <a:lnTo>
                      <a:pt x="16987" y="21922"/>
                    </a:lnTo>
                    <a:lnTo>
                      <a:pt x="10984" y="21922"/>
                    </a:lnTo>
                    <a:lnTo>
                      <a:pt x="10984" y="15941"/>
                    </a:lnTo>
                    <a:close/>
                    <a:moveTo>
                      <a:pt x="2729" y="0"/>
                    </a:moveTo>
                    <a:lnTo>
                      <a:pt x="2729" y="569"/>
                    </a:lnTo>
                    <a:lnTo>
                      <a:pt x="0" y="569"/>
                    </a:lnTo>
                    <a:lnTo>
                      <a:pt x="0" y="1706"/>
                    </a:lnTo>
                    <a:lnTo>
                      <a:pt x="2729" y="1706"/>
                    </a:lnTo>
                    <a:lnTo>
                      <a:pt x="2729" y="7664"/>
                    </a:lnTo>
                    <a:lnTo>
                      <a:pt x="0" y="7664"/>
                    </a:lnTo>
                    <a:lnTo>
                      <a:pt x="0" y="8801"/>
                    </a:lnTo>
                    <a:lnTo>
                      <a:pt x="2729" y="8801"/>
                    </a:lnTo>
                    <a:lnTo>
                      <a:pt x="2729" y="14781"/>
                    </a:lnTo>
                    <a:lnTo>
                      <a:pt x="0" y="14781"/>
                    </a:lnTo>
                    <a:lnTo>
                      <a:pt x="0" y="15918"/>
                    </a:lnTo>
                    <a:lnTo>
                      <a:pt x="2729" y="15918"/>
                    </a:lnTo>
                    <a:lnTo>
                      <a:pt x="2729" y="21899"/>
                    </a:lnTo>
                    <a:lnTo>
                      <a:pt x="0" y="21899"/>
                    </a:lnTo>
                    <a:lnTo>
                      <a:pt x="0" y="23036"/>
                    </a:lnTo>
                    <a:lnTo>
                      <a:pt x="2729" y="23036"/>
                    </a:lnTo>
                    <a:lnTo>
                      <a:pt x="2729" y="25219"/>
                    </a:lnTo>
                    <a:cubicBezTo>
                      <a:pt x="3116" y="25310"/>
                      <a:pt x="3480" y="25401"/>
                      <a:pt x="3866" y="25492"/>
                    </a:cubicBezTo>
                    <a:lnTo>
                      <a:pt x="3866" y="23036"/>
                    </a:lnTo>
                    <a:lnTo>
                      <a:pt x="9847" y="23036"/>
                    </a:lnTo>
                    <a:lnTo>
                      <a:pt x="9847" y="26356"/>
                    </a:lnTo>
                    <a:cubicBezTo>
                      <a:pt x="10233" y="26356"/>
                      <a:pt x="10620" y="26379"/>
                      <a:pt x="10984" y="26379"/>
                    </a:cubicBezTo>
                    <a:lnTo>
                      <a:pt x="10984" y="23059"/>
                    </a:lnTo>
                    <a:lnTo>
                      <a:pt x="16987" y="23059"/>
                    </a:lnTo>
                    <a:lnTo>
                      <a:pt x="16987" y="25537"/>
                    </a:lnTo>
                    <a:cubicBezTo>
                      <a:pt x="17374" y="25424"/>
                      <a:pt x="17760" y="25310"/>
                      <a:pt x="18124" y="25151"/>
                    </a:cubicBezTo>
                    <a:lnTo>
                      <a:pt x="18124" y="23059"/>
                    </a:lnTo>
                    <a:lnTo>
                      <a:pt x="22172" y="23059"/>
                    </a:lnTo>
                    <a:cubicBezTo>
                      <a:pt x="22718" y="22718"/>
                      <a:pt x="23218" y="22331"/>
                      <a:pt x="23695" y="21922"/>
                    </a:cubicBezTo>
                    <a:lnTo>
                      <a:pt x="18124" y="21922"/>
                    </a:lnTo>
                    <a:lnTo>
                      <a:pt x="18124" y="15941"/>
                    </a:lnTo>
                    <a:lnTo>
                      <a:pt x="24127" y="15941"/>
                    </a:lnTo>
                    <a:lnTo>
                      <a:pt x="24127" y="21581"/>
                    </a:lnTo>
                    <a:cubicBezTo>
                      <a:pt x="24491" y="21262"/>
                      <a:pt x="24878" y="20921"/>
                      <a:pt x="25264" y="20557"/>
                    </a:cubicBezTo>
                    <a:lnTo>
                      <a:pt x="25264" y="15941"/>
                    </a:lnTo>
                    <a:lnTo>
                      <a:pt x="29335" y="15941"/>
                    </a:lnTo>
                    <a:cubicBezTo>
                      <a:pt x="29631" y="15600"/>
                      <a:pt x="29903" y="15191"/>
                      <a:pt x="30199" y="14804"/>
                    </a:cubicBezTo>
                    <a:lnTo>
                      <a:pt x="25264" y="14804"/>
                    </a:lnTo>
                    <a:lnTo>
                      <a:pt x="25264" y="8823"/>
                    </a:lnTo>
                    <a:lnTo>
                      <a:pt x="31245" y="8823"/>
                    </a:lnTo>
                    <a:lnTo>
                      <a:pt x="31245" y="13485"/>
                    </a:lnTo>
                    <a:cubicBezTo>
                      <a:pt x="31609" y="13076"/>
                      <a:pt x="31973" y="12712"/>
                      <a:pt x="32382" y="12394"/>
                    </a:cubicBezTo>
                    <a:lnTo>
                      <a:pt x="32382" y="8823"/>
                    </a:lnTo>
                    <a:lnTo>
                      <a:pt x="38385" y="8823"/>
                    </a:lnTo>
                    <a:lnTo>
                      <a:pt x="38385" y="10097"/>
                    </a:lnTo>
                    <a:cubicBezTo>
                      <a:pt x="38749" y="10074"/>
                      <a:pt x="39136" y="10029"/>
                      <a:pt x="39522" y="10029"/>
                    </a:cubicBezTo>
                    <a:lnTo>
                      <a:pt x="39522" y="8823"/>
                    </a:lnTo>
                    <a:lnTo>
                      <a:pt x="45503" y="8823"/>
                    </a:lnTo>
                    <a:lnTo>
                      <a:pt x="45503" y="10438"/>
                    </a:lnTo>
                    <a:cubicBezTo>
                      <a:pt x="45890" y="10483"/>
                      <a:pt x="46253" y="10506"/>
                      <a:pt x="46640" y="10552"/>
                    </a:cubicBezTo>
                    <a:lnTo>
                      <a:pt x="46640" y="8846"/>
                    </a:lnTo>
                    <a:lnTo>
                      <a:pt x="52643" y="8846"/>
                    </a:lnTo>
                    <a:lnTo>
                      <a:pt x="52643" y="10688"/>
                    </a:lnTo>
                    <a:cubicBezTo>
                      <a:pt x="53007" y="10665"/>
                      <a:pt x="53348" y="10620"/>
                      <a:pt x="53780" y="10552"/>
                    </a:cubicBezTo>
                    <a:lnTo>
                      <a:pt x="53780" y="8846"/>
                    </a:lnTo>
                    <a:lnTo>
                      <a:pt x="58965" y="8846"/>
                    </a:lnTo>
                    <a:cubicBezTo>
                      <a:pt x="59647" y="8460"/>
                      <a:pt x="60284" y="8028"/>
                      <a:pt x="60898" y="7550"/>
                    </a:cubicBezTo>
                    <a:lnTo>
                      <a:pt x="60898" y="1706"/>
                    </a:lnTo>
                    <a:lnTo>
                      <a:pt x="65901" y="1706"/>
                    </a:lnTo>
                    <a:cubicBezTo>
                      <a:pt x="66128" y="1342"/>
                      <a:pt x="66356" y="955"/>
                      <a:pt x="66560" y="569"/>
                    </a:cubicBezTo>
                    <a:lnTo>
                      <a:pt x="60898" y="569"/>
                    </a:lnTo>
                    <a:lnTo>
                      <a:pt x="60898" y="0"/>
                    </a:lnTo>
                    <a:lnTo>
                      <a:pt x="59761" y="0"/>
                    </a:lnTo>
                    <a:lnTo>
                      <a:pt x="59761" y="569"/>
                    </a:lnTo>
                    <a:lnTo>
                      <a:pt x="53780" y="569"/>
                    </a:lnTo>
                    <a:lnTo>
                      <a:pt x="53780" y="0"/>
                    </a:lnTo>
                    <a:lnTo>
                      <a:pt x="52643" y="0"/>
                    </a:lnTo>
                    <a:lnTo>
                      <a:pt x="52643" y="569"/>
                    </a:lnTo>
                    <a:lnTo>
                      <a:pt x="46640" y="569"/>
                    </a:lnTo>
                    <a:lnTo>
                      <a:pt x="46640" y="0"/>
                    </a:lnTo>
                    <a:lnTo>
                      <a:pt x="45503" y="0"/>
                    </a:lnTo>
                    <a:lnTo>
                      <a:pt x="45503" y="569"/>
                    </a:lnTo>
                    <a:lnTo>
                      <a:pt x="39522" y="569"/>
                    </a:lnTo>
                    <a:lnTo>
                      <a:pt x="39522" y="0"/>
                    </a:lnTo>
                    <a:lnTo>
                      <a:pt x="38385" y="0"/>
                    </a:lnTo>
                    <a:lnTo>
                      <a:pt x="38385" y="569"/>
                    </a:lnTo>
                    <a:lnTo>
                      <a:pt x="32382" y="569"/>
                    </a:lnTo>
                    <a:lnTo>
                      <a:pt x="32382" y="0"/>
                    </a:lnTo>
                    <a:lnTo>
                      <a:pt x="31245" y="0"/>
                    </a:lnTo>
                    <a:lnTo>
                      <a:pt x="31245" y="569"/>
                    </a:lnTo>
                    <a:lnTo>
                      <a:pt x="25264" y="569"/>
                    </a:lnTo>
                    <a:lnTo>
                      <a:pt x="25264" y="0"/>
                    </a:lnTo>
                    <a:lnTo>
                      <a:pt x="24127" y="0"/>
                    </a:lnTo>
                    <a:lnTo>
                      <a:pt x="24127" y="569"/>
                    </a:lnTo>
                    <a:lnTo>
                      <a:pt x="18124" y="569"/>
                    </a:lnTo>
                    <a:lnTo>
                      <a:pt x="18124" y="0"/>
                    </a:lnTo>
                    <a:lnTo>
                      <a:pt x="16987" y="0"/>
                    </a:lnTo>
                    <a:lnTo>
                      <a:pt x="16987" y="569"/>
                    </a:lnTo>
                    <a:lnTo>
                      <a:pt x="10984" y="569"/>
                    </a:lnTo>
                    <a:lnTo>
                      <a:pt x="10984" y="0"/>
                    </a:lnTo>
                    <a:lnTo>
                      <a:pt x="9847" y="0"/>
                    </a:lnTo>
                    <a:lnTo>
                      <a:pt x="9847" y="569"/>
                    </a:lnTo>
                    <a:lnTo>
                      <a:pt x="3866" y="569"/>
                    </a:lnTo>
                    <a:lnTo>
                      <a:pt x="3866" y="0"/>
                    </a:ln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 flipH="1">
              <a:off x="-74" y="-1"/>
              <a:ext cx="19348" cy="10803"/>
              <a:chOff x="-148" y="0"/>
              <a:chExt cx="19348" cy="10803"/>
            </a:xfrm>
          </p:grpSpPr>
          <p:grpSp>
            <p:nvGrpSpPr>
              <p:cNvPr id="29" name="Google Shape;7556;p74"/>
              <p:cNvGrpSpPr/>
              <p:nvPr/>
            </p:nvGrpSpPr>
            <p:grpSpPr>
              <a:xfrm rot="10800000" flipH="1">
                <a:off x="-148" y="8509"/>
                <a:ext cx="5700" cy="2294"/>
                <a:chOff x="264700" y="482825"/>
                <a:chExt cx="2185475" cy="879300"/>
              </a:xfrm>
            </p:grpSpPr>
            <p:sp>
              <p:nvSpPr>
                <p:cNvPr id="30" name="Google Shape;7557;p74"/>
                <p:cNvSpPr/>
                <p:nvPr/>
              </p:nvSpPr>
              <p:spPr>
                <a:xfrm>
                  <a:off x="87035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0" y="0"/>
                      </a:moveTo>
                      <a:cubicBezTo>
                        <a:pt x="456" y="304"/>
                        <a:pt x="942" y="517"/>
                        <a:pt x="1459" y="608"/>
                      </a:cubicBezTo>
                      <a:cubicBezTo>
                        <a:pt x="1537" y="628"/>
                        <a:pt x="1616" y="637"/>
                        <a:pt x="1695" y="637"/>
                      </a:cubicBezTo>
                      <a:cubicBezTo>
                        <a:pt x="2102" y="637"/>
                        <a:pt x="2487" y="383"/>
                        <a:pt x="2614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7558;p74"/>
                <p:cNvSpPr/>
                <p:nvPr/>
              </p:nvSpPr>
              <p:spPr>
                <a:xfrm>
                  <a:off x="925825" y="526175"/>
                  <a:ext cx="99550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" h="2188" extrusionOk="0">
                      <a:moveTo>
                        <a:pt x="1063" y="1"/>
                      </a:moveTo>
                      <a:cubicBezTo>
                        <a:pt x="636" y="1"/>
                        <a:pt x="254" y="263"/>
                        <a:pt x="152" y="698"/>
                      </a:cubicBezTo>
                      <a:cubicBezTo>
                        <a:pt x="0" y="1215"/>
                        <a:pt x="304" y="1731"/>
                        <a:pt x="790" y="1853"/>
                      </a:cubicBezTo>
                      <a:cubicBezTo>
                        <a:pt x="1429" y="2096"/>
                        <a:pt x="2067" y="2187"/>
                        <a:pt x="2705" y="2187"/>
                      </a:cubicBezTo>
                      <a:cubicBezTo>
                        <a:pt x="3982" y="2187"/>
                        <a:pt x="3982" y="303"/>
                        <a:pt x="2705" y="303"/>
                      </a:cubicBezTo>
                      <a:cubicBezTo>
                        <a:pt x="2219" y="303"/>
                        <a:pt x="1763" y="212"/>
                        <a:pt x="1307" y="29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7559;p74"/>
                <p:cNvSpPr/>
                <p:nvPr/>
              </p:nvSpPr>
              <p:spPr>
                <a:xfrm>
                  <a:off x="925825" y="1001100"/>
                  <a:ext cx="99550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" h="2188" extrusionOk="0">
                      <a:moveTo>
                        <a:pt x="1063" y="1"/>
                      </a:moveTo>
                      <a:cubicBezTo>
                        <a:pt x="636" y="1"/>
                        <a:pt x="250" y="263"/>
                        <a:pt x="122" y="698"/>
                      </a:cubicBezTo>
                      <a:cubicBezTo>
                        <a:pt x="0" y="1215"/>
                        <a:pt x="304" y="1732"/>
                        <a:pt x="790" y="1853"/>
                      </a:cubicBezTo>
                      <a:cubicBezTo>
                        <a:pt x="1398" y="2096"/>
                        <a:pt x="2067" y="2188"/>
                        <a:pt x="2705" y="2188"/>
                      </a:cubicBezTo>
                      <a:cubicBezTo>
                        <a:pt x="3982" y="2188"/>
                        <a:pt x="3982" y="303"/>
                        <a:pt x="2705" y="303"/>
                      </a:cubicBezTo>
                      <a:cubicBezTo>
                        <a:pt x="2219" y="303"/>
                        <a:pt x="1733" y="212"/>
                        <a:pt x="1307" y="30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7560;p74"/>
                <p:cNvSpPr/>
                <p:nvPr/>
              </p:nvSpPr>
              <p:spPr>
                <a:xfrm>
                  <a:off x="992975" y="841425"/>
                  <a:ext cx="70600" cy="9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4" h="3899" extrusionOk="0">
                      <a:moveTo>
                        <a:pt x="1659" y="0"/>
                      </a:moveTo>
                      <a:cubicBezTo>
                        <a:pt x="1282" y="0"/>
                        <a:pt x="912" y="203"/>
                        <a:pt x="779" y="672"/>
                      </a:cubicBezTo>
                      <a:cubicBezTo>
                        <a:pt x="597" y="1371"/>
                        <a:pt x="414" y="2040"/>
                        <a:pt x="202" y="2739"/>
                      </a:cubicBezTo>
                      <a:cubicBezTo>
                        <a:pt x="0" y="3434"/>
                        <a:pt x="582" y="3899"/>
                        <a:pt x="1149" y="3899"/>
                      </a:cubicBezTo>
                      <a:cubicBezTo>
                        <a:pt x="1524" y="3899"/>
                        <a:pt x="1893" y="3696"/>
                        <a:pt x="2025" y="3225"/>
                      </a:cubicBezTo>
                      <a:cubicBezTo>
                        <a:pt x="2238" y="2556"/>
                        <a:pt x="2421" y="1857"/>
                        <a:pt x="2603" y="1188"/>
                      </a:cubicBezTo>
                      <a:cubicBezTo>
                        <a:pt x="2823" y="472"/>
                        <a:pt x="2234" y="0"/>
                        <a:pt x="165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7561;p74"/>
                <p:cNvSpPr/>
                <p:nvPr/>
              </p:nvSpPr>
              <p:spPr>
                <a:xfrm>
                  <a:off x="1040125" y="707425"/>
                  <a:ext cx="94650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6" h="2027" extrusionOk="0">
                      <a:moveTo>
                        <a:pt x="2172" y="1"/>
                      </a:moveTo>
                      <a:cubicBezTo>
                        <a:pt x="1697" y="1"/>
                        <a:pt x="1222" y="62"/>
                        <a:pt x="747" y="165"/>
                      </a:cubicBezTo>
                      <a:cubicBezTo>
                        <a:pt x="352" y="257"/>
                        <a:pt x="109" y="591"/>
                        <a:pt x="79" y="986"/>
                      </a:cubicBezTo>
                      <a:cubicBezTo>
                        <a:pt x="0" y="1563"/>
                        <a:pt x="441" y="2026"/>
                        <a:pt x="973" y="2026"/>
                      </a:cubicBezTo>
                      <a:cubicBezTo>
                        <a:pt x="1058" y="2026"/>
                        <a:pt x="1146" y="2014"/>
                        <a:pt x="1234" y="1989"/>
                      </a:cubicBezTo>
                      <a:cubicBezTo>
                        <a:pt x="1587" y="1930"/>
                        <a:pt x="1940" y="1897"/>
                        <a:pt x="2285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1" y="1929"/>
                        <a:pt x="2877" y="1930"/>
                        <a:pt x="2894" y="1930"/>
                      </a:cubicBezTo>
                      <a:cubicBezTo>
                        <a:pt x="3388" y="1930"/>
                        <a:pt x="3786" y="1486"/>
                        <a:pt x="3757" y="986"/>
                      </a:cubicBezTo>
                      <a:cubicBezTo>
                        <a:pt x="3786" y="486"/>
                        <a:pt x="3388" y="42"/>
                        <a:pt x="2894" y="42"/>
                      </a:cubicBezTo>
                      <a:cubicBezTo>
                        <a:pt x="2877" y="42"/>
                        <a:pt x="2861" y="43"/>
                        <a:pt x="2845" y="44"/>
                      </a:cubicBezTo>
                      <a:cubicBezTo>
                        <a:pt x="2621" y="15"/>
                        <a:pt x="2396" y="1"/>
                        <a:pt x="217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7562;p74"/>
                <p:cNvSpPr/>
                <p:nvPr/>
              </p:nvSpPr>
              <p:spPr>
                <a:xfrm>
                  <a:off x="1086925" y="810125"/>
                  <a:ext cx="72200" cy="5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2194" extrusionOk="0">
                      <a:moveTo>
                        <a:pt x="1038" y="0"/>
                      </a:moveTo>
                      <a:cubicBezTo>
                        <a:pt x="622" y="0"/>
                        <a:pt x="252" y="282"/>
                        <a:pt x="152" y="708"/>
                      </a:cubicBezTo>
                      <a:cubicBezTo>
                        <a:pt x="0" y="1194"/>
                        <a:pt x="304" y="1711"/>
                        <a:pt x="790" y="1863"/>
                      </a:cubicBezTo>
                      <a:cubicBezTo>
                        <a:pt x="1064" y="1954"/>
                        <a:pt x="1307" y="2076"/>
                        <a:pt x="1581" y="2167"/>
                      </a:cubicBezTo>
                      <a:cubicBezTo>
                        <a:pt x="1658" y="2185"/>
                        <a:pt x="1735" y="2194"/>
                        <a:pt x="1811" y="2194"/>
                      </a:cubicBezTo>
                      <a:cubicBezTo>
                        <a:pt x="2243" y="2194"/>
                        <a:pt x="2637" y="1912"/>
                        <a:pt x="2766" y="1498"/>
                      </a:cubicBezTo>
                      <a:cubicBezTo>
                        <a:pt x="2888" y="981"/>
                        <a:pt x="2584" y="465"/>
                        <a:pt x="2097" y="343"/>
                      </a:cubicBezTo>
                      <a:cubicBezTo>
                        <a:pt x="1824" y="252"/>
                        <a:pt x="1581" y="130"/>
                        <a:pt x="1307" y="39"/>
                      </a:cubicBezTo>
                      <a:cubicBezTo>
                        <a:pt x="1217" y="13"/>
                        <a:pt x="1126" y="0"/>
                        <a:pt x="103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7563;p74"/>
                <p:cNvSpPr/>
                <p:nvPr/>
              </p:nvSpPr>
              <p:spPr>
                <a:xfrm>
                  <a:off x="1228250" y="482825"/>
                  <a:ext cx="47150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1513" extrusionOk="0">
                      <a:moveTo>
                        <a:pt x="1" y="0"/>
                      </a:moveTo>
                      <a:lnTo>
                        <a:pt x="1" y="578"/>
                      </a:lnTo>
                      <a:cubicBezTo>
                        <a:pt x="1" y="1201"/>
                        <a:pt x="472" y="1513"/>
                        <a:pt x="943" y="1513"/>
                      </a:cubicBezTo>
                      <a:cubicBezTo>
                        <a:pt x="1414" y="1513"/>
                        <a:pt x="1885" y="1201"/>
                        <a:pt x="1885" y="578"/>
                      </a:cubicBezTo>
                      <a:lnTo>
                        <a:pt x="188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7564;p74"/>
                <p:cNvSpPr/>
                <p:nvPr/>
              </p:nvSpPr>
              <p:spPr>
                <a:xfrm>
                  <a:off x="849800" y="913750"/>
                  <a:ext cx="97825" cy="6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3" h="2410" extrusionOk="0">
                      <a:moveTo>
                        <a:pt x="1393" y="1"/>
                      </a:moveTo>
                      <a:cubicBezTo>
                        <a:pt x="644" y="1"/>
                        <a:pt x="1" y="969"/>
                        <a:pt x="701" y="1669"/>
                      </a:cubicBezTo>
                      <a:cubicBezTo>
                        <a:pt x="1157" y="2034"/>
                        <a:pt x="1704" y="2277"/>
                        <a:pt x="2281" y="2368"/>
                      </a:cubicBezTo>
                      <a:cubicBezTo>
                        <a:pt x="2385" y="2396"/>
                        <a:pt x="2484" y="2409"/>
                        <a:pt x="2576" y="2409"/>
                      </a:cubicBezTo>
                      <a:cubicBezTo>
                        <a:pt x="3597" y="2409"/>
                        <a:pt x="3912" y="851"/>
                        <a:pt x="2798" y="545"/>
                      </a:cubicBezTo>
                      <a:cubicBezTo>
                        <a:pt x="2616" y="484"/>
                        <a:pt x="2433" y="454"/>
                        <a:pt x="2281" y="393"/>
                      </a:cubicBezTo>
                      <a:lnTo>
                        <a:pt x="2129" y="332"/>
                      </a:lnTo>
                      <a:cubicBezTo>
                        <a:pt x="2099" y="332"/>
                        <a:pt x="2068" y="302"/>
                        <a:pt x="2068" y="302"/>
                      </a:cubicBezTo>
                      <a:cubicBezTo>
                        <a:pt x="1857" y="90"/>
                        <a:pt x="1620" y="1"/>
                        <a:pt x="139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7565;p74"/>
                <p:cNvSpPr/>
                <p:nvPr/>
              </p:nvSpPr>
              <p:spPr>
                <a:xfrm>
                  <a:off x="906025" y="693200"/>
                  <a:ext cx="1056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07" extrusionOk="0">
                      <a:moveTo>
                        <a:pt x="3200" y="1"/>
                      </a:moveTo>
                      <a:cubicBezTo>
                        <a:pt x="2970" y="1"/>
                        <a:pt x="2744" y="97"/>
                        <a:pt x="2585" y="278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1" y="4245"/>
                        <a:pt x="591" y="4706"/>
                        <a:pt x="1162" y="4706"/>
                      </a:cubicBezTo>
                      <a:cubicBezTo>
                        <a:pt x="1538" y="4706"/>
                        <a:pt x="1906" y="4506"/>
                        <a:pt x="2038" y="4048"/>
                      </a:cubicBezTo>
                      <a:cubicBezTo>
                        <a:pt x="2099" y="3804"/>
                        <a:pt x="2221" y="3561"/>
                        <a:pt x="2373" y="3348"/>
                      </a:cubicBezTo>
                      <a:cubicBezTo>
                        <a:pt x="2798" y="2710"/>
                        <a:pt x="3467" y="2224"/>
                        <a:pt x="3953" y="1646"/>
                      </a:cubicBezTo>
                      <a:cubicBezTo>
                        <a:pt x="4105" y="1433"/>
                        <a:pt x="4196" y="1190"/>
                        <a:pt x="4227" y="947"/>
                      </a:cubicBezTo>
                      <a:cubicBezTo>
                        <a:pt x="4227" y="765"/>
                        <a:pt x="4166" y="582"/>
                        <a:pt x="4075" y="430"/>
                      </a:cubicBezTo>
                      <a:cubicBezTo>
                        <a:pt x="4014" y="400"/>
                        <a:pt x="3984" y="339"/>
                        <a:pt x="3923" y="278"/>
                      </a:cubicBezTo>
                      <a:cubicBezTo>
                        <a:pt x="3892" y="248"/>
                        <a:pt x="3832" y="218"/>
                        <a:pt x="3801" y="187"/>
                      </a:cubicBezTo>
                      <a:cubicBezTo>
                        <a:pt x="3680" y="96"/>
                        <a:pt x="3558" y="66"/>
                        <a:pt x="3437" y="35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7566;p74"/>
                <p:cNvSpPr/>
                <p:nvPr/>
              </p:nvSpPr>
              <p:spPr>
                <a:xfrm>
                  <a:off x="802725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6" y="0"/>
                      </a:moveTo>
                      <a:cubicBezTo>
                        <a:pt x="620" y="0"/>
                        <a:pt x="247" y="277"/>
                        <a:pt x="122" y="678"/>
                      </a:cubicBezTo>
                      <a:cubicBezTo>
                        <a:pt x="0" y="1195"/>
                        <a:pt x="304" y="1711"/>
                        <a:pt x="790" y="1863"/>
                      </a:cubicBezTo>
                      <a:cubicBezTo>
                        <a:pt x="1611" y="2198"/>
                        <a:pt x="2492" y="2411"/>
                        <a:pt x="3404" y="2471"/>
                      </a:cubicBezTo>
                      <a:cubicBezTo>
                        <a:pt x="3414" y="2472"/>
                        <a:pt x="3424" y="2472"/>
                        <a:pt x="3433" y="2472"/>
                      </a:cubicBezTo>
                      <a:cubicBezTo>
                        <a:pt x="4620" y="2472"/>
                        <a:pt x="4610" y="617"/>
                        <a:pt x="3404" y="587"/>
                      </a:cubicBezTo>
                      <a:cubicBezTo>
                        <a:pt x="2675" y="526"/>
                        <a:pt x="1976" y="313"/>
                        <a:pt x="1307" y="40"/>
                      </a:cubicBezTo>
                      <a:cubicBezTo>
                        <a:pt x="1216" y="13"/>
                        <a:pt x="1125" y="0"/>
                        <a:pt x="1036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7567;p74"/>
                <p:cNvSpPr/>
                <p:nvPr/>
              </p:nvSpPr>
              <p:spPr>
                <a:xfrm>
                  <a:off x="1856200" y="693200"/>
                  <a:ext cx="1053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5" h="4707" extrusionOk="0">
                      <a:moveTo>
                        <a:pt x="3218" y="1"/>
                      </a:moveTo>
                      <a:cubicBezTo>
                        <a:pt x="2988" y="1"/>
                        <a:pt x="2762" y="97"/>
                        <a:pt x="2603" y="278"/>
                      </a:cubicBezTo>
                      <a:cubicBezTo>
                        <a:pt x="1722" y="1342"/>
                        <a:pt x="597" y="2163"/>
                        <a:pt x="202" y="3531"/>
                      </a:cubicBezTo>
                      <a:cubicBezTo>
                        <a:pt x="1" y="4245"/>
                        <a:pt x="583" y="4706"/>
                        <a:pt x="1151" y="4706"/>
                      </a:cubicBezTo>
                      <a:cubicBezTo>
                        <a:pt x="1526" y="4706"/>
                        <a:pt x="1893" y="4506"/>
                        <a:pt x="2026" y="4048"/>
                      </a:cubicBezTo>
                      <a:cubicBezTo>
                        <a:pt x="2087" y="3804"/>
                        <a:pt x="2208" y="3561"/>
                        <a:pt x="2360" y="3348"/>
                      </a:cubicBezTo>
                      <a:cubicBezTo>
                        <a:pt x="2786" y="2710"/>
                        <a:pt x="3455" y="2224"/>
                        <a:pt x="3941" y="1646"/>
                      </a:cubicBezTo>
                      <a:cubicBezTo>
                        <a:pt x="4093" y="1433"/>
                        <a:pt x="4184" y="1190"/>
                        <a:pt x="4214" y="947"/>
                      </a:cubicBezTo>
                      <a:cubicBezTo>
                        <a:pt x="4214" y="765"/>
                        <a:pt x="4154" y="582"/>
                        <a:pt x="4062" y="430"/>
                      </a:cubicBezTo>
                      <a:cubicBezTo>
                        <a:pt x="4032" y="400"/>
                        <a:pt x="3971" y="339"/>
                        <a:pt x="3941" y="278"/>
                      </a:cubicBezTo>
                      <a:cubicBezTo>
                        <a:pt x="3880" y="248"/>
                        <a:pt x="3850" y="218"/>
                        <a:pt x="3789" y="157"/>
                      </a:cubicBezTo>
                      <a:cubicBezTo>
                        <a:pt x="3698" y="96"/>
                        <a:pt x="3576" y="66"/>
                        <a:pt x="3455" y="35"/>
                      </a:cubicBezTo>
                      <a:cubicBezTo>
                        <a:pt x="3377" y="12"/>
                        <a:pt x="3297" y="1"/>
                        <a:pt x="3218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7568;p74"/>
                <p:cNvSpPr/>
                <p:nvPr/>
              </p:nvSpPr>
              <p:spPr>
                <a:xfrm>
                  <a:off x="182020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1" y="0"/>
                      </a:moveTo>
                      <a:cubicBezTo>
                        <a:pt x="457" y="304"/>
                        <a:pt x="943" y="517"/>
                        <a:pt x="1460" y="608"/>
                      </a:cubicBezTo>
                      <a:cubicBezTo>
                        <a:pt x="1538" y="628"/>
                        <a:pt x="1617" y="637"/>
                        <a:pt x="1695" y="637"/>
                      </a:cubicBezTo>
                      <a:cubicBezTo>
                        <a:pt x="2103" y="637"/>
                        <a:pt x="2487" y="383"/>
                        <a:pt x="261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7569;p74"/>
                <p:cNvSpPr/>
                <p:nvPr/>
              </p:nvSpPr>
              <p:spPr>
                <a:xfrm>
                  <a:off x="1993475" y="590725"/>
                  <a:ext cx="9272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9" h="3643" extrusionOk="0">
                      <a:moveTo>
                        <a:pt x="2432" y="1"/>
                      </a:moveTo>
                      <a:cubicBezTo>
                        <a:pt x="1641" y="1"/>
                        <a:pt x="882" y="365"/>
                        <a:pt x="426" y="1034"/>
                      </a:cubicBezTo>
                      <a:cubicBezTo>
                        <a:pt x="0" y="1703"/>
                        <a:pt x="61" y="2554"/>
                        <a:pt x="547" y="3192"/>
                      </a:cubicBezTo>
                      <a:cubicBezTo>
                        <a:pt x="732" y="3480"/>
                        <a:pt x="1042" y="3642"/>
                        <a:pt x="1365" y="3642"/>
                      </a:cubicBezTo>
                      <a:cubicBezTo>
                        <a:pt x="1519" y="3642"/>
                        <a:pt x="1676" y="3605"/>
                        <a:pt x="1824" y="3526"/>
                      </a:cubicBezTo>
                      <a:cubicBezTo>
                        <a:pt x="2280" y="3253"/>
                        <a:pt x="2432" y="2675"/>
                        <a:pt x="2189" y="2219"/>
                      </a:cubicBezTo>
                      <a:cubicBezTo>
                        <a:pt x="2128" y="2159"/>
                        <a:pt x="2067" y="1976"/>
                        <a:pt x="2128" y="1885"/>
                      </a:cubicBezTo>
                      <a:cubicBezTo>
                        <a:pt x="2151" y="1870"/>
                        <a:pt x="2177" y="1864"/>
                        <a:pt x="2205" y="1864"/>
                      </a:cubicBezTo>
                      <a:cubicBezTo>
                        <a:pt x="2289" y="1864"/>
                        <a:pt x="2386" y="1915"/>
                        <a:pt x="2432" y="1915"/>
                      </a:cubicBezTo>
                      <a:cubicBezTo>
                        <a:pt x="3708" y="1915"/>
                        <a:pt x="3708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7570;p74"/>
                <p:cNvSpPr/>
                <p:nvPr/>
              </p:nvSpPr>
              <p:spPr>
                <a:xfrm>
                  <a:off x="1510925" y="583875"/>
                  <a:ext cx="9197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9" h="3643" extrusionOk="0">
                      <a:moveTo>
                        <a:pt x="2432" y="1"/>
                      </a:moveTo>
                      <a:cubicBezTo>
                        <a:pt x="1612" y="1"/>
                        <a:pt x="852" y="366"/>
                        <a:pt x="396" y="1034"/>
                      </a:cubicBezTo>
                      <a:cubicBezTo>
                        <a:pt x="1" y="1703"/>
                        <a:pt x="31" y="2554"/>
                        <a:pt x="518" y="3192"/>
                      </a:cubicBezTo>
                      <a:cubicBezTo>
                        <a:pt x="703" y="3480"/>
                        <a:pt x="1026" y="3643"/>
                        <a:pt x="1358" y="3643"/>
                      </a:cubicBezTo>
                      <a:cubicBezTo>
                        <a:pt x="1517" y="3643"/>
                        <a:pt x="1677" y="3606"/>
                        <a:pt x="1825" y="3527"/>
                      </a:cubicBezTo>
                      <a:cubicBezTo>
                        <a:pt x="2280" y="3253"/>
                        <a:pt x="2432" y="2676"/>
                        <a:pt x="2159" y="2220"/>
                      </a:cubicBezTo>
                      <a:cubicBezTo>
                        <a:pt x="2129" y="2159"/>
                        <a:pt x="2037" y="1977"/>
                        <a:pt x="2129" y="1916"/>
                      </a:cubicBezTo>
                      <a:cubicBezTo>
                        <a:pt x="2159" y="1885"/>
                        <a:pt x="2193" y="1875"/>
                        <a:pt x="2228" y="1875"/>
                      </a:cubicBezTo>
                      <a:cubicBezTo>
                        <a:pt x="2297" y="1875"/>
                        <a:pt x="2372" y="1916"/>
                        <a:pt x="2432" y="1916"/>
                      </a:cubicBezTo>
                      <a:cubicBezTo>
                        <a:pt x="3679" y="1916"/>
                        <a:pt x="3679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7571;p74"/>
                <p:cNvSpPr/>
                <p:nvPr/>
              </p:nvSpPr>
              <p:spPr>
                <a:xfrm>
                  <a:off x="1032200" y="586925"/>
                  <a:ext cx="92725" cy="9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9" h="3663" extrusionOk="0">
                      <a:moveTo>
                        <a:pt x="2432" y="1"/>
                      </a:moveTo>
                      <a:cubicBezTo>
                        <a:pt x="1642" y="1"/>
                        <a:pt x="882" y="365"/>
                        <a:pt x="426" y="1034"/>
                      </a:cubicBezTo>
                      <a:cubicBezTo>
                        <a:pt x="1" y="1703"/>
                        <a:pt x="61" y="2554"/>
                        <a:pt x="548" y="3192"/>
                      </a:cubicBezTo>
                      <a:cubicBezTo>
                        <a:pt x="709" y="3494"/>
                        <a:pt x="1016" y="3663"/>
                        <a:pt x="1338" y="3663"/>
                      </a:cubicBezTo>
                      <a:cubicBezTo>
                        <a:pt x="1502" y="3663"/>
                        <a:pt x="1670" y="3619"/>
                        <a:pt x="1824" y="3526"/>
                      </a:cubicBezTo>
                      <a:cubicBezTo>
                        <a:pt x="2280" y="3253"/>
                        <a:pt x="2432" y="2675"/>
                        <a:pt x="2189" y="2219"/>
                      </a:cubicBezTo>
                      <a:cubicBezTo>
                        <a:pt x="2128" y="2189"/>
                        <a:pt x="2037" y="2007"/>
                        <a:pt x="2128" y="1915"/>
                      </a:cubicBezTo>
                      <a:cubicBezTo>
                        <a:pt x="2159" y="1885"/>
                        <a:pt x="2196" y="1875"/>
                        <a:pt x="2234" y="1875"/>
                      </a:cubicBezTo>
                      <a:cubicBezTo>
                        <a:pt x="2311" y="1875"/>
                        <a:pt x="2392" y="1915"/>
                        <a:pt x="2432" y="1915"/>
                      </a:cubicBezTo>
                      <a:cubicBezTo>
                        <a:pt x="3709" y="1915"/>
                        <a:pt x="3709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7572;p74"/>
                <p:cNvSpPr/>
                <p:nvPr/>
              </p:nvSpPr>
              <p:spPr>
                <a:xfrm>
                  <a:off x="544350" y="586925"/>
                  <a:ext cx="92725" cy="9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9" h="3663" extrusionOk="0">
                      <a:moveTo>
                        <a:pt x="2432" y="1"/>
                      </a:moveTo>
                      <a:cubicBezTo>
                        <a:pt x="1642" y="1"/>
                        <a:pt x="882" y="365"/>
                        <a:pt x="426" y="1034"/>
                      </a:cubicBezTo>
                      <a:cubicBezTo>
                        <a:pt x="0" y="1703"/>
                        <a:pt x="61" y="2554"/>
                        <a:pt x="548" y="3192"/>
                      </a:cubicBezTo>
                      <a:cubicBezTo>
                        <a:pt x="729" y="3494"/>
                        <a:pt x="1030" y="3663"/>
                        <a:pt x="1345" y="3663"/>
                      </a:cubicBezTo>
                      <a:cubicBezTo>
                        <a:pt x="1506" y="3663"/>
                        <a:pt x="1670" y="3619"/>
                        <a:pt x="1824" y="3526"/>
                      </a:cubicBezTo>
                      <a:cubicBezTo>
                        <a:pt x="2280" y="3253"/>
                        <a:pt x="2432" y="2675"/>
                        <a:pt x="2189" y="2219"/>
                      </a:cubicBezTo>
                      <a:cubicBezTo>
                        <a:pt x="2128" y="2189"/>
                        <a:pt x="2067" y="2007"/>
                        <a:pt x="2128" y="1915"/>
                      </a:cubicBezTo>
                      <a:cubicBezTo>
                        <a:pt x="2159" y="1885"/>
                        <a:pt x="2196" y="1875"/>
                        <a:pt x="2234" y="1875"/>
                      </a:cubicBezTo>
                      <a:cubicBezTo>
                        <a:pt x="2311" y="1875"/>
                        <a:pt x="2392" y="1915"/>
                        <a:pt x="2432" y="1915"/>
                      </a:cubicBezTo>
                      <a:cubicBezTo>
                        <a:pt x="3709" y="1915"/>
                        <a:pt x="3709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7573;p74"/>
                <p:cNvSpPr/>
                <p:nvPr/>
              </p:nvSpPr>
              <p:spPr>
                <a:xfrm>
                  <a:off x="1023075" y="1058825"/>
                  <a:ext cx="9197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9" h="3643" extrusionOk="0">
                      <a:moveTo>
                        <a:pt x="2432" y="0"/>
                      </a:moveTo>
                      <a:cubicBezTo>
                        <a:pt x="1612" y="0"/>
                        <a:pt x="852" y="365"/>
                        <a:pt x="396" y="1034"/>
                      </a:cubicBezTo>
                      <a:cubicBezTo>
                        <a:pt x="1" y="1702"/>
                        <a:pt x="31" y="2553"/>
                        <a:pt x="517" y="3192"/>
                      </a:cubicBezTo>
                      <a:cubicBezTo>
                        <a:pt x="702" y="3479"/>
                        <a:pt x="1026" y="3642"/>
                        <a:pt x="1358" y="3642"/>
                      </a:cubicBezTo>
                      <a:cubicBezTo>
                        <a:pt x="1516" y="3642"/>
                        <a:pt x="1677" y="3605"/>
                        <a:pt x="1825" y="3526"/>
                      </a:cubicBezTo>
                      <a:cubicBezTo>
                        <a:pt x="2280" y="3253"/>
                        <a:pt x="2432" y="2675"/>
                        <a:pt x="2159" y="2219"/>
                      </a:cubicBezTo>
                      <a:cubicBezTo>
                        <a:pt x="2128" y="2158"/>
                        <a:pt x="2037" y="1976"/>
                        <a:pt x="2128" y="1915"/>
                      </a:cubicBezTo>
                      <a:cubicBezTo>
                        <a:pt x="2159" y="1885"/>
                        <a:pt x="2193" y="1875"/>
                        <a:pt x="2228" y="1875"/>
                      </a:cubicBezTo>
                      <a:cubicBezTo>
                        <a:pt x="2297" y="1875"/>
                        <a:pt x="2372" y="1915"/>
                        <a:pt x="2432" y="1915"/>
                      </a:cubicBezTo>
                      <a:cubicBezTo>
                        <a:pt x="3679" y="1915"/>
                        <a:pt x="3679" y="0"/>
                        <a:pt x="243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7574;p74"/>
                <p:cNvSpPr/>
                <p:nvPr/>
              </p:nvSpPr>
              <p:spPr>
                <a:xfrm>
                  <a:off x="567150" y="1058825"/>
                  <a:ext cx="9197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9" h="3643" extrusionOk="0">
                      <a:moveTo>
                        <a:pt x="2432" y="0"/>
                      </a:moveTo>
                      <a:cubicBezTo>
                        <a:pt x="1611" y="0"/>
                        <a:pt x="851" y="365"/>
                        <a:pt x="395" y="1034"/>
                      </a:cubicBezTo>
                      <a:cubicBezTo>
                        <a:pt x="0" y="1702"/>
                        <a:pt x="31" y="2553"/>
                        <a:pt x="517" y="3192"/>
                      </a:cubicBezTo>
                      <a:cubicBezTo>
                        <a:pt x="702" y="3479"/>
                        <a:pt x="1026" y="3642"/>
                        <a:pt x="1357" y="3642"/>
                      </a:cubicBezTo>
                      <a:cubicBezTo>
                        <a:pt x="1516" y="3642"/>
                        <a:pt x="1676" y="3605"/>
                        <a:pt x="1824" y="3526"/>
                      </a:cubicBezTo>
                      <a:cubicBezTo>
                        <a:pt x="2280" y="3253"/>
                        <a:pt x="2432" y="2675"/>
                        <a:pt x="2158" y="2219"/>
                      </a:cubicBezTo>
                      <a:cubicBezTo>
                        <a:pt x="2128" y="2158"/>
                        <a:pt x="2037" y="1976"/>
                        <a:pt x="2128" y="1915"/>
                      </a:cubicBezTo>
                      <a:cubicBezTo>
                        <a:pt x="2158" y="1885"/>
                        <a:pt x="2192" y="1875"/>
                        <a:pt x="2227" y="1875"/>
                      </a:cubicBezTo>
                      <a:cubicBezTo>
                        <a:pt x="2297" y="1875"/>
                        <a:pt x="2371" y="1915"/>
                        <a:pt x="2432" y="1915"/>
                      </a:cubicBezTo>
                      <a:cubicBezTo>
                        <a:pt x="3678" y="1915"/>
                        <a:pt x="3678" y="0"/>
                        <a:pt x="243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7575;p74"/>
                <p:cNvSpPr/>
                <p:nvPr/>
              </p:nvSpPr>
              <p:spPr>
                <a:xfrm>
                  <a:off x="1875675" y="526175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3" y="698"/>
                      </a:cubicBezTo>
                      <a:cubicBezTo>
                        <a:pt x="1" y="1215"/>
                        <a:pt x="305" y="1731"/>
                        <a:pt x="791" y="1853"/>
                      </a:cubicBezTo>
                      <a:cubicBezTo>
                        <a:pt x="1399" y="2096"/>
                        <a:pt x="2068" y="2187"/>
                        <a:pt x="2706" y="2187"/>
                      </a:cubicBezTo>
                      <a:cubicBezTo>
                        <a:pt x="3983" y="2187"/>
                        <a:pt x="3983" y="303"/>
                        <a:pt x="2706" y="303"/>
                      </a:cubicBezTo>
                      <a:cubicBezTo>
                        <a:pt x="2220" y="303"/>
                        <a:pt x="1764" y="212"/>
                        <a:pt x="1308" y="29"/>
                      </a:cubicBezTo>
                      <a:cubicBezTo>
                        <a:pt x="1226" y="10"/>
                        <a:pt x="1144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7576;p74"/>
                <p:cNvSpPr/>
                <p:nvPr/>
              </p:nvSpPr>
              <p:spPr>
                <a:xfrm>
                  <a:off x="1752575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0"/>
                      </a:moveTo>
                      <a:cubicBezTo>
                        <a:pt x="620" y="0"/>
                        <a:pt x="247" y="277"/>
                        <a:pt x="122" y="678"/>
                      </a:cubicBezTo>
                      <a:cubicBezTo>
                        <a:pt x="1" y="1195"/>
                        <a:pt x="305" y="1711"/>
                        <a:pt x="791" y="1863"/>
                      </a:cubicBezTo>
                      <a:cubicBezTo>
                        <a:pt x="1612" y="2198"/>
                        <a:pt x="2493" y="2411"/>
                        <a:pt x="3405" y="2471"/>
                      </a:cubicBezTo>
                      <a:cubicBezTo>
                        <a:pt x="3415" y="2472"/>
                        <a:pt x="3424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5" y="526"/>
                        <a:pt x="1976" y="313"/>
                        <a:pt x="1308" y="40"/>
                      </a:cubicBezTo>
                      <a:cubicBezTo>
                        <a:pt x="1217" y="13"/>
                        <a:pt x="1126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7577;p74"/>
                <p:cNvSpPr/>
                <p:nvPr/>
              </p:nvSpPr>
              <p:spPr>
                <a:xfrm>
                  <a:off x="1566400" y="482825"/>
                  <a:ext cx="41075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3" h="480" extrusionOk="0">
                      <a:moveTo>
                        <a:pt x="1" y="0"/>
                      </a:moveTo>
                      <a:cubicBezTo>
                        <a:pt x="177" y="302"/>
                        <a:pt x="499" y="480"/>
                        <a:pt x="847" y="480"/>
                      </a:cubicBezTo>
                      <a:cubicBezTo>
                        <a:pt x="919" y="480"/>
                        <a:pt x="992" y="472"/>
                        <a:pt x="1065" y="456"/>
                      </a:cubicBezTo>
                      <a:cubicBezTo>
                        <a:pt x="1308" y="365"/>
                        <a:pt x="1520" y="213"/>
                        <a:pt x="164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7578;p74"/>
                <p:cNvSpPr/>
                <p:nvPr/>
              </p:nvSpPr>
              <p:spPr>
                <a:xfrm>
                  <a:off x="2227500" y="592025"/>
                  <a:ext cx="115550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2" h="2472" extrusionOk="0">
                      <a:moveTo>
                        <a:pt x="1037" y="0"/>
                      </a:moveTo>
                      <a:cubicBezTo>
                        <a:pt x="621" y="0"/>
                        <a:pt x="248" y="277"/>
                        <a:pt x="123" y="678"/>
                      </a:cubicBezTo>
                      <a:cubicBezTo>
                        <a:pt x="1" y="1195"/>
                        <a:pt x="305" y="1711"/>
                        <a:pt x="791" y="1863"/>
                      </a:cubicBezTo>
                      <a:cubicBezTo>
                        <a:pt x="1612" y="2198"/>
                        <a:pt x="2493" y="2411"/>
                        <a:pt x="3405" y="2471"/>
                      </a:cubicBezTo>
                      <a:cubicBezTo>
                        <a:pt x="3415" y="2472"/>
                        <a:pt x="3425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6" y="526"/>
                        <a:pt x="1977" y="313"/>
                        <a:pt x="1308" y="40"/>
                      </a:cubicBezTo>
                      <a:cubicBezTo>
                        <a:pt x="1217" y="13"/>
                        <a:pt x="1126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7579;p74"/>
                <p:cNvSpPr/>
                <p:nvPr/>
              </p:nvSpPr>
              <p:spPr>
                <a:xfrm>
                  <a:off x="2182675" y="715225"/>
                  <a:ext cx="82100" cy="6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9" extrusionOk="0">
                      <a:moveTo>
                        <a:pt x="2386" y="1"/>
                      </a:moveTo>
                      <a:cubicBezTo>
                        <a:pt x="2361" y="1"/>
                        <a:pt x="2336" y="2"/>
                        <a:pt x="2311" y="5"/>
                      </a:cubicBezTo>
                      <a:cubicBezTo>
                        <a:pt x="2128" y="5"/>
                        <a:pt x="1946" y="36"/>
                        <a:pt x="1764" y="157"/>
                      </a:cubicBezTo>
                      <a:cubicBezTo>
                        <a:pt x="1733" y="188"/>
                        <a:pt x="1672" y="218"/>
                        <a:pt x="1642" y="279"/>
                      </a:cubicBezTo>
                      <a:cubicBezTo>
                        <a:pt x="1581" y="340"/>
                        <a:pt x="1490" y="401"/>
                        <a:pt x="1429" y="461"/>
                      </a:cubicBezTo>
                      <a:cubicBezTo>
                        <a:pt x="1399" y="461"/>
                        <a:pt x="1368" y="492"/>
                        <a:pt x="1338" y="522"/>
                      </a:cubicBezTo>
                      <a:cubicBezTo>
                        <a:pt x="1277" y="552"/>
                        <a:pt x="1186" y="613"/>
                        <a:pt x="1125" y="644"/>
                      </a:cubicBezTo>
                      <a:cubicBezTo>
                        <a:pt x="1034" y="674"/>
                        <a:pt x="973" y="674"/>
                        <a:pt x="882" y="704"/>
                      </a:cubicBezTo>
                      <a:cubicBezTo>
                        <a:pt x="305" y="856"/>
                        <a:pt x="1" y="1525"/>
                        <a:pt x="305" y="2042"/>
                      </a:cubicBezTo>
                      <a:cubicBezTo>
                        <a:pt x="335" y="2163"/>
                        <a:pt x="426" y="2255"/>
                        <a:pt x="517" y="2346"/>
                      </a:cubicBezTo>
                      <a:cubicBezTo>
                        <a:pt x="578" y="2376"/>
                        <a:pt x="609" y="2407"/>
                        <a:pt x="669" y="2437"/>
                      </a:cubicBezTo>
                      <a:cubicBezTo>
                        <a:pt x="821" y="2528"/>
                        <a:pt x="1004" y="2559"/>
                        <a:pt x="1186" y="2559"/>
                      </a:cubicBezTo>
                      <a:cubicBezTo>
                        <a:pt x="1277" y="2559"/>
                        <a:pt x="1338" y="2528"/>
                        <a:pt x="1399" y="2528"/>
                      </a:cubicBezTo>
                      <a:cubicBezTo>
                        <a:pt x="2007" y="2376"/>
                        <a:pt x="2554" y="2072"/>
                        <a:pt x="2979" y="1616"/>
                      </a:cubicBezTo>
                      <a:cubicBezTo>
                        <a:pt x="3192" y="1404"/>
                        <a:pt x="3283" y="1069"/>
                        <a:pt x="3223" y="765"/>
                      </a:cubicBezTo>
                      <a:cubicBezTo>
                        <a:pt x="3223" y="644"/>
                        <a:pt x="3162" y="522"/>
                        <a:pt x="3101" y="431"/>
                      </a:cubicBezTo>
                      <a:cubicBezTo>
                        <a:pt x="3071" y="370"/>
                        <a:pt x="3010" y="309"/>
                        <a:pt x="2979" y="279"/>
                      </a:cubicBezTo>
                      <a:cubicBezTo>
                        <a:pt x="2816" y="115"/>
                        <a:pt x="2603" y="1"/>
                        <a:pt x="238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7580;p74"/>
                <p:cNvSpPr/>
                <p:nvPr/>
              </p:nvSpPr>
              <p:spPr>
                <a:xfrm>
                  <a:off x="1707750" y="715225"/>
                  <a:ext cx="82100" cy="6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9" extrusionOk="0">
                      <a:moveTo>
                        <a:pt x="2386" y="1"/>
                      </a:moveTo>
                      <a:cubicBezTo>
                        <a:pt x="2361" y="1"/>
                        <a:pt x="2335" y="2"/>
                        <a:pt x="2310" y="5"/>
                      </a:cubicBezTo>
                      <a:cubicBezTo>
                        <a:pt x="2128" y="5"/>
                        <a:pt x="1946" y="36"/>
                        <a:pt x="1763" y="157"/>
                      </a:cubicBezTo>
                      <a:cubicBezTo>
                        <a:pt x="1733" y="188"/>
                        <a:pt x="1672" y="218"/>
                        <a:pt x="1642" y="279"/>
                      </a:cubicBezTo>
                      <a:cubicBezTo>
                        <a:pt x="1581" y="340"/>
                        <a:pt x="1490" y="401"/>
                        <a:pt x="1429" y="461"/>
                      </a:cubicBezTo>
                      <a:cubicBezTo>
                        <a:pt x="1398" y="461"/>
                        <a:pt x="1368" y="492"/>
                        <a:pt x="1338" y="522"/>
                      </a:cubicBezTo>
                      <a:cubicBezTo>
                        <a:pt x="1277" y="552"/>
                        <a:pt x="1186" y="613"/>
                        <a:pt x="1095" y="644"/>
                      </a:cubicBezTo>
                      <a:cubicBezTo>
                        <a:pt x="1034" y="674"/>
                        <a:pt x="973" y="674"/>
                        <a:pt x="882" y="704"/>
                      </a:cubicBezTo>
                      <a:cubicBezTo>
                        <a:pt x="304" y="856"/>
                        <a:pt x="0" y="1525"/>
                        <a:pt x="304" y="2042"/>
                      </a:cubicBezTo>
                      <a:cubicBezTo>
                        <a:pt x="335" y="2163"/>
                        <a:pt x="426" y="2255"/>
                        <a:pt x="517" y="2346"/>
                      </a:cubicBezTo>
                      <a:cubicBezTo>
                        <a:pt x="578" y="2376"/>
                        <a:pt x="608" y="2407"/>
                        <a:pt x="669" y="2437"/>
                      </a:cubicBezTo>
                      <a:cubicBezTo>
                        <a:pt x="821" y="2528"/>
                        <a:pt x="1003" y="2559"/>
                        <a:pt x="1186" y="2559"/>
                      </a:cubicBezTo>
                      <a:cubicBezTo>
                        <a:pt x="1277" y="2559"/>
                        <a:pt x="1338" y="2528"/>
                        <a:pt x="1398" y="2528"/>
                      </a:cubicBezTo>
                      <a:cubicBezTo>
                        <a:pt x="2006" y="2376"/>
                        <a:pt x="2554" y="2072"/>
                        <a:pt x="2979" y="1616"/>
                      </a:cubicBezTo>
                      <a:cubicBezTo>
                        <a:pt x="3192" y="1404"/>
                        <a:pt x="3283" y="1069"/>
                        <a:pt x="3222" y="765"/>
                      </a:cubicBezTo>
                      <a:cubicBezTo>
                        <a:pt x="3222" y="644"/>
                        <a:pt x="3161" y="522"/>
                        <a:pt x="3101" y="431"/>
                      </a:cubicBezTo>
                      <a:cubicBezTo>
                        <a:pt x="3070" y="370"/>
                        <a:pt x="3009" y="309"/>
                        <a:pt x="2979" y="279"/>
                      </a:cubicBezTo>
                      <a:cubicBezTo>
                        <a:pt x="2816" y="115"/>
                        <a:pt x="2603" y="1"/>
                        <a:pt x="238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7581;p74"/>
                <p:cNvSpPr/>
                <p:nvPr/>
              </p:nvSpPr>
              <p:spPr>
                <a:xfrm>
                  <a:off x="2178125" y="482825"/>
                  <a:ext cx="47125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" h="1513" extrusionOk="0">
                      <a:moveTo>
                        <a:pt x="0" y="0"/>
                      </a:moveTo>
                      <a:lnTo>
                        <a:pt x="0" y="578"/>
                      </a:lnTo>
                      <a:cubicBezTo>
                        <a:pt x="0" y="1201"/>
                        <a:pt x="471" y="1513"/>
                        <a:pt x="942" y="1513"/>
                      </a:cubicBezTo>
                      <a:cubicBezTo>
                        <a:pt x="1414" y="1513"/>
                        <a:pt x="1885" y="1201"/>
                        <a:pt x="1885" y="578"/>
                      </a:cubicBezTo>
                      <a:lnTo>
                        <a:pt x="188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7582;p74"/>
                <p:cNvSpPr/>
                <p:nvPr/>
              </p:nvSpPr>
              <p:spPr>
                <a:xfrm>
                  <a:off x="229515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0" y="0"/>
                      </a:moveTo>
                      <a:cubicBezTo>
                        <a:pt x="456" y="304"/>
                        <a:pt x="942" y="517"/>
                        <a:pt x="1459" y="608"/>
                      </a:cubicBezTo>
                      <a:cubicBezTo>
                        <a:pt x="1537" y="628"/>
                        <a:pt x="1616" y="637"/>
                        <a:pt x="1694" y="637"/>
                      </a:cubicBezTo>
                      <a:cubicBezTo>
                        <a:pt x="2102" y="637"/>
                        <a:pt x="2487" y="383"/>
                        <a:pt x="2614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7583;p74"/>
                <p:cNvSpPr/>
                <p:nvPr/>
              </p:nvSpPr>
              <p:spPr>
                <a:xfrm>
                  <a:off x="2350625" y="526175"/>
                  <a:ext cx="99550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" h="2188" extrusionOk="0">
                      <a:moveTo>
                        <a:pt x="1063" y="1"/>
                      </a:moveTo>
                      <a:cubicBezTo>
                        <a:pt x="636" y="1"/>
                        <a:pt x="250" y="263"/>
                        <a:pt x="122" y="698"/>
                      </a:cubicBezTo>
                      <a:cubicBezTo>
                        <a:pt x="0" y="1215"/>
                        <a:pt x="304" y="1731"/>
                        <a:pt x="790" y="1853"/>
                      </a:cubicBezTo>
                      <a:cubicBezTo>
                        <a:pt x="1398" y="2096"/>
                        <a:pt x="2067" y="2187"/>
                        <a:pt x="2705" y="2187"/>
                      </a:cubicBezTo>
                      <a:cubicBezTo>
                        <a:pt x="3982" y="2187"/>
                        <a:pt x="3982" y="303"/>
                        <a:pt x="2705" y="303"/>
                      </a:cubicBezTo>
                      <a:cubicBezTo>
                        <a:pt x="2219" y="303"/>
                        <a:pt x="1733" y="212"/>
                        <a:pt x="1307" y="29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7584;p74"/>
                <p:cNvSpPr/>
                <p:nvPr/>
              </p:nvSpPr>
              <p:spPr>
                <a:xfrm>
                  <a:off x="2102900" y="610475"/>
                  <a:ext cx="72200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4226" extrusionOk="0">
                      <a:moveTo>
                        <a:pt x="1064" y="1"/>
                      </a:moveTo>
                      <a:cubicBezTo>
                        <a:pt x="547" y="1"/>
                        <a:pt x="122" y="426"/>
                        <a:pt x="122" y="943"/>
                      </a:cubicBezTo>
                      <a:cubicBezTo>
                        <a:pt x="0" y="2068"/>
                        <a:pt x="243" y="3223"/>
                        <a:pt x="1185" y="3952"/>
                      </a:cubicBezTo>
                      <a:cubicBezTo>
                        <a:pt x="1368" y="4135"/>
                        <a:pt x="1603" y="4226"/>
                        <a:pt x="1843" y="4226"/>
                      </a:cubicBezTo>
                      <a:cubicBezTo>
                        <a:pt x="2082" y="4226"/>
                        <a:pt x="2325" y="4135"/>
                        <a:pt x="2523" y="3952"/>
                      </a:cubicBezTo>
                      <a:cubicBezTo>
                        <a:pt x="2888" y="3587"/>
                        <a:pt x="2888" y="2980"/>
                        <a:pt x="2523" y="2615"/>
                      </a:cubicBezTo>
                      <a:cubicBezTo>
                        <a:pt x="1945" y="2159"/>
                        <a:pt x="1945" y="1612"/>
                        <a:pt x="2006" y="943"/>
                      </a:cubicBezTo>
                      <a:cubicBezTo>
                        <a:pt x="2006" y="426"/>
                        <a:pt x="1581" y="1"/>
                        <a:pt x="1064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7585;p74"/>
                <p:cNvSpPr/>
                <p:nvPr/>
              </p:nvSpPr>
              <p:spPr>
                <a:xfrm>
                  <a:off x="1277650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0"/>
                      </a:moveTo>
                      <a:cubicBezTo>
                        <a:pt x="620" y="0"/>
                        <a:pt x="247" y="277"/>
                        <a:pt x="122" y="678"/>
                      </a:cubicBezTo>
                      <a:cubicBezTo>
                        <a:pt x="0" y="1195"/>
                        <a:pt x="304" y="1711"/>
                        <a:pt x="791" y="1863"/>
                      </a:cubicBezTo>
                      <a:cubicBezTo>
                        <a:pt x="1611" y="2198"/>
                        <a:pt x="2493" y="2411"/>
                        <a:pt x="3405" y="2471"/>
                      </a:cubicBezTo>
                      <a:cubicBezTo>
                        <a:pt x="3414" y="2472"/>
                        <a:pt x="3424" y="2472"/>
                        <a:pt x="3434" y="2472"/>
                      </a:cubicBezTo>
                      <a:cubicBezTo>
                        <a:pt x="4620" y="2472"/>
                        <a:pt x="4611" y="617"/>
                        <a:pt x="3405" y="587"/>
                      </a:cubicBezTo>
                      <a:cubicBezTo>
                        <a:pt x="2675" y="526"/>
                        <a:pt x="1976" y="313"/>
                        <a:pt x="1307" y="40"/>
                      </a:cubicBezTo>
                      <a:cubicBezTo>
                        <a:pt x="1216" y="13"/>
                        <a:pt x="1125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7586;p74"/>
                <p:cNvSpPr/>
                <p:nvPr/>
              </p:nvSpPr>
              <p:spPr>
                <a:xfrm>
                  <a:off x="1381275" y="693200"/>
                  <a:ext cx="1053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5" h="4707" extrusionOk="0">
                      <a:moveTo>
                        <a:pt x="3218" y="1"/>
                      </a:moveTo>
                      <a:cubicBezTo>
                        <a:pt x="2987" y="1"/>
                        <a:pt x="2762" y="97"/>
                        <a:pt x="2603" y="278"/>
                      </a:cubicBezTo>
                      <a:cubicBezTo>
                        <a:pt x="1722" y="1342"/>
                        <a:pt x="597" y="2163"/>
                        <a:pt x="202" y="3531"/>
                      </a:cubicBezTo>
                      <a:cubicBezTo>
                        <a:pt x="0" y="4245"/>
                        <a:pt x="583" y="4706"/>
                        <a:pt x="1151" y="4706"/>
                      </a:cubicBezTo>
                      <a:cubicBezTo>
                        <a:pt x="1525" y="4706"/>
                        <a:pt x="1893" y="4506"/>
                        <a:pt x="2026" y="4048"/>
                      </a:cubicBezTo>
                      <a:cubicBezTo>
                        <a:pt x="2086" y="3804"/>
                        <a:pt x="2208" y="3561"/>
                        <a:pt x="2360" y="3348"/>
                      </a:cubicBezTo>
                      <a:cubicBezTo>
                        <a:pt x="2786" y="2710"/>
                        <a:pt x="3454" y="2224"/>
                        <a:pt x="3941" y="1646"/>
                      </a:cubicBezTo>
                      <a:cubicBezTo>
                        <a:pt x="4093" y="1433"/>
                        <a:pt x="4184" y="1190"/>
                        <a:pt x="4214" y="947"/>
                      </a:cubicBezTo>
                      <a:cubicBezTo>
                        <a:pt x="4214" y="765"/>
                        <a:pt x="4153" y="582"/>
                        <a:pt x="4062" y="430"/>
                      </a:cubicBezTo>
                      <a:cubicBezTo>
                        <a:pt x="4032" y="400"/>
                        <a:pt x="3971" y="339"/>
                        <a:pt x="3941" y="278"/>
                      </a:cubicBezTo>
                      <a:cubicBezTo>
                        <a:pt x="3880" y="248"/>
                        <a:pt x="3849" y="218"/>
                        <a:pt x="3789" y="157"/>
                      </a:cubicBezTo>
                      <a:cubicBezTo>
                        <a:pt x="3697" y="96"/>
                        <a:pt x="3576" y="66"/>
                        <a:pt x="3454" y="35"/>
                      </a:cubicBezTo>
                      <a:cubicBezTo>
                        <a:pt x="3377" y="12"/>
                        <a:pt x="3297" y="1"/>
                        <a:pt x="3218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" name="Google Shape;7587;p74"/>
                <p:cNvSpPr/>
                <p:nvPr/>
              </p:nvSpPr>
              <p:spPr>
                <a:xfrm>
                  <a:off x="1400750" y="526175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2" y="698"/>
                      </a:cubicBezTo>
                      <a:cubicBezTo>
                        <a:pt x="0" y="1215"/>
                        <a:pt x="304" y="1731"/>
                        <a:pt x="791" y="1853"/>
                      </a:cubicBezTo>
                      <a:cubicBezTo>
                        <a:pt x="1399" y="2096"/>
                        <a:pt x="2067" y="2187"/>
                        <a:pt x="2706" y="2187"/>
                      </a:cubicBezTo>
                      <a:cubicBezTo>
                        <a:pt x="3982" y="2187"/>
                        <a:pt x="3982" y="303"/>
                        <a:pt x="2706" y="303"/>
                      </a:cubicBezTo>
                      <a:cubicBezTo>
                        <a:pt x="2219" y="303"/>
                        <a:pt x="1763" y="212"/>
                        <a:pt x="1307" y="29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" name="Google Shape;7588;p74"/>
                <p:cNvSpPr/>
                <p:nvPr/>
              </p:nvSpPr>
              <p:spPr>
                <a:xfrm>
                  <a:off x="1232800" y="715350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1" y="0"/>
                      </a:moveTo>
                      <a:cubicBezTo>
                        <a:pt x="2129" y="0"/>
                        <a:pt x="1946" y="61"/>
                        <a:pt x="1794" y="152"/>
                      </a:cubicBezTo>
                      <a:cubicBezTo>
                        <a:pt x="1734" y="183"/>
                        <a:pt x="1673" y="213"/>
                        <a:pt x="1642" y="274"/>
                      </a:cubicBezTo>
                      <a:cubicBezTo>
                        <a:pt x="1582" y="335"/>
                        <a:pt x="1490" y="396"/>
                        <a:pt x="1430" y="456"/>
                      </a:cubicBezTo>
                      <a:cubicBezTo>
                        <a:pt x="1399" y="456"/>
                        <a:pt x="1369" y="487"/>
                        <a:pt x="1338" y="517"/>
                      </a:cubicBezTo>
                      <a:cubicBezTo>
                        <a:pt x="1278" y="547"/>
                        <a:pt x="1186" y="608"/>
                        <a:pt x="1126" y="639"/>
                      </a:cubicBezTo>
                      <a:cubicBezTo>
                        <a:pt x="1034" y="669"/>
                        <a:pt x="974" y="669"/>
                        <a:pt x="882" y="699"/>
                      </a:cubicBezTo>
                      <a:cubicBezTo>
                        <a:pt x="305" y="851"/>
                        <a:pt x="1" y="1520"/>
                        <a:pt x="305" y="2037"/>
                      </a:cubicBezTo>
                      <a:cubicBezTo>
                        <a:pt x="335" y="2158"/>
                        <a:pt x="427" y="2250"/>
                        <a:pt x="518" y="2341"/>
                      </a:cubicBezTo>
                      <a:cubicBezTo>
                        <a:pt x="578" y="2371"/>
                        <a:pt x="609" y="2402"/>
                        <a:pt x="670" y="2432"/>
                      </a:cubicBezTo>
                      <a:cubicBezTo>
                        <a:pt x="822" y="2523"/>
                        <a:pt x="1004" y="2554"/>
                        <a:pt x="1217" y="2554"/>
                      </a:cubicBezTo>
                      <a:cubicBezTo>
                        <a:pt x="1278" y="2554"/>
                        <a:pt x="1338" y="2523"/>
                        <a:pt x="1399" y="2523"/>
                      </a:cubicBezTo>
                      <a:cubicBezTo>
                        <a:pt x="2007" y="2371"/>
                        <a:pt x="2554" y="2067"/>
                        <a:pt x="2980" y="1611"/>
                      </a:cubicBezTo>
                      <a:cubicBezTo>
                        <a:pt x="3193" y="1399"/>
                        <a:pt x="3284" y="1064"/>
                        <a:pt x="3223" y="760"/>
                      </a:cubicBezTo>
                      <a:cubicBezTo>
                        <a:pt x="3223" y="639"/>
                        <a:pt x="3162" y="517"/>
                        <a:pt x="3101" y="426"/>
                      </a:cubicBezTo>
                      <a:cubicBezTo>
                        <a:pt x="3071" y="365"/>
                        <a:pt x="3010" y="304"/>
                        <a:pt x="2980" y="274"/>
                      </a:cubicBezTo>
                      <a:cubicBezTo>
                        <a:pt x="2797" y="92"/>
                        <a:pt x="2554" y="0"/>
                        <a:pt x="231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7589;p74"/>
                <p:cNvSpPr/>
                <p:nvPr/>
              </p:nvSpPr>
              <p:spPr>
                <a:xfrm>
                  <a:off x="1515050" y="707425"/>
                  <a:ext cx="95400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6" h="2027" extrusionOk="0">
                      <a:moveTo>
                        <a:pt x="2173" y="1"/>
                      </a:moveTo>
                      <a:cubicBezTo>
                        <a:pt x="1698" y="1"/>
                        <a:pt x="1223" y="62"/>
                        <a:pt x="748" y="165"/>
                      </a:cubicBezTo>
                      <a:cubicBezTo>
                        <a:pt x="353" y="257"/>
                        <a:pt x="109" y="591"/>
                        <a:pt x="79" y="986"/>
                      </a:cubicBezTo>
                      <a:cubicBezTo>
                        <a:pt x="0" y="1563"/>
                        <a:pt x="441" y="2026"/>
                        <a:pt x="973" y="2026"/>
                      </a:cubicBezTo>
                      <a:cubicBezTo>
                        <a:pt x="1059" y="2026"/>
                        <a:pt x="1146" y="2014"/>
                        <a:pt x="1234" y="1989"/>
                      </a:cubicBezTo>
                      <a:cubicBezTo>
                        <a:pt x="1587" y="1930"/>
                        <a:pt x="1941" y="1897"/>
                        <a:pt x="2286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2" y="1929"/>
                        <a:pt x="2879" y="1930"/>
                        <a:pt x="2897" y="1930"/>
                      </a:cubicBezTo>
                      <a:cubicBezTo>
                        <a:pt x="3419" y="1930"/>
                        <a:pt x="3816" y="1485"/>
                        <a:pt x="3757" y="956"/>
                      </a:cubicBezTo>
                      <a:cubicBezTo>
                        <a:pt x="3786" y="456"/>
                        <a:pt x="3390" y="42"/>
                        <a:pt x="2897" y="42"/>
                      </a:cubicBezTo>
                      <a:cubicBezTo>
                        <a:pt x="2880" y="42"/>
                        <a:pt x="2862" y="43"/>
                        <a:pt x="2845" y="44"/>
                      </a:cubicBezTo>
                      <a:cubicBezTo>
                        <a:pt x="2621" y="15"/>
                        <a:pt x="2397" y="1"/>
                        <a:pt x="217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" name="Google Shape;7590;p74"/>
                <p:cNvSpPr/>
                <p:nvPr/>
              </p:nvSpPr>
              <p:spPr>
                <a:xfrm>
                  <a:off x="1627950" y="610475"/>
                  <a:ext cx="72225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9" h="4226" extrusionOk="0">
                      <a:moveTo>
                        <a:pt x="1065" y="1"/>
                      </a:moveTo>
                      <a:cubicBezTo>
                        <a:pt x="548" y="1"/>
                        <a:pt x="122" y="426"/>
                        <a:pt x="122" y="943"/>
                      </a:cubicBezTo>
                      <a:cubicBezTo>
                        <a:pt x="1" y="2068"/>
                        <a:pt x="244" y="3223"/>
                        <a:pt x="1186" y="3952"/>
                      </a:cubicBezTo>
                      <a:cubicBezTo>
                        <a:pt x="1369" y="4135"/>
                        <a:pt x="1604" y="4226"/>
                        <a:pt x="1843" y="4226"/>
                      </a:cubicBezTo>
                      <a:cubicBezTo>
                        <a:pt x="2083" y="4226"/>
                        <a:pt x="2326" y="4135"/>
                        <a:pt x="2524" y="3952"/>
                      </a:cubicBezTo>
                      <a:cubicBezTo>
                        <a:pt x="2888" y="3587"/>
                        <a:pt x="2888" y="2980"/>
                        <a:pt x="2524" y="2615"/>
                      </a:cubicBezTo>
                      <a:cubicBezTo>
                        <a:pt x="1946" y="2159"/>
                        <a:pt x="1946" y="1612"/>
                        <a:pt x="2007" y="943"/>
                      </a:cubicBezTo>
                      <a:cubicBezTo>
                        <a:pt x="2007" y="426"/>
                        <a:pt x="1581" y="1"/>
                        <a:pt x="1065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" name="Google Shape;7591;p74"/>
                <p:cNvSpPr/>
                <p:nvPr/>
              </p:nvSpPr>
              <p:spPr>
                <a:xfrm>
                  <a:off x="2041350" y="482825"/>
                  <a:ext cx="41050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480" extrusionOk="0">
                      <a:moveTo>
                        <a:pt x="0" y="0"/>
                      </a:moveTo>
                      <a:cubicBezTo>
                        <a:pt x="176" y="302"/>
                        <a:pt x="499" y="480"/>
                        <a:pt x="846" y="480"/>
                      </a:cubicBezTo>
                      <a:cubicBezTo>
                        <a:pt x="918" y="480"/>
                        <a:pt x="991" y="472"/>
                        <a:pt x="1064" y="456"/>
                      </a:cubicBezTo>
                      <a:cubicBezTo>
                        <a:pt x="1307" y="365"/>
                        <a:pt x="1520" y="213"/>
                        <a:pt x="164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" name="Google Shape;7592;p74"/>
                <p:cNvSpPr/>
                <p:nvPr/>
              </p:nvSpPr>
              <p:spPr>
                <a:xfrm>
                  <a:off x="1702425" y="482825"/>
                  <a:ext cx="47900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6" h="1513" extrusionOk="0">
                      <a:moveTo>
                        <a:pt x="1" y="0"/>
                      </a:moveTo>
                      <a:lnTo>
                        <a:pt x="1" y="578"/>
                      </a:lnTo>
                      <a:cubicBezTo>
                        <a:pt x="1" y="1201"/>
                        <a:pt x="479" y="1513"/>
                        <a:pt x="958" y="1513"/>
                      </a:cubicBezTo>
                      <a:cubicBezTo>
                        <a:pt x="1437" y="1513"/>
                        <a:pt x="1915" y="1201"/>
                        <a:pt x="1915" y="578"/>
                      </a:cubicBezTo>
                      <a:lnTo>
                        <a:pt x="191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7593;p74"/>
                <p:cNvSpPr/>
                <p:nvPr/>
              </p:nvSpPr>
              <p:spPr>
                <a:xfrm>
                  <a:off x="1989975" y="707425"/>
                  <a:ext cx="94675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7" h="2027" extrusionOk="0">
                      <a:moveTo>
                        <a:pt x="2173" y="1"/>
                      </a:moveTo>
                      <a:cubicBezTo>
                        <a:pt x="1698" y="1"/>
                        <a:pt x="1223" y="62"/>
                        <a:pt x="748" y="165"/>
                      </a:cubicBezTo>
                      <a:cubicBezTo>
                        <a:pt x="353" y="257"/>
                        <a:pt x="110" y="591"/>
                        <a:pt x="79" y="986"/>
                      </a:cubicBezTo>
                      <a:cubicBezTo>
                        <a:pt x="1" y="1563"/>
                        <a:pt x="442" y="2026"/>
                        <a:pt x="974" y="2026"/>
                      </a:cubicBezTo>
                      <a:cubicBezTo>
                        <a:pt x="1059" y="2026"/>
                        <a:pt x="1146" y="2014"/>
                        <a:pt x="1234" y="1989"/>
                      </a:cubicBezTo>
                      <a:cubicBezTo>
                        <a:pt x="1588" y="1930"/>
                        <a:pt x="1941" y="1897"/>
                        <a:pt x="2286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2" y="1929"/>
                        <a:pt x="2878" y="1930"/>
                        <a:pt x="2894" y="1930"/>
                      </a:cubicBezTo>
                      <a:cubicBezTo>
                        <a:pt x="3389" y="1930"/>
                        <a:pt x="3787" y="1486"/>
                        <a:pt x="3757" y="986"/>
                      </a:cubicBezTo>
                      <a:cubicBezTo>
                        <a:pt x="3787" y="486"/>
                        <a:pt x="3389" y="42"/>
                        <a:pt x="2894" y="42"/>
                      </a:cubicBezTo>
                      <a:cubicBezTo>
                        <a:pt x="2878" y="42"/>
                        <a:pt x="2862" y="43"/>
                        <a:pt x="2845" y="44"/>
                      </a:cubicBezTo>
                      <a:cubicBezTo>
                        <a:pt x="2621" y="15"/>
                        <a:pt x="2397" y="1"/>
                        <a:pt x="217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7594;p74"/>
                <p:cNvSpPr/>
                <p:nvPr/>
              </p:nvSpPr>
              <p:spPr>
                <a:xfrm>
                  <a:off x="1345275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1" y="0"/>
                      </a:moveTo>
                      <a:cubicBezTo>
                        <a:pt x="456" y="304"/>
                        <a:pt x="943" y="517"/>
                        <a:pt x="1460" y="608"/>
                      </a:cubicBezTo>
                      <a:cubicBezTo>
                        <a:pt x="1538" y="628"/>
                        <a:pt x="1617" y="637"/>
                        <a:pt x="1695" y="637"/>
                      </a:cubicBezTo>
                      <a:cubicBezTo>
                        <a:pt x="2103" y="637"/>
                        <a:pt x="2487" y="383"/>
                        <a:pt x="261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7595;p74"/>
                <p:cNvSpPr/>
                <p:nvPr/>
              </p:nvSpPr>
              <p:spPr>
                <a:xfrm>
                  <a:off x="611975" y="1285050"/>
                  <a:ext cx="80325" cy="5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3" h="2208" extrusionOk="0">
                      <a:moveTo>
                        <a:pt x="1039" y="0"/>
                      </a:moveTo>
                      <a:cubicBezTo>
                        <a:pt x="622" y="0"/>
                        <a:pt x="253" y="282"/>
                        <a:pt x="153" y="708"/>
                      </a:cubicBezTo>
                      <a:cubicBezTo>
                        <a:pt x="1" y="1194"/>
                        <a:pt x="305" y="1711"/>
                        <a:pt x="791" y="1863"/>
                      </a:cubicBezTo>
                      <a:cubicBezTo>
                        <a:pt x="1065" y="1954"/>
                        <a:pt x="1308" y="2076"/>
                        <a:pt x="1581" y="2167"/>
                      </a:cubicBezTo>
                      <a:cubicBezTo>
                        <a:pt x="1683" y="2195"/>
                        <a:pt x="1779" y="2208"/>
                        <a:pt x="1870" y="2208"/>
                      </a:cubicBezTo>
                      <a:cubicBezTo>
                        <a:pt x="2871" y="2208"/>
                        <a:pt x="3212" y="650"/>
                        <a:pt x="2098" y="343"/>
                      </a:cubicBezTo>
                      <a:cubicBezTo>
                        <a:pt x="1824" y="252"/>
                        <a:pt x="1581" y="131"/>
                        <a:pt x="1308" y="39"/>
                      </a:cubicBezTo>
                      <a:cubicBezTo>
                        <a:pt x="1217" y="13"/>
                        <a:pt x="1127" y="0"/>
                        <a:pt x="103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7596;p74"/>
                <p:cNvSpPr/>
                <p:nvPr/>
              </p:nvSpPr>
              <p:spPr>
                <a:xfrm>
                  <a:off x="518025" y="841425"/>
                  <a:ext cx="70625" cy="9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5" h="3899" extrusionOk="0">
                      <a:moveTo>
                        <a:pt x="1659" y="0"/>
                      </a:moveTo>
                      <a:cubicBezTo>
                        <a:pt x="1283" y="0"/>
                        <a:pt x="912" y="203"/>
                        <a:pt x="780" y="672"/>
                      </a:cubicBezTo>
                      <a:cubicBezTo>
                        <a:pt x="598" y="1371"/>
                        <a:pt x="415" y="2040"/>
                        <a:pt x="202" y="2739"/>
                      </a:cubicBezTo>
                      <a:cubicBezTo>
                        <a:pt x="1" y="3434"/>
                        <a:pt x="583" y="3899"/>
                        <a:pt x="1150" y="3899"/>
                      </a:cubicBezTo>
                      <a:cubicBezTo>
                        <a:pt x="1525" y="3899"/>
                        <a:pt x="1893" y="3696"/>
                        <a:pt x="2026" y="3225"/>
                      </a:cubicBezTo>
                      <a:cubicBezTo>
                        <a:pt x="2239" y="2556"/>
                        <a:pt x="2421" y="1857"/>
                        <a:pt x="2604" y="1188"/>
                      </a:cubicBezTo>
                      <a:cubicBezTo>
                        <a:pt x="2824" y="472"/>
                        <a:pt x="2234" y="0"/>
                        <a:pt x="165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7597;p74"/>
                <p:cNvSpPr/>
                <p:nvPr/>
              </p:nvSpPr>
              <p:spPr>
                <a:xfrm>
                  <a:off x="678100" y="1085425"/>
                  <a:ext cx="72200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4226" extrusionOk="0">
                      <a:moveTo>
                        <a:pt x="1064" y="0"/>
                      </a:moveTo>
                      <a:cubicBezTo>
                        <a:pt x="547" y="0"/>
                        <a:pt x="122" y="426"/>
                        <a:pt x="122" y="942"/>
                      </a:cubicBezTo>
                      <a:cubicBezTo>
                        <a:pt x="0" y="2067"/>
                        <a:pt x="274" y="3222"/>
                        <a:pt x="1186" y="3951"/>
                      </a:cubicBezTo>
                      <a:cubicBezTo>
                        <a:pt x="1368" y="4134"/>
                        <a:pt x="1603" y="4225"/>
                        <a:pt x="1843" y="4225"/>
                      </a:cubicBezTo>
                      <a:cubicBezTo>
                        <a:pt x="2082" y="4225"/>
                        <a:pt x="2325" y="4134"/>
                        <a:pt x="2523" y="3951"/>
                      </a:cubicBezTo>
                      <a:cubicBezTo>
                        <a:pt x="2888" y="3587"/>
                        <a:pt x="2888" y="2979"/>
                        <a:pt x="2523" y="2614"/>
                      </a:cubicBezTo>
                      <a:cubicBezTo>
                        <a:pt x="1945" y="2158"/>
                        <a:pt x="1945" y="1611"/>
                        <a:pt x="2006" y="942"/>
                      </a:cubicBezTo>
                      <a:cubicBezTo>
                        <a:pt x="2006" y="426"/>
                        <a:pt x="1581" y="0"/>
                        <a:pt x="1064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7598;p74"/>
                <p:cNvSpPr/>
                <p:nvPr/>
              </p:nvSpPr>
              <p:spPr>
                <a:xfrm>
                  <a:off x="678100" y="610475"/>
                  <a:ext cx="72200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4226" extrusionOk="0">
                      <a:moveTo>
                        <a:pt x="1064" y="1"/>
                      </a:moveTo>
                      <a:cubicBezTo>
                        <a:pt x="547" y="1"/>
                        <a:pt x="122" y="426"/>
                        <a:pt x="122" y="943"/>
                      </a:cubicBezTo>
                      <a:cubicBezTo>
                        <a:pt x="0" y="2068"/>
                        <a:pt x="243" y="3223"/>
                        <a:pt x="1186" y="3952"/>
                      </a:cubicBezTo>
                      <a:cubicBezTo>
                        <a:pt x="1368" y="4135"/>
                        <a:pt x="1603" y="4226"/>
                        <a:pt x="1843" y="4226"/>
                      </a:cubicBezTo>
                      <a:cubicBezTo>
                        <a:pt x="2082" y="4226"/>
                        <a:pt x="2325" y="4135"/>
                        <a:pt x="2523" y="3952"/>
                      </a:cubicBezTo>
                      <a:cubicBezTo>
                        <a:pt x="2888" y="3587"/>
                        <a:pt x="2888" y="2980"/>
                        <a:pt x="2523" y="2615"/>
                      </a:cubicBezTo>
                      <a:cubicBezTo>
                        <a:pt x="1945" y="2159"/>
                        <a:pt x="1945" y="1612"/>
                        <a:pt x="2006" y="943"/>
                      </a:cubicBezTo>
                      <a:cubicBezTo>
                        <a:pt x="2006" y="426"/>
                        <a:pt x="1581" y="1"/>
                        <a:pt x="1064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7599;p74"/>
                <p:cNvSpPr/>
                <p:nvPr/>
              </p:nvSpPr>
              <p:spPr>
                <a:xfrm>
                  <a:off x="450875" y="1001100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3" y="698"/>
                      </a:cubicBezTo>
                      <a:cubicBezTo>
                        <a:pt x="1" y="1215"/>
                        <a:pt x="305" y="1732"/>
                        <a:pt x="791" y="1853"/>
                      </a:cubicBezTo>
                      <a:cubicBezTo>
                        <a:pt x="1399" y="2096"/>
                        <a:pt x="2068" y="2188"/>
                        <a:pt x="2706" y="2188"/>
                      </a:cubicBezTo>
                      <a:cubicBezTo>
                        <a:pt x="3983" y="2188"/>
                        <a:pt x="3983" y="303"/>
                        <a:pt x="2706" y="303"/>
                      </a:cubicBezTo>
                      <a:cubicBezTo>
                        <a:pt x="2220" y="303"/>
                        <a:pt x="1764" y="212"/>
                        <a:pt x="1308" y="30"/>
                      </a:cubicBezTo>
                      <a:cubicBezTo>
                        <a:pt x="1226" y="10"/>
                        <a:pt x="1144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7600;p74"/>
                <p:cNvSpPr/>
                <p:nvPr/>
              </p:nvSpPr>
              <p:spPr>
                <a:xfrm>
                  <a:off x="616550" y="482825"/>
                  <a:ext cx="41050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480" extrusionOk="0">
                      <a:moveTo>
                        <a:pt x="0" y="0"/>
                      </a:moveTo>
                      <a:cubicBezTo>
                        <a:pt x="176" y="302"/>
                        <a:pt x="499" y="480"/>
                        <a:pt x="846" y="480"/>
                      </a:cubicBezTo>
                      <a:cubicBezTo>
                        <a:pt x="918" y="480"/>
                        <a:pt x="991" y="472"/>
                        <a:pt x="1064" y="456"/>
                      </a:cubicBezTo>
                      <a:cubicBezTo>
                        <a:pt x="1307" y="365"/>
                        <a:pt x="1520" y="213"/>
                        <a:pt x="164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7601;p74"/>
                <p:cNvSpPr/>
                <p:nvPr/>
              </p:nvSpPr>
              <p:spPr>
                <a:xfrm>
                  <a:off x="282950" y="1190275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0" y="1"/>
                      </a:moveTo>
                      <a:cubicBezTo>
                        <a:pt x="2128" y="1"/>
                        <a:pt x="1946" y="61"/>
                        <a:pt x="1763" y="153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51" y="335"/>
                        <a:pt x="1490" y="396"/>
                        <a:pt x="1429" y="457"/>
                      </a:cubicBezTo>
                      <a:cubicBezTo>
                        <a:pt x="1399" y="487"/>
                        <a:pt x="1368" y="487"/>
                        <a:pt x="1338" y="517"/>
                      </a:cubicBezTo>
                      <a:cubicBezTo>
                        <a:pt x="1277" y="548"/>
                        <a:pt x="1186" y="609"/>
                        <a:pt x="1095" y="639"/>
                      </a:cubicBezTo>
                      <a:cubicBezTo>
                        <a:pt x="1034" y="669"/>
                        <a:pt x="973" y="700"/>
                        <a:pt x="882" y="700"/>
                      </a:cubicBezTo>
                      <a:cubicBezTo>
                        <a:pt x="304" y="852"/>
                        <a:pt x="0" y="1520"/>
                        <a:pt x="304" y="2068"/>
                      </a:cubicBezTo>
                      <a:lnTo>
                        <a:pt x="274" y="2037"/>
                      </a:lnTo>
                      <a:lnTo>
                        <a:pt x="274" y="2037"/>
                      </a:lnTo>
                      <a:cubicBezTo>
                        <a:pt x="335" y="2159"/>
                        <a:pt x="426" y="2250"/>
                        <a:pt x="517" y="2341"/>
                      </a:cubicBezTo>
                      <a:cubicBezTo>
                        <a:pt x="547" y="2371"/>
                        <a:pt x="608" y="2402"/>
                        <a:pt x="669" y="2432"/>
                      </a:cubicBezTo>
                      <a:cubicBezTo>
                        <a:pt x="821" y="2523"/>
                        <a:pt x="1003" y="2554"/>
                        <a:pt x="1186" y="2554"/>
                      </a:cubicBezTo>
                      <a:cubicBezTo>
                        <a:pt x="1247" y="2554"/>
                        <a:pt x="1307" y="2554"/>
                        <a:pt x="1399" y="2523"/>
                      </a:cubicBezTo>
                      <a:cubicBezTo>
                        <a:pt x="1976" y="2371"/>
                        <a:pt x="2554" y="2068"/>
                        <a:pt x="2979" y="1612"/>
                      </a:cubicBezTo>
                      <a:cubicBezTo>
                        <a:pt x="3192" y="1399"/>
                        <a:pt x="3283" y="1064"/>
                        <a:pt x="3222" y="761"/>
                      </a:cubicBezTo>
                      <a:cubicBezTo>
                        <a:pt x="3222" y="639"/>
                        <a:pt x="3162" y="517"/>
                        <a:pt x="3101" y="426"/>
                      </a:cubicBezTo>
                      <a:cubicBezTo>
                        <a:pt x="3070" y="365"/>
                        <a:pt x="3010" y="305"/>
                        <a:pt x="2979" y="274"/>
                      </a:cubicBezTo>
                      <a:cubicBezTo>
                        <a:pt x="2797" y="92"/>
                        <a:pt x="2554" y="1"/>
                        <a:pt x="231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7602;p74"/>
                <p:cNvSpPr/>
                <p:nvPr/>
              </p:nvSpPr>
              <p:spPr>
                <a:xfrm>
                  <a:off x="278375" y="911775"/>
                  <a:ext cx="47150" cy="8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3352" extrusionOk="0">
                      <a:moveTo>
                        <a:pt x="943" y="1"/>
                      </a:moveTo>
                      <a:cubicBezTo>
                        <a:pt x="472" y="1"/>
                        <a:pt x="1" y="320"/>
                        <a:pt x="1" y="958"/>
                      </a:cubicBezTo>
                      <a:lnTo>
                        <a:pt x="1" y="2417"/>
                      </a:lnTo>
                      <a:cubicBezTo>
                        <a:pt x="1" y="3040"/>
                        <a:pt x="472" y="3352"/>
                        <a:pt x="943" y="3352"/>
                      </a:cubicBezTo>
                      <a:cubicBezTo>
                        <a:pt x="1414" y="3352"/>
                        <a:pt x="1886" y="3040"/>
                        <a:pt x="1886" y="2417"/>
                      </a:cubicBezTo>
                      <a:lnTo>
                        <a:pt x="1886" y="958"/>
                      </a:lnTo>
                      <a:cubicBezTo>
                        <a:pt x="1886" y="320"/>
                        <a:pt x="1414" y="1"/>
                        <a:pt x="94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7603;p74"/>
                <p:cNvSpPr/>
                <p:nvPr/>
              </p:nvSpPr>
              <p:spPr>
                <a:xfrm>
                  <a:off x="431100" y="1168125"/>
                  <a:ext cx="105675" cy="11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20" extrusionOk="0">
                      <a:moveTo>
                        <a:pt x="3200" y="1"/>
                      </a:moveTo>
                      <a:cubicBezTo>
                        <a:pt x="2969" y="1"/>
                        <a:pt x="2744" y="98"/>
                        <a:pt x="2585" y="279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0" y="4247"/>
                        <a:pt x="593" y="4719"/>
                        <a:pt x="1165" y="4719"/>
                      </a:cubicBezTo>
                      <a:cubicBezTo>
                        <a:pt x="1540" y="4719"/>
                        <a:pt x="1906" y="4517"/>
                        <a:pt x="2038" y="4048"/>
                      </a:cubicBezTo>
                      <a:cubicBezTo>
                        <a:pt x="2099" y="3805"/>
                        <a:pt x="2220" y="3561"/>
                        <a:pt x="2372" y="3349"/>
                      </a:cubicBezTo>
                      <a:cubicBezTo>
                        <a:pt x="2798" y="2710"/>
                        <a:pt x="3467" y="2224"/>
                        <a:pt x="3953" y="1616"/>
                      </a:cubicBezTo>
                      <a:cubicBezTo>
                        <a:pt x="4105" y="1434"/>
                        <a:pt x="4196" y="1191"/>
                        <a:pt x="4227" y="947"/>
                      </a:cubicBezTo>
                      <a:cubicBezTo>
                        <a:pt x="4227" y="765"/>
                        <a:pt x="4166" y="583"/>
                        <a:pt x="4075" y="431"/>
                      </a:cubicBezTo>
                      <a:cubicBezTo>
                        <a:pt x="4014" y="400"/>
                        <a:pt x="3983" y="339"/>
                        <a:pt x="3923" y="279"/>
                      </a:cubicBezTo>
                      <a:cubicBezTo>
                        <a:pt x="3892" y="248"/>
                        <a:pt x="3831" y="218"/>
                        <a:pt x="3801" y="188"/>
                      </a:cubicBezTo>
                      <a:cubicBezTo>
                        <a:pt x="3679" y="96"/>
                        <a:pt x="3558" y="66"/>
                        <a:pt x="3436" y="36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7604;p74"/>
                <p:cNvSpPr/>
                <p:nvPr/>
              </p:nvSpPr>
              <p:spPr>
                <a:xfrm>
                  <a:off x="277625" y="482825"/>
                  <a:ext cx="47900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6" h="1513" extrusionOk="0">
                      <a:moveTo>
                        <a:pt x="1" y="0"/>
                      </a:moveTo>
                      <a:lnTo>
                        <a:pt x="31" y="578"/>
                      </a:lnTo>
                      <a:cubicBezTo>
                        <a:pt x="16" y="1201"/>
                        <a:pt x="487" y="1513"/>
                        <a:pt x="962" y="1513"/>
                      </a:cubicBezTo>
                      <a:cubicBezTo>
                        <a:pt x="1437" y="1513"/>
                        <a:pt x="1916" y="1201"/>
                        <a:pt x="1916" y="578"/>
                      </a:cubicBezTo>
                      <a:lnTo>
                        <a:pt x="1916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7605;p74"/>
                <p:cNvSpPr/>
                <p:nvPr/>
              </p:nvSpPr>
              <p:spPr>
                <a:xfrm>
                  <a:off x="326275" y="1273375"/>
                  <a:ext cx="116275" cy="5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1" h="2331" extrusionOk="0">
                      <a:moveTo>
                        <a:pt x="1229" y="0"/>
                      </a:moveTo>
                      <a:cubicBezTo>
                        <a:pt x="447" y="0"/>
                        <a:pt x="1" y="563"/>
                        <a:pt x="456" y="1266"/>
                      </a:cubicBezTo>
                      <a:cubicBezTo>
                        <a:pt x="1125" y="2300"/>
                        <a:pt x="2280" y="2330"/>
                        <a:pt x="3404" y="2330"/>
                      </a:cubicBezTo>
                      <a:cubicBezTo>
                        <a:pt x="4650" y="2330"/>
                        <a:pt x="4650" y="415"/>
                        <a:pt x="3404" y="415"/>
                      </a:cubicBezTo>
                      <a:cubicBezTo>
                        <a:pt x="3202" y="415"/>
                        <a:pt x="2972" y="496"/>
                        <a:pt x="2769" y="496"/>
                      </a:cubicBezTo>
                      <a:cubicBezTo>
                        <a:pt x="2668" y="496"/>
                        <a:pt x="2573" y="476"/>
                        <a:pt x="2492" y="415"/>
                      </a:cubicBezTo>
                      <a:cubicBezTo>
                        <a:pt x="2036" y="124"/>
                        <a:pt x="1595" y="0"/>
                        <a:pt x="122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7606;p74"/>
                <p:cNvSpPr/>
                <p:nvPr/>
              </p:nvSpPr>
              <p:spPr>
                <a:xfrm>
                  <a:off x="282950" y="715350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0" y="0"/>
                      </a:moveTo>
                      <a:cubicBezTo>
                        <a:pt x="2128" y="0"/>
                        <a:pt x="1946" y="61"/>
                        <a:pt x="1763" y="152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81" y="335"/>
                        <a:pt x="1490" y="396"/>
                        <a:pt x="1429" y="456"/>
                      </a:cubicBezTo>
                      <a:cubicBezTo>
                        <a:pt x="1399" y="456"/>
                        <a:pt x="1368" y="487"/>
                        <a:pt x="1338" y="517"/>
                      </a:cubicBezTo>
                      <a:cubicBezTo>
                        <a:pt x="1277" y="547"/>
                        <a:pt x="1186" y="608"/>
                        <a:pt x="1125" y="639"/>
                      </a:cubicBezTo>
                      <a:cubicBezTo>
                        <a:pt x="1034" y="669"/>
                        <a:pt x="973" y="669"/>
                        <a:pt x="882" y="699"/>
                      </a:cubicBezTo>
                      <a:cubicBezTo>
                        <a:pt x="304" y="851"/>
                        <a:pt x="0" y="1520"/>
                        <a:pt x="304" y="2037"/>
                      </a:cubicBezTo>
                      <a:cubicBezTo>
                        <a:pt x="335" y="2158"/>
                        <a:pt x="426" y="2250"/>
                        <a:pt x="517" y="2341"/>
                      </a:cubicBezTo>
                      <a:cubicBezTo>
                        <a:pt x="578" y="2371"/>
                        <a:pt x="608" y="2402"/>
                        <a:pt x="669" y="2432"/>
                      </a:cubicBezTo>
                      <a:cubicBezTo>
                        <a:pt x="821" y="2523"/>
                        <a:pt x="1003" y="2554"/>
                        <a:pt x="1186" y="2554"/>
                      </a:cubicBezTo>
                      <a:cubicBezTo>
                        <a:pt x="1277" y="2554"/>
                        <a:pt x="1338" y="2523"/>
                        <a:pt x="1399" y="2523"/>
                      </a:cubicBezTo>
                      <a:cubicBezTo>
                        <a:pt x="2006" y="2371"/>
                        <a:pt x="2554" y="2067"/>
                        <a:pt x="2979" y="1611"/>
                      </a:cubicBezTo>
                      <a:cubicBezTo>
                        <a:pt x="3192" y="1399"/>
                        <a:pt x="3283" y="1064"/>
                        <a:pt x="3222" y="760"/>
                      </a:cubicBezTo>
                      <a:cubicBezTo>
                        <a:pt x="3222" y="639"/>
                        <a:pt x="3162" y="517"/>
                        <a:pt x="3101" y="426"/>
                      </a:cubicBezTo>
                      <a:cubicBezTo>
                        <a:pt x="3070" y="365"/>
                        <a:pt x="3010" y="304"/>
                        <a:pt x="2979" y="274"/>
                      </a:cubicBezTo>
                      <a:cubicBezTo>
                        <a:pt x="2797" y="92"/>
                        <a:pt x="2554" y="0"/>
                        <a:pt x="2310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7607;p74"/>
                <p:cNvSpPr/>
                <p:nvPr/>
              </p:nvSpPr>
              <p:spPr>
                <a:xfrm>
                  <a:off x="327775" y="1066950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1"/>
                      </a:moveTo>
                      <a:cubicBezTo>
                        <a:pt x="620" y="1"/>
                        <a:pt x="248" y="277"/>
                        <a:pt x="122" y="678"/>
                      </a:cubicBezTo>
                      <a:cubicBezTo>
                        <a:pt x="1" y="1195"/>
                        <a:pt x="305" y="1712"/>
                        <a:pt x="791" y="1864"/>
                      </a:cubicBezTo>
                      <a:cubicBezTo>
                        <a:pt x="1612" y="2198"/>
                        <a:pt x="2493" y="2411"/>
                        <a:pt x="3405" y="2472"/>
                      </a:cubicBezTo>
                      <a:cubicBezTo>
                        <a:pt x="3415" y="2472"/>
                        <a:pt x="3424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6" y="526"/>
                        <a:pt x="1976" y="313"/>
                        <a:pt x="1308" y="40"/>
                      </a:cubicBezTo>
                      <a:cubicBezTo>
                        <a:pt x="1217" y="13"/>
                        <a:pt x="1126" y="1"/>
                        <a:pt x="103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7608;p74"/>
                <p:cNvSpPr/>
                <p:nvPr/>
              </p:nvSpPr>
              <p:spPr>
                <a:xfrm>
                  <a:off x="1570975" y="810250"/>
                  <a:ext cx="40300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" h="308" extrusionOk="0">
                      <a:moveTo>
                        <a:pt x="688" y="0"/>
                      </a:moveTo>
                      <a:cubicBezTo>
                        <a:pt x="433" y="0"/>
                        <a:pt x="182" y="103"/>
                        <a:pt x="0" y="308"/>
                      </a:cubicBezTo>
                      <a:cubicBezTo>
                        <a:pt x="547" y="277"/>
                        <a:pt x="1064" y="277"/>
                        <a:pt x="1611" y="277"/>
                      </a:cubicBezTo>
                      <a:cubicBezTo>
                        <a:pt x="1398" y="186"/>
                        <a:pt x="1155" y="95"/>
                        <a:pt x="942" y="34"/>
                      </a:cubicBezTo>
                      <a:cubicBezTo>
                        <a:pt x="859" y="11"/>
                        <a:pt x="773" y="0"/>
                        <a:pt x="68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7609;p74"/>
                <p:cNvSpPr/>
                <p:nvPr/>
              </p:nvSpPr>
              <p:spPr>
                <a:xfrm>
                  <a:off x="1155300" y="1085425"/>
                  <a:ext cx="31950" cy="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1460" extrusionOk="0">
                      <a:moveTo>
                        <a:pt x="973" y="0"/>
                      </a:moveTo>
                      <a:cubicBezTo>
                        <a:pt x="457" y="0"/>
                        <a:pt x="31" y="426"/>
                        <a:pt x="31" y="942"/>
                      </a:cubicBezTo>
                      <a:cubicBezTo>
                        <a:pt x="1" y="1125"/>
                        <a:pt x="1" y="1277"/>
                        <a:pt x="31" y="1459"/>
                      </a:cubicBezTo>
                      <a:cubicBezTo>
                        <a:pt x="213" y="1307"/>
                        <a:pt x="852" y="547"/>
                        <a:pt x="1277" y="61"/>
                      </a:cubicBezTo>
                      <a:cubicBezTo>
                        <a:pt x="1186" y="30"/>
                        <a:pt x="1095" y="0"/>
                        <a:pt x="97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7610;p74"/>
                <p:cNvSpPr/>
                <p:nvPr/>
              </p:nvSpPr>
              <p:spPr>
                <a:xfrm>
                  <a:off x="1228250" y="911775"/>
                  <a:ext cx="47150" cy="8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3360" extrusionOk="0">
                      <a:moveTo>
                        <a:pt x="943" y="1"/>
                      </a:moveTo>
                      <a:cubicBezTo>
                        <a:pt x="472" y="1"/>
                        <a:pt x="1" y="320"/>
                        <a:pt x="1" y="958"/>
                      </a:cubicBezTo>
                      <a:lnTo>
                        <a:pt x="1" y="2417"/>
                      </a:lnTo>
                      <a:cubicBezTo>
                        <a:pt x="1" y="2934"/>
                        <a:pt x="426" y="3359"/>
                        <a:pt x="943" y="3359"/>
                      </a:cubicBezTo>
                      <a:cubicBezTo>
                        <a:pt x="1064" y="3359"/>
                        <a:pt x="1186" y="3329"/>
                        <a:pt x="1308" y="3268"/>
                      </a:cubicBezTo>
                      <a:cubicBezTo>
                        <a:pt x="1490" y="3055"/>
                        <a:pt x="1703" y="2812"/>
                        <a:pt x="1855" y="2539"/>
                      </a:cubicBezTo>
                      <a:cubicBezTo>
                        <a:pt x="1885" y="2508"/>
                        <a:pt x="1885" y="2447"/>
                        <a:pt x="1885" y="2417"/>
                      </a:cubicBezTo>
                      <a:lnTo>
                        <a:pt x="1885" y="958"/>
                      </a:lnTo>
                      <a:cubicBezTo>
                        <a:pt x="1885" y="320"/>
                        <a:pt x="1414" y="1"/>
                        <a:pt x="94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7611;p74"/>
                <p:cNvSpPr/>
                <p:nvPr/>
              </p:nvSpPr>
              <p:spPr>
                <a:xfrm>
                  <a:off x="2039050" y="810125"/>
                  <a:ext cx="62350" cy="2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4" h="1073" extrusionOk="0">
                      <a:moveTo>
                        <a:pt x="948" y="0"/>
                      </a:moveTo>
                      <a:cubicBezTo>
                        <a:pt x="531" y="0"/>
                        <a:pt x="162" y="282"/>
                        <a:pt x="62" y="708"/>
                      </a:cubicBezTo>
                      <a:cubicBezTo>
                        <a:pt x="1" y="830"/>
                        <a:pt x="1" y="951"/>
                        <a:pt x="31" y="1073"/>
                      </a:cubicBezTo>
                      <a:cubicBezTo>
                        <a:pt x="852" y="1012"/>
                        <a:pt x="1673" y="890"/>
                        <a:pt x="2493" y="708"/>
                      </a:cubicBezTo>
                      <a:cubicBezTo>
                        <a:pt x="2372" y="526"/>
                        <a:pt x="2189" y="404"/>
                        <a:pt x="2007" y="343"/>
                      </a:cubicBezTo>
                      <a:cubicBezTo>
                        <a:pt x="1733" y="252"/>
                        <a:pt x="1490" y="130"/>
                        <a:pt x="1217" y="39"/>
                      </a:cubicBezTo>
                      <a:cubicBezTo>
                        <a:pt x="1126" y="13"/>
                        <a:pt x="1036" y="0"/>
                        <a:pt x="94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7612;p74"/>
                <p:cNvSpPr/>
                <p:nvPr/>
              </p:nvSpPr>
              <p:spPr>
                <a:xfrm>
                  <a:off x="1749450" y="801075"/>
                  <a:ext cx="113350" cy="3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4" h="1466" extrusionOk="0">
                      <a:moveTo>
                        <a:pt x="1041" y="0"/>
                      </a:moveTo>
                      <a:cubicBezTo>
                        <a:pt x="289" y="0"/>
                        <a:pt x="1" y="371"/>
                        <a:pt x="460" y="1070"/>
                      </a:cubicBezTo>
                      <a:cubicBezTo>
                        <a:pt x="1767" y="1222"/>
                        <a:pt x="3074" y="1374"/>
                        <a:pt x="4381" y="1465"/>
                      </a:cubicBezTo>
                      <a:cubicBezTo>
                        <a:pt x="4533" y="888"/>
                        <a:pt x="4077" y="310"/>
                        <a:pt x="3469" y="310"/>
                      </a:cubicBezTo>
                      <a:cubicBezTo>
                        <a:pt x="3317" y="340"/>
                        <a:pt x="3165" y="356"/>
                        <a:pt x="3013" y="356"/>
                      </a:cubicBezTo>
                      <a:cubicBezTo>
                        <a:pt x="2861" y="356"/>
                        <a:pt x="2709" y="340"/>
                        <a:pt x="2557" y="310"/>
                      </a:cubicBezTo>
                      <a:cubicBezTo>
                        <a:pt x="1952" y="101"/>
                        <a:pt x="1433" y="0"/>
                        <a:pt x="104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7613;p74"/>
                <p:cNvSpPr/>
                <p:nvPr/>
              </p:nvSpPr>
              <p:spPr>
                <a:xfrm>
                  <a:off x="701650" y="1347725"/>
                  <a:ext cx="39525" cy="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" h="512" extrusionOk="0">
                      <a:moveTo>
                        <a:pt x="871" y="0"/>
                      </a:moveTo>
                      <a:cubicBezTo>
                        <a:pt x="540" y="0"/>
                        <a:pt x="216" y="163"/>
                        <a:pt x="31" y="450"/>
                      </a:cubicBezTo>
                      <a:lnTo>
                        <a:pt x="0" y="511"/>
                      </a:lnTo>
                      <a:cubicBezTo>
                        <a:pt x="517" y="481"/>
                        <a:pt x="1064" y="420"/>
                        <a:pt x="1581" y="329"/>
                      </a:cubicBezTo>
                      <a:cubicBezTo>
                        <a:pt x="1490" y="238"/>
                        <a:pt x="1429" y="177"/>
                        <a:pt x="1338" y="116"/>
                      </a:cubicBezTo>
                      <a:cubicBezTo>
                        <a:pt x="1190" y="37"/>
                        <a:pt x="1030" y="0"/>
                        <a:pt x="87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7614;p74"/>
                <p:cNvSpPr/>
                <p:nvPr/>
              </p:nvSpPr>
              <p:spPr>
                <a:xfrm>
                  <a:off x="264700" y="1149250"/>
                  <a:ext cx="10675" cy="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1460" extrusionOk="0">
                      <a:moveTo>
                        <a:pt x="1" y="0"/>
                      </a:moveTo>
                      <a:lnTo>
                        <a:pt x="1" y="1459"/>
                      </a:lnTo>
                      <a:cubicBezTo>
                        <a:pt x="1" y="1429"/>
                        <a:pt x="31" y="1429"/>
                        <a:pt x="62" y="1398"/>
                      </a:cubicBezTo>
                      <a:cubicBezTo>
                        <a:pt x="426" y="1034"/>
                        <a:pt x="426" y="426"/>
                        <a:pt x="62" y="61"/>
                      </a:cubicBezTo>
                      <a:cubicBezTo>
                        <a:pt x="31" y="61"/>
                        <a:pt x="31" y="31"/>
                        <a:pt x="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7615;p74"/>
                <p:cNvSpPr/>
                <p:nvPr/>
              </p:nvSpPr>
              <p:spPr>
                <a:xfrm>
                  <a:off x="264700" y="674325"/>
                  <a:ext cx="10675" cy="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1460" extrusionOk="0">
                      <a:moveTo>
                        <a:pt x="1" y="0"/>
                      </a:moveTo>
                      <a:lnTo>
                        <a:pt x="1" y="1459"/>
                      </a:lnTo>
                      <a:cubicBezTo>
                        <a:pt x="1" y="1429"/>
                        <a:pt x="31" y="1429"/>
                        <a:pt x="62" y="1398"/>
                      </a:cubicBezTo>
                      <a:cubicBezTo>
                        <a:pt x="426" y="1033"/>
                        <a:pt x="426" y="426"/>
                        <a:pt x="62" y="61"/>
                      </a:cubicBezTo>
                      <a:cubicBezTo>
                        <a:pt x="31" y="61"/>
                        <a:pt x="31" y="30"/>
                        <a:pt x="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7616;p74"/>
                <p:cNvSpPr/>
                <p:nvPr/>
              </p:nvSpPr>
              <p:spPr>
                <a:xfrm>
                  <a:off x="530675" y="1316350"/>
                  <a:ext cx="57975" cy="4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9" h="1831" extrusionOk="0">
                      <a:moveTo>
                        <a:pt x="1153" y="0"/>
                      </a:moveTo>
                      <a:cubicBezTo>
                        <a:pt x="777" y="0"/>
                        <a:pt x="406" y="203"/>
                        <a:pt x="274" y="672"/>
                      </a:cubicBezTo>
                      <a:cubicBezTo>
                        <a:pt x="183" y="1006"/>
                        <a:pt x="92" y="1341"/>
                        <a:pt x="0" y="1675"/>
                      </a:cubicBezTo>
                      <a:cubicBezTo>
                        <a:pt x="0" y="1675"/>
                        <a:pt x="1632" y="1830"/>
                        <a:pt x="1883" y="1830"/>
                      </a:cubicBezTo>
                      <a:cubicBezTo>
                        <a:pt x="1904" y="1830"/>
                        <a:pt x="1915" y="1829"/>
                        <a:pt x="1915" y="1827"/>
                      </a:cubicBezTo>
                      <a:cubicBezTo>
                        <a:pt x="1976" y="1614"/>
                        <a:pt x="2037" y="1401"/>
                        <a:pt x="2098" y="1189"/>
                      </a:cubicBezTo>
                      <a:cubicBezTo>
                        <a:pt x="2318" y="472"/>
                        <a:pt x="1728" y="0"/>
                        <a:pt x="115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7617;p74"/>
                <p:cNvSpPr/>
                <p:nvPr/>
              </p:nvSpPr>
              <p:spPr>
                <a:xfrm>
                  <a:off x="800925" y="1270450"/>
                  <a:ext cx="108925" cy="5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7" h="2387" extrusionOk="0">
                      <a:moveTo>
                        <a:pt x="1328" y="0"/>
                      </a:moveTo>
                      <a:cubicBezTo>
                        <a:pt x="660" y="0"/>
                        <a:pt x="0" y="692"/>
                        <a:pt x="467" y="1414"/>
                      </a:cubicBezTo>
                      <a:cubicBezTo>
                        <a:pt x="802" y="1930"/>
                        <a:pt x="1379" y="2295"/>
                        <a:pt x="2017" y="2386"/>
                      </a:cubicBezTo>
                      <a:cubicBezTo>
                        <a:pt x="2808" y="2113"/>
                        <a:pt x="3598" y="1809"/>
                        <a:pt x="4327" y="1475"/>
                      </a:cubicBezTo>
                      <a:cubicBezTo>
                        <a:pt x="4357" y="975"/>
                        <a:pt x="3961" y="561"/>
                        <a:pt x="3468" y="561"/>
                      </a:cubicBezTo>
                      <a:cubicBezTo>
                        <a:pt x="3450" y="561"/>
                        <a:pt x="3433" y="562"/>
                        <a:pt x="3416" y="563"/>
                      </a:cubicBezTo>
                      <a:lnTo>
                        <a:pt x="2473" y="563"/>
                      </a:lnTo>
                      <a:cubicBezTo>
                        <a:pt x="2382" y="532"/>
                        <a:pt x="2291" y="532"/>
                        <a:pt x="2200" y="502"/>
                      </a:cubicBezTo>
                      <a:cubicBezTo>
                        <a:pt x="2114" y="480"/>
                        <a:pt x="2073" y="459"/>
                        <a:pt x="2079" y="459"/>
                      </a:cubicBezTo>
                      <a:cubicBezTo>
                        <a:pt x="2081" y="459"/>
                        <a:pt x="2091" y="463"/>
                        <a:pt x="2109" y="471"/>
                      </a:cubicBezTo>
                      <a:cubicBezTo>
                        <a:pt x="2177" y="471"/>
                        <a:pt x="2109" y="420"/>
                        <a:pt x="2096" y="420"/>
                      </a:cubicBezTo>
                      <a:cubicBezTo>
                        <a:pt x="2095" y="420"/>
                        <a:pt x="2095" y="420"/>
                        <a:pt x="2095" y="420"/>
                      </a:cubicBezTo>
                      <a:lnTo>
                        <a:pt x="2095" y="420"/>
                      </a:lnTo>
                      <a:cubicBezTo>
                        <a:pt x="1894" y="124"/>
                        <a:pt x="1610" y="0"/>
                        <a:pt x="132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7618;p74"/>
                <p:cNvSpPr/>
                <p:nvPr/>
              </p:nvSpPr>
              <p:spPr>
                <a:xfrm>
                  <a:off x="264700" y="879475"/>
                  <a:ext cx="9150" cy="3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1430" extrusionOk="0">
                      <a:moveTo>
                        <a:pt x="1" y="1"/>
                      </a:moveTo>
                      <a:lnTo>
                        <a:pt x="1" y="1429"/>
                      </a:lnTo>
                      <a:cubicBezTo>
                        <a:pt x="62" y="1338"/>
                        <a:pt x="92" y="1247"/>
                        <a:pt x="153" y="1156"/>
                      </a:cubicBezTo>
                      <a:cubicBezTo>
                        <a:pt x="366" y="761"/>
                        <a:pt x="305" y="305"/>
                        <a:pt x="1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7619;p74"/>
                <p:cNvSpPr/>
                <p:nvPr/>
              </p:nvSpPr>
              <p:spPr>
                <a:xfrm>
                  <a:off x="1153025" y="610475"/>
                  <a:ext cx="72225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9" h="4226" extrusionOk="0">
                      <a:moveTo>
                        <a:pt x="1064" y="1"/>
                      </a:moveTo>
                      <a:cubicBezTo>
                        <a:pt x="548" y="1"/>
                        <a:pt x="122" y="426"/>
                        <a:pt x="122" y="943"/>
                      </a:cubicBezTo>
                      <a:cubicBezTo>
                        <a:pt x="0" y="2068"/>
                        <a:pt x="244" y="3223"/>
                        <a:pt x="1186" y="3952"/>
                      </a:cubicBezTo>
                      <a:cubicBezTo>
                        <a:pt x="1368" y="4135"/>
                        <a:pt x="1604" y="4226"/>
                        <a:pt x="1843" y="4226"/>
                      </a:cubicBezTo>
                      <a:cubicBezTo>
                        <a:pt x="2083" y="4226"/>
                        <a:pt x="2326" y="4135"/>
                        <a:pt x="2523" y="3952"/>
                      </a:cubicBezTo>
                      <a:cubicBezTo>
                        <a:pt x="2888" y="3587"/>
                        <a:pt x="2888" y="2980"/>
                        <a:pt x="2523" y="2615"/>
                      </a:cubicBezTo>
                      <a:cubicBezTo>
                        <a:pt x="1946" y="2159"/>
                        <a:pt x="1946" y="1612"/>
                        <a:pt x="2007" y="943"/>
                      </a:cubicBezTo>
                      <a:cubicBezTo>
                        <a:pt x="2007" y="426"/>
                        <a:pt x="1581" y="1"/>
                        <a:pt x="1064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7620;p74"/>
                <p:cNvSpPr/>
                <p:nvPr/>
              </p:nvSpPr>
              <p:spPr>
                <a:xfrm>
                  <a:off x="565175" y="1182375"/>
                  <a:ext cx="94675" cy="5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7" h="2026" extrusionOk="0">
                      <a:moveTo>
                        <a:pt x="2173" y="0"/>
                      </a:moveTo>
                      <a:cubicBezTo>
                        <a:pt x="1698" y="0"/>
                        <a:pt x="1223" y="61"/>
                        <a:pt x="748" y="165"/>
                      </a:cubicBezTo>
                      <a:cubicBezTo>
                        <a:pt x="353" y="256"/>
                        <a:pt x="110" y="590"/>
                        <a:pt x="79" y="985"/>
                      </a:cubicBezTo>
                      <a:cubicBezTo>
                        <a:pt x="1" y="1562"/>
                        <a:pt x="442" y="2025"/>
                        <a:pt x="974" y="2025"/>
                      </a:cubicBezTo>
                      <a:cubicBezTo>
                        <a:pt x="1059" y="2025"/>
                        <a:pt x="1146" y="2014"/>
                        <a:pt x="1234" y="1988"/>
                      </a:cubicBezTo>
                      <a:cubicBezTo>
                        <a:pt x="1588" y="1929"/>
                        <a:pt x="1941" y="1896"/>
                        <a:pt x="2286" y="1896"/>
                      </a:cubicBezTo>
                      <a:cubicBezTo>
                        <a:pt x="2475" y="1896"/>
                        <a:pt x="2662" y="1906"/>
                        <a:pt x="2845" y="1928"/>
                      </a:cubicBezTo>
                      <a:cubicBezTo>
                        <a:pt x="2862" y="1929"/>
                        <a:pt x="2878" y="1929"/>
                        <a:pt x="2894" y="1929"/>
                      </a:cubicBezTo>
                      <a:cubicBezTo>
                        <a:pt x="3389" y="1929"/>
                        <a:pt x="3787" y="1486"/>
                        <a:pt x="3757" y="985"/>
                      </a:cubicBezTo>
                      <a:cubicBezTo>
                        <a:pt x="3787" y="485"/>
                        <a:pt x="3389" y="42"/>
                        <a:pt x="2894" y="42"/>
                      </a:cubicBezTo>
                      <a:cubicBezTo>
                        <a:pt x="2878" y="42"/>
                        <a:pt x="2862" y="42"/>
                        <a:pt x="2845" y="43"/>
                      </a:cubicBezTo>
                      <a:cubicBezTo>
                        <a:pt x="2621" y="14"/>
                        <a:pt x="2397" y="0"/>
                        <a:pt x="217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7621;p74"/>
                <p:cNvSpPr/>
                <p:nvPr/>
              </p:nvSpPr>
              <p:spPr>
                <a:xfrm>
                  <a:off x="753325" y="482825"/>
                  <a:ext cx="47125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" h="1513" extrusionOk="0">
                      <a:moveTo>
                        <a:pt x="0" y="0"/>
                      </a:moveTo>
                      <a:lnTo>
                        <a:pt x="0" y="578"/>
                      </a:lnTo>
                      <a:cubicBezTo>
                        <a:pt x="0" y="1201"/>
                        <a:pt x="471" y="1513"/>
                        <a:pt x="943" y="1513"/>
                      </a:cubicBezTo>
                      <a:cubicBezTo>
                        <a:pt x="1414" y="1513"/>
                        <a:pt x="1885" y="1201"/>
                        <a:pt x="1885" y="578"/>
                      </a:cubicBezTo>
                      <a:lnTo>
                        <a:pt x="188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7622;p74"/>
                <p:cNvSpPr/>
                <p:nvPr/>
              </p:nvSpPr>
              <p:spPr>
                <a:xfrm>
                  <a:off x="1091475" y="482825"/>
                  <a:ext cx="41050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480" extrusionOk="0">
                      <a:moveTo>
                        <a:pt x="0" y="0"/>
                      </a:moveTo>
                      <a:cubicBezTo>
                        <a:pt x="177" y="302"/>
                        <a:pt x="499" y="480"/>
                        <a:pt x="846" y="480"/>
                      </a:cubicBezTo>
                      <a:cubicBezTo>
                        <a:pt x="918" y="480"/>
                        <a:pt x="991" y="472"/>
                        <a:pt x="1064" y="456"/>
                      </a:cubicBezTo>
                      <a:cubicBezTo>
                        <a:pt x="1307" y="365"/>
                        <a:pt x="1520" y="213"/>
                        <a:pt x="164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7623;p74"/>
                <p:cNvSpPr/>
                <p:nvPr/>
              </p:nvSpPr>
              <p:spPr>
                <a:xfrm>
                  <a:off x="1042075" y="1181925"/>
                  <a:ext cx="52450" cy="4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8" h="1642" extrusionOk="0">
                      <a:moveTo>
                        <a:pt x="2098" y="0"/>
                      </a:moveTo>
                      <a:cubicBezTo>
                        <a:pt x="1612" y="0"/>
                        <a:pt x="1125" y="31"/>
                        <a:pt x="669" y="152"/>
                      </a:cubicBezTo>
                      <a:cubicBezTo>
                        <a:pt x="274" y="243"/>
                        <a:pt x="31" y="608"/>
                        <a:pt x="1" y="973"/>
                      </a:cubicBezTo>
                      <a:cubicBezTo>
                        <a:pt x="1" y="1216"/>
                        <a:pt x="61" y="1459"/>
                        <a:pt x="183" y="1642"/>
                      </a:cubicBezTo>
                      <a:cubicBezTo>
                        <a:pt x="852" y="1125"/>
                        <a:pt x="1490" y="578"/>
                        <a:pt x="209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7624;p74"/>
                <p:cNvSpPr/>
                <p:nvPr/>
              </p:nvSpPr>
              <p:spPr>
                <a:xfrm>
                  <a:off x="450875" y="526175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3" y="698"/>
                      </a:cubicBezTo>
                      <a:cubicBezTo>
                        <a:pt x="1" y="1215"/>
                        <a:pt x="305" y="1731"/>
                        <a:pt x="791" y="1853"/>
                      </a:cubicBezTo>
                      <a:cubicBezTo>
                        <a:pt x="1399" y="2096"/>
                        <a:pt x="2068" y="2187"/>
                        <a:pt x="2706" y="2187"/>
                      </a:cubicBezTo>
                      <a:cubicBezTo>
                        <a:pt x="3983" y="2187"/>
                        <a:pt x="3983" y="303"/>
                        <a:pt x="2706" y="303"/>
                      </a:cubicBezTo>
                      <a:cubicBezTo>
                        <a:pt x="2220" y="303"/>
                        <a:pt x="1764" y="212"/>
                        <a:pt x="1308" y="29"/>
                      </a:cubicBezTo>
                      <a:cubicBezTo>
                        <a:pt x="1226" y="10"/>
                        <a:pt x="1144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7625;p74"/>
                <p:cNvSpPr/>
                <p:nvPr/>
              </p:nvSpPr>
              <p:spPr>
                <a:xfrm>
                  <a:off x="757875" y="715350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1" y="0"/>
                      </a:moveTo>
                      <a:cubicBezTo>
                        <a:pt x="2128" y="0"/>
                        <a:pt x="1946" y="61"/>
                        <a:pt x="1794" y="152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81" y="335"/>
                        <a:pt x="1490" y="396"/>
                        <a:pt x="1429" y="456"/>
                      </a:cubicBezTo>
                      <a:cubicBezTo>
                        <a:pt x="1399" y="456"/>
                        <a:pt x="1368" y="487"/>
                        <a:pt x="1338" y="517"/>
                      </a:cubicBezTo>
                      <a:cubicBezTo>
                        <a:pt x="1277" y="547"/>
                        <a:pt x="1186" y="608"/>
                        <a:pt x="1125" y="639"/>
                      </a:cubicBezTo>
                      <a:cubicBezTo>
                        <a:pt x="1034" y="669"/>
                        <a:pt x="973" y="669"/>
                        <a:pt x="882" y="699"/>
                      </a:cubicBezTo>
                      <a:cubicBezTo>
                        <a:pt x="305" y="851"/>
                        <a:pt x="1" y="1520"/>
                        <a:pt x="305" y="2037"/>
                      </a:cubicBezTo>
                      <a:cubicBezTo>
                        <a:pt x="335" y="2158"/>
                        <a:pt x="426" y="2250"/>
                        <a:pt x="517" y="2341"/>
                      </a:cubicBezTo>
                      <a:cubicBezTo>
                        <a:pt x="578" y="2371"/>
                        <a:pt x="609" y="2402"/>
                        <a:pt x="669" y="2432"/>
                      </a:cubicBezTo>
                      <a:cubicBezTo>
                        <a:pt x="821" y="2523"/>
                        <a:pt x="1004" y="2554"/>
                        <a:pt x="1216" y="2554"/>
                      </a:cubicBezTo>
                      <a:cubicBezTo>
                        <a:pt x="1277" y="2554"/>
                        <a:pt x="1338" y="2523"/>
                        <a:pt x="1399" y="2523"/>
                      </a:cubicBezTo>
                      <a:cubicBezTo>
                        <a:pt x="2007" y="2371"/>
                        <a:pt x="2554" y="2067"/>
                        <a:pt x="2979" y="1611"/>
                      </a:cubicBezTo>
                      <a:cubicBezTo>
                        <a:pt x="3192" y="1399"/>
                        <a:pt x="3283" y="1064"/>
                        <a:pt x="3223" y="760"/>
                      </a:cubicBezTo>
                      <a:cubicBezTo>
                        <a:pt x="3223" y="639"/>
                        <a:pt x="3162" y="517"/>
                        <a:pt x="3101" y="426"/>
                      </a:cubicBezTo>
                      <a:cubicBezTo>
                        <a:pt x="3071" y="365"/>
                        <a:pt x="3010" y="304"/>
                        <a:pt x="2979" y="274"/>
                      </a:cubicBezTo>
                      <a:cubicBezTo>
                        <a:pt x="2797" y="92"/>
                        <a:pt x="2554" y="0"/>
                        <a:pt x="231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7626;p74"/>
                <p:cNvSpPr/>
                <p:nvPr/>
              </p:nvSpPr>
              <p:spPr>
                <a:xfrm>
                  <a:off x="753325" y="911775"/>
                  <a:ext cx="47125" cy="8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" h="3352" extrusionOk="0">
                      <a:moveTo>
                        <a:pt x="943" y="1"/>
                      </a:moveTo>
                      <a:cubicBezTo>
                        <a:pt x="471" y="1"/>
                        <a:pt x="0" y="320"/>
                        <a:pt x="0" y="958"/>
                      </a:cubicBezTo>
                      <a:lnTo>
                        <a:pt x="0" y="2417"/>
                      </a:lnTo>
                      <a:cubicBezTo>
                        <a:pt x="0" y="3040"/>
                        <a:pt x="471" y="3352"/>
                        <a:pt x="943" y="3352"/>
                      </a:cubicBezTo>
                      <a:cubicBezTo>
                        <a:pt x="1414" y="3352"/>
                        <a:pt x="1885" y="3040"/>
                        <a:pt x="1885" y="2417"/>
                      </a:cubicBezTo>
                      <a:lnTo>
                        <a:pt x="1885" y="958"/>
                      </a:lnTo>
                      <a:cubicBezTo>
                        <a:pt x="1885" y="320"/>
                        <a:pt x="1414" y="1"/>
                        <a:pt x="94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7627;p74"/>
                <p:cNvSpPr/>
                <p:nvPr/>
              </p:nvSpPr>
              <p:spPr>
                <a:xfrm>
                  <a:off x="906025" y="1168125"/>
                  <a:ext cx="105675" cy="11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20" extrusionOk="0">
                      <a:moveTo>
                        <a:pt x="3200" y="1"/>
                      </a:moveTo>
                      <a:cubicBezTo>
                        <a:pt x="2970" y="1"/>
                        <a:pt x="2744" y="98"/>
                        <a:pt x="2585" y="279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1" y="4247"/>
                        <a:pt x="594" y="4719"/>
                        <a:pt x="1166" y="4719"/>
                      </a:cubicBezTo>
                      <a:cubicBezTo>
                        <a:pt x="1540" y="4719"/>
                        <a:pt x="1906" y="4517"/>
                        <a:pt x="2038" y="4048"/>
                      </a:cubicBezTo>
                      <a:cubicBezTo>
                        <a:pt x="2099" y="3805"/>
                        <a:pt x="2221" y="3561"/>
                        <a:pt x="2373" y="3349"/>
                      </a:cubicBezTo>
                      <a:cubicBezTo>
                        <a:pt x="2798" y="2710"/>
                        <a:pt x="3467" y="2224"/>
                        <a:pt x="3953" y="1616"/>
                      </a:cubicBezTo>
                      <a:cubicBezTo>
                        <a:pt x="4105" y="1434"/>
                        <a:pt x="4196" y="1191"/>
                        <a:pt x="4227" y="947"/>
                      </a:cubicBezTo>
                      <a:cubicBezTo>
                        <a:pt x="4227" y="765"/>
                        <a:pt x="4166" y="583"/>
                        <a:pt x="4075" y="431"/>
                      </a:cubicBezTo>
                      <a:cubicBezTo>
                        <a:pt x="4014" y="400"/>
                        <a:pt x="3984" y="339"/>
                        <a:pt x="3923" y="279"/>
                      </a:cubicBezTo>
                      <a:cubicBezTo>
                        <a:pt x="3892" y="248"/>
                        <a:pt x="3832" y="218"/>
                        <a:pt x="3801" y="188"/>
                      </a:cubicBezTo>
                      <a:cubicBezTo>
                        <a:pt x="3680" y="96"/>
                        <a:pt x="3558" y="66"/>
                        <a:pt x="3437" y="36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7628;p74"/>
                <p:cNvSpPr/>
                <p:nvPr/>
              </p:nvSpPr>
              <p:spPr>
                <a:xfrm>
                  <a:off x="757875" y="1190275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1" y="1"/>
                      </a:moveTo>
                      <a:cubicBezTo>
                        <a:pt x="2128" y="1"/>
                        <a:pt x="1946" y="61"/>
                        <a:pt x="1794" y="153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81" y="335"/>
                        <a:pt x="1490" y="396"/>
                        <a:pt x="1429" y="457"/>
                      </a:cubicBezTo>
                      <a:cubicBezTo>
                        <a:pt x="1399" y="487"/>
                        <a:pt x="1368" y="487"/>
                        <a:pt x="1338" y="517"/>
                      </a:cubicBezTo>
                      <a:cubicBezTo>
                        <a:pt x="1277" y="548"/>
                        <a:pt x="1186" y="609"/>
                        <a:pt x="1125" y="639"/>
                      </a:cubicBezTo>
                      <a:cubicBezTo>
                        <a:pt x="1034" y="669"/>
                        <a:pt x="973" y="700"/>
                        <a:pt x="882" y="700"/>
                      </a:cubicBezTo>
                      <a:cubicBezTo>
                        <a:pt x="305" y="852"/>
                        <a:pt x="1" y="1520"/>
                        <a:pt x="305" y="2068"/>
                      </a:cubicBezTo>
                      <a:lnTo>
                        <a:pt x="274" y="2037"/>
                      </a:lnTo>
                      <a:lnTo>
                        <a:pt x="274" y="2037"/>
                      </a:lnTo>
                      <a:cubicBezTo>
                        <a:pt x="335" y="2159"/>
                        <a:pt x="426" y="2250"/>
                        <a:pt x="517" y="2341"/>
                      </a:cubicBezTo>
                      <a:cubicBezTo>
                        <a:pt x="548" y="2371"/>
                        <a:pt x="609" y="2402"/>
                        <a:pt x="669" y="2432"/>
                      </a:cubicBezTo>
                      <a:cubicBezTo>
                        <a:pt x="821" y="2523"/>
                        <a:pt x="1004" y="2554"/>
                        <a:pt x="1186" y="2554"/>
                      </a:cubicBezTo>
                      <a:cubicBezTo>
                        <a:pt x="1247" y="2554"/>
                        <a:pt x="1308" y="2554"/>
                        <a:pt x="1399" y="2523"/>
                      </a:cubicBezTo>
                      <a:cubicBezTo>
                        <a:pt x="1976" y="2371"/>
                        <a:pt x="2554" y="2068"/>
                        <a:pt x="2979" y="1612"/>
                      </a:cubicBezTo>
                      <a:cubicBezTo>
                        <a:pt x="3192" y="1399"/>
                        <a:pt x="3283" y="1064"/>
                        <a:pt x="3223" y="761"/>
                      </a:cubicBezTo>
                      <a:cubicBezTo>
                        <a:pt x="3223" y="639"/>
                        <a:pt x="3162" y="517"/>
                        <a:pt x="3101" y="426"/>
                      </a:cubicBezTo>
                      <a:cubicBezTo>
                        <a:pt x="3071" y="365"/>
                        <a:pt x="3010" y="305"/>
                        <a:pt x="2979" y="274"/>
                      </a:cubicBezTo>
                      <a:cubicBezTo>
                        <a:pt x="2797" y="92"/>
                        <a:pt x="2554" y="1"/>
                        <a:pt x="2311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7629;p74"/>
                <p:cNvSpPr/>
                <p:nvPr/>
              </p:nvSpPr>
              <p:spPr>
                <a:xfrm>
                  <a:off x="802725" y="1066950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6" y="1"/>
                      </a:moveTo>
                      <a:cubicBezTo>
                        <a:pt x="620" y="1"/>
                        <a:pt x="247" y="277"/>
                        <a:pt x="122" y="678"/>
                      </a:cubicBezTo>
                      <a:cubicBezTo>
                        <a:pt x="0" y="1195"/>
                        <a:pt x="304" y="1712"/>
                        <a:pt x="790" y="1864"/>
                      </a:cubicBezTo>
                      <a:cubicBezTo>
                        <a:pt x="1611" y="2198"/>
                        <a:pt x="2492" y="2411"/>
                        <a:pt x="3404" y="2472"/>
                      </a:cubicBezTo>
                      <a:cubicBezTo>
                        <a:pt x="3414" y="2472"/>
                        <a:pt x="3424" y="2472"/>
                        <a:pt x="3433" y="2472"/>
                      </a:cubicBezTo>
                      <a:cubicBezTo>
                        <a:pt x="4620" y="2472"/>
                        <a:pt x="4610" y="617"/>
                        <a:pt x="3404" y="587"/>
                      </a:cubicBezTo>
                      <a:cubicBezTo>
                        <a:pt x="2675" y="526"/>
                        <a:pt x="1976" y="313"/>
                        <a:pt x="1307" y="40"/>
                      </a:cubicBezTo>
                      <a:cubicBezTo>
                        <a:pt x="1216" y="13"/>
                        <a:pt x="1125" y="1"/>
                        <a:pt x="103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7630;p74"/>
                <p:cNvSpPr/>
                <p:nvPr/>
              </p:nvSpPr>
              <p:spPr>
                <a:xfrm>
                  <a:off x="1151500" y="872050"/>
                  <a:ext cx="77900" cy="7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6" h="3089" extrusionOk="0">
                      <a:moveTo>
                        <a:pt x="1819" y="0"/>
                      </a:moveTo>
                      <a:cubicBezTo>
                        <a:pt x="1526" y="0"/>
                        <a:pt x="1232" y="141"/>
                        <a:pt x="1034" y="480"/>
                      </a:cubicBezTo>
                      <a:cubicBezTo>
                        <a:pt x="791" y="906"/>
                        <a:pt x="548" y="1301"/>
                        <a:pt x="274" y="1666"/>
                      </a:cubicBezTo>
                      <a:cubicBezTo>
                        <a:pt x="1" y="2122"/>
                        <a:pt x="153" y="2699"/>
                        <a:pt x="609" y="2973"/>
                      </a:cubicBezTo>
                      <a:cubicBezTo>
                        <a:pt x="756" y="3051"/>
                        <a:pt x="917" y="3089"/>
                        <a:pt x="1075" y="3089"/>
                      </a:cubicBezTo>
                      <a:cubicBezTo>
                        <a:pt x="1407" y="3089"/>
                        <a:pt x="1731" y="2926"/>
                        <a:pt x="1916" y="2638"/>
                      </a:cubicBezTo>
                      <a:cubicBezTo>
                        <a:pt x="2189" y="2243"/>
                        <a:pt x="2432" y="1848"/>
                        <a:pt x="2675" y="1453"/>
                      </a:cubicBezTo>
                      <a:cubicBezTo>
                        <a:pt x="3116" y="698"/>
                        <a:pt x="2471" y="0"/>
                        <a:pt x="181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7631;p74"/>
                <p:cNvSpPr/>
                <p:nvPr/>
              </p:nvSpPr>
              <p:spPr>
                <a:xfrm>
                  <a:off x="327775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0"/>
                      </a:moveTo>
                      <a:cubicBezTo>
                        <a:pt x="620" y="0"/>
                        <a:pt x="248" y="277"/>
                        <a:pt x="122" y="678"/>
                      </a:cubicBezTo>
                      <a:cubicBezTo>
                        <a:pt x="1" y="1195"/>
                        <a:pt x="305" y="1711"/>
                        <a:pt x="791" y="1863"/>
                      </a:cubicBezTo>
                      <a:cubicBezTo>
                        <a:pt x="1612" y="2198"/>
                        <a:pt x="2493" y="2411"/>
                        <a:pt x="3405" y="2471"/>
                      </a:cubicBezTo>
                      <a:cubicBezTo>
                        <a:pt x="3415" y="2472"/>
                        <a:pt x="3424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6" y="526"/>
                        <a:pt x="1976" y="313"/>
                        <a:pt x="1308" y="40"/>
                      </a:cubicBezTo>
                      <a:cubicBezTo>
                        <a:pt x="1217" y="13"/>
                        <a:pt x="1126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7632;p74"/>
                <p:cNvSpPr/>
                <p:nvPr/>
              </p:nvSpPr>
              <p:spPr>
                <a:xfrm>
                  <a:off x="326225" y="801125"/>
                  <a:ext cx="116325" cy="5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" h="2223" extrusionOk="0">
                      <a:moveTo>
                        <a:pt x="1247" y="1"/>
                      </a:moveTo>
                      <a:cubicBezTo>
                        <a:pt x="468" y="1"/>
                        <a:pt x="0" y="452"/>
                        <a:pt x="458" y="1159"/>
                      </a:cubicBezTo>
                      <a:cubicBezTo>
                        <a:pt x="1127" y="2223"/>
                        <a:pt x="2282" y="2223"/>
                        <a:pt x="3406" y="2223"/>
                      </a:cubicBezTo>
                      <a:cubicBezTo>
                        <a:pt x="4652" y="2223"/>
                        <a:pt x="4652" y="308"/>
                        <a:pt x="3406" y="308"/>
                      </a:cubicBezTo>
                      <a:cubicBezTo>
                        <a:pt x="3204" y="308"/>
                        <a:pt x="2987" y="376"/>
                        <a:pt x="2776" y="376"/>
                      </a:cubicBezTo>
                      <a:cubicBezTo>
                        <a:pt x="2670" y="376"/>
                        <a:pt x="2565" y="359"/>
                        <a:pt x="2464" y="308"/>
                      </a:cubicBezTo>
                      <a:cubicBezTo>
                        <a:pt x="2032" y="97"/>
                        <a:pt x="1606" y="1"/>
                        <a:pt x="124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" name="Google Shape;7633;p74"/>
                <p:cNvSpPr/>
                <p:nvPr/>
              </p:nvSpPr>
              <p:spPr>
                <a:xfrm>
                  <a:off x="754800" y="801125"/>
                  <a:ext cx="116325" cy="5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" h="2223" extrusionOk="0">
                      <a:moveTo>
                        <a:pt x="1247" y="1"/>
                      </a:moveTo>
                      <a:cubicBezTo>
                        <a:pt x="468" y="1"/>
                        <a:pt x="0" y="452"/>
                        <a:pt x="458" y="1159"/>
                      </a:cubicBezTo>
                      <a:cubicBezTo>
                        <a:pt x="1127" y="2223"/>
                        <a:pt x="2282" y="2223"/>
                        <a:pt x="3406" y="2223"/>
                      </a:cubicBezTo>
                      <a:cubicBezTo>
                        <a:pt x="4622" y="2223"/>
                        <a:pt x="4653" y="308"/>
                        <a:pt x="3406" y="308"/>
                      </a:cubicBezTo>
                      <a:cubicBezTo>
                        <a:pt x="3204" y="308"/>
                        <a:pt x="2988" y="376"/>
                        <a:pt x="2776" y="376"/>
                      </a:cubicBezTo>
                      <a:cubicBezTo>
                        <a:pt x="2670" y="376"/>
                        <a:pt x="2565" y="359"/>
                        <a:pt x="2464" y="308"/>
                      </a:cubicBezTo>
                      <a:cubicBezTo>
                        <a:pt x="2032" y="97"/>
                        <a:pt x="1607" y="1"/>
                        <a:pt x="124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" name="Google Shape;7634;p74"/>
                <p:cNvSpPr/>
                <p:nvPr/>
              </p:nvSpPr>
              <p:spPr>
                <a:xfrm>
                  <a:off x="1254050" y="801125"/>
                  <a:ext cx="116325" cy="5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" h="2223" extrusionOk="0">
                      <a:moveTo>
                        <a:pt x="1247" y="1"/>
                      </a:moveTo>
                      <a:cubicBezTo>
                        <a:pt x="468" y="1"/>
                        <a:pt x="0" y="452"/>
                        <a:pt x="458" y="1159"/>
                      </a:cubicBezTo>
                      <a:cubicBezTo>
                        <a:pt x="1127" y="2223"/>
                        <a:pt x="2282" y="2223"/>
                        <a:pt x="3406" y="2223"/>
                      </a:cubicBezTo>
                      <a:cubicBezTo>
                        <a:pt x="4622" y="2223"/>
                        <a:pt x="4653" y="308"/>
                        <a:pt x="3406" y="308"/>
                      </a:cubicBezTo>
                      <a:cubicBezTo>
                        <a:pt x="3204" y="308"/>
                        <a:pt x="2988" y="376"/>
                        <a:pt x="2776" y="376"/>
                      </a:cubicBezTo>
                      <a:cubicBezTo>
                        <a:pt x="2670" y="376"/>
                        <a:pt x="2565" y="359"/>
                        <a:pt x="2464" y="308"/>
                      </a:cubicBezTo>
                      <a:cubicBezTo>
                        <a:pt x="2032" y="97"/>
                        <a:pt x="1607" y="1"/>
                        <a:pt x="124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" name="Google Shape;7635;p74"/>
                <p:cNvSpPr/>
                <p:nvPr/>
              </p:nvSpPr>
              <p:spPr>
                <a:xfrm>
                  <a:off x="431100" y="693200"/>
                  <a:ext cx="1056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07" extrusionOk="0">
                      <a:moveTo>
                        <a:pt x="3200" y="1"/>
                      </a:moveTo>
                      <a:cubicBezTo>
                        <a:pt x="2969" y="1"/>
                        <a:pt x="2744" y="97"/>
                        <a:pt x="2585" y="278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1" y="4245"/>
                        <a:pt x="591" y="4706"/>
                        <a:pt x="1162" y="4706"/>
                      </a:cubicBezTo>
                      <a:cubicBezTo>
                        <a:pt x="1538" y="4706"/>
                        <a:pt x="1905" y="4506"/>
                        <a:pt x="2038" y="4048"/>
                      </a:cubicBezTo>
                      <a:cubicBezTo>
                        <a:pt x="2099" y="3804"/>
                        <a:pt x="2220" y="3561"/>
                        <a:pt x="2372" y="3348"/>
                      </a:cubicBezTo>
                      <a:cubicBezTo>
                        <a:pt x="2798" y="2710"/>
                        <a:pt x="3467" y="2224"/>
                        <a:pt x="3953" y="1646"/>
                      </a:cubicBezTo>
                      <a:cubicBezTo>
                        <a:pt x="4105" y="1433"/>
                        <a:pt x="4196" y="1190"/>
                        <a:pt x="4227" y="947"/>
                      </a:cubicBezTo>
                      <a:cubicBezTo>
                        <a:pt x="4227" y="765"/>
                        <a:pt x="4166" y="582"/>
                        <a:pt x="4075" y="430"/>
                      </a:cubicBezTo>
                      <a:cubicBezTo>
                        <a:pt x="4014" y="400"/>
                        <a:pt x="3983" y="339"/>
                        <a:pt x="3923" y="278"/>
                      </a:cubicBezTo>
                      <a:cubicBezTo>
                        <a:pt x="3892" y="248"/>
                        <a:pt x="3831" y="218"/>
                        <a:pt x="3801" y="187"/>
                      </a:cubicBezTo>
                      <a:cubicBezTo>
                        <a:pt x="3679" y="96"/>
                        <a:pt x="3558" y="66"/>
                        <a:pt x="3436" y="35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" name="Google Shape;7636;p74"/>
                <p:cNvSpPr/>
                <p:nvPr/>
              </p:nvSpPr>
              <p:spPr>
                <a:xfrm>
                  <a:off x="374875" y="913750"/>
                  <a:ext cx="97825" cy="6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3" h="2410" extrusionOk="0">
                      <a:moveTo>
                        <a:pt x="1393" y="1"/>
                      </a:moveTo>
                      <a:cubicBezTo>
                        <a:pt x="644" y="1"/>
                        <a:pt x="0" y="969"/>
                        <a:pt x="700" y="1669"/>
                      </a:cubicBezTo>
                      <a:cubicBezTo>
                        <a:pt x="1156" y="2034"/>
                        <a:pt x="1703" y="2277"/>
                        <a:pt x="2281" y="2368"/>
                      </a:cubicBezTo>
                      <a:cubicBezTo>
                        <a:pt x="2385" y="2396"/>
                        <a:pt x="2483" y="2409"/>
                        <a:pt x="2576" y="2409"/>
                      </a:cubicBezTo>
                      <a:cubicBezTo>
                        <a:pt x="3596" y="2409"/>
                        <a:pt x="3912" y="851"/>
                        <a:pt x="2798" y="545"/>
                      </a:cubicBezTo>
                      <a:cubicBezTo>
                        <a:pt x="2615" y="484"/>
                        <a:pt x="2433" y="454"/>
                        <a:pt x="2281" y="393"/>
                      </a:cubicBezTo>
                      <a:lnTo>
                        <a:pt x="2129" y="332"/>
                      </a:lnTo>
                      <a:cubicBezTo>
                        <a:pt x="2099" y="332"/>
                        <a:pt x="2068" y="302"/>
                        <a:pt x="2068" y="302"/>
                      </a:cubicBezTo>
                      <a:cubicBezTo>
                        <a:pt x="1856" y="90"/>
                        <a:pt x="1620" y="1"/>
                        <a:pt x="139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" name="Google Shape;7637;p74"/>
                <p:cNvSpPr/>
                <p:nvPr/>
              </p:nvSpPr>
              <p:spPr>
                <a:xfrm>
                  <a:off x="588450" y="905125"/>
                  <a:ext cx="76200" cy="6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8" h="2578" extrusionOk="0">
                      <a:moveTo>
                        <a:pt x="1331" y="0"/>
                      </a:moveTo>
                      <a:cubicBezTo>
                        <a:pt x="398" y="0"/>
                        <a:pt x="0" y="1357"/>
                        <a:pt x="972" y="1802"/>
                      </a:cubicBezTo>
                      <a:lnTo>
                        <a:pt x="1002" y="1832"/>
                      </a:lnTo>
                      <a:cubicBezTo>
                        <a:pt x="1002" y="1832"/>
                        <a:pt x="1002" y="1893"/>
                        <a:pt x="1033" y="1893"/>
                      </a:cubicBezTo>
                      <a:cubicBezTo>
                        <a:pt x="1165" y="2372"/>
                        <a:pt x="1528" y="2578"/>
                        <a:pt x="1898" y="2578"/>
                      </a:cubicBezTo>
                      <a:cubicBezTo>
                        <a:pt x="2465" y="2578"/>
                        <a:pt x="3047" y="2094"/>
                        <a:pt x="2826" y="1376"/>
                      </a:cubicBezTo>
                      <a:lnTo>
                        <a:pt x="2857" y="1376"/>
                      </a:lnTo>
                      <a:cubicBezTo>
                        <a:pt x="2674" y="768"/>
                        <a:pt x="2188" y="251"/>
                        <a:pt x="1610" y="39"/>
                      </a:cubicBezTo>
                      <a:cubicBezTo>
                        <a:pt x="1513" y="12"/>
                        <a:pt x="1420" y="0"/>
                        <a:pt x="133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" name="Google Shape;7638;p74"/>
                <p:cNvSpPr/>
                <p:nvPr/>
              </p:nvSpPr>
              <p:spPr>
                <a:xfrm>
                  <a:off x="1077800" y="905100"/>
                  <a:ext cx="68150" cy="6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6" h="2579" extrusionOk="0">
                      <a:moveTo>
                        <a:pt x="1008" y="0"/>
                      </a:moveTo>
                      <a:cubicBezTo>
                        <a:pt x="592" y="0"/>
                        <a:pt x="222" y="282"/>
                        <a:pt x="122" y="708"/>
                      </a:cubicBezTo>
                      <a:cubicBezTo>
                        <a:pt x="0" y="1134"/>
                        <a:pt x="213" y="1620"/>
                        <a:pt x="639" y="1803"/>
                      </a:cubicBezTo>
                      <a:cubicBezTo>
                        <a:pt x="639" y="1803"/>
                        <a:pt x="669" y="1833"/>
                        <a:pt x="669" y="1833"/>
                      </a:cubicBezTo>
                      <a:lnTo>
                        <a:pt x="699" y="1894"/>
                      </a:lnTo>
                      <a:cubicBezTo>
                        <a:pt x="843" y="2373"/>
                        <a:pt x="1209" y="2579"/>
                        <a:pt x="1580" y="2579"/>
                      </a:cubicBezTo>
                      <a:cubicBezTo>
                        <a:pt x="2148" y="2579"/>
                        <a:pt x="2726" y="2095"/>
                        <a:pt x="2523" y="1377"/>
                      </a:cubicBezTo>
                      <a:cubicBezTo>
                        <a:pt x="2341" y="769"/>
                        <a:pt x="1885" y="252"/>
                        <a:pt x="1277" y="40"/>
                      </a:cubicBezTo>
                      <a:cubicBezTo>
                        <a:pt x="1187" y="13"/>
                        <a:pt x="1096" y="0"/>
                        <a:pt x="100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" name="Google Shape;7639;p74"/>
                <p:cNvSpPr/>
                <p:nvPr/>
              </p:nvSpPr>
              <p:spPr>
                <a:xfrm>
                  <a:off x="676575" y="872050"/>
                  <a:ext cx="77900" cy="7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6" h="3089" extrusionOk="0">
                      <a:moveTo>
                        <a:pt x="1819" y="0"/>
                      </a:moveTo>
                      <a:cubicBezTo>
                        <a:pt x="1526" y="0"/>
                        <a:pt x="1232" y="141"/>
                        <a:pt x="1034" y="480"/>
                      </a:cubicBezTo>
                      <a:cubicBezTo>
                        <a:pt x="821" y="906"/>
                        <a:pt x="578" y="1301"/>
                        <a:pt x="274" y="1666"/>
                      </a:cubicBezTo>
                      <a:cubicBezTo>
                        <a:pt x="0" y="2122"/>
                        <a:pt x="152" y="2699"/>
                        <a:pt x="608" y="2973"/>
                      </a:cubicBezTo>
                      <a:cubicBezTo>
                        <a:pt x="756" y="3051"/>
                        <a:pt x="916" y="3089"/>
                        <a:pt x="1075" y="3089"/>
                      </a:cubicBezTo>
                      <a:cubicBezTo>
                        <a:pt x="1406" y="3089"/>
                        <a:pt x="1730" y="2926"/>
                        <a:pt x="1915" y="2638"/>
                      </a:cubicBezTo>
                      <a:cubicBezTo>
                        <a:pt x="2189" y="2243"/>
                        <a:pt x="2462" y="1878"/>
                        <a:pt x="2675" y="1453"/>
                      </a:cubicBezTo>
                      <a:cubicBezTo>
                        <a:pt x="3116" y="698"/>
                        <a:pt x="2470" y="0"/>
                        <a:pt x="181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" name="Google Shape;7640;p74"/>
                <p:cNvSpPr/>
                <p:nvPr/>
              </p:nvSpPr>
              <p:spPr>
                <a:xfrm>
                  <a:off x="611975" y="810125"/>
                  <a:ext cx="80325" cy="5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3" h="2208" extrusionOk="0">
                      <a:moveTo>
                        <a:pt x="1039" y="0"/>
                      </a:moveTo>
                      <a:cubicBezTo>
                        <a:pt x="622" y="0"/>
                        <a:pt x="253" y="282"/>
                        <a:pt x="153" y="708"/>
                      </a:cubicBezTo>
                      <a:cubicBezTo>
                        <a:pt x="1" y="1194"/>
                        <a:pt x="305" y="1711"/>
                        <a:pt x="791" y="1863"/>
                      </a:cubicBezTo>
                      <a:cubicBezTo>
                        <a:pt x="1065" y="1954"/>
                        <a:pt x="1308" y="2076"/>
                        <a:pt x="1581" y="2167"/>
                      </a:cubicBezTo>
                      <a:cubicBezTo>
                        <a:pt x="1683" y="2195"/>
                        <a:pt x="1779" y="2208"/>
                        <a:pt x="1870" y="2208"/>
                      </a:cubicBezTo>
                      <a:cubicBezTo>
                        <a:pt x="2871" y="2208"/>
                        <a:pt x="3212" y="650"/>
                        <a:pt x="2098" y="343"/>
                      </a:cubicBezTo>
                      <a:cubicBezTo>
                        <a:pt x="1824" y="252"/>
                        <a:pt x="1581" y="130"/>
                        <a:pt x="1308" y="39"/>
                      </a:cubicBezTo>
                      <a:cubicBezTo>
                        <a:pt x="1217" y="13"/>
                        <a:pt x="1127" y="0"/>
                        <a:pt x="103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" name="Google Shape;7641;p74"/>
                <p:cNvSpPr/>
                <p:nvPr/>
              </p:nvSpPr>
              <p:spPr>
                <a:xfrm>
                  <a:off x="565175" y="707425"/>
                  <a:ext cx="94675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7" h="2027" extrusionOk="0">
                      <a:moveTo>
                        <a:pt x="2173" y="1"/>
                      </a:moveTo>
                      <a:cubicBezTo>
                        <a:pt x="1698" y="1"/>
                        <a:pt x="1223" y="62"/>
                        <a:pt x="748" y="165"/>
                      </a:cubicBezTo>
                      <a:cubicBezTo>
                        <a:pt x="353" y="257"/>
                        <a:pt x="110" y="591"/>
                        <a:pt x="79" y="986"/>
                      </a:cubicBezTo>
                      <a:cubicBezTo>
                        <a:pt x="1" y="1563"/>
                        <a:pt x="442" y="2026"/>
                        <a:pt x="974" y="2026"/>
                      </a:cubicBezTo>
                      <a:cubicBezTo>
                        <a:pt x="1059" y="2026"/>
                        <a:pt x="1146" y="2014"/>
                        <a:pt x="1234" y="1989"/>
                      </a:cubicBezTo>
                      <a:cubicBezTo>
                        <a:pt x="1588" y="1930"/>
                        <a:pt x="1941" y="1897"/>
                        <a:pt x="2286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2" y="1929"/>
                        <a:pt x="2878" y="1930"/>
                        <a:pt x="2894" y="1930"/>
                      </a:cubicBezTo>
                      <a:cubicBezTo>
                        <a:pt x="3389" y="1930"/>
                        <a:pt x="3787" y="1486"/>
                        <a:pt x="3757" y="986"/>
                      </a:cubicBezTo>
                      <a:cubicBezTo>
                        <a:pt x="3787" y="486"/>
                        <a:pt x="3389" y="42"/>
                        <a:pt x="2894" y="42"/>
                      </a:cubicBezTo>
                      <a:cubicBezTo>
                        <a:pt x="2878" y="42"/>
                        <a:pt x="2862" y="43"/>
                        <a:pt x="2845" y="44"/>
                      </a:cubicBezTo>
                      <a:cubicBezTo>
                        <a:pt x="2621" y="15"/>
                        <a:pt x="2397" y="1"/>
                        <a:pt x="217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7642;p74"/>
                <p:cNvSpPr/>
                <p:nvPr/>
              </p:nvSpPr>
              <p:spPr>
                <a:xfrm>
                  <a:off x="39540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1" y="0"/>
                      </a:moveTo>
                      <a:cubicBezTo>
                        <a:pt x="457" y="304"/>
                        <a:pt x="943" y="517"/>
                        <a:pt x="1460" y="608"/>
                      </a:cubicBezTo>
                      <a:cubicBezTo>
                        <a:pt x="1538" y="628"/>
                        <a:pt x="1617" y="637"/>
                        <a:pt x="1695" y="637"/>
                      </a:cubicBezTo>
                      <a:cubicBezTo>
                        <a:pt x="2103" y="637"/>
                        <a:pt x="2487" y="383"/>
                        <a:pt x="261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8" name="Google Shape;7390;p74"/>
              <p:cNvSpPr/>
              <p:nvPr/>
            </p:nvSpPr>
            <p:spPr>
              <a:xfrm flipH="1">
                <a:off x="14188" y="0"/>
                <a:ext cx="5012" cy="2292"/>
              </a:xfrm>
              <a:custGeom>
                <a:avLst/>
                <a:gdLst/>
                <a:ahLst/>
                <a:cxnLst/>
                <a:rect l="l" t="t" r="r" b="b"/>
                <a:pathLst>
                  <a:path w="66561" h="26379" extrusionOk="0">
                    <a:moveTo>
                      <a:pt x="9847" y="1729"/>
                    </a:moveTo>
                    <a:lnTo>
                      <a:pt x="9847" y="7686"/>
                    </a:lnTo>
                    <a:lnTo>
                      <a:pt x="3866" y="7686"/>
                    </a:lnTo>
                    <a:lnTo>
                      <a:pt x="3866" y="1729"/>
                    </a:lnTo>
                    <a:close/>
                    <a:moveTo>
                      <a:pt x="16987" y="1729"/>
                    </a:moveTo>
                    <a:lnTo>
                      <a:pt x="16987" y="7709"/>
                    </a:lnTo>
                    <a:lnTo>
                      <a:pt x="10984" y="7709"/>
                    </a:lnTo>
                    <a:lnTo>
                      <a:pt x="10984" y="1729"/>
                    </a:lnTo>
                    <a:close/>
                    <a:moveTo>
                      <a:pt x="24127" y="1729"/>
                    </a:moveTo>
                    <a:lnTo>
                      <a:pt x="24127" y="7709"/>
                    </a:lnTo>
                    <a:lnTo>
                      <a:pt x="18124" y="7709"/>
                    </a:lnTo>
                    <a:lnTo>
                      <a:pt x="18124" y="1729"/>
                    </a:lnTo>
                    <a:close/>
                    <a:moveTo>
                      <a:pt x="31245" y="1729"/>
                    </a:moveTo>
                    <a:lnTo>
                      <a:pt x="31245" y="7709"/>
                    </a:lnTo>
                    <a:lnTo>
                      <a:pt x="25264" y="7709"/>
                    </a:lnTo>
                    <a:lnTo>
                      <a:pt x="25264" y="1729"/>
                    </a:lnTo>
                    <a:close/>
                    <a:moveTo>
                      <a:pt x="38385" y="1729"/>
                    </a:moveTo>
                    <a:lnTo>
                      <a:pt x="38385" y="7709"/>
                    </a:lnTo>
                    <a:lnTo>
                      <a:pt x="32382" y="7709"/>
                    </a:lnTo>
                    <a:lnTo>
                      <a:pt x="32382" y="1729"/>
                    </a:lnTo>
                    <a:close/>
                    <a:moveTo>
                      <a:pt x="45503" y="1729"/>
                    </a:moveTo>
                    <a:lnTo>
                      <a:pt x="45503" y="7709"/>
                    </a:lnTo>
                    <a:lnTo>
                      <a:pt x="39522" y="7709"/>
                    </a:lnTo>
                    <a:lnTo>
                      <a:pt x="39522" y="1729"/>
                    </a:lnTo>
                    <a:close/>
                    <a:moveTo>
                      <a:pt x="52643" y="1729"/>
                    </a:moveTo>
                    <a:lnTo>
                      <a:pt x="52643" y="7709"/>
                    </a:lnTo>
                    <a:lnTo>
                      <a:pt x="46640" y="7709"/>
                    </a:lnTo>
                    <a:lnTo>
                      <a:pt x="46640" y="1729"/>
                    </a:lnTo>
                    <a:close/>
                    <a:moveTo>
                      <a:pt x="59761" y="1729"/>
                    </a:moveTo>
                    <a:lnTo>
                      <a:pt x="59761" y="7709"/>
                    </a:lnTo>
                    <a:lnTo>
                      <a:pt x="53780" y="7709"/>
                    </a:lnTo>
                    <a:lnTo>
                      <a:pt x="53780" y="1729"/>
                    </a:lnTo>
                    <a:close/>
                    <a:moveTo>
                      <a:pt x="9847" y="8823"/>
                    </a:moveTo>
                    <a:lnTo>
                      <a:pt x="9847" y="14804"/>
                    </a:lnTo>
                    <a:lnTo>
                      <a:pt x="3866" y="14804"/>
                    </a:lnTo>
                    <a:lnTo>
                      <a:pt x="3866" y="8823"/>
                    </a:lnTo>
                    <a:close/>
                    <a:moveTo>
                      <a:pt x="16987" y="8846"/>
                    </a:moveTo>
                    <a:lnTo>
                      <a:pt x="16987" y="14804"/>
                    </a:lnTo>
                    <a:lnTo>
                      <a:pt x="10984" y="14804"/>
                    </a:lnTo>
                    <a:lnTo>
                      <a:pt x="10984" y="8846"/>
                    </a:lnTo>
                    <a:close/>
                    <a:moveTo>
                      <a:pt x="24127" y="8846"/>
                    </a:moveTo>
                    <a:lnTo>
                      <a:pt x="24127" y="14804"/>
                    </a:lnTo>
                    <a:lnTo>
                      <a:pt x="18124" y="14804"/>
                    </a:lnTo>
                    <a:lnTo>
                      <a:pt x="18124" y="8846"/>
                    </a:lnTo>
                    <a:close/>
                    <a:moveTo>
                      <a:pt x="9847" y="15941"/>
                    </a:moveTo>
                    <a:lnTo>
                      <a:pt x="9847" y="21922"/>
                    </a:lnTo>
                    <a:lnTo>
                      <a:pt x="3866" y="21922"/>
                    </a:lnTo>
                    <a:lnTo>
                      <a:pt x="3866" y="15941"/>
                    </a:lnTo>
                    <a:close/>
                    <a:moveTo>
                      <a:pt x="16987" y="15941"/>
                    </a:moveTo>
                    <a:lnTo>
                      <a:pt x="16987" y="21922"/>
                    </a:lnTo>
                    <a:lnTo>
                      <a:pt x="10984" y="21922"/>
                    </a:lnTo>
                    <a:lnTo>
                      <a:pt x="10984" y="15941"/>
                    </a:lnTo>
                    <a:close/>
                    <a:moveTo>
                      <a:pt x="2729" y="0"/>
                    </a:moveTo>
                    <a:lnTo>
                      <a:pt x="2729" y="569"/>
                    </a:lnTo>
                    <a:lnTo>
                      <a:pt x="0" y="569"/>
                    </a:lnTo>
                    <a:lnTo>
                      <a:pt x="0" y="1706"/>
                    </a:lnTo>
                    <a:lnTo>
                      <a:pt x="2729" y="1706"/>
                    </a:lnTo>
                    <a:lnTo>
                      <a:pt x="2729" y="7664"/>
                    </a:lnTo>
                    <a:lnTo>
                      <a:pt x="0" y="7664"/>
                    </a:lnTo>
                    <a:lnTo>
                      <a:pt x="0" y="8801"/>
                    </a:lnTo>
                    <a:lnTo>
                      <a:pt x="2729" y="8801"/>
                    </a:lnTo>
                    <a:lnTo>
                      <a:pt x="2729" y="14781"/>
                    </a:lnTo>
                    <a:lnTo>
                      <a:pt x="0" y="14781"/>
                    </a:lnTo>
                    <a:lnTo>
                      <a:pt x="0" y="15918"/>
                    </a:lnTo>
                    <a:lnTo>
                      <a:pt x="2729" y="15918"/>
                    </a:lnTo>
                    <a:lnTo>
                      <a:pt x="2729" y="21899"/>
                    </a:lnTo>
                    <a:lnTo>
                      <a:pt x="0" y="21899"/>
                    </a:lnTo>
                    <a:lnTo>
                      <a:pt x="0" y="23036"/>
                    </a:lnTo>
                    <a:lnTo>
                      <a:pt x="2729" y="23036"/>
                    </a:lnTo>
                    <a:lnTo>
                      <a:pt x="2729" y="25219"/>
                    </a:lnTo>
                    <a:cubicBezTo>
                      <a:pt x="3116" y="25310"/>
                      <a:pt x="3480" y="25401"/>
                      <a:pt x="3866" y="25492"/>
                    </a:cubicBezTo>
                    <a:lnTo>
                      <a:pt x="3866" y="23036"/>
                    </a:lnTo>
                    <a:lnTo>
                      <a:pt x="9847" y="23036"/>
                    </a:lnTo>
                    <a:lnTo>
                      <a:pt x="9847" y="26356"/>
                    </a:lnTo>
                    <a:cubicBezTo>
                      <a:pt x="10233" y="26356"/>
                      <a:pt x="10620" y="26379"/>
                      <a:pt x="10984" y="26379"/>
                    </a:cubicBezTo>
                    <a:lnTo>
                      <a:pt x="10984" y="23059"/>
                    </a:lnTo>
                    <a:lnTo>
                      <a:pt x="16987" y="23059"/>
                    </a:lnTo>
                    <a:lnTo>
                      <a:pt x="16987" y="25537"/>
                    </a:lnTo>
                    <a:cubicBezTo>
                      <a:pt x="17374" y="25424"/>
                      <a:pt x="17760" y="25310"/>
                      <a:pt x="18124" y="25151"/>
                    </a:cubicBezTo>
                    <a:lnTo>
                      <a:pt x="18124" y="23059"/>
                    </a:lnTo>
                    <a:lnTo>
                      <a:pt x="22172" y="23059"/>
                    </a:lnTo>
                    <a:cubicBezTo>
                      <a:pt x="22718" y="22718"/>
                      <a:pt x="23218" y="22331"/>
                      <a:pt x="23695" y="21922"/>
                    </a:cubicBezTo>
                    <a:lnTo>
                      <a:pt x="18124" y="21922"/>
                    </a:lnTo>
                    <a:lnTo>
                      <a:pt x="18124" y="15941"/>
                    </a:lnTo>
                    <a:lnTo>
                      <a:pt x="24127" y="15941"/>
                    </a:lnTo>
                    <a:lnTo>
                      <a:pt x="24127" y="21581"/>
                    </a:lnTo>
                    <a:cubicBezTo>
                      <a:pt x="24491" y="21262"/>
                      <a:pt x="24878" y="20921"/>
                      <a:pt x="25264" y="20557"/>
                    </a:cubicBezTo>
                    <a:lnTo>
                      <a:pt x="25264" y="15941"/>
                    </a:lnTo>
                    <a:lnTo>
                      <a:pt x="29335" y="15941"/>
                    </a:lnTo>
                    <a:cubicBezTo>
                      <a:pt x="29631" y="15600"/>
                      <a:pt x="29903" y="15191"/>
                      <a:pt x="30199" y="14804"/>
                    </a:cubicBezTo>
                    <a:lnTo>
                      <a:pt x="25264" y="14804"/>
                    </a:lnTo>
                    <a:lnTo>
                      <a:pt x="25264" y="8823"/>
                    </a:lnTo>
                    <a:lnTo>
                      <a:pt x="31245" y="8823"/>
                    </a:lnTo>
                    <a:lnTo>
                      <a:pt x="31245" y="13485"/>
                    </a:lnTo>
                    <a:cubicBezTo>
                      <a:pt x="31609" y="13076"/>
                      <a:pt x="31973" y="12712"/>
                      <a:pt x="32382" y="12394"/>
                    </a:cubicBezTo>
                    <a:lnTo>
                      <a:pt x="32382" y="8823"/>
                    </a:lnTo>
                    <a:lnTo>
                      <a:pt x="38385" y="8823"/>
                    </a:lnTo>
                    <a:lnTo>
                      <a:pt x="38385" y="10097"/>
                    </a:lnTo>
                    <a:cubicBezTo>
                      <a:pt x="38749" y="10074"/>
                      <a:pt x="39136" y="10029"/>
                      <a:pt x="39522" y="10029"/>
                    </a:cubicBezTo>
                    <a:lnTo>
                      <a:pt x="39522" y="8823"/>
                    </a:lnTo>
                    <a:lnTo>
                      <a:pt x="45503" y="8823"/>
                    </a:lnTo>
                    <a:lnTo>
                      <a:pt x="45503" y="10438"/>
                    </a:lnTo>
                    <a:cubicBezTo>
                      <a:pt x="45890" y="10483"/>
                      <a:pt x="46253" y="10506"/>
                      <a:pt x="46640" y="10552"/>
                    </a:cubicBezTo>
                    <a:lnTo>
                      <a:pt x="46640" y="8846"/>
                    </a:lnTo>
                    <a:lnTo>
                      <a:pt x="52643" y="8846"/>
                    </a:lnTo>
                    <a:lnTo>
                      <a:pt x="52643" y="10688"/>
                    </a:lnTo>
                    <a:cubicBezTo>
                      <a:pt x="53007" y="10665"/>
                      <a:pt x="53348" y="10620"/>
                      <a:pt x="53780" y="10552"/>
                    </a:cubicBezTo>
                    <a:lnTo>
                      <a:pt x="53780" y="8846"/>
                    </a:lnTo>
                    <a:lnTo>
                      <a:pt x="58965" y="8846"/>
                    </a:lnTo>
                    <a:cubicBezTo>
                      <a:pt x="59647" y="8460"/>
                      <a:pt x="60284" y="8028"/>
                      <a:pt x="60898" y="7550"/>
                    </a:cubicBezTo>
                    <a:lnTo>
                      <a:pt x="60898" y="1706"/>
                    </a:lnTo>
                    <a:lnTo>
                      <a:pt x="65901" y="1706"/>
                    </a:lnTo>
                    <a:cubicBezTo>
                      <a:pt x="66128" y="1342"/>
                      <a:pt x="66356" y="955"/>
                      <a:pt x="66560" y="569"/>
                    </a:cubicBezTo>
                    <a:lnTo>
                      <a:pt x="60898" y="569"/>
                    </a:lnTo>
                    <a:lnTo>
                      <a:pt x="60898" y="0"/>
                    </a:lnTo>
                    <a:lnTo>
                      <a:pt x="59761" y="0"/>
                    </a:lnTo>
                    <a:lnTo>
                      <a:pt x="59761" y="569"/>
                    </a:lnTo>
                    <a:lnTo>
                      <a:pt x="53780" y="569"/>
                    </a:lnTo>
                    <a:lnTo>
                      <a:pt x="53780" y="0"/>
                    </a:lnTo>
                    <a:lnTo>
                      <a:pt x="52643" y="0"/>
                    </a:lnTo>
                    <a:lnTo>
                      <a:pt x="52643" y="569"/>
                    </a:lnTo>
                    <a:lnTo>
                      <a:pt x="46640" y="569"/>
                    </a:lnTo>
                    <a:lnTo>
                      <a:pt x="46640" y="0"/>
                    </a:lnTo>
                    <a:lnTo>
                      <a:pt x="45503" y="0"/>
                    </a:lnTo>
                    <a:lnTo>
                      <a:pt x="45503" y="569"/>
                    </a:lnTo>
                    <a:lnTo>
                      <a:pt x="39522" y="569"/>
                    </a:lnTo>
                    <a:lnTo>
                      <a:pt x="39522" y="0"/>
                    </a:lnTo>
                    <a:lnTo>
                      <a:pt x="38385" y="0"/>
                    </a:lnTo>
                    <a:lnTo>
                      <a:pt x="38385" y="569"/>
                    </a:lnTo>
                    <a:lnTo>
                      <a:pt x="32382" y="569"/>
                    </a:lnTo>
                    <a:lnTo>
                      <a:pt x="32382" y="0"/>
                    </a:lnTo>
                    <a:lnTo>
                      <a:pt x="31245" y="0"/>
                    </a:lnTo>
                    <a:lnTo>
                      <a:pt x="31245" y="569"/>
                    </a:lnTo>
                    <a:lnTo>
                      <a:pt x="25264" y="569"/>
                    </a:lnTo>
                    <a:lnTo>
                      <a:pt x="25264" y="0"/>
                    </a:lnTo>
                    <a:lnTo>
                      <a:pt x="24127" y="0"/>
                    </a:lnTo>
                    <a:lnTo>
                      <a:pt x="24127" y="569"/>
                    </a:lnTo>
                    <a:lnTo>
                      <a:pt x="18124" y="569"/>
                    </a:lnTo>
                    <a:lnTo>
                      <a:pt x="18124" y="0"/>
                    </a:lnTo>
                    <a:lnTo>
                      <a:pt x="16987" y="0"/>
                    </a:lnTo>
                    <a:lnTo>
                      <a:pt x="16987" y="569"/>
                    </a:lnTo>
                    <a:lnTo>
                      <a:pt x="10984" y="569"/>
                    </a:lnTo>
                    <a:lnTo>
                      <a:pt x="10984" y="0"/>
                    </a:lnTo>
                    <a:lnTo>
                      <a:pt x="9847" y="0"/>
                    </a:lnTo>
                    <a:lnTo>
                      <a:pt x="9847" y="569"/>
                    </a:lnTo>
                    <a:lnTo>
                      <a:pt x="3866" y="569"/>
                    </a:lnTo>
                    <a:lnTo>
                      <a:pt x="3866" y="0"/>
                    </a:ln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400" name="Google Shape;6400;p38"/>
          <p:cNvGrpSpPr/>
          <p:nvPr/>
        </p:nvGrpSpPr>
        <p:grpSpPr>
          <a:xfrm rot="-1833639">
            <a:off x="-6350" y="4655185"/>
            <a:ext cx="2620645" cy="2792095"/>
            <a:chOff x="91572" y="425182"/>
            <a:chExt cx="1225960" cy="1306130"/>
          </a:xfrm>
        </p:grpSpPr>
        <p:grpSp>
          <p:nvGrpSpPr>
            <p:cNvPr id="6401" name="Google Shape;6401;p38"/>
            <p:cNvGrpSpPr/>
            <p:nvPr/>
          </p:nvGrpSpPr>
          <p:grpSpPr>
            <a:xfrm rot="4394298">
              <a:off x="223036" y="632315"/>
              <a:ext cx="963020" cy="990296"/>
              <a:chOff x="7174117" y="2226616"/>
              <a:chExt cx="824116" cy="847458"/>
            </a:xfrm>
          </p:grpSpPr>
          <p:sp>
            <p:nvSpPr>
              <p:cNvPr id="6402" name="Google Shape;6402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3" name="Google Shape;6403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4" name="Google Shape;6404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5" name="Google Shape;6405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6" name="Google Shape;6406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7" name="Google Shape;6407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08" name="Google Shape;6408;p38"/>
            <p:cNvGrpSpPr/>
            <p:nvPr/>
          </p:nvGrpSpPr>
          <p:grpSpPr>
            <a:xfrm rot="4394298">
              <a:off x="223048" y="533883"/>
              <a:ext cx="963020" cy="990296"/>
              <a:chOff x="7174117" y="2226616"/>
              <a:chExt cx="824116" cy="847458"/>
            </a:xfrm>
          </p:grpSpPr>
          <p:sp>
            <p:nvSpPr>
              <p:cNvPr id="6409" name="Google Shape;6409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0" name="Google Shape;6410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1" name="Google Shape;6411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2" name="Google Shape;6412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3" name="Google Shape;6413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4" name="Google Shape;6414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415" name="Google Shape;6415;p38"/>
          <p:cNvGrpSpPr/>
          <p:nvPr/>
        </p:nvGrpSpPr>
        <p:grpSpPr>
          <a:xfrm>
            <a:off x="-142240" y="3128010"/>
            <a:ext cx="1043305" cy="1025525"/>
            <a:chOff x="471070" y="534409"/>
            <a:chExt cx="517984" cy="509372"/>
          </a:xfrm>
        </p:grpSpPr>
        <p:sp>
          <p:nvSpPr>
            <p:cNvPr id="6416" name="Google Shape;6416;p38"/>
            <p:cNvSpPr/>
            <p:nvPr/>
          </p:nvSpPr>
          <p:spPr>
            <a:xfrm>
              <a:off x="471070" y="614357"/>
              <a:ext cx="496447" cy="429425"/>
            </a:xfrm>
            <a:custGeom>
              <a:avLst/>
              <a:gdLst/>
              <a:ahLst/>
              <a:cxnLst/>
              <a:rect l="l" t="t" r="r" b="b"/>
              <a:pathLst>
                <a:path w="6976" h="6034" extrusionOk="0">
                  <a:moveTo>
                    <a:pt x="1593" y="1"/>
                  </a:moveTo>
                  <a:cubicBezTo>
                    <a:pt x="742" y="1"/>
                    <a:pt x="0" y="1101"/>
                    <a:pt x="805" y="1906"/>
                  </a:cubicBezTo>
                  <a:lnTo>
                    <a:pt x="1942" y="3043"/>
                  </a:lnTo>
                  <a:lnTo>
                    <a:pt x="805" y="4180"/>
                  </a:lnTo>
                  <a:cubicBezTo>
                    <a:pt x="66" y="4971"/>
                    <a:pt x="782" y="6034"/>
                    <a:pt x="1618" y="6034"/>
                  </a:cubicBezTo>
                  <a:cubicBezTo>
                    <a:pt x="1863" y="6034"/>
                    <a:pt x="2119" y="5943"/>
                    <a:pt x="2351" y="5726"/>
                  </a:cubicBezTo>
                  <a:lnTo>
                    <a:pt x="3488" y="4589"/>
                  </a:lnTo>
                  <a:lnTo>
                    <a:pt x="4625" y="5726"/>
                  </a:lnTo>
                  <a:cubicBezTo>
                    <a:pt x="4857" y="5943"/>
                    <a:pt x="5112" y="6034"/>
                    <a:pt x="5358" y="6034"/>
                  </a:cubicBezTo>
                  <a:cubicBezTo>
                    <a:pt x="6193" y="6034"/>
                    <a:pt x="6910" y="4971"/>
                    <a:pt x="6171" y="4180"/>
                  </a:cubicBezTo>
                  <a:lnTo>
                    <a:pt x="5034" y="3043"/>
                  </a:lnTo>
                  <a:lnTo>
                    <a:pt x="6171" y="1906"/>
                  </a:lnTo>
                  <a:cubicBezTo>
                    <a:pt x="6976" y="1101"/>
                    <a:pt x="6233" y="1"/>
                    <a:pt x="5382" y="1"/>
                  </a:cubicBezTo>
                  <a:cubicBezTo>
                    <a:pt x="5127" y="1"/>
                    <a:pt x="4861" y="100"/>
                    <a:pt x="4625" y="337"/>
                  </a:cubicBezTo>
                  <a:lnTo>
                    <a:pt x="3488" y="1474"/>
                  </a:lnTo>
                  <a:lnTo>
                    <a:pt x="2351" y="337"/>
                  </a:lnTo>
                  <a:cubicBezTo>
                    <a:pt x="2114" y="100"/>
                    <a:pt x="1849" y="1"/>
                    <a:pt x="159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6417;p38"/>
            <p:cNvSpPr/>
            <p:nvPr/>
          </p:nvSpPr>
          <p:spPr>
            <a:xfrm>
              <a:off x="492607" y="534409"/>
              <a:ext cx="496447" cy="429425"/>
            </a:xfrm>
            <a:custGeom>
              <a:avLst/>
              <a:gdLst/>
              <a:ahLst/>
              <a:cxnLst/>
              <a:rect l="l" t="t" r="r" b="b"/>
              <a:pathLst>
                <a:path w="6976" h="6034" extrusionOk="0">
                  <a:moveTo>
                    <a:pt x="1593" y="1"/>
                  </a:moveTo>
                  <a:cubicBezTo>
                    <a:pt x="742" y="1"/>
                    <a:pt x="0" y="1101"/>
                    <a:pt x="805" y="1906"/>
                  </a:cubicBezTo>
                  <a:lnTo>
                    <a:pt x="1942" y="3043"/>
                  </a:lnTo>
                  <a:lnTo>
                    <a:pt x="805" y="4180"/>
                  </a:lnTo>
                  <a:cubicBezTo>
                    <a:pt x="66" y="4971"/>
                    <a:pt x="782" y="6034"/>
                    <a:pt x="1618" y="6034"/>
                  </a:cubicBezTo>
                  <a:cubicBezTo>
                    <a:pt x="1863" y="6034"/>
                    <a:pt x="2119" y="5943"/>
                    <a:pt x="2351" y="5726"/>
                  </a:cubicBezTo>
                  <a:lnTo>
                    <a:pt x="3488" y="4589"/>
                  </a:lnTo>
                  <a:lnTo>
                    <a:pt x="4625" y="5726"/>
                  </a:lnTo>
                  <a:cubicBezTo>
                    <a:pt x="4857" y="5943"/>
                    <a:pt x="5112" y="6034"/>
                    <a:pt x="5358" y="6034"/>
                  </a:cubicBezTo>
                  <a:cubicBezTo>
                    <a:pt x="6193" y="6034"/>
                    <a:pt x="6910" y="4971"/>
                    <a:pt x="6171" y="4180"/>
                  </a:cubicBezTo>
                  <a:lnTo>
                    <a:pt x="5034" y="3043"/>
                  </a:lnTo>
                  <a:lnTo>
                    <a:pt x="6171" y="1906"/>
                  </a:lnTo>
                  <a:cubicBezTo>
                    <a:pt x="6976" y="1101"/>
                    <a:pt x="6233" y="1"/>
                    <a:pt x="5382" y="1"/>
                  </a:cubicBezTo>
                  <a:cubicBezTo>
                    <a:pt x="5127" y="1"/>
                    <a:pt x="4861" y="100"/>
                    <a:pt x="4625" y="337"/>
                  </a:cubicBezTo>
                  <a:lnTo>
                    <a:pt x="3488" y="1474"/>
                  </a:lnTo>
                  <a:lnTo>
                    <a:pt x="2351" y="337"/>
                  </a:lnTo>
                  <a:cubicBezTo>
                    <a:pt x="2114" y="100"/>
                    <a:pt x="1849" y="1"/>
                    <a:pt x="1593" y="1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18" name="Google Shape;6418;p38"/>
          <p:cNvGrpSpPr/>
          <p:nvPr/>
        </p:nvGrpSpPr>
        <p:grpSpPr>
          <a:xfrm rot="1831166">
            <a:off x="47625" y="-339090"/>
            <a:ext cx="1820545" cy="1987550"/>
            <a:chOff x="7567100" y="2085976"/>
            <a:chExt cx="935147" cy="1020509"/>
          </a:xfrm>
        </p:grpSpPr>
        <p:sp>
          <p:nvSpPr>
            <p:cNvPr id="6419" name="Google Shape;6419;p38"/>
            <p:cNvSpPr/>
            <p:nvPr/>
          </p:nvSpPr>
          <p:spPr>
            <a:xfrm rot="-5811408">
              <a:off x="7636334" y="2248837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0" name="Google Shape;6420;p38"/>
            <p:cNvSpPr/>
            <p:nvPr/>
          </p:nvSpPr>
          <p:spPr>
            <a:xfrm rot="-5811408">
              <a:off x="7551704" y="2192955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21" name="Google Shape;6421;p38"/>
          <p:cNvGrpSpPr/>
          <p:nvPr/>
        </p:nvGrpSpPr>
        <p:grpSpPr>
          <a:xfrm>
            <a:off x="10638155" y="5598795"/>
            <a:ext cx="1157605" cy="831215"/>
            <a:chOff x="790675" y="1570875"/>
            <a:chExt cx="502524" cy="360952"/>
          </a:xfrm>
        </p:grpSpPr>
        <p:sp>
          <p:nvSpPr>
            <p:cNvPr id="6422" name="Google Shape;6422;p38"/>
            <p:cNvSpPr/>
            <p:nvPr/>
          </p:nvSpPr>
          <p:spPr>
            <a:xfrm>
              <a:off x="790675" y="16199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3" name="Google Shape;6423;p38"/>
            <p:cNvSpPr/>
            <p:nvPr/>
          </p:nvSpPr>
          <p:spPr>
            <a:xfrm>
              <a:off x="790675" y="18072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4" name="Google Shape;6424;p38"/>
            <p:cNvSpPr/>
            <p:nvPr/>
          </p:nvSpPr>
          <p:spPr>
            <a:xfrm>
              <a:off x="829950" y="15708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5" name="Google Shape;6425;p38"/>
            <p:cNvSpPr/>
            <p:nvPr/>
          </p:nvSpPr>
          <p:spPr>
            <a:xfrm>
              <a:off x="829950" y="17581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04" name="Google Shape;7704;p74"/>
          <p:cNvGrpSpPr/>
          <p:nvPr/>
        </p:nvGrpSpPr>
        <p:grpSpPr>
          <a:xfrm>
            <a:off x="10646410" y="424815"/>
            <a:ext cx="1149350" cy="1308100"/>
            <a:chOff x="2508851" y="3073000"/>
            <a:chExt cx="598452" cy="680691"/>
          </a:xfrm>
          <a:solidFill>
            <a:srgbClr val="FFB677"/>
          </a:solidFill>
        </p:grpSpPr>
        <p:sp>
          <p:nvSpPr>
            <p:cNvPr id="7705" name="Google Shape;7705;p74"/>
            <p:cNvSpPr/>
            <p:nvPr/>
          </p:nvSpPr>
          <p:spPr>
            <a:xfrm>
              <a:off x="2543201" y="3216930"/>
              <a:ext cx="179745" cy="153979"/>
            </a:xfrm>
            <a:custGeom>
              <a:avLst/>
              <a:gdLst/>
              <a:ahLst/>
              <a:cxnLst/>
              <a:rect l="l" t="t" r="r" b="b"/>
              <a:pathLst>
                <a:path w="2616" h="2241" extrusionOk="0">
                  <a:moveTo>
                    <a:pt x="1488" y="0"/>
                  </a:moveTo>
                  <a:cubicBezTo>
                    <a:pt x="1213" y="0"/>
                    <a:pt x="933" y="102"/>
                    <a:pt x="705" y="330"/>
                  </a:cubicBezTo>
                  <a:cubicBezTo>
                    <a:pt x="1" y="1035"/>
                    <a:pt x="501" y="2240"/>
                    <a:pt x="1501" y="2240"/>
                  </a:cubicBezTo>
                  <a:cubicBezTo>
                    <a:pt x="2115" y="2240"/>
                    <a:pt x="2616" y="1740"/>
                    <a:pt x="2616" y="1126"/>
                  </a:cubicBezTo>
                  <a:cubicBezTo>
                    <a:pt x="2616" y="448"/>
                    <a:pt x="2063" y="0"/>
                    <a:pt x="1488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6" name="Google Shape;7706;p74"/>
            <p:cNvSpPr/>
            <p:nvPr/>
          </p:nvSpPr>
          <p:spPr>
            <a:xfrm>
              <a:off x="2927558" y="3455218"/>
              <a:ext cx="179745" cy="153910"/>
            </a:xfrm>
            <a:custGeom>
              <a:avLst/>
              <a:gdLst/>
              <a:ahLst/>
              <a:cxnLst/>
              <a:rect l="l" t="t" r="r" b="b"/>
              <a:pathLst>
                <a:path w="2616" h="2240" extrusionOk="0">
                  <a:moveTo>
                    <a:pt x="1501" y="0"/>
                  </a:moveTo>
                  <a:cubicBezTo>
                    <a:pt x="501" y="0"/>
                    <a:pt x="1" y="1205"/>
                    <a:pt x="705" y="1910"/>
                  </a:cubicBezTo>
                  <a:cubicBezTo>
                    <a:pt x="933" y="2138"/>
                    <a:pt x="1213" y="2240"/>
                    <a:pt x="1488" y="2240"/>
                  </a:cubicBezTo>
                  <a:cubicBezTo>
                    <a:pt x="2063" y="2240"/>
                    <a:pt x="2616" y="1792"/>
                    <a:pt x="2616" y="1114"/>
                  </a:cubicBezTo>
                  <a:cubicBezTo>
                    <a:pt x="2616" y="500"/>
                    <a:pt x="2115" y="0"/>
                    <a:pt x="1501" y="0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7" name="Google Shape;7707;p74"/>
            <p:cNvSpPr/>
            <p:nvPr/>
          </p:nvSpPr>
          <p:spPr>
            <a:xfrm>
              <a:off x="2643173" y="3115925"/>
              <a:ext cx="384432" cy="637766"/>
            </a:xfrm>
            <a:custGeom>
              <a:avLst/>
              <a:gdLst/>
              <a:ahLst/>
              <a:cxnLst/>
              <a:rect l="l" t="t" r="r" b="b"/>
              <a:pathLst>
                <a:path w="5595" h="9282" extrusionOk="0">
                  <a:moveTo>
                    <a:pt x="4336" y="1"/>
                  </a:moveTo>
                  <a:cubicBezTo>
                    <a:pt x="3909" y="1"/>
                    <a:pt x="3507" y="256"/>
                    <a:pt x="3321" y="663"/>
                  </a:cubicBezTo>
                  <a:lnTo>
                    <a:pt x="228" y="7758"/>
                  </a:lnTo>
                  <a:cubicBezTo>
                    <a:pt x="1" y="8304"/>
                    <a:pt x="251" y="8940"/>
                    <a:pt x="797" y="9190"/>
                  </a:cubicBezTo>
                  <a:cubicBezTo>
                    <a:pt x="933" y="9259"/>
                    <a:pt x="1092" y="9281"/>
                    <a:pt x="1252" y="9281"/>
                  </a:cubicBezTo>
                  <a:cubicBezTo>
                    <a:pt x="1684" y="9281"/>
                    <a:pt x="2070" y="9031"/>
                    <a:pt x="2252" y="8622"/>
                  </a:cubicBezTo>
                  <a:lnTo>
                    <a:pt x="5345" y="1550"/>
                  </a:lnTo>
                  <a:cubicBezTo>
                    <a:pt x="5595" y="981"/>
                    <a:pt x="5322" y="345"/>
                    <a:pt x="4776" y="94"/>
                  </a:cubicBezTo>
                  <a:cubicBezTo>
                    <a:pt x="4632" y="31"/>
                    <a:pt x="4482" y="1"/>
                    <a:pt x="4336" y="1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8" name="Google Shape;7708;p74"/>
            <p:cNvSpPr/>
            <p:nvPr/>
          </p:nvSpPr>
          <p:spPr>
            <a:xfrm>
              <a:off x="2508851" y="3174005"/>
              <a:ext cx="179745" cy="153979"/>
            </a:xfrm>
            <a:custGeom>
              <a:avLst/>
              <a:gdLst/>
              <a:ahLst/>
              <a:cxnLst/>
              <a:rect l="l" t="t" r="r" b="b"/>
              <a:pathLst>
                <a:path w="2616" h="2241" extrusionOk="0">
                  <a:moveTo>
                    <a:pt x="1488" y="0"/>
                  </a:moveTo>
                  <a:cubicBezTo>
                    <a:pt x="1213" y="0"/>
                    <a:pt x="933" y="102"/>
                    <a:pt x="705" y="330"/>
                  </a:cubicBezTo>
                  <a:cubicBezTo>
                    <a:pt x="1" y="1035"/>
                    <a:pt x="501" y="2240"/>
                    <a:pt x="1501" y="2240"/>
                  </a:cubicBezTo>
                  <a:cubicBezTo>
                    <a:pt x="2115" y="2240"/>
                    <a:pt x="2616" y="1740"/>
                    <a:pt x="2616" y="1126"/>
                  </a:cubicBezTo>
                  <a:cubicBezTo>
                    <a:pt x="2616" y="448"/>
                    <a:pt x="2063" y="0"/>
                    <a:pt x="1488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9" name="Google Shape;7709;p74"/>
            <p:cNvSpPr/>
            <p:nvPr/>
          </p:nvSpPr>
          <p:spPr>
            <a:xfrm>
              <a:off x="2893208" y="3412293"/>
              <a:ext cx="179745" cy="153910"/>
            </a:xfrm>
            <a:custGeom>
              <a:avLst/>
              <a:gdLst/>
              <a:ahLst/>
              <a:cxnLst/>
              <a:rect l="l" t="t" r="r" b="b"/>
              <a:pathLst>
                <a:path w="2616" h="2240" extrusionOk="0">
                  <a:moveTo>
                    <a:pt x="1501" y="0"/>
                  </a:moveTo>
                  <a:cubicBezTo>
                    <a:pt x="501" y="0"/>
                    <a:pt x="1" y="1205"/>
                    <a:pt x="705" y="1910"/>
                  </a:cubicBezTo>
                  <a:cubicBezTo>
                    <a:pt x="933" y="2138"/>
                    <a:pt x="1213" y="2240"/>
                    <a:pt x="1488" y="2240"/>
                  </a:cubicBezTo>
                  <a:cubicBezTo>
                    <a:pt x="2063" y="2240"/>
                    <a:pt x="2616" y="1792"/>
                    <a:pt x="2616" y="1114"/>
                  </a:cubicBezTo>
                  <a:cubicBezTo>
                    <a:pt x="2616" y="500"/>
                    <a:pt x="2115" y="0"/>
                    <a:pt x="1501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0" name="Google Shape;7710;p74"/>
            <p:cNvSpPr/>
            <p:nvPr/>
          </p:nvSpPr>
          <p:spPr>
            <a:xfrm>
              <a:off x="2608823" y="3073000"/>
              <a:ext cx="384432" cy="637766"/>
            </a:xfrm>
            <a:custGeom>
              <a:avLst/>
              <a:gdLst/>
              <a:ahLst/>
              <a:cxnLst/>
              <a:rect l="l" t="t" r="r" b="b"/>
              <a:pathLst>
                <a:path w="5595" h="9282" extrusionOk="0">
                  <a:moveTo>
                    <a:pt x="4336" y="1"/>
                  </a:moveTo>
                  <a:cubicBezTo>
                    <a:pt x="3909" y="1"/>
                    <a:pt x="3507" y="256"/>
                    <a:pt x="3321" y="663"/>
                  </a:cubicBezTo>
                  <a:lnTo>
                    <a:pt x="228" y="7758"/>
                  </a:lnTo>
                  <a:cubicBezTo>
                    <a:pt x="1" y="8304"/>
                    <a:pt x="251" y="8940"/>
                    <a:pt x="797" y="9190"/>
                  </a:cubicBezTo>
                  <a:cubicBezTo>
                    <a:pt x="933" y="9259"/>
                    <a:pt x="1092" y="9281"/>
                    <a:pt x="1252" y="9281"/>
                  </a:cubicBezTo>
                  <a:cubicBezTo>
                    <a:pt x="1684" y="9281"/>
                    <a:pt x="2070" y="9031"/>
                    <a:pt x="2252" y="8622"/>
                  </a:cubicBezTo>
                  <a:lnTo>
                    <a:pt x="5345" y="1550"/>
                  </a:lnTo>
                  <a:cubicBezTo>
                    <a:pt x="5595" y="981"/>
                    <a:pt x="5322" y="345"/>
                    <a:pt x="4776" y="94"/>
                  </a:cubicBezTo>
                  <a:cubicBezTo>
                    <a:pt x="4632" y="31"/>
                    <a:pt x="4482" y="1"/>
                    <a:pt x="4336" y="1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0485120" y="2643505"/>
            <a:ext cx="2023745" cy="1889125"/>
            <a:chOff x="10068" y="4345"/>
            <a:chExt cx="3187" cy="2975"/>
          </a:xfrm>
        </p:grpSpPr>
        <p:grpSp>
          <p:nvGrpSpPr>
            <p:cNvPr id="7643" name="Google Shape;7643;p74"/>
            <p:cNvGrpSpPr/>
            <p:nvPr/>
          </p:nvGrpSpPr>
          <p:grpSpPr>
            <a:xfrm>
              <a:off x="10068" y="4345"/>
              <a:ext cx="1797" cy="1889"/>
              <a:chOff x="6309575" y="2794100"/>
              <a:chExt cx="1141375" cy="1199325"/>
            </a:xfrm>
          </p:grpSpPr>
          <p:sp>
            <p:nvSpPr>
              <p:cNvPr id="7644" name="Google Shape;7644;p74"/>
              <p:cNvSpPr/>
              <p:nvPr/>
            </p:nvSpPr>
            <p:spPr>
              <a:xfrm flipH="1">
                <a:off x="6309575" y="2885850"/>
                <a:ext cx="1125425" cy="1107575"/>
              </a:xfrm>
              <a:custGeom>
                <a:avLst/>
                <a:gdLst/>
                <a:ahLst/>
                <a:cxnLst/>
                <a:rect l="l" t="t" r="r" b="b"/>
                <a:pathLst>
                  <a:path w="45017" h="44303" extrusionOk="0">
                    <a:moveTo>
                      <a:pt x="41046" y="1"/>
                    </a:moveTo>
                    <a:cubicBezTo>
                      <a:pt x="40123" y="1"/>
                      <a:pt x="39196" y="350"/>
                      <a:pt x="38481" y="1049"/>
                    </a:cubicBezTo>
                    <a:lnTo>
                      <a:pt x="1429" y="38132"/>
                    </a:lnTo>
                    <a:cubicBezTo>
                      <a:pt x="1" y="39530"/>
                      <a:pt x="1" y="41810"/>
                      <a:pt x="1429" y="43238"/>
                    </a:cubicBezTo>
                    <a:cubicBezTo>
                      <a:pt x="2098" y="43907"/>
                      <a:pt x="3010" y="44302"/>
                      <a:pt x="3982" y="44302"/>
                    </a:cubicBezTo>
                    <a:cubicBezTo>
                      <a:pt x="4925" y="44302"/>
                      <a:pt x="5836" y="43907"/>
                      <a:pt x="6505" y="43238"/>
                    </a:cubicBezTo>
                    <a:lnTo>
                      <a:pt x="43588" y="6156"/>
                    </a:lnTo>
                    <a:cubicBezTo>
                      <a:pt x="45017" y="4757"/>
                      <a:pt x="45017" y="2478"/>
                      <a:pt x="43588" y="1049"/>
                    </a:cubicBezTo>
                    <a:cubicBezTo>
                      <a:pt x="42889" y="350"/>
                      <a:pt x="41969" y="1"/>
                      <a:pt x="41046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5" name="Google Shape;7645;p74"/>
              <p:cNvSpPr/>
              <p:nvPr/>
            </p:nvSpPr>
            <p:spPr>
              <a:xfrm flipH="1">
                <a:off x="6346800" y="2812725"/>
                <a:ext cx="1082875" cy="1069550"/>
              </a:xfrm>
              <a:custGeom>
                <a:avLst/>
                <a:gdLst/>
                <a:ahLst/>
                <a:cxnLst/>
                <a:rect l="l" t="t" r="r" b="b"/>
                <a:pathLst>
                  <a:path w="43315" h="42782" extrusionOk="0">
                    <a:moveTo>
                      <a:pt x="40199" y="0"/>
                    </a:moveTo>
                    <a:cubicBezTo>
                      <a:pt x="39469" y="0"/>
                      <a:pt x="38740" y="281"/>
                      <a:pt x="38177" y="843"/>
                    </a:cubicBezTo>
                    <a:lnTo>
                      <a:pt x="1095" y="37926"/>
                    </a:lnTo>
                    <a:cubicBezTo>
                      <a:pt x="0" y="39020"/>
                      <a:pt x="0" y="40844"/>
                      <a:pt x="1095" y="41938"/>
                    </a:cubicBezTo>
                    <a:cubicBezTo>
                      <a:pt x="1657" y="42501"/>
                      <a:pt x="2386" y="42782"/>
                      <a:pt x="3116" y="42782"/>
                    </a:cubicBezTo>
                    <a:cubicBezTo>
                      <a:pt x="3845" y="42782"/>
                      <a:pt x="4575" y="42501"/>
                      <a:pt x="5137" y="41938"/>
                    </a:cubicBezTo>
                    <a:lnTo>
                      <a:pt x="42220" y="4886"/>
                    </a:lnTo>
                    <a:cubicBezTo>
                      <a:pt x="43314" y="3761"/>
                      <a:pt x="43314" y="1968"/>
                      <a:pt x="42220" y="843"/>
                    </a:cubicBezTo>
                    <a:cubicBezTo>
                      <a:pt x="41658" y="281"/>
                      <a:pt x="40928" y="0"/>
                      <a:pt x="40199" y="0"/>
                    </a:cubicBezTo>
                    <a:close/>
                  </a:path>
                </a:pathLst>
              </a:custGeom>
              <a:solidFill>
                <a:srgbClr val="37C1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6" name="Google Shape;7646;p74"/>
              <p:cNvSpPr/>
              <p:nvPr/>
            </p:nvSpPr>
            <p:spPr>
              <a:xfrm flipH="1">
                <a:off x="6325525" y="2794100"/>
                <a:ext cx="1125425" cy="1107375"/>
              </a:xfrm>
              <a:custGeom>
                <a:avLst/>
                <a:gdLst/>
                <a:ahLst/>
                <a:cxnLst/>
                <a:rect l="l" t="t" r="r" b="b"/>
                <a:pathLst>
                  <a:path w="45017" h="44295" extrusionOk="0">
                    <a:moveTo>
                      <a:pt x="41034" y="1528"/>
                    </a:moveTo>
                    <a:cubicBezTo>
                      <a:pt x="42919" y="1528"/>
                      <a:pt x="43831" y="3777"/>
                      <a:pt x="42524" y="5084"/>
                    </a:cubicBezTo>
                    <a:lnTo>
                      <a:pt x="5441" y="42167"/>
                    </a:lnTo>
                    <a:cubicBezTo>
                      <a:pt x="5031" y="42562"/>
                      <a:pt x="4499" y="42759"/>
                      <a:pt x="3967" y="42759"/>
                    </a:cubicBezTo>
                    <a:cubicBezTo>
                      <a:pt x="3435" y="42759"/>
                      <a:pt x="2903" y="42562"/>
                      <a:pt x="2493" y="42167"/>
                    </a:cubicBezTo>
                    <a:cubicBezTo>
                      <a:pt x="1672" y="41346"/>
                      <a:pt x="1672" y="40008"/>
                      <a:pt x="2493" y="39218"/>
                    </a:cubicBezTo>
                    <a:lnTo>
                      <a:pt x="39575" y="2136"/>
                    </a:lnTo>
                    <a:cubicBezTo>
                      <a:pt x="39971" y="1740"/>
                      <a:pt x="40487" y="1528"/>
                      <a:pt x="41034" y="1528"/>
                    </a:cubicBezTo>
                    <a:close/>
                    <a:moveTo>
                      <a:pt x="41046" y="0"/>
                    </a:moveTo>
                    <a:cubicBezTo>
                      <a:pt x="40123" y="0"/>
                      <a:pt x="39195" y="357"/>
                      <a:pt x="38481" y="1072"/>
                    </a:cubicBezTo>
                    <a:lnTo>
                      <a:pt x="1429" y="38124"/>
                    </a:lnTo>
                    <a:cubicBezTo>
                      <a:pt x="0" y="39522"/>
                      <a:pt x="0" y="41832"/>
                      <a:pt x="1429" y="43230"/>
                    </a:cubicBezTo>
                    <a:cubicBezTo>
                      <a:pt x="2098" y="43899"/>
                      <a:pt x="3009" y="44294"/>
                      <a:pt x="3982" y="44294"/>
                    </a:cubicBezTo>
                    <a:cubicBezTo>
                      <a:pt x="4924" y="44294"/>
                      <a:pt x="5836" y="43899"/>
                      <a:pt x="6535" y="43230"/>
                    </a:cubicBezTo>
                    <a:lnTo>
                      <a:pt x="43588" y="6178"/>
                    </a:lnTo>
                    <a:cubicBezTo>
                      <a:pt x="45016" y="4750"/>
                      <a:pt x="45016" y="2470"/>
                      <a:pt x="43588" y="1072"/>
                    </a:cubicBezTo>
                    <a:cubicBezTo>
                      <a:pt x="42889" y="357"/>
                      <a:pt x="41969" y="0"/>
                      <a:pt x="41046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7" name="Google Shape;7647;p74"/>
              <p:cNvSpPr/>
              <p:nvPr/>
            </p:nvSpPr>
            <p:spPr>
              <a:xfrm flipH="1">
                <a:off x="6357450" y="2815550"/>
                <a:ext cx="126925" cy="127700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5108" extrusionOk="0">
                    <a:moveTo>
                      <a:pt x="2523" y="1"/>
                    </a:moveTo>
                    <a:cubicBezTo>
                      <a:pt x="1125" y="1"/>
                      <a:pt x="1" y="1156"/>
                      <a:pt x="1" y="2554"/>
                    </a:cubicBezTo>
                    <a:cubicBezTo>
                      <a:pt x="1" y="3952"/>
                      <a:pt x="1125" y="5107"/>
                      <a:pt x="2523" y="5107"/>
                    </a:cubicBezTo>
                    <a:cubicBezTo>
                      <a:pt x="3952" y="5107"/>
                      <a:pt x="5077" y="3952"/>
                      <a:pt x="5077" y="2554"/>
                    </a:cubicBezTo>
                    <a:cubicBezTo>
                      <a:pt x="5077" y="1156"/>
                      <a:pt x="3952" y="1"/>
                      <a:pt x="2523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8" name="Google Shape;7648;p74"/>
              <p:cNvSpPr/>
              <p:nvPr/>
            </p:nvSpPr>
            <p:spPr>
              <a:xfrm flipH="1">
                <a:off x="6338450" y="2796675"/>
                <a:ext cx="193025" cy="165575"/>
              </a:xfrm>
              <a:custGeom>
                <a:avLst/>
                <a:gdLst/>
                <a:ahLst/>
                <a:cxnLst/>
                <a:rect l="l" t="t" r="r" b="b"/>
                <a:pathLst>
                  <a:path w="7721" h="6623" extrusionOk="0">
                    <a:moveTo>
                      <a:pt x="4407" y="1516"/>
                    </a:moveTo>
                    <a:cubicBezTo>
                      <a:pt x="5410" y="1516"/>
                      <a:pt x="6201" y="2306"/>
                      <a:pt x="6201" y="3309"/>
                    </a:cubicBezTo>
                    <a:cubicBezTo>
                      <a:pt x="6201" y="4377"/>
                      <a:pt x="5327" y="5084"/>
                      <a:pt x="4414" y="5084"/>
                    </a:cubicBezTo>
                    <a:cubicBezTo>
                      <a:pt x="3975" y="5084"/>
                      <a:pt x="3526" y="4920"/>
                      <a:pt x="3161" y="4555"/>
                    </a:cubicBezTo>
                    <a:cubicBezTo>
                      <a:pt x="2037" y="3431"/>
                      <a:pt x="2827" y="1516"/>
                      <a:pt x="4407" y="1516"/>
                    </a:cubicBezTo>
                    <a:close/>
                    <a:moveTo>
                      <a:pt x="4398" y="1"/>
                    </a:moveTo>
                    <a:cubicBezTo>
                      <a:pt x="3589" y="1"/>
                      <a:pt x="2766" y="301"/>
                      <a:pt x="2097" y="969"/>
                    </a:cubicBezTo>
                    <a:cubicBezTo>
                      <a:pt x="0" y="3036"/>
                      <a:pt x="1489" y="6622"/>
                      <a:pt x="4407" y="6622"/>
                    </a:cubicBezTo>
                    <a:cubicBezTo>
                      <a:pt x="6231" y="6592"/>
                      <a:pt x="7721" y="5133"/>
                      <a:pt x="7721" y="3309"/>
                    </a:cubicBezTo>
                    <a:cubicBezTo>
                      <a:pt x="7721" y="1314"/>
                      <a:pt x="6092" y="1"/>
                      <a:pt x="4398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49" name="Google Shape;7649;p74"/>
            <p:cNvGrpSpPr/>
            <p:nvPr/>
          </p:nvGrpSpPr>
          <p:grpSpPr>
            <a:xfrm>
              <a:off x="10265" y="5400"/>
              <a:ext cx="1787" cy="1920"/>
              <a:chOff x="6518550" y="3429250"/>
              <a:chExt cx="1134550" cy="1219200"/>
            </a:xfrm>
          </p:grpSpPr>
          <p:sp>
            <p:nvSpPr>
              <p:cNvPr id="7650" name="Google Shape;7650;p74"/>
              <p:cNvSpPr/>
              <p:nvPr/>
            </p:nvSpPr>
            <p:spPr>
              <a:xfrm flipH="1">
                <a:off x="6518550" y="3541075"/>
                <a:ext cx="1125425" cy="1107375"/>
              </a:xfrm>
              <a:custGeom>
                <a:avLst/>
                <a:gdLst/>
                <a:ahLst/>
                <a:cxnLst/>
                <a:rect l="l" t="t" r="r" b="b"/>
                <a:pathLst>
                  <a:path w="45017" h="44295" extrusionOk="0">
                    <a:moveTo>
                      <a:pt x="41046" y="0"/>
                    </a:moveTo>
                    <a:cubicBezTo>
                      <a:pt x="40123" y="0"/>
                      <a:pt x="39196" y="357"/>
                      <a:pt x="38482" y="1072"/>
                    </a:cubicBezTo>
                    <a:lnTo>
                      <a:pt x="1399" y="38154"/>
                    </a:lnTo>
                    <a:cubicBezTo>
                      <a:pt x="1" y="39552"/>
                      <a:pt x="1" y="41832"/>
                      <a:pt x="1399" y="43230"/>
                    </a:cubicBezTo>
                    <a:cubicBezTo>
                      <a:pt x="2098" y="43929"/>
                      <a:pt x="3010" y="44294"/>
                      <a:pt x="3983" y="44294"/>
                    </a:cubicBezTo>
                    <a:cubicBezTo>
                      <a:pt x="4925" y="44294"/>
                      <a:pt x="5837" y="43929"/>
                      <a:pt x="6505" y="43230"/>
                    </a:cubicBezTo>
                    <a:lnTo>
                      <a:pt x="43588" y="6178"/>
                    </a:lnTo>
                    <a:cubicBezTo>
                      <a:pt x="45017" y="4749"/>
                      <a:pt x="45017" y="2470"/>
                      <a:pt x="43588" y="1072"/>
                    </a:cubicBezTo>
                    <a:cubicBezTo>
                      <a:pt x="42889" y="357"/>
                      <a:pt x="41970" y="0"/>
                      <a:pt x="41046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1" name="Google Shape;7651;p74"/>
              <p:cNvSpPr/>
              <p:nvPr/>
            </p:nvSpPr>
            <p:spPr>
              <a:xfrm flipH="1">
                <a:off x="6548950" y="3446275"/>
                <a:ext cx="1083625" cy="1069175"/>
              </a:xfrm>
              <a:custGeom>
                <a:avLst/>
                <a:gdLst/>
                <a:ahLst/>
                <a:cxnLst/>
                <a:rect l="l" t="t" r="r" b="b"/>
                <a:pathLst>
                  <a:path w="43345" h="42767" extrusionOk="0">
                    <a:moveTo>
                      <a:pt x="40199" y="0"/>
                    </a:moveTo>
                    <a:cubicBezTo>
                      <a:pt x="39469" y="0"/>
                      <a:pt x="38740" y="274"/>
                      <a:pt x="38178" y="821"/>
                    </a:cubicBezTo>
                    <a:lnTo>
                      <a:pt x="1125" y="37904"/>
                    </a:lnTo>
                    <a:cubicBezTo>
                      <a:pt x="1" y="39028"/>
                      <a:pt x="1" y="40822"/>
                      <a:pt x="1125" y="41946"/>
                    </a:cubicBezTo>
                    <a:cubicBezTo>
                      <a:pt x="1672" y="42493"/>
                      <a:pt x="2402" y="42767"/>
                      <a:pt x="3131" y="42767"/>
                    </a:cubicBezTo>
                    <a:cubicBezTo>
                      <a:pt x="3861" y="42767"/>
                      <a:pt x="4590" y="42493"/>
                      <a:pt x="5138" y="41946"/>
                    </a:cubicBezTo>
                    <a:lnTo>
                      <a:pt x="42220" y="4864"/>
                    </a:lnTo>
                    <a:cubicBezTo>
                      <a:pt x="43345" y="3739"/>
                      <a:pt x="43345" y="1946"/>
                      <a:pt x="42220" y="821"/>
                    </a:cubicBezTo>
                    <a:cubicBezTo>
                      <a:pt x="41658" y="274"/>
                      <a:pt x="40928" y="0"/>
                      <a:pt x="401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2" name="Google Shape;7652;p74"/>
              <p:cNvSpPr/>
              <p:nvPr/>
            </p:nvSpPr>
            <p:spPr>
              <a:xfrm flipH="1">
                <a:off x="6529950" y="3429250"/>
                <a:ext cx="1123150" cy="1105200"/>
              </a:xfrm>
              <a:custGeom>
                <a:avLst/>
                <a:gdLst/>
                <a:ahLst/>
                <a:cxnLst/>
                <a:rect l="l" t="t" r="r" b="b"/>
                <a:pathLst>
                  <a:path w="44926" h="44208" extrusionOk="0">
                    <a:moveTo>
                      <a:pt x="41035" y="1441"/>
                    </a:moveTo>
                    <a:cubicBezTo>
                      <a:pt x="42889" y="1441"/>
                      <a:pt x="43832" y="3690"/>
                      <a:pt x="42525" y="4997"/>
                    </a:cubicBezTo>
                    <a:lnTo>
                      <a:pt x="5442" y="42080"/>
                    </a:lnTo>
                    <a:cubicBezTo>
                      <a:pt x="5031" y="42490"/>
                      <a:pt x="4492" y="42696"/>
                      <a:pt x="3952" y="42696"/>
                    </a:cubicBezTo>
                    <a:cubicBezTo>
                      <a:pt x="3413" y="42696"/>
                      <a:pt x="2873" y="42490"/>
                      <a:pt x="2463" y="42080"/>
                    </a:cubicBezTo>
                    <a:cubicBezTo>
                      <a:pt x="1673" y="41259"/>
                      <a:pt x="1673" y="39952"/>
                      <a:pt x="2463" y="39132"/>
                    </a:cubicBezTo>
                    <a:lnTo>
                      <a:pt x="39546" y="2049"/>
                    </a:lnTo>
                    <a:cubicBezTo>
                      <a:pt x="39941" y="1654"/>
                      <a:pt x="40488" y="1441"/>
                      <a:pt x="41035" y="1441"/>
                    </a:cubicBezTo>
                    <a:close/>
                    <a:moveTo>
                      <a:pt x="40955" y="1"/>
                    </a:moveTo>
                    <a:cubicBezTo>
                      <a:pt x="40062" y="1"/>
                      <a:pt x="39169" y="328"/>
                      <a:pt x="38482" y="985"/>
                    </a:cubicBezTo>
                    <a:lnTo>
                      <a:pt x="1399" y="38068"/>
                    </a:lnTo>
                    <a:cubicBezTo>
                      <a:pt x="1" y="39466"/>
                      <a:pt x="1" y="41746"/>
                      <a:pt x="1399" y="43144"/>
                    </a:cubicBezTo>
                    <a:cubicBezTo>
                      <a:pt x="2068" y="43843"/>
                      <a:pt x="2980" y="44208"/>
                      <a:pt x="3952" y="44208"/>
                    </a:cubicBezTo>
                    <a:cubicBezTo>
                      <a:pt x="4895" y="44208"/>
                      <a:pt x="5837" y="43843"/>
                      <a:pt x="6506" y="43144"/>
                    </a:cubicBezTo>
                    <a:lnTo>
                      <a:pt x="43588" y="6092"/>
                    </a:lnTo>
                    <a:cubicBezTo>
                      <a:pt x="44926" y="4663"/>
                      <a:pt x="44895" y="2414"/>
                      <a:pt x="43497" y="1046"/>
                    </a:cubicBezTo>
                    <a:cubicBezTo>
                      <a:pt x="42802" y="351"/>
                      <a:pt x="41878" y="1"/>
                      <a:pt x="40955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3" name="Google Shape;7653;p74"/>
              <p:cNvSpPr/>
              <p:nvPr/>
            </p:nvSpPr>
            <p:spPr>
              <a:xfrm flipH="1">
                <a:off x="6560350" y="3449300"/>
                <a:ext cx="126925" cy="126925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5077" extrusionOk="0">
                    <a:moveTo>
                      <a:pt x="2554" y="1"/>
                    </a:moveTo>
                    <a:cubicBezTo>
                      <a:pt x="1126" y="1"/>
                      <a:pt x="1" y="1126"/>
                      <a:pt x="1" y="2524"/>
                    </a:cubicBezTo>
                    <a:cubicBezTo>
                      <a:pt x="1" y="3922"/>
                      <a:pt x="1126" y="5077"/>
                      <a:pt x="2554" y="5077"/>
                    </a:cubicBezTo>
                    <a:cubicBezTo>
                      <a:pt x="3952" y="5077"/>
                      <a:pt x="5077" y="3922"/>
                      <a:pt x="5077" y="2524"/>
                    </a:cubicBezTo>
                    <a:cubicBezTo>
                      <a:pt x="5077" y="1126"/>
                      <a:pt x="3952" y="1"/>
                      <a:pt x="2554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4" name="Google Shape;7654;p74"/>
              <p:cNvSpPr/>
              <p:nvPr/>
            </p:nvSpPr>
            <p:spPr>
              <a:xfrm flipH="1">
                <a:off x="6541350" y="3429675"/>
                <a:ext cx="193025" cy="165550"/>
              </a:xfrm>
              <a:custGeom>
                <a:avLst/>
                <a:gdLst/>
                <a:ahLst/>
                <a:cxnLst/>
                <a:rect l="l" t="t" r="r" b="b"/>
                <a:pathLst>
                  <a:path w="7721" h="6622" extrusionOk="0">
                    <a:moveTo>
                      <a:pt x="4438" y="1546"/>
                    </a:moveTo>
                    <a:cubicBezTo>
                      <a:pt x="5411" y="1546"/>
                      <a:pt x="6201" y="2336"/>
                      <a:pt x="6201" y="3309"/>
                    </a:cubicBezTo>
                    <a:cubicBezTo>
                      <a:pt x="6201" y="4383"/>
                      <a:pt x="5316" y="5106"/>
                      <a:pt x="4397" y="5106"/>
                    </a:cubicBezTo>
                    <a:cubicBezTo>
                      <a:pt x="3963" y="5106"/>
                      <a:pt x="3522" y="4946"/>
                      <a:pt x="3162" y="4585"/>
                    </a:cubicBezTo>
                    <a:cubicBezTo>
                      <a:pt x="2037" y="3461"/>
                      <a:pt x="2827" y="1546"/>
                      <a:pt x="4438" y="1546"/>
                    </a:cubicBezTo>
                    <a:close/>
                    <a:moveTo>
                      <a:pt x="4399" y="0"/>
                    </a:moveTo>
                    <a:cubicBezTo>
                      <a:pt x="3590" y="0"/>
                      <a:pt x="2766" y="300"/>
                      <a:pt x="2098" y="968"/>
                    </a:cubicBezTo>
                    <a:cubicBezTo>
                      <a:pt x="0" y="3066"/>
                      <a:pt x="1490" y="6622"/>
                      <a:pt x="4438" y="6622"/>
                    </a:cubicBezTo>
                    <a:cubicBezTo>
                      <a:pt x="6262" y="6622"/>
                      <a:pt x="7721" y="5132"/>
                      <a:pt x="7721" y="3309"/>
                    </a:cubicBezTo>
                    <a:cubicBezTo>
                      <a:pt x="7721" y="1314"/>
                      <a:pt x="6092" y="0"/>
                      <a:pt x="4399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55" name="Google Shape;7655;p74"/>
            <p:cNvGrpSpPr/>
            <p:nvPr/>
          </p:nvGrpSpPr>
          <p:grpSpPr>
            <a:xfrm>
              <a:off x="11459" y="4726"/>
              <a:ext cx="1797" cy="1889"/>
              <a:chOff x="6309575" y="2794100"/>
              <a:chExt cx="1141375" cy="1199325"/>
            </a:xfrm>
          </p:grpSpPr>
          <p:sp>
            <p:nvSpPr>
              <p:cNvPr id="7656" name="Google Shape;7656;p74"/>
              <p:cNvSpPr/>
              <p:nvPr/>
            </p:nvSpPr>
            <p:spPr>
              <a:xfrm flipH="1">
                <a:off x="6309575" y="2885850"/>
                <a:ext cx="1125425" cy="1107575"/>
              </a:xfrm>
              <a:custGeom>
                <a:avLst/>
                <a:gdLst/>
                <a:ahLst/>
                <a:cxnLst/>
                <a:rect l="l" t="t" r="r" b="b"/>
                <a:pathLst>
                  <a:path w="45017" h="44303" extrusionOk="0">
                    <a:moveTo>
                      <a:pt x="41046" y="1"/>
                    </a:moveTo>
                    <a:cubicBezTo>
                      <a:pt x="40123" y="1"/>
                      <a:pt x="39196" y="350"/>
                      <a:pt x="38481" y="1049"/>
                    </a:cubicBezTo>
                    <a:lnTo>
                      <a:pt x="1429" y="38132"/>
                    </a:lnTo>
                    <a:cubicBezTo>
                      <a:pt x="1" y="39530"/>
                      <a:pt x="1" y="41810"/>
                      <a:pt x="1429" y="43238"/>
                    </a:cubicBezTo>
                    <a:cubicBezTo>
                      <a:pt x="2098" y="43907"/>
                      <a:pt x="3010" y="44302"/>
                      <a:pt x="3982" y="44302"/>
                    </a:cubicBezTo>
                    <a:cubicBezTo>
                      <a:pt x="4925" y="44302"/>
                      <a:pt x="5836" y="43907"/>
                      <a:pt x="6505" y="43238"/>
                    </a:cubicBezTo>
                    <a:lnTo>
                      <a:pt x="43588" y="6156"/>
                    </a:lnTo>
                    <a:cubicBezTo>
                      <a:pt x="45017" y="4757"/>
                      <a:pt x="45017" y="2478"/>
                      <a:pt x="43588" y="1049"/>
                    </a:cubicBezTo>
                    <a:cubicBezTo>
                      <a:pt x="42889" y="350"/>
                      <a:pt x="41969" y="1"/>
                      <a:pt x="41046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7" name="Google Shape;7657;p74"/>
              <p:cNvSpPr/>
              <p:nvPr/>
            </p:nvSpPr>
            <p:spPr>
              <a:xfrm flipH="1">
                <a:off x="6346800" y="2812725"/>
                <a:ext cx="1082875" cy="1069550"/>
              </a:xfrm>
              <a:custGeom>
                <a:avLst/>
                <a:gdLst/>
                <a:ahLst/>
                <a:cxnLst/>
                <a:rect l="l" t="t" r="r" b="b"/>
                <a:pathLst>
                  <a:path w="43315" h="42782" extrusionOk="0">
                    <a:moveTo>
                      <a:pt x="40199" y="0"/>
                    </a:moveTo>
                    <a:cubicBezTo>
                      <a:pt x="39469" y="0"/>
                      <a:pt x="38740" y="281"/>
                      <a:pt x="38177" y="843"/>
                    </a:cubicBezTo>
                    <a:lnTo>
                      <a:pt x="1095" y="37926"/>
                    </a:lnTo>
                    <a:cubicBezTo>
                      <a:pt x="0" y="39020"/>
                      <a:pt x="0" y="40844"/>
                      <a:pt x="1095" y="41938"/>
                    </a:cubicBezTo>
                    <a:cubicBezTo>
                      <a:pt x="1657" y="42501"/>
                      <a:pt x="2386" y="42782"/>
                      <a:pt x="3116" y="42782"/>
                    </a:cubicBezTo>
                    <a:cubicBezTo>
                      <a:pt x="3845" y="42782"/>
                      <a:pt x="4575" y="42501"/>
                      <a:pt x="5137" y="41938"/>
                    </a:cubicBezTo>
                    <a:lnTo>
                      <a:pt x="42220" y="4886"/>
                    </a:lnTo>
                    <a:cubicBezTo>
                      <a:pt x="43314" y="3761"/>
                      <a:pt x="43314" y="1968"/>
                      <a:pt x="42220" y="843"/>
                    </a:cubicBezTo>
                    <a:cubicBezTo>
                      <a:pt x="41658" y="281"/>
                      <a:pt x="40928" y="0"/>
                      <a:pt x="40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8" name="Google Shape;7658;p74"/>
              <p:cNvSpPr/>
              <p:nvPr/>
            </p:nvSpPr>
            <p:spPr>
              <a:xfrm flipH="1">
                <a:off x="6325525" y="2794100"/>
                <a:ext cx="1125425" cy="1107375"/>
              </a:xfrm>
              <a:custGeom>
                <a:avLst/>
                <a:gdLst/>
                <a:ahLst/>
                <a:cxnLst/>
                <a:rect l="l" t="t" r="r" b="b"/>
                <a:pathLst>
                  <a:path w="45017" h="44295" extrusionOk="0">
                    <a:moveTo>
                      <a:pt x="41034" y="1528"/>
                    </a:moveTo>
                    <a:cubicBezTo>
                      <a:pt x="42919" y="1528"/>
                      <a:pt x="43831" y="3777"/>
                      <a:pt x="42524" y="5084"/>
                    </a:cubicBezTo>
                    <a:lnTo>
                      <a:pt x="5441" y="42167"/>
                    </a:lnTo>
                    <a:cubicBezTo>
                      <a:pt x="5031" y="42562"/>
                      <a:pt x="4499" y="42759"/>
                      <a:pt x="3967" y="42759"/>
                    </a:cubicBezTo>
                    <a:cubicBezTo>
                      <a:pt x="3435" y="42759"/>
                      <a:pt x="2903" y="42562"/>
                      <a:pt x="2493" y="42167"/>
                    </a:cubicBezTo>
                    <a:cubicBezTo>
                      <a:pt x="1672" y="41346"/>
                      <a:pt x="1672" y="40008"/>
                      <a:pt x="2493" y="39218"/>
                    </a:cubicBezTo>
                    <a:lnTo>
                      <a:pt x="39575" y="2136"/>
                    </a:lnTo>
                    <a:cubicBezTo>
                      <a:pt x="39971" y="1740"/>
                      <a:pt x="40487" y="1528"/>
                      <a:pt x="41034" y="1528"/>
                    </a:cubicBezTo>
                    <a:close/>
                    <a:moveTo>
                      <a:pt x="41046" y="0"/>
                    </a:moveTo>
                    <a:cubicBezTo>
                      <a:pt x="40123" y="0"/>
                      <a:pt x="39195" y="357"/>
                      <a:pt x="38481" y="1072"/>
                    </a:cubicBezTo>
                    <a:lnTo>
                      <a:pt x="1429" y="38124"/>
                    </a:lnTo>
                    <a:cubicBezTo>
                      <a:pt x="0" y="39522"/>
                      <a:pt x="0" y="41832"/>
                      <a:pt x="1429" y="43230"/>
                    </a:cubicBezTo>
                    <a:cubicBezTo>
                      <a:pt x="2098" y="43899"/>
                      <a:pt x="3009" y="44294"/>
                      <a:pt x="3982" y="44294"/>
                    </a:cubicBezTo>
                    <a:cubicBezTo>
                      <a:pt x="4924" y="44294"/>
                      <a:pt x="5836" y="43899"/>
                      <a:pt x="6535" y="43230"/>
                    </a:cubicBezTo>
                    <a:lnTo>
                      <a:pt x="43588" y="6178"/>
                    </a:lnTo>
                    <a:cubicBezTo>
                      <a:pt x="45016" y="4750"/>
                      <a:pt x="45016" y="2470"/>
                      <a:pt x="43588" y="1072"/>
                    </a:cubicBezTo>
                    <a:cubicBezTo>
                      <a:pt x="42889" y="357"/>
                      <a:pt x="41969" y="0"/>
                      <a:pt x="41046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9" name="Google Shape;7659;p74"/>
              <p:cNvSpPr/>
              <p:nvPr/>
            </p:nvSpPr>
            <p:spPr>
              <a:xfrm flipH="1">
                <a:off x="6357450" y="2815550"/>
                <a:ext cx="126925" cy="127700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5108" extrusionOk="0">
                    <a:moveTo>
                      <a:pt x="2523" y="1"/>
                    </a:moveTo>
                    <a:cubicBezTo>
                      <a:pt x="1125" y="1"/>
                      <a:pt x="1" y="1156"/>
                      <a:pt x="1" y="2554"/>
                    </a:cubicBezTo>
                    <a:cubicBezTo>
                      <a:pt x="1" y="3952"/>
                      <a:pt x="1125" y="5107"/>
                      <a:pt x="2523" y="5107"/>
                    </a:cubicBezTo>
                    <a:cubicBezTo>
                      <a:pt x="3952" y="5107"/>
                      <a:pt x="5077" y="3952"/>
                      <a:pt x="5077" y="2554"/>
                    </a:cubicBezTo>
                    <a:cubicBezTo>
                      <a:pt x="5077" y="1156"/>
                      <a:pt x="3952" y="1"/>
                      <a:pt x="2523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0" name="Google Shape;7660;p74"/>
              <p:cNvSpPr/>
              <p:nvPr/>
            </p:nvSpPr>
            <p:spPr>
              <a:xfrm flipH="1">
                <a:off x="6338450" y="2796675"/>
                <a:ext cx="193025" cy="165575"/>
              </a:xfrm>
              <a:custGeom>
                <a:avLst/>
                <a:gdLst/>
                <a:ahLst/>
                <a:cxnLst/>
                <a:rect l="l" t="t" r="r" b="b"/>
                <a:pathLst>
                  <a:path w="7721" h="6623" extrusionOk="0">
                    <a:moveTo>
                      <a:pt x="4407" y="1516"/>
                    </a:moveTo>
                    <a:cubicBezTo>
                      <a:pt x="5410" y="1516"/>
                      <a:pt x="6201" y="2306"/>
                      <a:pt x="6201" y="3309"/>
                    </a:cubicBezTo>
                    <a:cubicBezTo>
                      <a:pt x="6201" y="4377"/>
                      <a:pt x="5327" y="5084"/>
                      <a:pt x="4414" y="5084"/>
                    </a:cubicBezTo>
                    <a:cubicBezTo>
                      <a:pt x="3975" y="5084"/>
                      <a:pt x="3526" y="4920"/>
                      <a:pt x="3161" y="4555"/>
                    </a:cubicBezTo>
                    <a:cubicBezTo>
                      <a:pt x="2037" y="3431"/>
                      <a:pt x="2827" y="1516"/>
                      <a:pt x="4407" y="1516"/>
                    </a:cubicBezTo>
                    <a:close/>
                    <a:moveTo>
                      <a:pt x="4398" y="1"/>
                    </a:moveTo>
                    <a:cubicBezTo>
                      <a:pt x="3589" y="1"/>
                      <a:pt x="2766" y="301"/>
                      <a:pt x="2097" y="969"/>
                    </a:cubicBezTo>
                    <a:cubicBezTo>
                      <a:pt x="0" y="3036"/>
                      <a:pt x="1489" y="6622"/>
                      <a:pt x="4407" y="6622"/>
                    </a:cubicBezTo>
                    <a:cubicBezTo>
                      <a:pt x="6231" y="6592"/>
                      <a:pt x="7721" y="5133"/>
                      <a:pt x="7721" y="3309"/>
                    </a:cubicBezTo>
                    <a:cubicBezTo>
                      <a:pt x="7721" y="1314"/>
                      <a:pt x="6092" y="1"/>
                      <a:pt x="4398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4" name="组合 73"/>
          <p:cNvGrpSpPr/>
          <p:nvPr/>
        </p:nvGrpSpPr>
        <p:grpSpPr>
          <a:xfrm>
            <a:off x="3205479" y="2506980"/>
            <a:ext cx="5781043" cy="1426210"/>
            <a:chOff x="4988" y="4336"/>
            <a:chExt cx="5764" cy="1422"/>
          </a:xfrm>
        </p:grpSpPr>
        <p:grpSp>
          <p:nvGrpSpPr>
            <p:cNvPr id="70" name="组合 69"/>
            <p:cNvGrpSpPr/>
            <p:nvPr/>
          </p:nvGrpSpPr>
          <p:grpSpPr>
            <a:xfrm>
              <a:off x="4988" y="4336"/>
              <a:ext cx="1471" cy="1422"/>
              <a:chOff x="5273" y="3860"/>
              <a:chExt cx="1768" cy="1708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5273" y="3968"/>
                <a:ext cx="1600" cy="1600"/>
              </a:xfrm>
              <a:prstGeom prst="ellipse">
                <a:avLst/>
              </a:prstGeom>
              <a:solidFill>
                <a:srgbClr val="4526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rgbClr val="452666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5441" y="3860"/>
                <a:ext cx="1600" cy="1600"/>
              </a:xfrm>
              <a:prstGeom prst="ellipse">
                <a:avLst/>
              </a:prstGeom>
              <a:solidFill>
                <a:srgbClr val="FFB677"/>
              </a:solidFill>
              <a:ln w="25400">
                <a:solidFill>
                  <a:srgbClr val="452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4800" b="1">
                    <a:solidFill>
                      <a:srgbClr val="452666"/>
                    </a:solidFill>
                    <a:latin typeface="Algerian" panose="04020705040A02060702" charset="0"/>
                    <a:cs typeface="Algerian" panose="04020705040A02060702" charset="0"/>
                  </a:rPr>
                  <a:t>3</a:t>
                </a:r>
              </a:p>
            </p:txBody>
          </p:sp>
        </p:grpSp>
        <p:grpSp>
          <p:nvGrpSpPr>
            <p:cNvPr id="73" name="组合 72"/>
            <p:cNvGrpSpPr/>
            <p:nvPr/>
          </p:nvGrpSpPr>
          <p:grpSpPr>
            <a:xfrm>
              <a:off x="6592" y="4427"/>
              <a:ext cx="4160" cy="1217"/>
              <a:chOff x="4834" y="3684"/>
              <a:chExt cx="4160" cy="1217"/>
            </a:xfrm>
          </p:grpSpPr>
          <p:sp>
            <p:nvSpPr>
              <p:cNvPr id="71" name="文本框 70"/>
              <p:cNvSpPr txBox="1"/>
              <p:nvPr/>
            </p:nvSpPr>
            <p:spPr>
              <a:xfrm>
                <a:off x="4834" y="3684"/>
                <a:ext cx="4160" cy="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4000" b="1">
                    <a:solidFill>
                      <a:srgbClr val="452666"/>
                    </a:solidFill>
                    <a:latin typeface="Algerian" panose="04020705040A02060702" charset="0"/>
                  </a:rPr>
                  <a:t>ADD TITLE HERE</a:t>
                </a:r>
              </a:p>
            </p:txBody>
          </p:sp>
          <p:sp>
            <p:nvSpPr>
              <p:cNvPr id="72" name="文本框 71"/>
              <p:cNvSpPr txBox="1"/>
              <p:nvPr/>
            </p:nvSpPr>
            <p:spPr>
              <a:xfrm>
                <a:off x="4834" y="4319"/>
                <a:ext cx="4131" cy="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600">
                    <a:latin typeface="+mj-lt"/>
                    <a:cs typeface="+mj-lt"/>
                    <a:sym typeface="+mn-ea"/>
                  </a:rPr>
                  <a:t>Here is where your presentation beginsHere is where your presentation begins</a:t>
                </a:r>
                <a:endParaRPr lang="en-GB" altLang="en-US" sz="1600">
                  <a:solidFill>
                    <a:srgbClr val="5F6CAF"/>
                  </a:solidFill>
                  <a:latin typeface="+mj-lt"/>
                  <a:ea typeface="微软雅黑 Light" panose="020B0502040204020203" charset="-122"/>
                  <a:cs typeface="+mj-lt"/>
                  <a:sym typeface="+mn-ea"/>
                </a:endParaRPr>
              </a:p>
            </p:txBody>
          </p:sp>
        </p:grpSp>
      </p:grpSp>
      <p:grpSp>
        <p:nvGrpSpPr>
          <p:cNvPr id="7682" name="Google Shape;7682;p74"/>
          <p:cNvGrpSpPr/>
          <p:nvPr/>
        </p:nvGrpSpPr>
        <p:grpSpPr>
          <a:xfrm rot="1146322">
            <a:off x="5236390" y="131864"/>
            <a:ext cx="1353424" cy="2365229"/>
            <a:chOff x="3659850" y="-690175"/>
            <a:chExt cx="1353450" cy="2365275"/>
          </a:xfrm>
        </p:grpSpPr>
        <p:sp>
          <p:nvSpPr>
            <p:cNvPr id="7683" name="Google Shape;7683;p74"/>
            <p:cNvSpPr/>
            <p:nvPr/>
          </p:nvSpPr>
          <p:spPr>
            <a:xfrm>
              <a:off x="3661425" y="-690175"/>
              <a:ext cx="1351875" cy="2175325"/>
            </a:xfrm>
            <a:custGeom>
              <a:avLst/>
              <a:gdLst/>
              <a:ahLst/>
              <a:cxnLst/>
              <a:rect l="l" t="t" r="r" b="b"/>
              <a:pathLst>
                <a:path w="54075" h="87013" extrusionOk="0">
                  <a:moveTo>
                    <a:pt x="34743" y="2026"/>
                  </a:moveTo>
                  <a:lnTo>
                    <a:pt x="52312" y="18744"/>
                  </a:lnTo>
                  <a:lnTo>
                    <a:pt x="49850" y="23698"/>
                  </a:lnTo>
                  <a:lnTo>
                    <a:pt x="32281" y="6981"/>
                  </a:lnTo>
                  <a:lnTo>
                    <a:pt x="34743" y="2026"/>
                  </a:lnTo>
                  <a:close/>
                  <a:moveTo>
                    <a:pt x="31551" y="8409"/>
                  </a:moveTo>
                  <a:lnTo>
                    <a:pt x="49120" y="25127"/>
                  </a:lnTo>
                  <a:lnTo>
                    <a:pt x="45929" y="31540"/>
                  </a:lnTo>
                  <a:lnTo>
                    <a:pt x="28360" y="14823"/>
                  </a:lnTo>
                  <a:lnTo>
                    <a:pt x="31551" y="8409"/>
                  </a:lnTo>
                  <a:close/>
                  <a:moveTo>
                    <a:pt x="27661" y="16251"/>
                  </a:moveTo>
                  <a:lnTo>
                    <a:pt x="45229" y="32969"/>
                  </a:lnTo>
                  <a:lnTo>
                    <a:pt x="42038" y="39382"/>
                  </a:lnTo>
                  <a:lnTo>
                    <a:pt x="24469" y="22665"/>
                  </a:lnTo>
                  <a:lnTo>
                    <a:pt x="27661" y="16251"/>
                  </a:lnTo>
                  <a:close/>
                  <a:moveTo>
                    <a:pt x="23740" y="24093"/>
                  </a:moveTo>
                  <a:lnTo>
                    <a:pt x="41308" y="40811"/>
                  </a:lnTo>
                  <a:lnTo>
                    <a:pt x="38117" y="47224"/>
                  </a:lnTo>
                  <a:lnTo>
                    <a:pt x="20548" y="30507"/>
                  </a:lnTo>
                  <a:lnTo>
                    <a:pt x="23740" y="24093"/>
                  </a:lnTo>
                  <a:close/>
                  <a:moveTo>
                    <a:pt x="19849" y="31935"/>
                  </a:moveTo>
                  <a:lnTo>
                    <a:pt x="37418" y="48653"/>
                  </a:lnTo>
                  <a:lnTo>
                    <a:pt x="34226" y="55066"/>
                  </a:lnTo>
                  <a:lnTo>
                    <a:pt x="16657" y="38349"/>
                  </a:lnTo>
                  <a:lnTo>
                    <a:pt x="19849" y="31935"/>
                  </a:lnTo>
                  <a:close/>
                  <a:moveTo>
                    <a:pt x="15928" y="39777"/>
                  </a:moveTo>
                  <a:lnTo>
                    <a:pt x="33527" y="56495"/>
                  </a:lnTo>
                  <a:lnTo>
                    <a:pt x="30305" y="62908"/>
                  </a:lnTo>
                  <a:lnTo>
                    <a:pt x="12736" y="46191"/>
                  </a:lnTo>
                  <a:lnTo>
                    <a:pt x="15928" y="39777"/>
                  </a:lnTo>
                  <a:close/>
                  <a:moveTo>
                    <a:pt x="12037" y="47619"/>
                  </a:moveTo>
                  <a:lnTo>
                    <a:pt x="29606" y="64337"/>
                  </a:lnTo>
                  <a:lnTo>
                    <a:pt x="26415" y="70750"/>
                  </a:lnTo>
                  <a:lnTo>
                    <a:pt x="8846" y="54033"/>
                  </a:lnTo>
                  <a:lnTo>
                    <a:pt x="12037" y="47619"/>
                  </a:lnTo>
                  <a:close/>
                  <a:moveTo>
                    <a:pt x="8116" y="55461"/>
                  </a:moveTo>
                  <a:lnTo>
                    <a:pt x="25715" y="72179"/>
                  </a:lnTo>
                  <a:lnTo>
                    <a:pt x="22524" y="78593"/>
                  </a:lnTo>
                  <a:lnTo>
                    <a:pt x="4955" y="61875"/>
                  </a:lnTo>
                  <a:lnTo>
                    <a:pt x="8116" y="55461"/>
                  </a:lnTo>
                  <a:close/>
                  <a:moveTo>
                    <a:pt x="4226" y="63304"/>
                  </a:moveTo>
                  <a:lnTo>
                    <a:pt x="21794" y="80021"/>
                  </a:lnTo>
                  <a:lnTo>
                    <a:pt x="19332" y="85006"/>
                  </a:lnTo>
                  <a:lnTo>
                    <a:pt x="1764" y="68288"/>
                  </a:lnTo>
                  <a:lnTo>
                    <a:pt x="4226" y="63304"/>
                  </a:lnTo>
                  <a:close/>
                  <a:moveTo>
                    <a:pt x="34533" y="1"/>
                  </a:moveTo>
                  <a:cubicBezTo>
                    <a:pt x="34482" y="1"/>
                    <a:pt x="34430" y="7"/>
                    <a:pt x="34378" y="20"/>
                  </a:cubicBezTo>
                  <a:cubicBezTo>
                    <a:pt x="34165" y="50"/>
                    <a:pt x="33953" y="202"/>
                    <a:pt x="33831" y="415"/>
                  </a:cubicBezTo>
                  <a:lnTo>
                    <a:pt x="153" y="68106"/>
                  </a:lnTo>
                  <a:cubicBezTo>
                    <a:pt x="1" y="68380"/>
                    <a:pt x="61" y="68744"/>
                    <a:pt x="305" y="68988"/>
                  </a:cubicBezTo>
                  <a:lnTo>
                    <a:pt x="19028" y="86799"/>
                  </a:lnTo>
                  <a:cubicBezTo>
                    <a:pt x="19150" y="86921"/>
                    <a:pt x="19363" y="87012"/>
                    <a:pt x="19545" y="87012"/>
                  </a:cubicBezTo>
                  <a:lnTo>
                    <a:pt x="19667" y="87012"/>
                  </a:lnTo>
                  <a:cubicBezTo>
                    <a:pt x="19910" y="86951"/>
                    <a:pt x="20123" y="86799"/>
                    <a:pt x="20214" y="86587"/>
                  </a:cubicBezTo>
                  <a:lnTo>
                    <a:pt x="53923" y="18896"/>
                  </a:lnTo>
                  <a:cubicBezTo>
                    <a:pt x="54075" y="18622"/>
                    <a:pt x="54014" y="18257"/>
                    <a:pt x="53771" y="18014"/>
                  </a:cubicBezTo>
                  <a:lnTo>
                    <a:pt x="35047" y="202"/>
                  </a:lnTo>
                  <a:cubicBezTo>
                    <a:pt x="34903" y="83"/>
                    <a:pt x="34723" y="1"/>
                    <a:pt x="3453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4" name="Google Shape;7684;p74"/>
            <p:cNvSpPr/>
            <p:nvPr/>
          </p:nvSpPr>
          <p:spPr>
            <a:xfrm>
              <a:off x="3719950" y="1083125"/>
              <a:ext cx="399725" cy="542600"/>
            </a:xfrm>
            <a:custGeom>
              <a:avLst/>
              <a:gdLst/>
              <a:ahLst/>
              <a:cxnLst/>
              <a:rect l="l" t="t" r="r" b="b"/>
              <a:pathLst>
                <a:path w="15989" h="21704" extrusionOk="0">
                  <a:moveTo>
                    <a:pt x="0" y="1"/>
                  </a:moveTo>
                  <a:lnTo>
                    <a:pt x="6292" y="21703"/>
                  </a:lnTo>
                  <a:lnTo>
                    <a:pt x="15988" y="1522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CE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5" name="Google Shape;7685;p74"/>
            <p:cNvSpPr/>
            <p:nvPr/>
          </p:nvSpPr>
          <p:spPr>
            <a:xfrm>
              <a:off x="3659850" y="1001725"/>
              <a:ext cx="509200" cy="673375"/>
            </a:xfrm>
            <a:custGeom>
              <a:avLst/>
              <a:gdLst/>
              <a:ahLst/>
              <a:cxnLst/>
              <a:rect l="l" t="t" r="r" b="b"/>
              <a:pathLst>
                <a:path w="20368" h="26935" extrusionOk="0">
                  <a:moveTo>
                    <a:pt x="2404" y="3257"/>
                  </a:moveTo>
                  <a:lnTo>
                    <a:pt x="18392" y="18485"/>
                  </a:lnTo>
                  <a:lnTo>
                    <a:pt x="8696" y="24959"/>
                  </a:lnTo>
                  <a:lnTo>
                    <a:pt x="2404" y="3257"/>
                  </a:lnTo>
                  <a:close/>
                  <a:moveTo>
                    <a:pt x="896" y="1"/>
                  </a:moveTo>
                  <a:cubicBezTo>
                    <a:pt x="436" y="1"/>
                    <a:pt x="1" y="449"/>
                    <a:pt x="155" y="977"/>
                  </a:cubicBezTo>
                  <a:lnTo>
                    <a:pt x="7511" y="26357"/>
                  </a:lnTo>
                  <a:cubicBezTo>
                    <a:pt x="7571" y="26601"/>
                    <a:pt x="7754" y="26783"/>
                    <a:pt x="7997" y="26874"/>
                  </a:cubicBezTo>
                  <a:cubicBezTo>
                    <a:pt x="8058" y="26905"/>
                    <a:pt x="8149" y="26935"/>
                    <a:pt x="8240" y="26935"/>
                  </a:cubicBezTo>
                  <a:cubicBezTo>
                    <a:pt x="8392" y="26905"/>
                    <a:pt x="8544" y="26874"/>
                    <a:pt x="8666" y="26783"/>
                  </a:cubicBezTo>
                  <a:lnTo>
                    <a:pt x="20003" y="19184"/>
                  </a:lnTo>
                  <a:cubicBezTo>
                    <a:pt x="20216" y="19063"/>
                    <a:pt x="20338" y="18850"/>
                    <a:pt x="20338" y="18637"/>
                  </a:cubicBezTo>
                  <a:cubicBezTo>
                    <a:pt x="20368" y="18394"/>
                    <a:pt x="20277" y="18181"/>
                    <a:pt x="20125" y="18029"/>
                  </a:cubicBezTo>
                  <a:lnTo>
                    <a:pt x="1401" y="217"/>
                  </a:lnTo>
                  <a:cubicBezTo>
                    <a:pt x="1250" y="66"/>
                    <a:pt x="1071" y="1"/>
                    <a:pt x="89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7682;p74"/>
          <p:cNvGrpSpPr/>
          <p:nvPr/>
        </p:nvGrpSpPr>
        <p:grpSpPr>
          <a:xfrm rot="1146322" flipH="1" flipV="1">
            <a:off x="5236390" y="4207929"/>
            <a:ext cx="1353424" cy="2365229"/>
            <a:chOff x="3659850" y="-690175"/>
            <a:chExt cx="1353450" cy="2365275"/>
          </a:xfrm>
        </p:grpSpPr>
        <p:sp>
          <p:nvSpPr>
            <p:cNvPr id="3" name="Google Shape;7683;p74"/>
            <p:cNvSpPr/>
            <p:nvPr/>
          </p:nvSpPr>
          <p:spPr>
            <a:xfrm>
              <a:off x="3661425" y="-690175"/>
              <a:ext cx="1351875" cy="2175325"/>
            </a:xfrm>
            <a:custGeom>
              <a:avLst/>
              <a:gdLst/>
              <a:ahLst/>
              <a:cxnLst/>
              <a:rect l="l" t="t" r="r" b="b"/>
              <a:pathLst>
                <a:path w="54075" h="87013" extrusionOk="0">
                  <a:moveTo>
                    <a:pt x="34743" y="2026"/>
                  </a:moveTo>
                  <a:lnTo>
                    <a:pt x="52312" y="18744"/>
                  </a:lnTo>
                  <a:lnTo>
                    <a:pt x="49850" y="23698"/>
                  </a:lnTo>
                  <a:lnTo>
                    <a:pt x="32281" y="6981"/>
                  </a:lnTo>
                  <a:lnTo>
                    <a:pt x="34743" y="2026"/>
                  </a:lnTo>
                  <a:close/>
                  <a:moveTo>
                    <a:pt x="31551" y="8409"/>
                  </a:moveTo>
                  <a:lnTo>
                    <a:pt x="49120" y="25127"/>
                  </a:lnTo>
                  <a:lnTo>
                    <a:pt x="45929" y="31540"/>
                  </a:lnTo>
                  <a:lnTo>
                    <a:pt x="28360" y="14823"/>
                  </a:lnTo>
                  <a:lnTo>
                    <a:pt x="31551" y="8409"/>
                  </a:lnTo>
                  <a:close/>
                  <a:moveTo>
                    <a:pt x="27661" y="16251"/>
                  </a:moveTo>
                  <a:lnTo>
                    <a:pt x="45229" y="32969"/>
                  </a:lnTo>
                  <a:lnTo>
                    <a:pt x="42038" y="39382"/>
                  </a:lnTo>
                  <a:lnTo>
                    <a:pt x="24469" y="22665"/>
                  </a:lnTo>
                  <a:lnTo>
                    <a:pt x="27661" y="16251"/>
                  </a:lnTo>
                  <a:close/>
                  <a:moveTo>
                    <a:pt x="23740" y="24093"/>
                  </a:moveTo>
                  <a:lnTo>
                    <a:pt x="41308" y="40811"/>
                  </a:lnTo>
                  <a:lnTo>
                    <a:pt x="38117" y="47224"/>
                  </a:lnTo>
                  <a:lnTo>
                    <a:pt x="20548" y="30507"/>
                  </a:lnTo>
                  <a:lnTo>
                    <a:pt x="23740" y="24093"/>
                  </a:lnTo>
                  <a:close/>
                  <a:moveTo>
                    <a:pt x="19849" y="31935"/>
                  </a:moveTo>
                  <a:lnTo>
                    <a:pt x="37418" y="48653"/>
                  </a:lnTo>
                  <a:lnTo>
                    <a:pt x="34226" y="55066"/>
                  </a:lnTo>
                  <a:lnTo>
                    <a:pt x="16657" y="38349"/>
                  </a:lnTo>
                  <a:lnTo>
                    <a:pt x="19849" y="31935"/>
                  </a:lnTo>
                  <a:close/>
                  <a:moveTo>
                    <a:pt x="15928" y="39777"/>
                  </a:moveTo>
                  <a:lnTo>
                    <a:pt x="33527" y="56495"/>
                  </a:lnTo>
                  <a:lnTo>
                    <a:pt x="30305" y="62908"/>
                  </a:lnTo>
                  <a:lnTo>
                    <a:pt x="12736" y="46191"/>
                  </a:lnTo>
                  <a:lnTo>
                    <a:pt x="15928" y="39777"/>
                  </a:lnTo>
                  <a:close/>
                  <a:moveTo>
                    <a:pt x="12037" y="47619"/>
                  </a:moveTo>
                  <a:lnTo>
                    <a:pt x="29606" y="64337"/>
                  </a:lnTo>
                  <a:lnTo>
                    <a:pt x="26415" y="70750"/>
                  </a:lnTo>
                  <a:lnTo>
                    <a:pt x="8846" y="54033"/>
                  </a:lnTo>
                  <a:lnTo>
                    <a:pt x="12037" y="47619"/>
                  </a:lnTo>
                  <a:close/>
                  <a:moveTo>
                    <a:pt x="8116" y="55461"/>
                  </a:moveTo>
                  <a:lnTo>
                    <a:pt x="25715" y="72179"/>
                  </a:lnTo>
                  <a:lnTo>
                    <a:pt x="22524" y="78593"/>
                  </a:lnTo>
                  <a:lnTo>
                    <a:pt x="4955" y="61875"/>
                  </a:lnTo>
                  <a:lnTo>
                    <a:pt x="8116" y="55461"/>
                  </a:lnTo>
                  <a:close/>
                  <a:moveTo>
                    <a:pt x="4226" y="63304"/>
                  </a:moveTo>
                  <a:lnTo>
                    <a:pt x="21794" y="80021"/>
                  </a:lnTo>
                  <a:lnTo>
                    <a:pt x="19332" y="85006"/>
                  </a:lnTo>
                  <a:lnTo>
                    <a:pt x="1764" y="68288"/>
                  </a:lnTo>
                  <a:lnTo>
                    <a:pt x="4226" y="63304"/>
                  </a:lnTo>
                  <a:close/>
                  <a:moveTo>
                    <a:pt x="34533" y="1"/>
                  </a:moveTo>
                  <a:cubicBezTo>
                    <a:pt x="34482" y="1"/>
                    <a:pt x="34430" y="7"/>
                    <a:pt x="34378" y="20"/>
                  </a:cubicBezTo>
                  <a:cubicBezTo>
                    <a:pt x="34165" y="50"/>
                    <a:pt x="33953" y="202"/>
                    <a:pt x="33831" y="415"/>
                  </a:cubicBezTo>
                  <a:lnTo>
                    <a:pt x="153" y="68106"/>
                  </a:lnTo>
                  <a:cubicBezTo>
                    <a:pt x="1" y="68380"/>
                    <a:pt x="61" y="68744"/>
                    <a:pt x="305" y="68988"/>
                  </a:cubicBezTo>
                  <a:lnTo>
                    <a:pt x="19028" y="86799"/>
                  </a:lnTo>
                  <a:cubicBezTo>
                    <a:pt x="19150" y="86921"/>
                    <a:pt x="19363" y="87012"/>
                    <a:pt x="19545" y="87012"/>
                  </a:cubicBezTo>
                  <a:lnTo>
                    <a:pt x="19667" y="87012"/>
                  </a:lnTo>
                  <a:cubicBezTo>
                    <a:pt x="19910" y="86951"/>
                    <a:pt x="20123" y="86799"/>
                    <a:pt x="20214" y="86587"/>
                  </a:cubicBezTo>
                  <a:lnTo>
                    <a:pt x="53923" y="18896"/>
                  </a:lnTo>
                  <a:cubicBezTo>
                    <a:pt x="54075" y="18622"/>
                    <a:pt x="54014" y="18257"/>
                    <a:pt x="53771" y="18014"/>
                  </a:cubicBezTo>
                  <a:lnTo>
                    <a:pt x="35047" y="202"/>
                  </a:lnTo>
                  <a:cubicBezTo>
                    <a:pt x="34903" y="83"/>
                    <a:pt x="34723" y="1"/>
                    <a:pt x="3453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7684;p74"/>
            <p:cNvSpPr/>
            <p:nvPr/>
          </p:nvSpPr>
          <p:spPr>
            <a:xfrm>
              <a:off x="3719950" y="1083125"/>
              <a:ext cx="399725" cy="542600"/>
            </a:xfrm>
            <a:custGeom>
              <a:avLst/>
              <a:gdLst/>
              <a:ahLst/>
              <a:cxnLst/>
              <a:rect l="l" t="t" r="r" b="b"/>
              <a:pathLst>
                <a:path w="15989" h="21704" extrusionOk="0">
                  <a:moveTo>
                    <a:pt x="0" y="1"/>
                  </a:moveTo>
                  <a:lnTo>
                    <a:pt x="6292" y="21703"/>
                  </a:lnTo>
                  <a:lnTo>
                    <a:pt x="15988" y="1522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CE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7685;p74"/>
            <p:cNvSpPr/>
            <p:nvPr/>
          </p:nvSpPr>
          <p:spPr>
            <a:xfrm>
              <a:off x="3659850" y="1001725"/>
              <a:ext cx="509200" cy="673375"/>
            </a:xfrm>
            <a:custGeom>
              <a:avLst/>
              <a:gdLst/>
              <a:ahLst/>
              <a:cxnLst/>
              <a:rect l="l" t="t" r="r" b="b"/>
              <a:pathLst>
                <a:path w="20368" h="26935" extrusionOk="0">
                  <a:moveTo>
                    <a:pt x="2404" y="3257"/>
                  </a:moveTo>
                  <a:lnTo>
                    <a:pt x="18392" y="18485"/>
                  </a:lnTo>
                  <a:lnTo>
                    <a:pt x="8696" y="24959"/>
                  </a:lnTo>
                  <a:lnTo>
                    <a:pt x="2404" y="3257"/>
                  </a:lnTo>
                  <a:close/>
                  <a:moveTo>
                    <a:pt x="896" y="1"/>
                  </a:moveTo>
                  <a:cubicBezTo>
                    <a:pt x="436" y="1"/>
                    <a:pt x="1" y="449"/>
                    <a:pt x="155" y="977"/>
                  </a:cubicBezTo>
                  <a:lnTo>
                    <a:pt x="7511" y="26357"/>
                  </a:lnTo>
                  <a:cubicBezTo>
                    <a:pt x="7571" y="26601"/>
                    <a:pt x="7754" y="26783"/>
                    <a:pt x="7997" y="26874"/>
                  </a:cubicBezTo>
                  <a:cubicBezTo>
                    <a:pt x="8058" y="26905"/>
                    <a:pt x="8149" y="26935"/>
                    <a:pt x="8240" y="26935"/>
                  </a:cubicBezTo>
                  <a:cubicBezTo>
                    <a:pt x="8392" y="26905"/>
                    <a:pt x="8544" y="26874"/>
                    <a:pt x="8666" y="26783"/>
                  </a:cubicBezTo>
                  <a:lnTo>
                    <a:pt x="20003" y="19184"/>
                  </a:lnTo>
                  <a:cubicBezTo>
                    <a:pt x="20216" y="19063"/>
                    <a:pt x="20338" y="18850"/>
                    <a:pt x="20338" y="18637"/>
                  </a:cubicBezTo>
                  <a:cubicBezTo>
                    <a:pt x="20368" y="18394"/>
                    <a:pt x="20277" y="18181"/>
                    <a:pt x="20125" y="18029"/>
                  </a:cubicBezTo>
                  <a:lnTo>
                    <a:pt x="1401" y="217"/>
                  </a:lnTo>
                  <a:cubicBezTo>
                    <a:pt x="1250" y="66"/>
                    <a:pt x="1071" y="1"/>
                    <a:pt x="89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2000"/>
                                        <p:tgtEl>
                                          <p:spTgt spid="7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组合 177"/>
          <p:cNvGrpSpPr/>
          <p:nvPr/>
        </p:nvGrpSpPr>
        <p:grpSpPr>
          <a:xfrm>
            <a:off x="-233680" y="-268605"/>
            <a:ext cx="12599670" cy="7440930"/>
            <a:chOff x="-368" y="-423"/>
            <a:chExt cx="19842" cy="11718"/>
          </a:xfrm>
        </p:grpSpPr>
        <p:grpSp>
          <p:nvGrpSpPr>
            <p:cNvPr id="158" name="组合 157"/>
            <p:cNvGrpSpPr/>
            <p:nvPr/>
          </p:nvGrpSpPr>
          <p:grpSpPr>
            <a:xfrm>
              <a:off x="-368" y="-423"/>
              <a:ext cx="19842" cy="11580"/>
              <a:chOff x="-368" y="-423"/>
              <a:chExt cx="19842" cy="11580"/>
            </a:xfrm>
          </p:grpSpPr>
          <p:grpSp>
            <p:nvGrpSpPr>
              <p:cNvPr id="150" name="组合 149"/>
              <p:cNvGrpSpPr/>
              <p:nvPr/>
            </p:nvGrpSpPr>
            <p:grpSpPr>
              <a:xfrm>
                <a:off x="-368" y="-423"/>
                <a:ext cx="19842" cy="11581"/>
                <a:chOff x="-368" y="-423"/>
                <a:chExt cx="19842" cy="11581"/>
              </a:xfrm>
            </p:grpSpPr>
            <p:grpSp>
              <p:nvGrpSpPr>
                <p:cNvPr id="67" name="组合 66"/>
                <p:cNvGrpSpPr/>
                <p:nvPr/>
              </p:nvGrpSpPr>
              <p:grpSpPr>
                <a:xfrm>
                  <a:off x="-368" y="0"/>
                  <a:ext cx="19842" cy="10996"/>
                  <a:chOff x="-368" y="0"/>
                  <a:chExt cx="19842" cy="10996"/>
                </a:xfrm>
              </p:grpSpPr>
              <p:grpSp>
                <p:nvGrpSpPr>
                  <p:cNvPr id="58" name="组合 57"/>
                  <p:cNvGrpSpPr/>
                  <p:nvPr/>
                </p:nvGrpSpPr>
                <p:grpSpPr>
                  <a:xfrm>
                    <a:off x="-368" y="0"/>
                    <a:ext cx="19843" cy="10996"/>
                    <a:chOff x="-368" y="0"/>
                    <a:chExt cx="19843" cy="10996"/>
                  </a:xfrm>
                </p:grpSpPr>
                <p:grpSp>
                  <p:nvGrpSpPr>
                    <p:cNvPr id="12" name="组合 11"/>
                    <p:cNvGrpSpPr/>
                    <p:nvPr/>
                  </p:nvGrpSpPr>
                  <p:grpSpPr>
                    <a:xfrm>
                      <a:off x="13097" y="0"/>
                      <a:ext cx="6378" cy="10997"/>
                      <a:chOff x="13097" y="0"/>
                      <a:chExt cx="6378" cy="10997"/>
                    </a:xfrm>
                  </p:grpSpPr>
                  <p:grpSp>
                    <p:nvGrpSpPr>
                      <p:cNvPr id="7" name="组合 6"/>
                      <p:cNvGrpSpPr/>
                      <p:nvPr/>
                    </p:nvGrpSpPr>
                    <p:grpSpPr>
                      <a:xfrm>
                        <a:off x="13097" y="0"/>
                        <a:ext cx="6378" cy="3264"/>
                        <a:chOff x="13097" y="0"/>
                        <a:chExt cx="6378" cy="3264"/>
                      </a:xfrm>
                    </p:grpSpPr>
                    <p:sp>
                      <p:nvSpPr>
                        <p:cNvPr id="7390" name="Google Shape;7390;p74"/>
                        <p:cNvSpPr/>
                        <p:nvPr/>
                      </p:nvSpPr>
                      <p:spPr>
                        <a:xfrm flipH="1">
                          <a:off x="13097" y="0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" name="Google Shape;7390;p74"/>
                        <p:cNvSpPr/>
                        <p:nvPr/>
                      </p:nvSpPr>
                      <p:spPr>
                        <a:xfrm flipV="1">
                          <a:off x="13373" y="474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" name="组合 7"/>
                      <p:cNvGrpSpPr/>
                      <p:nvPr/>
                    </p:nvGrpSpPr>
                    <p:grpSpPr>
                      <a:xfrm>
                        <a:off x="13097" y="7733"/>
                        <a:ext cx="6378" cy="3264"/>
                        <a:chOff x="13097" y="0"/>
                        <a:chExt cx="6378" cy="3264"/>
                      </a:xfrm>
                    </p:grpSpPr>
                    <p:sp>
                      <p:nvSpPr>
                        <p:cNvPr id="9" name="Google Shape;7390;p74"/>
                        <p:cNvSpPr/>
                        <p:nvPr/>
                      </p:nvSpPr>
                      <p:spPr>
                        <a:xfrm flipH="1">
                          <a:off x="13097" y="0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" name="Google Shape;7390;p74"/>
                        <p:cNvSpPr/>
                        <p:nvPr/>
                      </p:nvSpPr>
                      <p:spPr>
                        <a:xfrm flipV="1">
                          <a:off x="13373" y="474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19" name="组合 18"/>
                    <p:cNvGrpSpPr/>
                    <p:nvPr/>
                  </p:nvGrpSpPr>
                  <p:grpSpPr>
                    <a:xfrm>
                      <a:off x="-368" y="0"/>
                      <a:ext cx="6378" cy="10997"/>
                      <a:chOff x="13097" y="0"/>
                      <a:chExt cx="6378" cy="10997"/>
                    </a:xfrm>
                  </p:grpSpPr>
                  <p:grpSp>
                    <p:nvGrpSpPr>
                      <p:cNvPr id="20" name="组合 19"/>
                      <p:cNvGrpSpPr/>
                      <p:nvPr/>
                    </p:nvGrpSpPr>
                    <p:grpSpPr>
                      <a:xfrm>
                        <a:off x="13097" y="0"/>
                        <a:ext cx="6378" cy="3264"/>
                        <a:chOff x="13097" y="0"/>
                        <a:chExt cx="6378" cy="3264"/>
                      </a:xfrm>
                    </p:grpSpPr>
                    <p:sp>
                      <p:nvSpPr>
                        <p:cNvPr id="21" name="Google Shape;7390;p74"/>
                        <p:cNvSpPr/>
                        <p:nvPr/>
                      </p:nvSpPr>
                      <p:spPr>
                        <a:xfrm flipH="1">
                          <a:off x="13097" y="0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2" name="Google Shape;7390;p74"/>
                        <p:cNvSpPr/>
                        <p:nvPr/>
                      </p:nvSpPr>
                      <p:spPr>
                        <a:xfrm flipV="1">
                          <a:off x="13373" y="474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3" name="组合 22"/>
                      <p:cNvGrpSpPr/>
                      <p:nvPr/>
                    </p:nvGrpSpPr>
                    <p:grpSpPr>
                      <a:xfrm>
                        <a:off x="13097" y="7733"/>
                        <a:ext cx="6378" cy="3264"/>
                        <a:chOff x="13097" y="0"/>
                        <a:chExt cx="6378" cy="3264"/>
                      </a:xfrm>
                    </p:grpSpPr>
                    <p:sp>
                      <p:nvSpPr>
                        <p:cNvPr id="24" name="Google Shape;7390;p74"/>
                        <p:cNvSpPr/>
                        <p:nvPr/>
                      </p:nvSpPr>
                      <p:spPr>
                        <a:xfrm flipH="1">
                          <a:off x="13097" y="0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6" name="Google Shape;7390;p74"/>
                        <p:cNvSpPr/>
                        <p:nvPr/>
                      </p:nvSpPr>
                      <p:spPr>
                        <a:xfrm flipV="1">
                          <a:off x="13373" y="474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  <p:sp>
                <p:nvSpPr>
                  <p:cNvPr id="62" name="圆角矩形 61"/>
                  <p:cNvSpPr/>
                  <p:nvPr/>
                </p:nvSpPr>
                <p:spPr>
                  <a:xfrm>
                    <a:off x="569" y="834"/>
                    <a:ext cx="17466" cy="9671"/>
                  </a:xfrm>
                  <a:prstGeom prst="roundRect">
                    <a:avLst/>
                  </a:prstGeom>
                  <a:solidFill>
                    <a:srgbClr val="452666"/>
                  </a:solidFill>
                  <a:ln w="25400">
                    <a:solidFill>
                      <a:srgbClr val="4526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1" name="圆角矩形 60"/>
                  <p:cNvSpPr/>
                  <p:nvPr/>
                </p:nvSpPr>
                <p:spPr>
                  <a:xfrm>
                    <a:off x="867" y="565"/>
                    <a:ext cx="17466" cy="9671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25400">
                    <a:solidFill>
                      <a:srgbClr val="4526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68" name="组合 67"/>
                <p:cNvGrpSpPr/>
                <p:nvPr/>
              </p:nvGrpSpPr>
              <p:grpSpPr>
                <a:xfrm flipH="1">
                  <a:off x="-311" y="7896"/>
                  <a:ext cx="3494" cy="3262"/>
                  <a:chOff x="10068" y="4345"/>
                  <a:chExt cx="3187" cy="2975"/>
                </a:xfrm>
              </p:grpSpPr>
              <p:grpSp>
                <p:nvGrpSpPr>
                  <p:cNvPr id="69" name="Google Shape;7643;p74"/>
                  <p:cNvGrpSpPr/>
                  <p:nvPr/>
                </p:nvGrpSpPr>
                <p:grpSpPr>
                  <a:xfrm>
                    <a:off x="10068" y="4345"/>
                    <a:ext cx="1797" cy="1889"/>
                    <a:chOff x="6309575" y="2794100"/>
                    <a:chExt cx="1141375" cy="1199325"/>
                  </a:xfrm>
                </p:grpSpPr>
                <p:sp>
                  <p:nvSpPr>
                    <p:cNvPr id="129" name="Google Shape;7644;p74"/>
                    <p:cNvSpPr/>
                    <p:nvPr/>
                  </p:nvSpPr>
                  <p:spPr>
                    <a:xfrm flipH="1">
                      <a:off x="6309575" y="2885850"/>
                      <a:ext cx="1125425" cy="1107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303" extrusionOk="0">
                          <a:moveTo>
                            <a:pt x="41046" y="1"/>
                          </a:moveTo>
                          <a:cubicBezTo>
                            <a:pt x="40123" y="1"/>
                            <a:pt x="39196" y="350"/>
                            <a:pt x="38481" y="1049"/>
                          </a:cubicBezTo>
                          <a:lnTo>
                            <a:pt x="1429" y="38132"/>
                          </a:lnTo>
                          <a:cubicBezTo>
                            <a:pt x="1" y="39530"/>
                            <a:pt x="1" y="41810"/>
                            <a:pt x="1429" y="43238"/>
                          </a:cubicBezTo>
                          <a:cubicBezTo>
                            <a:pt x="2098" y="43907"/>
                            <a:pt x="3010" y="44302"/>
                            <a:pt x="3982" y="44302"/>
                          </a:cubicBezTo>
                          <a:cubicBezTo>
                            <a:pt x="4925" y="44302"/>
                            <a:pt x="5836" y="43907"/>
                            <a:pt x="6505" y="43238"/>
                          </a:cubicBezTo>
                          <a:lnTo>
                            <a:pt x="43588" y="6156"/>
                          </a:lnTo>
                          <a:cubicBezTo>
                            <a:pt x="45017" y="4757"/>
                            <a:pt x="45017" y="2478"/>
                            <a:pt x="43588" y="1049"/>
                          </a:cubicBezTo>
                          <a:cubicBezTo>
                            <a:pt x="42889" y="350"/>
                            <a:pt x="41969" y="1"/>
                            <a:pt x="41046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0" name="Google Shape;7645;p74"/>
                    <p:cNvSpPr/>
                    <p:nvPr/>
                  </p:nvSpPr>
                  <p:spPr>
                    <a:xfrm flipH="1">
                      <a:off x="6346800" y="2812725"/>
                      <a:ext cx="1082875" cy="10695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315" h="42782" extrusionOk="0">
                          <a:moveTo>
                            <a:pt x="40199" y="0"/>
                          </a:moveTo>
                          <a:cubicBezTo>
                            <a:pt x="39469" y="0"/>
                            <a:pt x="38740" y="281"/>
                            <a:pt x="38177" y="843"/>
                          </a:cubicBezTo>
                          <a:lnTo>
                            <a:pt x="1095" y="37926"/>
                          </a:lnTo>
                          <a:cubicBezTo>
                            <a:pt x="0" y="39020"/>
                            <a:pt x="0" y="40844"/>
                            <a:pt x="1095" y="41938"/>
                          </a:cubicBezTo>
                          <a:cubicBezTo>
                            <a:pt x="1657" y="42501"/>
                            <a:pt x="2386" y="42782"/>
                            <a:pt x="3116" y="42782"/>
                          </a:cubicBezTo>
                          <a:cubicBezTo>
                            <a:pt x="3845" y="42782"/>
                            <a:pt x="4575" y="42501"/>
                            <a:pt x="5137" y="41938"/>
                          </a:cubicBezTo>
                          <a:lnTo>
                            <a:pt x="42220" y="4886"/>
                          </a:lnTo>
                          <a:cubicBezTo>
                            <a:pt x="43314" y="3761"/>
                            <a:pt x="43314" y="1968"/>
                            <a:pt x="42220" y="843"/>
                          </a:cubicBezTo>
                          <a:cubicBezTo>
                            <a:pt x="41658" y="281"/>
                            <a:pt x="40928" y="0"/>
                            <a:pt x="40199" y="0"/>
                          </a:cubicBezTo>
                          <a:close/>
                        </a:path>
                      </a:pathLst>
                    </a:custGeom>
                    <a:solidFill>
                      <a:srgbClr val="37C1CA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2" name="Google Shape;7646;p74"/>
                    <p:cNvSpPr/>
                    <p:nvPr/>
                  </p:nvSpPr>
                  <p:spPr>
                    <a:xfrm flipH="1">
                      <a:off x="6325525" y="2794100"/>
                      <a:ext cx="1125425" cy="1107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295" extrusionOk="0">
                          <a:moveTo>
                            <a:pt x="41034" y="1528"/>
                          </a:moveTo>
                          <a:cubicBezTo>
                            <a:pt x="42919" y="1528"/>
                            <a:pt x="43831" y="3777"/>
                            <a:pt x="42524" y="5084"/>
                          </a:cubicBezTo>
                          <a:lnTo>
                            <a:pt x="5441" y="42167"/>
                          </a:lnTo>
                          <a:cubicBezTo>
                            <a:pt x="5031" y="42562"/>
                            <a:pt x="4499" y="42759"/>
                            <a:pt x="3967" y="42759"/>
                          </a:cubicBezTo>
                          <a:cubicBezTo>
                            <a:pt x="3435" y="42759"/>
                            <a:pt x="2903" y="42562"/>
                            <a:pt x="2493" y="42167"/>
                          </a:cubicBezTo>
                          <a:cubicBezTo>
                            <a:pt x="1672" y="41346"/>
                            <a:pt x="1672" y="40008"/>
                            <a:pt x="2493" y="39218"/>
                          </a:cubicBezTo>
                          <a:lnTo>
                            <a:pt x="39575" y="2136"/>
                          </a:lnTo>
                          <a:cubicBezTo>
                            <a:pt x="39971" y="1740"/>
                            <a:pt x="40487" y="1528"/>
                            <a:pt x="41034" y="1528"/>
                          </a:cubicBezTo>
                          <a:close/>
                          <a:moveTo>
                            <a:pt x="41046" y="0"/>
                          </a:moveTo>
                          <a:cubicBezTo>
                            <a:pt x="40123" y="0"/>
                            <a:pt x="39195" y="357"/>
                            <a:pt x="38481" y="1072"/>
                          </a:cubicBezTo>
                          <a:lnTo>
                            <a:pt x="1429" y="38124"/>
                          </a:lnTo>
                          <a:cubicBezTo>
                            <a:pt x="0" y="39522"/>
                            <a:pt x="0" y="41832"/>
                            <a:pt x="1429" y="43230"/>
                          </a:cubicBezTo>
                          <a:cubicBezTo>
                            <a:pt x="2098" y="43899"/>
                            <a:pt x="3009" y="44294"/>
                            <a:pt x="3982" y="44294"/>
                          </a:cubicBezTo>
                          <a:cubicBezTo>
                            <a:pt x="4924" y="44294"/>
                            <a:pt x="5836" y="43899"/>
                            <a:pt x="6535" y="43230"/>
                          </a:cubicBezTo>
                          <a:lnTo>
                            <a:pt x="43588" y="6178"/>
                          </a:lnTo>
                          <a:cubicBezTo>
                            <a:pt x="45016" y="4750"/>
                            <a:pt x="45016" y="2470"/>
                            <a:pt x="43588" y="1072"/>
                          </a:cubicBezTo>
                          <a:cubicBezTo>
                            <a:pt x="42889" y="357"/>
                            <a:pt x="41969" y="0"/>
                            <a:pt x="41046" y="0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3" name="Google Shape;7647;p74"/>
                    <p:cNvSpPr/>
                    <p:nvPr/>
                  </p:nvSpPr>
                  <p:spPr>
                    <a:xfrm flipH="1">
                      <a:off x="6357450" y="2815550"/>
                      <a:ext cx="126925" cy="127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077" h="5108" extrusionOk="0">
                          <a:moveTo>
                            <a:pt x="2523" y="1"/>
                          </a:moveTo>
                          <a:cubicBezTo>
                            <a:pt x="1125" y="1"/>
                            <a:pt x="1" y="1156"/>
                            <a:pt x="1" y="2554"/>
                          </a:cubicBezTo>
                          <a:cubicBezTo>
                            <a:pt x="1" y="3952"/>
                            <a:pt x="1125" y="5107"/>
                            <a:pt x="2523" y="5107"/>
                          </a:cubicBezTo>
                          <a:cubicBezTo>
                            <a:pt x="3952" y="5107"/>
                            <a:pt x="5077" y="3952"/>
                            <a:pt x="5077" y="2554"/>
                          </a:cubicBezTo>
                          <a:cubicBezTo>
                            <a:pt x="5077" y="1156"/>
                            <a:pt x="3952" y="1"/>
                            <a:pt x="2523" y="1"/>
                          </a:cubicBezTo>
                          <a:close/>
                        </a:path>
                      </a:pathLst>
                    </a:custGeom>
                    <a:solidFill>
                      <a:srgbClr val="F6F3D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4" name="Google Shape;7648;p74"/>
                    <p:cNvSpPr/>
                    <p:nvPr/>
                  </p:nvSpPr>
                  <p:spPr>
                    <a:xfrm flipH="1">
                      <a:off x="6338450" y="2796675"/>
                      <a:ext cx="193025" cy="165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721" h="6623" extrusionOk="0">
                          <a:moveTo>
                            <a:pt x="4407" y="1516"/>
                          </a:moveTo>
                          <a:cubicBezTo>
                            <a:pt x="5410" y="1516"/>
                            <a:pt x="6201" y="2306"/>
                            <a:pt x="6201" y="3309"/>
                          </a:cubicBezTo>
                          <a:cubicBezTo>
                            <a:pt x="6201" y="4377"/>
                            <a:pt x="5327" y="5084"/>
                            <a:pt x="4414" y="5084"/>
                          </a:cubicBezTo>
                          <a:cubicBezTo>
                            <a:pt x="3975" y="5084"/>
                            <a:pt x="3526" y="4920"/>
                            <a:pt x="3161" y="4555"/>
                          </a:cubicBezTo>
                          <a:cubicBezTo>
                            <a:pt x="2037" y="3431"/>
                            <a:pt x="2827" y="1516"/>
                            <a:pt x="4407" y="1516"/>
                          </a:cubicBezTo>
                          <a:close/>
                          <a:moveTo>
                            <a:pt x="4398" y="1"/>
                          </a:moveTo>
                          <a:cubicBezTo>
                            <a:pt x="3589" y="1"/>
                            <a:pt x="2766" y="301"/>
                            <a:pt x="2097" y="969"/>
                          </a:cubicBezTo>
                          <a:cubicBezTo>
                            <a:pt x="0" y="3036"/>
                            <a:pt x="1489" y="6622"/>
                            <a:pt x="4407" y="6622"/>
                          </a:cubicBezTo>
                          <a:cubicBezTo>
                            <a:pt x="6231" y="6592"/>
                            <a:pt x="7721" y="5133"/>
                            <a:pt x="7721" y="3309"/>
                          </a:cubicBezTo>
                          <a:cubicBezTo>
                            <a:pt x="7721" y="1314"/>
                            <a:pt x="6092" y="1"/>
                            <a:pt x="4398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35" name="Google Shape;7649;p74"/>
                  <p:cNvGrpSpPr/>
                  <p:nvPr/>
                </p:nvGrpSpPr>
                <p:grpSpPr>
                  <a:xfrm>
                    <a:off x="10265" y="5400"/>
                    <a:ext cx="1787" cy="1920"/>
                    <a:chOff x="6518550" y="3429250"/>
                    <a:chExt cx="1134550" cy="1219200"/>
                  </a:xfrm>
                </p:grpSpPr>
                <p:sp>
                  <p:nvSpPr>
                    <p:cNvPr id="136" name="Google Shape;7650;p74"/>
                    <p:cNvSpPr/>
                    <p:nvPr/>
                  </p:nvSpPr>
                  <p:spPr>
                    <a:xfrm flipH="1">
                      <a:off x="6518550" y="3541075"/>
                      <a:ext cx="1125425" cy="1107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295" extrusionOk="0">
                          <a:moveTo>
                            <a:pt x="41046" y="0"/>
                          </a:moveTo>
                          <a:cubicBezTo>
                            <a:pt x="40123" y="0"/>
                            <a:pt x="39196" y="357"/>
                            <a:pt x="38482" y="1072"/>
                          </a:cubicBezTo>
                          <a:lnTo>
                            <a:pt x="1399" y="38154"/>
                          </a:lnTo>
                          <a:cubicBezTo>
                            <a:pt x="1" y="39552"/>
                            <a:pt x="1" y="41832"/>
                            <a:pt x="1399" y="43230"/>
                          </a:cubicBezTo>
                          <a:cubicBezTo>
                            <a:pt x="2098" y="43929"/>
                            <a:pt x="3010" y="44294"/>
                            <a:pt x="3983" y="44294"/>
                          </a:cubicBezTo>
                          <a:cubicBezTo>
                            <a:pt x="4925" y="44294"/>
                            <a:pt x="5837" y="43929"/>
                            <a:pt x="6505" y="43230"/>
                          </a:cubicBezTo>
                          <a:lnTo>
                            <a:pt x="43588" y="6178"/>
                          </a:lnTo>
                          <a:cubicBezTo>
                            <a:pt x="45017" y="4749"/>
                            <a:pt x="45017" y="2470"/>
                            <a:pt x="43588" y="1072"/>
                          </a:cubicBezTo>
                          <a:cubicBezTo>
                            <a:pt x="42889" y="357"/>
                            <a:pt x="41970" y="0"/>
                            <a:pt x="41046" y="0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7" name="Google Shape;7651;p74"/>
                    <p:cNvSpPr/>
                    <p:nvPr/>
                  </p:nvSpPr>
                  <p:spPr>
                    <a:xfrm flipH="1">
                      <a:off x="6548950" y="3446275"/>
                      <a:ext cx="1083625" cy="1069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345" h="42767" extrusionOk="0">
                          <a:moveTo>
                            <a:pt x="40199" y="0"/>
                          </a:moveTo>
                          <a:cubicBezTo>
                            <a:pt x="39469" y="0"/>
                            <a:pt x="38740" y="274"/>
                            <a:pt x="38178" y="821"/>
                          </a:cubicBezTo>
                          <a:lnTo>
                            <a:pt x="1125" y="37904"/>
                          </a:lnTo>
                          <a:cubicBezTo>
                            <a:pt x="1" y="39028"/>
                            <a:pt x="1" y="40822"/>
                            <a:pt x="1125" y="41946"/>
                          </a:cubicBezTo>
                          <a:cubicBezTo>
                            <a:pt x="1672" y="42493"/>
                            <a:pt x="2402" y="42767"/>
                            <a:pt x="3131" y="42767"/>
                          </a:cubicBezTo>
                          <a:cubicBezTo>
                            <a:pt x="3861" y="42767"/>
                            <a:pt x="4590" y="42493"/>
                            <a:pt x="5138" y="41946"/>
                          </a:cubicBezTo>
                          <a:lnTo>
                            <a:pt x="42220" y="4864"/>
                          </a:lnTo>
                          <a:cubicBezTo>
                            <a:pt x="43345" y="3739"/>
                            <a:pt x="43345" y="1946"/>
                            <a:pt x="42220" y="821"/>
                          </a:cubicBezTo>
                          <a:cubicBezTo>
                            <a:pt x="41658" y="274"/>
                            <a:pt x="40928" y="0"/>
                            <a:pt x="40199" y="0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8" name="Google Shape;7652;p74"/>
                    <p:cNvSpPr/>
                    <p:nvPr/>
                  </p:nvSpPr>
                  <p:spPr>
                    <a:xfrm flipH="1">
                      <a:off x="6529950" y="3429250"/>
                      <a:ext cx="1123150" cy="11052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4926" h="44208" extrusionOk="0">
                          <a:moveTo>
                            <a:pt x="41035" y="1441"/>
                          </a:moveTo>
                          <a:cubicBezTo>
                            <a:pt x="42889" y="1441"/>
                            <a:pt x="43832" y="3690"/>
                            <a:pt x="42525" y="4997"/>
                          </a:cubicBezTo>
                          <a:lnTo>
                            <a:pt x="5442" y="42080"/>
                          </a:lnTo>
                          <a:cubicBezTo>
                            <a:pt x="5031" y="42490"/>
                            <a:pt x="4492" y="42696"/>
                            <a:pt x="3952" y="42696"/>
                          </a:cubicBezTo>
                          <a:cubicBezTo>
                            <a:pt x="3413" y="42696"/>
                            <a:pt x="2873" y="42490"/>
                            <a:pt x="2463" y="42080"/>
                          </a:cubicBezTo>
                          <a:cubicBezTo>
                            <a:pt x="1673" y="41259"/>
                            <a:pt x="1673" y="39952"/>
                            <a:pt x="2463" y="39132"/>
                          </a:cubicBezTo>
                          <a:lnTo>
                            <a:pt x="39546" y="2049"/>
                          </a:lnTo>
                          <a:cubicBezTo>
                            <a:pt x="39941" y="1654"/>
                            <a:pt x="40488" y="1441"/>
                            <a:pt x="41035" y="1441"/>
                          </a:cubicBezTo>
                          <a:close/>
                          <a:moveTo>
                            <a:pt x="40955" y="1"/>
                          </a:moveTo>
                          <a:cubicBezTo>
                            <a:pt x="40062" y="1"/>
                            <a:pt x="39169" y="328"/>
                            <a:pt x="38482" y="985"/>
                          </a:cubicBezTo>
                          <a:lnTo>
                            <a:pt x="1399" y="38068"/>
                          </a:lnTo>
                          <a:cubicBezTo>
                            <a:pt x="1" y="39466"/>
                            <a:pt x="1" y="41746"/>
                            <a:pt x="1399" y="43144"/>
                          </a:cubicBezTo>
                          <a:cubicBezTo>
                            <a:pt x="2068" y="43843"/>
                            <a:pt x="2980" y="44208"/>
                            <a:pt x="3952" y="44208"/>
                          </a:cubicBezTo>
                          <a:cubicBezTo>
                            <a:pt x="4895" y="44208"/>
                            <a:pt x="5837" y="43843"/>
                            <a:pt x="6506" y="43144"/>
                          </a:cubicBezTo>
                          <a:lnTo>
                            <a:pt x="43588" y="6092"/>
                          </a:lnTo>
                          <a:cubicBezTo>
                            <a:pt x="44926" y="4663"/>
                            <a:pt x="44895" y="2414"/>
                            <a:pt x="43497" y="1046"/>
                          </a:cubicBezTo>
                          <a:cubicBezTo>
                            <a:pt x="42802" y="351"/>
                            <a:pt x="41878" y="1"/>
                            <a:pt x="40955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9" name="Google Shape;7653;p74"/>
                    <p:cNvSpPr/>
                    <p:nvPr/>
                  </p:nvSpPr>
                  <p:spPr>
                    <a:xfrm flipH="1">
                      <a:off x="6560350" y="3449300"/>
                      <a:ext cx="126925" cy="126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077" h="5077" extrusionOk="0">
                          <a:moveTo>
                            <a:pt x="2554" y="1"/>
                          </a:moveTo>
                          <a:cubicBezTo>
                            <a:pt x="1126" y="1"/>
                            <a:pt x="1" y="1126"/>
                            <a:pt x="1" y="2524"/>
                          </a:cubicBezTo>
                          <a:cubicBezTo>
                            <a:pt x="1" y="3922"/>
                            <a:pt x="1126" y="5077"/>
                            <a:pt x="2554" y="5077"/>
                          </a:cubicBezTo>
                          <a:cubicBezTo>
                            <a:pt x="3952" y="5077"/>
                            <a:pt x="5077" y="3922"/>
                            <a:pt x="5077" y="2524"/>
                          </a:cubicBezTo>
                          <a:cubicBezTo>
                            <a:pt x="5077" y="1126"/>
                            <a:pt x="3952" y="1"/>
                            <a:pt x="2554" y="1"/>
                          </a:cubicBezTo>
                          <a:close/>
                        </a:path>
                      </a:pathLst>
                    </a:custGeom>
                    <a:solidFill>
                      <a:srgbClr val="F6F3D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0" name="Google Shape;7654;p74"/>
                    <p:cNvSpPr/>
                    <p:nvPr/>
                  </p:nvSpPr>
                  <p:spPr>
                    <a:xfrm flipH="1">
                      <a:off x="6541350" y="3429675"/>
                      <a:ext cx="193025" cy="1655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721" h="6622" extrusionOk="0">
                          <a:moveTo>
                            <a:pt x="4438" y="1546"/>
                          </a:moveTo>
                          <a:cubicBezTo>
                            <a:pt x="5411" y="1546"/>
                            <a:pt x="6201" y="2336"/>
                            <a:pt x="6201" y="3309"/>
                          </a:cubicBezTo>
                          <a:cubicBezTo>
                            <a:pt x="6201" y="4383"/>
                            <a:pt x="5316" y="5106"/>
                            <a:pt x="4397" y="5106"/>
                          </a:cubicBezTo>
                          <a:cubicBezTo>
                            <a:pt x="3963" y="5106"/>
                            <a:pt x="3522" y="4946"/>
                            <a:pt x="3162" y="4585"/>
                          </a:cubicBezTo>
                          <a:cubicBezTo>
                            <a:pt x="2037" y="3461"/>
                            <a:pt x="2827" y="1546"/>
                            <a:pt x="4438" y="1546"/>
                          </a:cubicBezTo>
                          <a:close/>
                          <a:moveTo>
                            <a:pt x="4399" y="0"/>
                          </a:moveTo>
                          <a:cubicBezTo>
                            <a:pt x="3590" y="0"/>
                            <a:pt x="2766" y="300"/>
                            <a:pt x="2098" y="968"/>
                          </a:cubicBezTo>
                          <a:cubicBezTo>
                            <a:pt x="0" y="3066"/>
                            <a:pt x="1490" y="6622"/>
                            <a:pt x="4438" y="6622"/>
                          </a:cubicBezTo>
                          <a:cubicBezTo>
                            <a:pt x="6262" y="6622"/>
                            <a:pt x="7721" y="5132"/>
                            <a:pt x="7721" y="3309"/>
                          </a:cubicBezTo>
                          <a:cubicBezTo>
                            <a:pt x="7721" y="1314"/>
                            <a:pt x="6092" y="0"/>
                            <a:pt x="4399" y="0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41" name="Google Shape;7655;p74"/>
                  <p:cNvGrpSpPr/>
                  <p:nvPr/>
                </p:nvGrpSpPr>
                <p:grpSpPr>
                  <a:xfrm>
                    <a:off x="11459" y="4726"/>
                    <a:ext cx="1797" cy="1889"/>
                    <a:chOff x="6309575" y="2794100"/>
                    <a:chExt cx="1141375" cy="1199325"/>
                  </a:xfrm>
                </p:grpSpPr>
                <p:sp>
                  <p:nvSpPr>
                    <p:cNvPr id="142" name="Google Shape;7656;p74"/>
                    <p:cNvSpPr/>
                    <p:nvPr/>
                  </p:nvSpPr>
                  <p:spPr>
                    <a:xfrm flipH="1">
                      <a:off x="6309575" y="2885850"/>
                      <a:ext cx="1125425" cy="1107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303" extrusionOk="0">
                          <a:moveTo>
                            <a:pt x="41046" y="1"/>
                          </a:moveTo>
                          <a:cubicBezTo>
                            <a:pt x="40123" y="1"/>
                            <a:pt x="39196" y="350"/>
                            <a:pt x="38481" y="1049"/>
                          </a:cubicBezTo>
                          <a:lnTo>
                            <a:pt x="1429" y="38132"/>
                          </a:lnTo>
                          <a:cubicBezTo>
                            <a:pt x="1" y="39530"/>
                            <a:pt x="1" y="41810"/>
                            <a:pt x="1429" y="43238"/>
                          </a:cubicBezTo>
                          <a:cubicBezTo>
                            <a:pt x="2098" y="43907"/>
                            <a:pt x="3010" y="44302"/>
                            <a:pt x="3982" y="44302"/>
                          </a:cubicBezTo>
                          <a:cubicBezTo>
                            <a:pt x="4925" y="44302"/>
                            <a:pt x="5836" y="43907"/>
                            <a:pt x="6505" y="43238"/>
                          </a:cubicBezTo>
                          <a:lnTo>
                            <a:pt x="43588" y="6156"/>
                          </a:lnTo>
                          <a:cubicBezTo>
                            <a:pt x="45017" y="4757"/>
                            <a:pt x="45017" y="2478"/>
                            <a:pt x="43588" y="1049"/>
                          </a:cubicBezTo>
                          <a:cubicBezTo>
                            <a:pt x="42889" y="350"/>
                            <a:pt x="41969" y="1"/>
                            <a:pt x="41046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3" name="Google Shape;7657;p74"/>
                    <p:cNvSpPr/>
                    <p:nvPr/>
                  </p:nvSpPr>
                  <p:spPr>
                    <a:xfrm flipH="1">
                      <a:off x="6346800" y="2812725"/>
                      <a:ext cx="1082875" cy="10695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315" h="42782" extrusionOk="0">
                          <a:moveTo>
                            <a:pt x="40199" y="0"/>
                          </a:moveTo>
                          <a:cubicBezTo>
                            <a:pt x="39469" y="0"/>
                            <a:pt x="38740" y="281"/>
                            <a:pt x="38177" y="843"/>
                          </a:cubicBezTo>
                          <a:lnTo>
                            <a:pt x="1095" y="37926"/>
                          </a:lnTo>
                          <a:cubicBezTo>
                            <a:pt x="0" y="39020"/>
                            <a:pt x="0" y="40844"/>
                            <a:pt x="1095" y="41938"/>
                          </a:cubicBezTo>
                          <a:cubicBezTo>
                            <a:pt x="1657" y="42501"/>
                            <a:pt x="2386" y="42782"/>
                            <a:pt x="3116" y="42782"/>
                          </a:cubicBezTo>
                          <a:cubicBezTo>
                            <a:pt x="3845" y="42782"/>
                            <a:pt x="4575" y="42501"/>
                            <a:pt x="5137" y="41938"/>
                          </a:cubicBezTo>
                          <a:lnTo>
                            <a:pt x="42220" y="4886"/>
                          </a:lnTo>
                          <a:cubicBezTo>
                            <a:pt x="43314" y="3761"/>
                            <a:pt x="43314" y="1968"/>
                            <a:pt x="42220" y="843"/>
                          </a:cubicBezTo>
                          <a:cubicBezTo>
                            <a:pt x="41658" y="281"/>
                            <a:pt x="40928" y="0"/>
                            <a:pt x="40199" y="0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4" name="Google Shape;7658;p74"/>
                    <p:cNvSpPr/>
                    <p:nvPr/>
                  </p:nvSpPr>
                  <p:spPr>
                    <a:xfrm flipH="1">
                      <a:off x="6325525" y="2794100"/>
                      <a:ext cx="1125425" cy="1107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295" extrusionOk="0">
                          <a:moveTo>
                            <a:pt x="41034" y="1528"/>
                          </a:moveTo>
                          <a:cubicBezTo>
                            <a:pt x="42919" y="1528"/>
                            <a:pt x="43831" y="3777"/>
                            <a:pt x="42524" y="5084"/>
                          </a:cubicBezTo>
                          <a:lnTo>
                            <a:pt x="5441" y="42167"/>
                          </a:lnTo>
                          <a:cubicBezTo>
                            <a:pt x="5031" y="42562"/>
                            <a:pt x="4499" y="42759"/>
                            <a:pt x="3967" y="42759"/>
                          </a:cubicBezTo>
                          <a:cubicBezTo>
                            <a:pt x="3435" y="42759"/>
                            <a:pt x="2903" y="42562"/>
                            <a:pt x="2493" y="42167"/>
                          </a:cubicBezTo>
                          <a:cubicBezTo>
                            <a:pt x="1672" y="41346"/>
                            <a:pt x="1672" y="40008"/>
                            <a:pt x="2493" y="39218"/>
                          </a:cubicBezTo>
                          <a:lnTo>
                            <a:pt x="39575" y="2136"/>
                          </a:lnTo>
                          <a:cubicBezTo>
                            <a:pt x="39971" y="1740"/>
                            <a:pt x="40487" y="1528"/>
                            <a:pt x="41034" y="1528"/>
                          </a:cubicBezTo>
                          <a:close/>
                          <a:moveTo>
                            <a:pt x="41046" y="0"/>
                          </a:moveTo>
                          <a:cubicBezTo>
                            <a:pt x="40123" y="0"/>
                            <a:pt x="39195" y="357"/>
                            <a:pt x="38481" y="1072"/>
                          </a:cubicBezTo>
                          <a:lnTo>
                            <a:pt x="1429" y="38124"/>
                          </a:lnTo>
                          <a:cubicBezTo>
                            <a:pt x="0" y="39522"/>
                            <a:pt x="0" y="41832"/>
                            <a:pt x="1429" y="43230"/>
                          </a:cubicBezTo>
                          <a:cubicBezTo>
                            <a:pt x="2098" y="43899"/>
                            <a:pt x="3009" y="44294"/>
                            <a:pt x="3982" y="44294"/>
                          </a:cubicBezTo>
                          <a:cubicBezTo>
                            <a:pt x="4924" y="44294"/>
                            <a:pt x="5836" y="43899"/>
                            <a:pt x="6535" y="43230"/>
                          </a:cubicBezTo>
                          <a:lnTo>
                            <a:pt x="43588" y="6178"/>
                          </a:lnTo>
                          <a:cubicBezTo>
                            <a:pt x="45016" y="4750"/>
                            <a:pt x="45016" y="2470"/>
                            <a:pt x="43588" y="1072"/>
                          </a:cubicBezTo>
                          <a:cubicBezTo>
                            <a:pt x="42889" y="357"/>
                            <a:pt x="41969" y="0"/>
                            <a:pt x="41046" y="0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5" name="Google Shape;7659;p74"/>
                    <p:cNvSpPr/>
                    <p:nvPr/>
                  </p:nvSpPr>
                  <p:spPr>
                    <a:xfrm flipH="1">
                      <a:off x="6357450" y="2815550"/>
                      <a:ext cx="126925" cy="127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077" h="5108" extrusionOk="0">
                          <a:moveTo>
                            <a:pt x="2523" y="1"/>
                          </a:moveTo>
                          <a:cubicBezTo>
                            <a:pt x="1125" y="1"/>
                            <a:pt x="1" y="1156"/>
                            <a:pt x="1" y="2554"/>
                          </a:cubicBezTo>
                          <a:cubicBezTo>
                            <a:pt x="1" y="3952"/>
                            <a:pt x="1125" y="5107"/>
                            <a:pt x="2523" y="5107"/>
                          </a:cubicBezTo>
                          <a:cubicBezTo>
                            <a:pt x="3952" y="5107"/>
                            <a:pt x="5077" y="3952"/>
                            <a:pt x="5077" y="2554"/>
                          </a:cubicBezTo>
                          <a:cubicBezTo>
                            <a:pt x="5077" y="1156"/>
                            <a:pt x="3952" y="1"/>
                            <a:pt x="2523" y="1"/>
                          </a:cubicBezTo>
                          <a:close/>
                        </a:path>
                      </a:pathLst>
                    </a:custGeom>
                    <a:solidFill>
                      <a:srgbClr val="F6F3D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6" name="Google Shape;7660;p74"/>
                    <p:cNvSpPr/>
                    <p:nvPr/>
                  </p:nvSpPr>
                  <p:spPr>
                    <a:xfrm flipH="1">
                      <a:off x="6338450" y="2796675"/>
                      <a:ext cx="193025" cy="165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721" h="6623" extrusionOk="0">
                          <a:moveTo>
                            <a:pt x="4407" y="1516"/>
                          </a:moveTo>
                          <a:cubicBezTo>
                            <a:pt x="5410" y="1516"/>
                            <a:pt x="6201" y="2306"/>
                            <a:pt x="6201" y="3309"/>
                          </a:cubicBezTo>
                          <a:cubicBezTo>
                            <a:pt x="6201" y="4377"/>
                            <a:pt x="5327" y="5084"/>
                            <a:pt x="4414" y="5084"/>
                          </a:cubicBezTo>
                          <a:cubicBezTo>
                            <a:pt x="3975" y="5084"/>
                            <a:pt x="3526" y="4920"/>
                            <a:pt x="3161" y="4555"/>
                          </a:cubicBezTo>
                          <a:cubicBezTo>
                            <a:pt x="2037" y="3431"/>
                            <a:pt x="2827" y="1516"/>
                            <a:pt x="4407" y="1516"/>
                          </a:cubicBezTo>
                          <a:close/>
                          <a:moveTo>
                            <a:pt x="4398" y="1"/>
                          </a:moveTo>
                          <a:cubicBezTo>
                            <a:pt x="3589" y="1"/>
                            <a:pt x="2766" y="301"/>
                            <a:pt x="2097" y="969"/>
                          </a:cubicBezTo>
                          <a:cubicBezTo>
                            <a:pt x="0" y="3036"/>
                            <a:pt x="1489" y="6622"/>
                            <a:pt x="4407" y="6622"/>
                          </a:cubicBezTo>
                          <a:cubicBezTo>
                            <a:pt x="6231" y="6592"/>
                            <a:pt x="7721" y="5133"/>
                            <a:pt x="7721" y="3309"/>
                          </a:cubicBezTo>
                          <a:cubicBezTo>
                            <a:pt x="7721" y="1314"/>
                            <a:pt x="6092" y="1"/>
                            <a:pt x="4398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147" name="Google Shape;6418;p38"/>
                <p:cNvGrpSpPr/>
                <p:nvPr/>
              </p:nvGrpSpPr>
              <p:grpSpPr>
                <a:xfrm rot="1831166">
                  <a:off x="16418" y="-423"/>
                  <a:ext cx="2310" cy="2523"/>
                  <a:chOff x="7567100" y="2085976"/>
                  <a:chExt cx="935147" cy="1020509"/>
                </a:xfrm>
              </p:grpSpPr>
              <p:sp>
                <p:nvSpPr>
                  <p:cNvPr id="148" name="Google Shape;6419;p38"/>
                  <p:cNvSpPr/>
                  <p:nvPr/>
                </p:nvSpPr>
                <p:spPr>
                  <a:xfrm rot="-5811408">
                    <a:off x="7636334" y="2248837"/>
                    <a:ext cx="881309" cy="750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53" h="23128" extrusionOk="0">
                        <a:moveTo>
                          <a:pt x="5629" y="11023"/>
                        </a:moveTo>
                        <a:cubicBezTo>
                          <a:pt x="5700" y="11023"/>
                          <a:pt x="5769" y="11045"/>
                          <a:pt x="5822" y="11098"/>
                        </a:cubicBezTo>
                        <a:lnTo>
                          <a:pt x="13122" y="17261"/>
                        </a:lnTo>
                        <a:cubicBezTo>
                          <a:pt x="13213" y="17352"/>
                          <a:pt x="13258" y="17511"/>
                          <a:pt x="13213" y="17647"/>
                        </a:cubicBezTo>
                        <a:cubicBezTo>
                          <a:pt x="13167" y="17761"/>
                          <a:pt x="13031" y="17852"/>
                          <a:pt x="12894" y="17852"/>
                        </a:cubicBezTo>
                        <a:lnTo>
                          <a:pt x="5618" y="17852"/>
                        </a:lnTo>
                        <a:cubicBezTo>
                          <a:pt x="5436" y="17852"/>
                          <a:pt x="5276" y="17715"/>
                          <a:pt x="5276" y="17511"/>
                        </a:cubicBezTo>
                        <a:lnTo>
                          <a:pt x="5276" y="11348"/>
                        </a:lnTo>
                        <a:cubicBezTo>
                          <a:pt x="5276" y="11235"/>
                          <a:pt x="5345" y="11098"/>
                          <a:pt x="5481" y="11053"/>
                        </a:cubicBezTo>
                        <a:cubicBezTo>
                          <a:pt x="5528" y="11034"/>
                          <a:pt x="5579" y="11023"/>
                          <a:pt x="5629" y="11023"/>
                        </a:cubicBezTo>
                        <a:close/>
                        <a:moveTo>
                          <a:pt x="662" y="0"/>
                        </a:moveTo>
                        <a:cubicBezTo>
                          <a:pt x="321" y="0"/>
                          <a:pt x="1" y="264"/>
                          <a:pt x="1" y="660"/>
                        </a:cubicBezTo>
                        <a:lnTo>
                          <a:pt x="1" y="2662"/>
                        </a:lnTo>
                        <a:lnTo>
                          <a:pt x="1229" y="2662"/>
                        </a:lnTo>
                        <a:cubicBezTo>
                          <a:pt x="1243" y="2660"/>
                          <a:pt x="1258" y="2660"/>
                          <a:pt x="1272" y="2660"/>
                        </a:cubicBezTo>
                        <a:cubicBezTo>
                          <a:pt x="1715" y="2660"/>
                          <a:pt x="1715" y="3323"/>
                          <a:pt x="1272" y="3323"/>
                        </a:cubicBezTo>
                        <a:cubicBezTo>
                          <a:pt x="1258" y="3323"/>
                          <a:pt x="1243" y="3322"/>
                          <a:pt x="1229" y="3321"/>
                        </a:cubicBezTo>
                        <a:lnTo>
                          <a:pt x="1" y="3321"/>
                        </a:lnTo>
                        <a:lnTo>
                          <a:pt x="1" y="5345"/>
                        </a:lnTo>
                        <a:lnTo>
                          <a:pt x="1229" y="5345"/>
                        </a:lnTo>
                        <a:cubicBezTo>
                          <a:pt x="1243" y="5344"/>
                          <a:pt x="1258" y="5343"/>
                          <a:pt x="1272" y="5343"/>
                        </a:cubicBezTo>
                        <a:cubicBezTo>
                          <a:pt x="1715" y="5343"/>
                          <a:pt x="1715" y="6006"/>
                          <a:pt x="1272" y="6006"/>
                        </a:cubicBezTo>
                        <a:cubicBezTo>
                          <a:pt x="1258" y="6006"/>
                          <a:pt x="1243" y="6006"/>
                          <a:pt x="1229" y="6004"/>
                        </a:cubicBezTo>
                        <a:lnTo>
                          <a:pt x="1" y="6004"/>
                        </a:lnTo>
                        <a:lnTo>
                          <a:pt x="1" y="8028"/>
                        </a:lnTo>
                        <a:lnTo>
                          <a:pt x="1229" y="8028"/>
                        </a:lnTo>
                        <a:cubicBezTo>
                          <a:pt x="1243" y="8027"/>
                          <a:pt x="1257" y="8026"/>
                          <a:pt x="1270" y="8026"/>
                        </a:cubicBezTo>
                        <a:cubicBezTo>
                          <a:pt x="1715" y="8026"/>
                          <a:pt x="1715" y="8712"/>
                          <a:pt x="1270" y="8712"/>
                        </a:cubicBezTo>
                        <a:cubicBezTo>
                          <a:pt x="1257" y="8712"/>
                          <a:pt x="1243" y="8712"/>
                          <a:pt x="1229" y="8710"/>
                        </a:cubicBezTo>
                        <a:lnTo>
                          <a:pt x="1" y="8710"/>
                        </a:lnTo>
                        <a:lnTo>
                          <a:pt x="1" y="10734"/>
                        </a:lnTo>
                        <a:lnTo>
                          <a:pt x="1229" y="10734"/>
                        </a:lnTo>
                        <a:cubicBezTo>
                          <a:pt x="1243" y="10733"/>
                          <a:pt x="1258" y="10732"/>
                          <a:pt x="1272" y="10732"/>
                        </a:cubicBezTo>
                        <a:cubicBezTo>
                          <a:pt x="1715" y="10732"/>
                          <a:pt x="1715" y="11396"/>
                          <a:pt x="1272" y="11396"/>
                        </a:cubicBezTo>
                        <a:cubicBezTo>
                          <a:pt x="1258" y="11396"/>
                          <a:pt x="1243" y="11395"/>
                          <a:pt x="1229" y="11394"/>
                        </a:cubicBezTo>
                        <a:lnTo>
                          <a:pt x="1" y="11394"/>
                        </a:lnTo>
                        <a:lnTo>
                          <a:pt x="1" y="13418"/>
                        </a:lnTo>
                        <a:lnTo>
                          <a:pt x="1229" y="13418"/>
                        </a:lnTo>
                        <a:cubicBezTo>
                          <a:pt x="1243" y="13416"/>
                          <a:pt x="1258" y="13416"/>
                          <a:pt x="1272" y="13416"/>
                        </a:cubicBezTo>
                        <a:cubicBezTo>
                          <a:pt x="1715" y="13416"/>
                          <a:pt x="1715" y="14079"/>
                          <a:pt x="1272" y="14079"/>
                        </a:cubicBezTo>
                        <a:cubicBezTo>
                          <a:pt x="1258" y="14079"/>
                          <a:pt x="1243" y="14078"/>
                          <a:pt x="1229" y="14077"/>
                        </a:cubicBezTo>
                        <a:lnTo>
                          <a:pt x="1" y="14077"/>
                        </a:lnTo>
                        <a:lnTo>
                          <a:pt x="1" y="16101"/>
                        </a:lnTo>
                        <a:lnTo>
                          <a:pt x="1229" y="16101"/>
                        </a:lnTo>
                        <a:cubicBezTo>
                          <a:pt x="1243" y="16100"/>
                          <a:pt x="1258" y="16099"/>
                          <a:pt x="1272" y="16099"/>
                        </a:cubicBezTo>
                        <a:cubicBezTo>
                          <a:pt x="1715" y="16099"/>
                          <a:pt x="1715" y="16762"/>
                          <a:pt x="1272" y="16762"/>
                        </a:cubicBezTo>
                        <a:cubicBezTo>
                          <a:pt x="1258" y="16762"/>
                          <a:pt x="1243" y="16762"/>
                          <a:pt x="1229" y="16760"/>
                        </a:cubicBezTo>
                        <a:lnTo>
                          <a:pt x="1" y="16760"/>
                        </a:lnTo>
                        <a:lnTo>
                          <a:pt x="1" y="18784"/>
                        </a:lnTo>
                        <a:lnTo>
                          <a:pt x="1229" y="18784"/>
                        </a:lnTo>
                        <a:cubicBezTo>
                          <a:pt x="1684" y="18784"/>
                          <a:pt x="1684" y="19444"/>
                          <a:pt x="1229" y="19466"/>
                        </a:cubicBezTo>
                        <a:lnTo>
                          <a:pt x="1" y="19466"/>
                        </a:lnTo>
                        <a:lnTo>
                          <a:pt x="1" y="21490"/>
                        </a:lnTo>
                        <a:lnTo>
                          <a:pt x="1229" y="21490"/>
                        </a:lnTo>
                        <a:cubicBezTo>
                          <a:pt x="1236" y="21490"/>
                          <a:pt x="1244" y="21490"/>
                          <a:pt x="1251" y="21490"/>
                        </a:cubicBezTo>
                        <a:cubicBezTo>
                          <a:pt x="1683" y="21490"/>
                          <a:pt x="1676" y="22150"/>
                          <a:pt x="1229" y="22150"/>
                        </a:cubicBezTo>
                        <a:lnTo>
                          <a:pt x="1" y="22150"/>
                        </a:lnTo>
                        <a:lnTo>
                          <a:pt x="1" y="22491"/>
                        </a:lnTo>
                        <a:cubicBezTo>
                          <a:pt x="1" y="22832"/>
                          <a:pt x="296" y="23127"/>
                          <a:pt x="660" y="23127"/>
                        </a:cubicBezTo>
                        <a:lnTo>
                          <a:pt x="26447" y="23127"/>
                        </a:lnTo>
                        <a:cubicBezTo>
                          <a:pt x="26720" y="23127"/>
                          <a:pt x="26970" y="22968"/>
                          <a:pt x="27061" y="22695"/>
                        </a:cubicBezTo>
                        <a:cubicBezTo>
                          <a:pt x="27152" y="22445"/>
                          <a:pt x="27061" y="22150"/>
                          <a:pt x="26857" y="21990"/>
                        </a:cubicBezTo>
                        <a:lnTo>
                          <a:pt x="17897" y="14395"/>
                        </a:lnTo>
                        <a:lnTo>
                          <a:pt x="11462" y="8938"/>
                        </a:lnTo>
                        <a:lnTo>
                          <a:pt x="1092" y="160"/>
                        </a:lnTo>
                        <a:cubicBezTo>
                          <a:pt x="961" y="50"/>
                          <a:pt x="810" y="0"/>
                          <a:pt x="662" y="0"/>
                        </a:cubicBezTo>
                        <a:close/>
                      </a:path>
                    </a:pathLst>
                  </a:custGeom>
                  <a:solidFill>
                    <a:srgbClr val="452666"/>
                  </a:solidFill>
                  <a:ln w="38100" cap="flat" cmpd="sng">
                    <a:solidFill>
                      <a:srgbClr val="45266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9" name="Google Shape;6420;p38"/>
                  <p:cNvSpPr/>
                  <p:nvPr/>
                </p:nvSpPr>
                <p:spPr>
                  <a:xfrm rot="-5811408">
                    <a:off x="7551704" y="2192955"/>
                    <a:ext cx="881309" cy="750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53" h="23128" extrusionOk="0">
                        <a:moveTo>
                          <a:pt x="5629" y="11023"/>
                        </a:moveTo>
                        <a:cubicBezTo>
                          <a:pt x="5700" y="11023"/>
                          <a:pt x="5769" y="11045"/>
                          <a:pt x="5822" y="11098"/>
                        </a:cubicBezTo>
                        <a:lnTo>
                          <a:pt x="13122" y="17261"/>
                        </a:lnTo>
                        <a:cubicBezTo>
                          <a:pt x="13213" y="17352"/>
                          <a:pt x="13258" y="17511"/>
                          <a:pt x="13213" y="17647"/>
                        </a:cubicBezTo>
                        <a:cubicBezTo>
                          <a:pt x="13167" y="17761"/>
                          <a:pt x="13031" y="17852"/>
                          <a:pt x="12894" y="17852"/>
                        </a:cubicBezTo>
                        <a:lnTo>
                          <a:pt x="5618" y="17852"/>
                        </a:lnTo>
                        <a:cubicBezTo>
                          <a:pt x="5436" y="17852"/>
                          <a:pt x="5276" y="17715"/>
                          <a:pt x="5276" y="17511"/>
                        </a:cubicBezTo>
                        <a:lnTo>
                          <a:pt x="5276" y="11348"/>
                        </a:lnTo>
                        <a:cubicBezTo>
                          <a:pt x="5276" y="11235"/>
                          <a:pt x="5345" y="11098"/>
                          <a:pt x="5481" y="11053"/>
                        </a:cubicBezTo>
                        <a:cubicBezTo>
                          <a:pt x="5528" y="11034"/>
                          <a:pt x="5579" y="11023"/>
                          <a:pt x="5629" y="11023"/>
                        </a:cubicBezTo>
                        <a:close/>
                        <a:moveTo>
                          <a:pt x="662" y="0"/>
                        </a:moveTo>
                        <a:cubicBezTo>
                          <a:pt x="321" y="0"/>
                          <a:pt x="1" y="264"/>
                          <a:pt x="1" y="660"/>
                        </a:cubicBezTo>
                        <a:lnTo>
                          <a:pt x="1" y="2662"/>
                        </a:lnTo>
                        <a:lnTo>
                          <a:pt x="1229" y="2662"/>
                        </a:lnTo>
                        <a:cubicBezTo>
                          <a:pt x="1243" y="2660"/>
                          <a:pt x="1258" y="2660"/>
                          <a:pt x="1272" y="2660"/>
                        </a:cubicBezTo>
                        <a:cubicBezTo>
                          <a:pt x="1715" y="2660"/>
                          <a:pt x="1715" y="3323"/>
                          <a:pt x="1272" y="3323"/>
                        </a:cubicBezTo>
                        <a:cubicBezTo>
                          <a:pt x="1258" y="3323"/>
                          <a:pt x="1243" y="3322"/>
                          <a:pt x="1229" y="3321"/>
                        </a:cubicBezTo>
                        <a:lnTo>
                          <a:pt x="1" y="3321"/>
                        </a:lnTo>
                        <a:lnTo>
                          <a:pt x="1" y="5345"/>
                        </a:lnTo>
                        <a:lnTo>
                          <a:pt x="1229" y="5345"/>
                        </a:lnTo>
                        <a:cubicBezTo>
                          <a:pt x="1243" y="5344"/>
                          <a:pt x="1258" y="5343"/>
                          <a:pt x="1272" y="5343"/>
                        </a:cubicBezTo>
                        <a:cubicBezTo>
                          <a:pt x="1715" y="5343"/>
                          <a:pt x="1715" y="6006"/>
                          <a:pt x="1272" y="6006"/>
                        </a:cubicBezTo>
                        <a:cubicBezTo>
                          <a:pt x="1258" y="6006"/>
                          <a:pt x="1243" y="6006"/>
                          <a:pt x="1229" y="6004"/>
                        </a:cubicBezTo>
                        <a:lnTo>
                          <a:pt x="1" y="6004"/>
                        </a:lnTo>
                        <a:lnTo>
                          <a:pt x="1" y="8028"/>
                        </a:lnTo>
                        <a:lnTo>
                          <a:pt x="1229" y="8028"/>
                        </a:lnTo>
                        <a:cubicBezTo>
                          <a:pt x="1243" y="8027"/>
                          <a:pt x="1257" y="8026"/>
                          <a:pt x="1270" y="8026"/>
                        </a:cubicBezTo>
                        <a:cubicBezTo>
                          <a:pt x="1715" y="8026"/>
                          <a:pt x="1715" y="8712"/>
                          <a:pt x="1270" y="8712"/>
                        </a:cubicBezTo>
                        <a:cubicBezTo>
                          <a:pt x="1257" y="8712"/>
                          <a:pt x="1243" y="8712"/>
                          <a:pt x="1229" y="8710"/>
                        </a:cubicBezTo>
                        <a:lnTo>
                          <a:pt x="1" y="8710"/>
                        </a:lnTo>
                        <a:lnTo>
                          <a:pt x="1" y="10734"/>
                        </a:lnTo>
                        <a:lnTo>
                          <a:pt x="1229" y="10734"/>
                        </a:lnTo>
                        <a:cubicBezTo>
                          <a:pt x="1243" y="10733"/>
                          <a:pt x="1258" y="10732"/>
                          <a:pt x="1272" y="10732"/>
                        </a:cubicBezTo>
                        <a:cubicBezTo>
                          <a:pt x="1715" y="10732"/>
                          <a:pt x="1715" y="11396"/>
                          <a:pt x="1272" y="11396"/>
                        </a:cubicBezTo>
                        <a:cubicBezTo>
                          <a:pt x="1258" y="11396"/>
                          <a:pt x="1243" y="11395"/>
                          <a:pt x="1229" y="11394"/>
                        </a:cubicBezTo>
                        <a:lnTo>
                          <a:pt x="1" y="11394"/>
                        </a:lnTo>
                        <a:lnTo>
                          <a:pt x="1" y="13418"/>
                        </a:lnTo>
                        <a:lnTo>
                          <a:pt x="1229" y="13418"/>
                        </a:lnTo>
                        <a:cubicBezTo>
                          <a:pt x="1243" y="13416"/>
                          <a:pt x="1258" y="13416"/>
                          <a:pt x="1272" y="13416"/>
                        </a:cubicBezTo>
                        <a:cubicBezTo>
                          <a:pt x="1715" y="13416"/>
                          <a:pt x="1715" y="14079"/>
                          <a:pt x="1272" y="14079"/>
                        </a:cubicBezTo>
                        <a:cubicBezTo>
                          <a:pt x="1258" y="14079"/>
                          <a:pt x="1243" y="14078"/>
                          <a:pt x="1229" y="14077"/>
                        </a:cubicBezTo>
                        <a:lnTo>
                          <a:pt x="1" y="14077"/>
                        </a:lnTo>
                        <a:lnTo>
                          <a:pt x="1" y="16101"/>
                        </a:lnTo>
                        <a:lnTo>
                          <a:pt x="1229" y="16101"/>
                        </a:lnTo>
                        <a:cubicBezTo>
                          <a:pt x="1243" y="16100"/>
                          <a:pt x="1258" y="16099"/>
                          <a:pt x="1272" y="16099"/>
                        </a:cubicBezTo>
                        <a:cubicBezTo>
                          <a:pt x="1715" y="16099"/>
                          <a:pt x="1715" y="16762"/>
                          <a:pt x="1272" y="16762"/>
                        </a:cubicBezTo>
                        <a:cubicBezTo>
                          <a:pt x="1258" y="16762"/>
                          <a:pt x="1243" y="16762"/>
                          <a:pt x="1229" y="16760"/>
                        </a:cubicBezTo>
                        <a:lnTo>
                          <a:pt x="1" y="16760"/>
                        </a:lnTo>
                        <a:lnTo>
                          <a:pt x="1" y="18784"/>
                        </a:lnTo>
                        <a:lnTo>
                          <a:pt x="1229" y="18784"/>
                        </a:lnTo>
                        <a:cubicBezTo>
                          <a:pt x="1684" y="18784"/>
                          <a:pt x="1684" y="19444"/>
                          <a:pt x="1229" y="19466"/>
                        </a:cubicBezTo>
                        <a:lnTo>
                          <a:pt x="1" y="19466"/>
                        </a:lnTo>
                        <a:lnTo>
                          <a:pt x="1" y="21490"/>
                        </a:lnTo>
                        <a:lnTo>
                          <a:pt x="1229" y="21490"/>
                        </a:lnTo>
                        <a:cubicBezTo>
                          <a:pt x="1236" y="21490"/>
                          <a:pt x="1244" y="21490"/>
                          <a:pt x="1251" y="21490"/>
                        </a:cubicBezTo>
                        <a:cubicBezTo>
                          <a:pt x="1683" y="21490"/>
                          <a:pt x="1676" y="22150"/>
                          <a:pt x="1229" y="22150"/>
                        </a:cubicBezTo>
                        <a:lnTo>
                          <a:pt x="1" y="22150"/>
                        </a:lnTo>
                        <a:lnTo>
                          <a:pt x="1" y="22491"/>
                        </a:lnTo>
                        <a:cubicBezTo>
                          <a:pt x="1" y="22832"/>
                          <a:pt x="296" y="23127"/>
                          <a:pt x="660" y="23127"/>
                        </a:cubicBezTo>
                        <a:lnTo>
                          <a:pt x="26447" y="23127"/>
                        </a:lnTo>
                        <a:cubicBezTo>
                          <a:pt x="26720" y="23127"/>
                          <a:pt x="26970" y="22968"/>
                          <a:pt x="27061" y="22695"/>
                        </a:cubicBezTo>
                        <a:cubicBezTo>
                          <a:pt x="27152" y="22445"/>
                          <a:pt x="27061" y="22150"/>
                          <a:pt x="26857" y="21990"/>
                        </a:cubicBezTo>
                        <a:lnTo>
                          <a:pt x="17897" y="14395"/>
                        </a:lnTo>
                        <a:lnTo>
                          <a:pt x="11462" y="8938"/>
                        </a:lnTo>
                        <a:lnTo>
                          <a:pt x="1092" y="160"/>
                        </a:lnTo>
                        <a:cubicBezTo>
                          <a:pt x="961" y="50"/>
                          <a:pt x="810" y="0"/>
                          <a:pt x="66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38100" cap="flat" cmpd="sng">
                    <a:solidFill>
                      <a:srgbClr val="45266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51" name="组合 150"/>
              <p:cNvGrpSpPr/>
              <p:nvPr/>
            </p:nvGrpSpPr>
            <p:grpSpPr>
              <a:xfrm>
                <a:off x="1329" y="834"/>
                <a:ext cx="7400" cy="1422"/>
                <a:chOff x="4988" y="4336"/>
                <a:chExt cx="7400" cy="1422"/>
              </a:xfrm>
            </p:grpSpPr>
            <p:grpSp>
              <p:nvGrpSpPr>
                <p:cNvPr id="152" name="组合 151"/>
                <p:cNvGrpSpPr/>
                <p:nvPr/>
              </p:nvGrpSpPr>
              <p:grpSpPr>
                <a:xfrm>
                  <a:off x="4988" y="4336"/>
                  <a:ext cx="1471" cy="1422"/>
                  <a:chOff x="5273" y="3860"/>
                  <a:chExt cx="1768" cy="1708"/>
                </a:xfrm>
              </p:grpSpPr>
              <p:sp>
                <p:nvSpPr>
                  <p:cNvPr id="153" name="椭圆 152"/>
                  <p:cNvSpPr/>
                  <p:nvPr/>
                </p:nvSpPr>
                <p:spPr>
                  <a:xfrm>
                    <a:off x="5273" y="3968"/>
                    <a:ext cx="1600" cy="1600"/>
                  </a:xfrm>
                  <a:prstGeom prst="ellipse">
                    <a:avLst/>
                  </a:prstGeom>
                  <a:solidFill>
                    <a:srgbClr val="4526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>
                      <a:solidFill>
                        <a:srgbClr val="452666"/>
                      </a:solidFill>
                      <a:latin typeface="Algerian" panose="04020705040A02060702" charset="0"/>
                      <a:cs typeface="Algerian" panose="04020705040A02060702" charset="0"/>
                    </a:endParaRPr>
                  </a:p>
                </p:txBody>
              </p:sp>
              <p:sp>
                <p:nvSpPr>
                  <p:cNvPr id="154" name="椭圆 153"/>
                  <p:cNvSpPr/>
                  <p:nvPr/>
                </p:nvSpPr>
                <p:spPr>
                  <a:xfrm>
                    <a:off x="5441" y="3860"/>
                    <a:ext cx="1600" cy="1600"/>
                  </a:xfrm>
                  <a:prstGeom prst="ellipse">
                    <a:avLst/>
                  </a:prstGeom>
                  <a:solidFill>
                    <a:srgbClr val="FFB677"/>
                  </a:solidFill>
                  <a:ln w="25400">
                    <a:solidFill>
                      <a:srgbClr val="4526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CN" sz="3600" b="1">
                        <a:solidFill>
                          <a:srgbClr val="452666"/>
                        </a:solidFill>
                        <a:latin typeface="Algerian" panose="04020705040A02060702" charset="0"/>
                        <a:cs typeface="Algerian" panose="04020705040A02060702" charset="0"/>
                      </a:rPr>
                      <a:t>3</a:t>
                    </a:r>
                  </a:p>
                </p:txBody>
              </p:sp>
            </p:grpSp>
            <p:grpSp>
              <p:nvGrpSpPr>
                <p:cNvPr id="155" name="组合 154"/>
                <p:cNvGrpSpPr/>
                <p:nvPr/>
              </p:nvGrpSpPr>
              <p:grpSpPr>
                <a:xfrm>
                  <a:off x="6592" y="4427"/>
                  <a:ext cx="5796" cy="1241"/>
                  <a:chOff x="4834" y="3684"/>
                  <a:chExt cx="5796" cy="1241"/>
                </a:xfrm>
              </p:grpSpPr>
              <p:sp>
                <p:nvSpPr>
                  <p:cNvPr id="156" name="文本框 155"/>
                  <p:cNvSpPr txBox="1"/>
                  <p:nvPr/>
                </p:nvSpPr>
                <p:spPr>
                  <a:xfrm>
                    <a:off x="4834" y="3684"/>
                    <a:ext cx="5179" cy="82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/>
                    <a:r>
                      <a:rPr lang="en-US" altLang="zh-CN" sz="2800" b="1">
                        <a:solidFill>
                          <a:srgbClr val="452666"/>
                        </a:solidFill>
                        <a:latin typeface="Algerian" panose="04020705040A02060702" charset="0"/>
                      </a:rPr>
                      <a:t>ADD TITLE HERE</a:t>
                    </a:r>
                  </a:p>
                </p:txBody>
              </p:sp>
              <p:sp>
                <p:nvSpPr>
                  <p:cNvPr id="157" name="文本框 156"/>
                  <p:cNvSpPr txBox="1"/>
                  <p:nvPr/>
                </p:nvSpPr>
                <p:spPr>
                  <a:xfrm>
                    <a:off x="4834" y="4394"/>
                    <a:ext cx="5796" cy="5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GB" sz="1600">
                        <a:latin typeface="+mj-lt"/>
                        <a:cs typeface="+mj-lt"/>
                        <a:sym typeface="+mn-ea"/>
                      </a:rPr>
                      <a:t>Here is where your presentation begins</a:t>
                    </a:r>
                    <a:endParaRPr lang="en-GB" altLang="en-US" sz="1600">
                      <a:solidFill>
                        <a:srgbClr val="5F6CAF"/>
                      </a:solidFill>
                      <a:latin typeface="+mj-lt"/>
                      <a:ea typeface="微软雅黑 Light" panose="020B0502040204020203" charset="-122"/>
                      <a:cs typeface="+mj-lt"/>
                      <a:sym typeface="+mn-ea"/>
                    </a:endParaRPr>
                  </a:p>
                </p:txBody>
              </p:sp>
            </p:grpSp>
          </p:grpSp>
        </p:grpSp>
        <p:grpSp>
          <p:nvGrpSpPr>
            <p:cNvPr id="163" name="Google Shape;6400;p38"/>
            <p:cNvGrpSpPr/>
            <p:nvPr/>
          </p:nvGrpSpPr>
          <p:grpSpPr>
            <a:xfrm rot="-1833639">
              <a:off x="16048" y="7715"/>
              <a:ext cx="3360" cy="3580"/>
              <a:chOff x="91572" y="425182"/>
              <a:chExt cx="1225960" cy="1306130"/>
            </a:xfrm>
          </p:grpSpPr>
          <p:grpSp>
            <p:nvGrpSpPr>
              <p:cNvPr id="164" name="Google Shape;6401;p38"/>
              <p:cNvGrpSpPr/>
              <p:nvPr/>
            </p:nvGrpSpPr>
            <p:grpSpPr>
              <a:xfrm rot="4394298">
                <a:off x="223036" y="632315"/>
                <a:ext cx="963020" cy="990296"/>
                <a:chOff x="7174117" y="2226616"/>
                <a:chExt cx="824116" cy="847458"/>
              </a:xfrm>
            </p:grpSpPr>
            <p:sp>
              <p:nvSpPr>
                <p:cNvPr id="165" name="Google Shape;6402;p38"/>
                <p:cNvSpPr/>
                <p:nvPr/>
              </p:nvSpPr>
              <p:spPr>
                <a:xfrm rot="-3909266">
                  <a:off x="7296670" y="2359459"/>
                  <a:ext cx="589737" cy="565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88" h="22600" extrusionOk="0">
                      <a:moveTo>
                        <a:pt x="3956" y="1"/>
                      </a:moveTo>
                      <a:cubicBezTo>
                        <a:pt x="2490" y="1"/>
                        <a:pt x="1215" y="1033"/>
                        <a:pt x="942" y="2505"/>
                      </a:cubicBezTo>
                      <a:cubicBezTo>
                        <a:pt x="0" y="8006"/>
                        <a:pt x="1794" y="13629"/>
                        <a:pt x="5745" y="17581"/>
                      </a:cubicBezTo>
                      <a:cubicBezTo>
                        <a:pt x="9002" y="20813"/>
                        <a:pt x="13375" y="22600"/>
                        <a:pt x="17893" y="22600"/>
                      </a:cubicBezTo>
                      <a:cubicBezTo>
                        <a:pt x="18855" y="22600"/>
                        <a:pt x="19824" y="22518"/>
                        <a:pt x="20791" y="22353"/>
                      </a:cubicBezTo>
                      <a:cubicBezTo>
                        <a:pt x="22463" y="22079"/>
                        <a:pt x="23587" y="20499"/>
                        <a:pt x="23314" y="18827"/>
                      </a:cubicBezTo>
                      <a:cubicBezTo>
                        <a:pt x="23043" y="17367"/>
                        <a:pt x="21762" y="16315"/>
                        <a:pt x="20327" y="16315"/>
                      </a:cubicBezTo>
                      <a:cubicBezTo>
                        <a:pt x="20149" y="16315"/>
                        <a:pt x="19969" y="16331"/>
                        <a:pt x="19788" y="16365"/>
                      </a:cubicBezTo>
                      <a:cubicBezTo>
                        <a:pt x="19137" y="16477"/>
                        <a:pt x="18494" y="16531"/>
                        <a:pt x="17863" y="16531"/>
                      </a:cubicBezTo>
                      <a:cubicBezTo>
                        <a:pt x="11149" y="16531"/>
                        <a:pt x="5763" y="10428"/>
                        <a:pt x="6930" y="3538"/>
                      </a:cubicBezTo>
                      <a:cubicBezTo>
                        <a:pt x="7204" y="1897"/>
                        <a:pt x="6110" y="316"/>
                        <a:pt x="4468" y="43"/>
                      </a:cubicBezTo>
                      <a:cubicBezTo>
                        <a:pt x="4296" y="14"/>
                        <a:pt x="4125" y="1"/>
                        <a:pt x="395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" name="Google Shape;6403;p38"/>
                <p:cNvSpPr/>
                <p:nvPr/>
              </p:nvSpPr>
              <p:spPr>
                <a:xfrm rot="-3909266">
                  <a:off x="7259430" y="2347551"/>
                  <a:ext cx="653491" cy="605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38" h="24222" extrusionOk="0">
                      <a:moveTo>
                        <a:pt x="5621" y="1607"/>
                      </a:moveTo>
                      <a:cubicBezTo>
                        <a:pt x="5742" y="1607"/>
                        <a:pt x="5864" y="1607"/>
                        <a:pt x="5985" y="1637"/>
                      </a:cubicBezTo>
                      <a:cubicBezTo>
                        <a:pt x="7232" y="1850"/>
                        <a:pt x="8052" y="3005"/>
                        <a:pt x="7870" y="4251"/>
                      </a:cubicBezTo>
                      <a:cubicBezTo>
                        <a:pt x="6592" y="11639"/>
                        <a:pt x="12344" y="18138"/>
                        <a:pt x="19514" y="18138"/>
                      </a:cubicBezTo>
                      <a:cubicBezTo>
                        <a:pt x="20191" y="18138"/>
                        <a:pt x="20881" y="18080"/>
                        <a:pt x="21578" y="17959"/>
                      </a:cubicBezTo>
                      <a:cubicBezTo>
                        <a:pt x="21722" y="17931"/>
                        <a:pt x="21865" y="17918"/>
                        <a:pt x="22006" y="17918"/>
                      </a:cubicBezTo>
                      <a:cubicBezTo>
                        <a:pt x="23085" y="17918"/>
                        <a:pt x="24035" y="18711"/>
                        <a:pt x="24223" y="19814"/>
                      </a:cubicBezTo>
                      <a:cubicBezTo>
                        <a:pt x="24436" y="21090"/>
                        <a:pt x="23584" y="22276"/>
                        <a:pt x="22338" y="22458"/>
                      </a:cubicBezTo>
                      <a:cubicBezTo>
                        <a:pt x="21404" y="22620"/>
                        <a:pt x="20465" y="22700"/>
                        <a:pt x="19533" y="22700"/>
                      </a:cubicBezTo>
                      <a:cubicBezTo>
                        <a:pt x="15218" y="22700"/>
                        <a:pt x="11030" y="20998"/>
                        <a:pt x="7931" y="17899"/>
                      </a:cubicBezTo>
                      <a:cubicBezTo>
                        <a:pt x="4162" y="14130"/>
                        <a:pt x="2459" y="8750"/>
                        <a:pt x="3371" y="3491"/>
                      </a:cubicBezTo>
                      <a:cubicBezTo>
                        <a:pt x="3554" y="2397"/>
                        <a:pt x="4496" y="1607"/>
                        <a:pt x="5621" y="1607"/>
                      </a:cubicBezTo>
                      <a:close/>
                      <a:moveTo>
                        <a:pt x="5613" y="1"/>
                      </a:moveTo>
                      <a:cubicBezTo>
                        <a:pt x="3771" y="1"/>
                        <a:pt x="2154" y="1368"/>
                        <a:pt x="1882" y="3248"/>
                      </a:cubicBezTo>
                      <a:cubicBezTo>
                        <a:pt x="0" y="14204"/>
                        <a:pt x="8422" y="24221"/>
                        <a:pt x="19522" y="24221"/>
                      </a:cubicBezTo>
                      <a:cubicBezTo>
                        <a:pt x="19539" y="24221"/>
                        <a:pt x="19555" y="24221"/>
                        <a:pt x="19572" y="24221"/>
                      </a:cubicBezTo>
                      <a:cubicBezTo>
                        <a:pt x="20575" y="24221"/>
                        <a:pt x="21609" y="24130"/>
                        <a:pt x="22581" y="23978"/>
                      </a:cubicBezTo>
                      <a:cubicBezTo>
                        <a:pt x="24709" y="23643"/>
                        <a:pt x="26138" y="21668"/>
                        <a:pt x="25803" y="19570"/>
                      </a:cubicBezTo>
                      <a:cubicBezTo>
                        <a:pt x="25480" y="17713"/>
                        <a:pt x="23845" y="16403"/>
                        <a:pt x="22018" y="16403"/>
                      </a:cubicBezTo>
                      <a:cubicBezTo>
                        <a:pt x="21783" y="16403"/>
                        <a:pt x="21544" y="16425"/>
                        <a:pt x="21305" y="16470"/>
                      </a:cubicBezTo>
                      <a:cubicBezTo>
                        <a:pt x="20699" y="16575"/>
                        <a:pt x="20100" y="16625"/>
                        <a:pt x="19512" y="16625"/>
                      </a:cubicBezTo>
                      <a:cubicBezTo>
                        <a:pt x="13279" y="16625"/>
                        <a:pt x="8248" y="10968"/>
                        <a:pt x="9359" y="4525"/>
                      </a:cubicBezTo>
                      <a:cubicBezTo>
                        <a:pt x="9754" y="2427"/>
                        <a:pt x="8356" y="421"/>
                        <a:pt x="6259" y="56"/>
                      </a:cubicBezTo>
                      <a:cubicBezTo>
                        <a:pt x="6042" y="19"/>
                        <a:pt x="5826" y="1"/>
                        <a:pt x="561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" name="Google Shape;6404;p38"/>
                <p:cNvSpPr/>
                <p:nvPr/>
              </p:nvSpPr>
              <p:spPr>
                <a:xfrm rot="-3909266">
                  <a:off x="7792751" y="2459304"/>
                  <a:ext cx="144409" cy="137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6" h="5519" extrusionOk="0">
                      <a:moveTo>
                        <a:pt x="2765" y="1"/>
                      </a:moveTo>
                      <a:cubicBezTo>
                        <a:pt x="1347" y="1"/>
                        <a:pt x="1" y="1095"/>
                        <a:pt x="1" y="2759"/>
                      </a:cubicBezTo>
                      <a:cubicBezTo>
                        <a:pt x="1" y="4423"/>
                        <a:pt x="1347" y="5518"/>
                        <a:pt x="2765" y="5518"/>
                      </a:cubicBezTo>
                      <a:cubicBezTo>
                        <a:pt x="3445" y="5518"/>
                        <a:pt x="4141" y="5266"/>
                        <a:pt x="4712" y="4705"/>
                      </a:cubicBezTo>
                      <a:cubicBezTo>
                        <a:pt x="5776" y="3641"/>
                        <a:pt x="5776" y="1878"/>
                        <a:pt x="4712" y="814"/>
                      </a:cubicBezTo>
                      <a:cubicBezTo>
                        <a:pt x="4141" y="252"/>
                        <a:pt x="3445" y="1"/>
                        <a:pt x="2765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" name="Google Shape;6405;p38"/>
                <p:cNvSpPr/>
                <p:nvPr/>
              </p:nvSpPr>
              <p:spPr>
                <a:xfrm rot="-3909266">
                  <a:off x="7741112" y="2443745"/>
                  <a:ext cx="243865" cy="176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4" h="7065" extrusionOk="0">
                      <a:moveTo>
                        <a:pt x="4997" y="1560"/>
                      </a:moveTo>
                      <a:cubicBezTo>
                        <a:pt x="5502" y="1560"/>
                        <a:pt x="5953" y="1770"/>
                        <a:pt x="6323" y="2140"/>
                      </a:cubicBezTo>
                      <a:cubicBezTo>
                        <a:pt x="7667" y="3457"/>
                        <a:pt x="6567" y="5551"/>
                        <a:pt x="4924" y="5551"/>
                      </a:cubicBezTo>
                      <a:cubicBezTo>
                        <a:pt x="4671" y="5551"/>
                        <a:pt x="4406" y="5502"/>
                        <a:pt x="4134" y="5392"/>
                      </a:cubicBezTo>
                      <a:cubicBezTo>
                        <a:pt x="2128" y="4541"/>
                        <a:pt x="2736" y="1563"/>
                        <a:pt x="4894" y="1563"/>
                      </a:cubicBezTo>
                      <a:cubicBezTo>
                        <a:pt x="4929" y="1561"/>
                        <a:pt x="4963" y="1560"/>
                        <a:pt x="4997" y="1560"/>
                      </a:cubicBezTo>
                      <a:close/>
                      <a:moveTo>
                        <a:pt x="4953" y="0"/>
                      </a:moveTo>
                      <a:cubicBezTo>
                        <a:pt x="4506" y="0"/>
                        <a:pt x="4036" y="89"/>
                        <a:pt x="3557" y="286"/>
                      </a:cubicBezTo>
                      <a:cubicBezTo>
                        <a:pt x="1" y="1745"/>
                        <a:pt x="1064" y="7064"/>
                        <a:pt x="4894" y="7064"/>
                      </a:cubicBezTo>
                      <a:cubicBezTo>
                        <a:pt x="5837" y="7064"/>
                        <a:pt x="6718" y="6699"/>
                        <a:pt x="7387" y="6031"/>
                      </a:cubicBezTo>
                      <a:cubicBezTo>
                        <a:pt x="9754" y="3664"/>
                        <a:pt x="7820" y="0"/>
                        <a:pt x="495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" name="Google Shape;6406;p38"/>
                <p:cNvSpPr/>
                <p:nvPr/>
              </p:nvSpPr>
              <p:spPr>
                <a:xfrm rot="-3909266">
                  <a:off x="7248971" y="2658859"/>
                  <a:ext cx="144409" cy="137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6" h="5518" extrusionOk="0">
                      <a:moveTo>
                        <a:pt x="2755" y="0"/>
                      </a:moveTo>
                      <a:cubicBezTo>
                        <a:pt x="1347" y="0"/>
                        <a:pt x="0" y="1095"/>
                        <a:pt x="0" y="2759"/>
                      </a:cubicBezTo>
                      <a:cubicBezTo>
                        <a:pt x="0" y="4423"/>
                        <a:pt x="1347" y="5518"/>
                        <a:pt x="2755" y="5518"/>
                      </a:cubicBezTo>
                      <a:cubicBezTo>
                        <a:pt x="3430" y="5518"/>
                        <a:pt x="4120" y="5266"/>
                        <a:pt x="4681" y="4704"/>
                      </a:cubicBezTo>
                      <a:cubicBezTo>
                        <a:pt x="5776" y="3641"/>
                        <a:pt x="5776" y="1878"/>
                        <a:pt x="4681" y="814"/>
                      </a:cubicBezTo>
                      <a:cubicBezTo>
                        <a:pt x="4120" y="252"/>
                        <a:pt x="3430" y="0"/>
                        <a:pt x="275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" name="Google Shape;6407;p38"/>
                <p:cNvSpPr/>
                <p:nvPr/>
              </p:nvSpPr>
              <p:spPr>
                <a:xfrm rot="-3909266">
                  <a:off x="7197344" y="2643292"/>
                  <a:ext cx="243865" cy="176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4" h="7065" extrusionOk="0">
                      <a:moveTo>
                        <a:pt x="4894" y="1532"/>
                      </a:moveTo>
                      <a:cubicBezTo>
                        <a:pt x="6687" y="1532"/>
                        <a:pt x="7599" y="3690"/>
                        <a:pt x="6323" y="4967"/>
                      </a:cubicBezTo>
                      <a:cubicBezTo>
                        <a:pt x="5918" y="5348"/>
                        <a:pt x="5415" y="5528"/>
                        <a:pt x="4920" y="5528"/>
                      </a:cubicBezTo>
                      <a:cubicBezTo>
                        <a:pt x="4152" y="5528"/>
                        <a:pt x="3403" y="5093"/>
                        <a:pt x="3070" y="4298"/>
                      </a:cubicBezTo>
                      <a:cubicBezTo>
                        <a:pt x="2523" y="2991"/>
                        <a:pt x="3496" y="1562"/>
                        <a:pt x="4894" y="1532"/>
                      </a:cubicBezTo>
                      <a:close/>
                      <a:moveTo>
                        <a:pt x="4952" y="0"/>
                      </a:moveTo>
                      <a:cubicBezTo>
                        <a:pt x="4506" y="0"/>
                        <a:pt x="4036" y="89"/>
                        <a:pt x="3557" y="286"/>
                      </a:cubicBezTo>
                      <a:cubicBezTo>
                        <a:pt x="0" y="1745"/>
                        <a:pt x="1064" y="7064"/>
                        <a:pt x="4894" y="7064"/>
                      </a:cubicBezTo>
                      <a:cubicBezTo>
                        <a:pt x="5836" y="7064"/>
                        <a:pt x="6718" y="6669"/>
                        <a:pt x="7386" y="6031"/>
                      </a:cubicBezTo>
                      <a:cubicBezTo>
                        <a:pt x="9753" y="3664"/>
                        <a:pt x="7820" y="0"/>
                        <a:pt x="495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1" name="Google Shape;6408;p38"/>
              <p:cNvGrpSpPr/>
              <p:nvPr/>
            </p:nvGrpSpPr>
            <p:grpSpPr>
              <a:xfrm rot="4394298">
                <a:off x="223048" y="533883"/>
                <a:ext cx="963020" cy="990296"/>
                <a:chOff x="7174117" y="2226616"/>
                <a:chExt cx="824116" cy="847458"/>
              </a:xfrm>
            </p:grpSpPr>
            <p:sp>
              <p:nvSpPr>
                <p:cNvPr id="172" name="Google Shape;6409;p38"/>
                <p:cNvSpPr/>
                <p:nvPr/>
              </p:nvSpPr>
              <p:spPr>
                <a:xfrm rot="-3909266">
                  <a:off x="7296670" y="2359459"/>
                  <a:ext cx="589737" cy="565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88" h="22600" extrusionOk="0">
                      <a:moveTo>
                        <a:pt x="3956" y="1"/>
                      </a:moveTo>
                      <a:cubicBezTo>
                        <a:pt x="2490" y="1"/>
                        <a:pt x="1215" y="1033"/>
                        <a:pt x="942" y="2505"/>
                      </a:cubicBezTo>
                      <a:cubicBezTo>
                        <a:pt x="0" y="8006"/>
                        <a:pt x="1794" y="13629"/>
                        <a:pt x="5745" y="17581"/>
                      </a:cubicBezTo>
                      <a:cubicBezTo>
                        <a:pt x="9002" y="20813"/>
                        <a:pt x="13375" y="22600"/>
                        <a:pt x="17893" y="22600"/>
                      </a:cubicBezTo>
                      <a:cubicBezTo>
                        <a:pt x="18855" y="22600"/>
                        <a:pt x="19824" y="22518"/>
                        <a:pt x="20791" y="22353"/>
                      </a:cubicBezTo>
                      <a:cubicBezTo>
                        <a:pt x="22463" y="22079"/>
                        <a:pt x="23587" y="20499"/>
                        <a:pt x="23314" y="18827"/>
                      </a:cubicBezTo>
                      <a:cubicBezTo>
                        <a:pt x="23043" y="17367"/>
                        <a:pt x="21762" y="16315"/>
                        <a:pt x="20327" y="16315"/>
                      </a:cubicBezTo>
                      <a:cubicBezTo>
                        <a:pt x="20149" y="16315"/>
                        <a:pt x="19969" y="16331"/>
                        <a:pt x="19788" y="16365"/>
                      </a:cubicBezTo>
                      <a:cubicBezTo>
                        <a:pt x="19137" y="16477"/>
                        <a:pt x="18494" y="16531"/>
                        <a:pt x="17863" y="16531"/>
                      </a:cubicBezTo>
                      <a:cubicBezTo>
                        <a:pt x="11149" y="16531"/>
                        <a:pt x="5763" y="10428"/>
                        <a:pt x="6930" y="3538"/>
                      </a:cubicBezTo>
                      <a:cubicBezTo>
                        <a:pt x="7204" y="1897"/>
                        <a:pt x="6110" y="316"/>
                        <a:pt x="4468" y="43"/>
                      </a:cubicBezTo>
                      <a:cubicBezTo>
                        <a:pt x="4296" y="14"/>
                        <a:pt x="4125" y="1"/>
                        <a:pt x="395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" name="Google Shape;6410;p38"/>
                <p:cNvSpPr/>
                <p:nvPr/>
              </p:nvSpPr>
              <p:spPr>
                <a:xfrm rot="-3909266">
                  <a:off x="7259430" y="2347551"/>
                  <a:ext cx="653491" cy="605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38" h="24222" extrusionOk="0">
                      <a:moveTo>
                        <a:pt x="5621" y="1607"/>
                      </a:moveTo>
                      <a:cubicBezTo>
                        <a:pt x="5742" y="1607"/>
                        <a:pt x="5864" y="1607"/>
                        <a:pt x="5985" y="1637"/>
                      </a:cubicBezTo>
                      <a:cubicBezTo>
                        <a:pt x="7232" y="1850"/>
                        <a:pt x="8052" y="3005"/>
                        <a:pt x="7870" y="4251"/>
                      </a:cubicBezTo>
                      <a:cubicBezTo>
                        <a:pt x="6592" y="11639"/>
                        <a:pt x="12344" y="18138"/>
                        <a:pt x="19514" y="18138"/>
                      </a:cubicBezTo>
                      <a:cubicBezTo>
                        <a:pt x="20191" y="18138"/>
                        <a:pt x="20881" y="18080"/>
                        <a:pt x="21578" y="17959"/>
                      </a:cubicBezTo>
                      <a:cubicBezTo>
                        <a:pt x="21722" y="17931"/>
                        <a:pt x="21865" y="17918"/>
                        <a:pt x="22006" y="17918"/>
                      </a:cubicBezTo>
                      <a:cubicBezTo>
                        <a:pt x="23085" y="17918"/>
                        <a:pt x="24035" y="18711"/>
                        <a:pt x="24223" y="19814"/>
                      </a:cubicBezTo>
                      <a:cubicBezTo>
                        <a:pt x="24436" y="21090"/>
                        <a:pt x="23584" y="22276"/>
                        <a:pt x="22338" y="22458"/>
                      </a:cubicBezTo>
                      <a:cubicBezTo>
                        <a:pt x="21404" y="22620"/>
                        <a:pt x="20465" y="22700"/>
                        <a:pt x="19533" y="22700"/>
                      </a:cubicBezTo>
                      <a:cubicBezTo>
                        <a:pt x="15218" y="22700"/>
                        <a:pt x="11030" y="20998"/>
                        <a:pt x="7931" y="17899"/>
                      </a:cubicBezTo>
                      <a:cubicBezTo>
                        <a:pt x="4162" y="14130"/>
                        <a:pt x="2459" y="8750"/>
                        <a:pt x="3371" y="3491"/>
                      </a:cubicBezTo>
                      <a:cubicBezTo>
                        <a:pt x="3554" y="2397"/>
                        <a:pt x="4496" y="1607"/>
                        <a:pt x="5621" y="1607"/>
                      </a:cubicBezTo>
                      <a:close/>
                      <a:moveTo>
                        <a:pt x="5613" y="1"/>
                      </a:moveTo>
                      <a:cubicBezTo>
                        <a:pt x="3771" y="1"/>
                        <a:pt x="2154" y="1368"/>
                        <a:pt x="1882" y="3248"/>
                      </a:cubicBezTo>
                      <a:cubicBezTo>
                        <a:pt x="0" y="14204"/>
                        <a:pt x="8422" y="24221"/>
                        <a:pt x="19522" y="24221"/>
                      </a:cubicBezTo>
                      <a:cubicBezTo>
                        <a:pt x="19539" y="24221"/>
                        <a:pt x="19555" y="24221"/>
                        <a:pt x="19572" y="24221"/>
                      </a:cubicBezTo>
                      <a:cubicBezTo>
                        <a:pt x="20575" y="24221"/>
                        <a:pt x="21609" y="24130"/>
                        <a:pt x="22581" y="23978"/>
                      </a:cubicBezTo>
                      <a:cubicBezTo>
                        <a:pt x="24709" y="23643"/>
                        <a:pt x="26138" y="21668"/>
                        <a:pt x="25803" y="19570"/>
                      </a:cubicBezTo>
                      <a:cubicBezTo>
                        <a:pt x="25480" y="17713"/>
                        <a:pt x="23845" y="16403"/>
                        <a:pt x="22018" y="16403"/>
                      </a:cubicBezTo>
                      <a:cubicBezTo>
                        <a:pt x="21783" y="16403"/>
                        <a:pt x="21544" y="16425"/>
                        <a:pt x="21305" y="16470"/>
                      </a:cubicBezTo>
                      <a:cubicBezTo>
                        <a:pt x="20699" y="16575"/>
                        <a:pt x="20100" y="16625"/>
                        <a:pt x="19512" y="16625"/>
                      </a:cubicBezTo>
                      <a:cubicBezTo>
                        <a:pt x="13279" y="16625"/>
                        <a:pt x="8248" y="10968"/>
                        <a:pt x="9359" y="4525"/>
                      </a:cubicBezTo>
                      <a:cubicBezTo>
                        <a:pt x="9754" y="2427"/>
                        <a:pt x="8356" y="421"/>
                        <a:pt x="6259" y="56"/>
                      </a:cubicBezTo>
                      <a:cubicBezTo>
                        <a:pt x="6042" y="19"/>
                        <a:pt x="5826" y="1"/>
                        <a:pt x="561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" name="Google Shape;6411;p38"/>
                <p:cNvSpPr/>
                <p:nvPr/>
              </p:nvSpPr>
              <p:spPr>
                <a:xfrm rot="-3909266">
                  <a:off x="7792751" y="2459304"/>
                  <a:ext cx="144409" cy="137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6" h="5519" extrusionOk="0">
                      <a:moveTo>
                        <a:pt x="2765" y="1"/>
                      </a:moveTo>
                      <a:cubicBezTo>
                        <a:pt x="1347" y="1"/>
                        <a:pt x="1" y="1095"/>
                        <a:pt x="1" y="2759"/>
                      </a:cubicBezTo>
                      <a:cubicBezTo>
                        <a:pt x="1" y="4423"/>
                        <a:pt x="1347" y="5518"/>
                        <a:pt x="2765" y="5518"/>
                      </a:cubicBezTo>
                      <a:cubicBezTo>
                        <a:pt x="3445" y="5518"/>
                        <a:pt x="4141" y="5266"/>
                        <a:pt x="4712" y="4705"/>
                      </a:cubicBezTo>
                      <a:cubicBezTo>
                        <a:pt x="5776" y="3641"/>
                        <a:pt x="5776" y="1878"/>
                        <a:pt x="4712" y="814"/>
                      </a:cubicBezTo>
                      <a:cubicBezTo>
                        <a:pt x="4141" y="252"/>
                        <a:pt x="3445" y="1"/>
                        <a:pt x="2765" y="1"/>
                      </a:cubicBezTo>
                      <a:close/>
                    </a:path>
                  </a:pathLst>
                </a:custGeom>
                <a:solidFill>
                  <a:srgbClr val="F6F3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" name="Google Shape;6412;p38"/>
                <p:cNvSpPr/>
                <p:nvPr/>
              </p:nvSpPr>
              <p:spPr>
                <a:xfrm rot="-3909266">
                  <a:off x="7741112" y="2443745"/>
                  <a:ext cx="243865" cy="176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4" h="7065" extrusionOk="0">
                      <a:moveTo>
                        <a:pt x="4997" y="1560"/>
                      </a:moveTo>
                      <a:cubicBezTo>
                        <a:pt x="5502" y="1560"/>
                        <a:pt x="5953" y="1770"/>
                        <a:pt x="6323" y="2140"/>
                      </a:cubicBezTo>
                      <a:cubicBezTo>
                        <a:pt x="7667" y="3457"/>
                        <a:pt x="6567" y="5551"/>
                        <a:pt x="4924" y="5551"/>
                      </a:cubicBezTo>
                      <a:cubicBezTo>
                        <a:pt x="4671" y="5551"/>
                        <a:pt x="4406" y="5502"/>
                        <a:pt x="4134" y="5392"/>
                      </a:cubicBezTo>
                      <a:cubicBezTo>
                        <a:pt x="2128" y="4541"/>
                        <a:pt x="2736" y="1563"/>
                        <a:pt x="4894" y="1563"/>
                      </a:cubicBezTo>
                      <a:cubicBezTo>
                        <a:pt x="4929" y="1561"/>
                        <a:pt x="4963" y="1560"/>
                        <a:pt x="4997" y="1560"/>
                      </a:cubicBezTo>
                      <a:close/>
                      <a:moveTo>
                        <a:pt x="4953" y="0"/>
                      </a:moveTo>
                      <a:cubicBezTo>
                        <a:pt x="4506" y="0"/>
                        <a:pt x="4036" y="89"/>
                        <a:pt x="3557" y="286"/>
                      </a:cubicBezTo>
                      <a:cubicBezTo>
                        <a:pt x="1" y="1745"/>
                        <a:pt x="1064" y="7064"/>
                        <a:pt x="4894" y="7064"/>
                      </a:cubicBezTo>
                      <a:cubicBezTo>
                        <a:pt x="5837" y="7064"/>
                        <a:pt x="6718" y="6699"/>
                        <a:pt x="7387" y="6031"/>
                      </a:cubicBezTo>
                      <a:cubicBezTo>
                        <a:pt x="9754" y="3664"/>
                        <a:pt x="7820" y="0"/>
                        <a:pt x="495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" name="Google Shape;6413;p38"/>
                <p:cNvSpPr/>
                <p:nvPr/>
              </p:nvSpPr>
              <p:spPr>
                <a:xfrm rot="-3909266">
                  <a:off x="7248971" y="2658859"/>
                  <a:ext cx="144409" cy="137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6" h="5518" extrusionOk="0">
                      <a:moveTo>
                        <a:pt x="2755" y="0"/>
                      </a:moveTo>
                      <a:cubicBezTo>
                        <a:pt x="1347" y="0"/>
                        <a:pt x="0" y="1095"/>
                        <a:pt x="0" y="2759"/>
                      </a:cubicBezTo>
                      <a:cubicBezTo>
                        <a:pt x="0" y="4423"/>
                        <a:pt x="1347" y="5518"/>
                        <a:pt x="2755" y="5518"/>
                      </a:cubicBezTo>
                      <a:cubicBezTo>
                        <a:pt x="3430" y="5518"/>
                        <a:pt x="4120" y="5266"/>
                        <a:pt x="4681" y="4704"/>
                      </a:cubicBezTo>
                      <a:cubicBezTo>
                        <a:pt x="5776" y="3641"/>
                        <a:pt x="5776" y="1878"/>
                        <a:pt x="4681" y="814"/>
                      </a:cubicBezTo>
                      <a:cubicBezTo>
                        <a:pt x="4120" y="252"/>
                        <a:pt x="3430" y="0"/>
                        <a:pt x="2755" y="0"/>
                      </a:cubicBezTo>
                      <a:close/>
                    </a:path>
                  </a:pathLst>
                </a:custGeom>
                <a:solidFill>
                  <a:srgbClr val="F6F3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" name="Google Shape;6414;p38"/>
                <p:cNvSpPr/>
                <p:nvPr/>
              </p:nvSpPr>
              <p:spPr>
                <a:xfrm rot="-3909266">
                  <a:off x="7197344" y="2643292"/>
                  <a:ext cx="243865" cy="176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4" h="7065" extrusionOk="0">
                      <a:moveTo>
                        <a:pt x="4894" y="1532"/>
                      </a:moveTo>
                      <a:cubicBezTo>
                        <a:pt x="6687" y="1532"/>
                        <a:pt x="7599" y="3690"/>
                        <a:pt x="6323" y="4967"/>
                      </a:cubicBezTo>
                      <a:cubicBezTo>
                        <a:pt x="5918" y="5348"/>
                        <a:pt x="5415" y="5528"/>
                        <a:pt x="4920" y="5528"/>
                      </a:cubicBezTo>
                      <a:cubicBezTo>
                        <a:pt x="4152" y="5528"/>
                        <a:pt x="3403" y="5093"/>
                        <a:pt x="3070" y="4298"/>
                      </a:cubicBezTo>
                      <a:cubicBezTo>
                        <a:pt x="2523" y="2991"/>
                        <a:pt x="3496" y="1562"/>
                        <a:pt x="4894" y="1532"/>
                      </a:cubicBezTo>
                      <a:close/>
                      <a:moveTo>
                        <a:pt x="4952" y="0"/>
                      </a:moveTo>
                      <a:cubicBezTo>
                        <a:pt x="4506" y="0"/>
                        <a:pt x="4036" y="89"/>
                        <a:pt x="3557" y="286"/>
                      </a:cubicBezTo>
                      <a:cubicBezTo>
                        <a:pt x="0" y="1745"/>
                        <a:pt x="1064" y="7064"/>
                        <a:pt x="4894" y="7064"/>
                      </a:cubicBezTo>
                      <a:cubicBezTo>
                        <a:pt x="5836" y="7064"/>
                        <a:pt x="6718" y="6669"/>
                        <a:pt x="7386" y="6031"/>
                      </a:cubicBezTo>
                      <a:cubicBezTo>
                        <a:pt x="9753" y="3664"/>
                        <a:pt x="7820" y="0"/>
                        <a:pt x="495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57" name="组合 56"/>
          <p:cNvGrpSpPr/>
          <p:nvPr/>
        </p:nvGrpSpPr>
        <p:grpSpPr>
          <a:xfrm>
            <a:off x="1226185" y="1862455"/>
            <a:ext cx="2496820" cy="2546350"/>
            <a:chOff x="1931" y="2933"/>
            <a:chExt cx="3932" cy="4010"/>
          </a:xfrm>
        </p:grpSpPr>
        <p:sp>
          <p:nvSpPr>
            <p:cNvPr id="33" name="椭圆 32"/>
            <p:cNvSpPr/>
            <p:nvPr/>
          </p:nvSpPr>
          <p:spPr>
            <a:xfrm>
              <a:off x="3988" y="3211"/>
              <a:ext cx="1140" cy="1140"/>
            </a:xfrm>
            <a:prstGeom prst="ellipse">
              <a:avLst/>
            </a:prstGeom>
            <a:solidFill>
              <a:srgbClr val="5F6C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1931" y="2933"/>
              <a:ext cx="3932" cy="4011"/>
              <a:chOff x="2881" y="2386"/>
              <a:chExt cx="3932" cy="4011"/>
            </a:xfrm>
          </p:grpSpPr>
          <p:grpSp>
            <p:nvGrpSpPr>
              <p:cNvPr id="38" name="组合 37"/>
              <p:cNvGrpSpPr/>
              <p:nvPr/>
            </p:nvGrpSpPr>
            <p:grpSpPr>
              <a:xfrm>
                <a:off x="2881" y="4401"/>
                <a:ext cx="3932" cy="1997"/>
                <a:chOff x="7544" y="3444"/>
                <a:chExt cx="3932" cy="1997"/>
              </a:xfrm>
            </p:grpSpPr>
            <p:sp>
              <p:nvSpPr>
                <p:cNvPr id="39" name="文本框 38"/>
                <p:cNvSpPr txBox="1"/>
                <p:nvPr/>
              </p:nvSpPr>
              <p:spPr>
                <a:xfrm>
                  <a:off x="7673" y="3444"/>
                  <a:ext cx="3674" cy="6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000" b="1">
                      <a:solidFill>
                        <a:schemeClr val="tx1"/>
                      </a:solidFill>
                      <a:latin typeface="Algerian" panose="04020705040A02060702" charset="0"/>
                      <a:sym typeface="+mn-ea"/>
                    </a:rPr>
                    <a:t>ADD TITLE HERE</a:t>
                  </a:r>
                  <a:endParaRPr lang="en-US" altLang="zh-CN" sz="2000" b="1">
                    <a:solidFill>
                      <a:schemeClr val="tx1"/>
                    </a:solidFill>
                    <a:latin typeface="Algerian" panose="04020705040A02060702" charset="0"/>
                    <a:ea typeface="思源黑体 CN Normal" panose="020B0400000000000000" charset="-122"/>
                    <a:sym typeface="+mn-ea"/>
                  </a:endParaRPr>
                </a:p>
              </p:txBody>
            </p:sp>
            <p:sp>
              <p:nvSpPr>
                <p:cNvPr id="40" name="文本框 39"/>
                <p:cNvSpPr txBox="1"/>
                <p:nvPr/>
              </p:nvSpPr>
              <p:spPr>
                <a:xfrm>
                  <a:off x="7544" y="4019"/>
                  <a:ext cx="3932" cy="14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10000"/>
                    </a:lnSpc>
                  </a:pPr>
                  <a:r>
                    <a:rPr sz="1600">
                      <a:solidFill>
                        <a:schemeClr val="tx1"/>
                      </a:solidFill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Describe the topic of the section here</a:t>
                  </a:r>
                  <a:r>
                    <a:rPr lang="en-US" sz="1600">
                      <a:solidFill>
                        <a:schemeClr val="tx1"/>
                      </a:solidFill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 </a:t>
                  </a:r>
                  <a:r>
                    <a:rPr sz="1600"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Describe the topic of the section here</a:t>
                  </a:r>
                  <a:endParaRPr sz="1600">
                    <a:solidFill>
                      <a:schemeClr val="tx1"/>
                    </a:solidFill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endParaRPr>
                </a:p>
              </p:txBody>
            </p:sp>
          </p:grpSp>
          <p:sp>
            <p:nvSpPr>
              <p:cNvPr id="41" name="文本框 40"/>
              <p:cNvSpPr txBox="1"/>
              <p:nvPr/>
            </p:nvSpPr>
            <p:spPr>
              <a:xfrm>
                <a:off x="3617" y="2386"/>
                <a:ext cx="2461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b="1">
                    <a:ln w="28575">
                      <a:solidFill>
                        <a:srgbClr val="452666"/>
                      </a:solidFill>
                    </a:ln>
                    <a:noFill/>
                    <a:latin typeface="Algerian" panose="04020705040A02060702" charset="0"/>
                  </a:rPr>
                  <a:t>01</a:t>
                </a:r>
              </a:p>
            </p:txBody>
          </p:sp>
        </p:grpSp>
      </p:grpSp>
      <p:grpSp>
        <p:nvGrpSpPr>
          <p:cNvPr id="59" name="组合 58"/>
          <p:cNvGrpSpPr/>
          <p:nvPr/>
        </p:nvGrpSpPr>
        <p:grpSpPr>
          <a:xfrm>
            <a:off x="3610610" y="2480945"/>
            <a:ext cx="2496820" cy="2547620"/>
            <a:chOff x="5686" y="3907"/>
            <a:chExt cx="3932" cy="4012"/>
          </a:xfrm>
        </p:grpSpPr>
        <p:sp>
          <p:nvSpPr>
            <p:cNvPr id="34" name="椭圆 33"/>
            <p:cNvSpPr/>
            <p:nvPr/>
          </p:nvSpPr>
          <p:spPr>
            <a:xfrm>
              <a:off x="7743" y="4351"/>
              <a:ext cx="1140" cy="1140"/>
            </a:xfrm>
            <a:prstGeom prst="ellipse">
              <a:avLst/>
            </a:prstGeom>
            <a:solidFill>
              <a:srgbClr val="A8B1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5686" y="3907"/>
              <a:ext cx="3932" cy="4012"/>
              <a:chOff x="2881" y="2386"/>
              <a:chExt cx="3932" cy="4012"/>
            </a:xfrm>
          </p:grpSpPr>
          <p:grpSp>
            <p:nvGrpSpPr>
              <p:cNvPr id="43" name="组合 42"/>
              <p:cNvGrpSpPr/>
              <p:nvPr/>
            </p:nvGrpSpPr>
            <p:grpSpPr>
              <a:xfrm>
                <a:off x="2881" y="4401"/>
                <a:ext cx="3932" cy="1997"/>
                <a:chOff x="7544" y="3444"/>
                <a:chExt cx="3932" cy="1997"/>
              </a:xfrm>
            </p:grpSpPr>
            <p:sp>
              <p:nvSpPr>
                <p:cNvPr id="44" name="文本框 43"/>
                <p:cNvSpPr txBox="1"/>
                <p:nvPr/>
              </p:nvSpPr>
              <p:spPr>
                <a:xfrm>
                  <a:off x="7673" y="3444"/>
                  <a:ext cx="3674" cy="6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000" b="1">
                      <a:solidFill>
                        <a:schemeClr val="tx1"/>
                      </a:solidFill>
                      <a:latin typeface="Algerian" panose="04020705040A02060702" charset="0"/>
                      <a:sym typeface="+mn-ea"/>
                    </a:rPr>
                    <a:t>ADD TITLE HERE</a:t>
                  </a:r>
                  <a:endParaRPr lang="en-US" altLang="zh-CN" sz="2000" b="1">
                    <a:solidFill>
                      <a:schemeClr val="tx1"/>
                    </a:solidFill>
                    <a:latin typeface="Algerian" panose="04020705040A02060702" charset="0"/>
                    <a:ea typeface="思源黑体 CN Normal" panose="020B0400000000000000" charset="-122"/>
                    <a:sym typeface="+mn-ea"/>
                  </a:endParaRPr>
                </a:p>
              </p:txBody>
            </p:sp>
            <p:sp>
              <p:nvSpPr>
                <p:cNvPr id="45" name="文本框 44"/>
                <p:cNvSpPr txBox="1"/>
                <p:nvPr/>
              </p:nvSpPr>
              <p:spPr>
                <a:xfrm>
                  <a:off x="7544" y="4019"/>
                  <a:ext cx="3932" cy="14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10000"/>
                    </a:lnSpc>
                  </a:pPr>
                  <a:r>
                    <a:rPr sz="1600">
                      <a:solidFill>
                        <a:schemeClr val="tx1"/>
                      </a:solidFill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Describe the topic of the section here</a:t>
                  </a:r>
                  <a:r>
                    <a:rPr lang="en-US" sz="1600">
                      <a:solidFill>
                        <a:schemeClr val="tx1"/>
                      </a:solidFill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 </a:t>
                  </a:r>
                  <a:r>
                    <a:rPr sz="1600"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Describe the topic of the section here</a:t>
                  </a:r>
                  <a:endParaRPr sz="1600">
                    <a:solidFill>
                      <a:schemeClr val="tx1"/>
                    </a:solidFill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endParaRPr>
                </a:p>
              </p:txBody>
            </p:sp>
          </p:grpSp>
          <p:sp>
            <p:nvSpPr>
              <p:cNvPr id="46" name="文本框 45"/>
              <p:cNvSpPr txBox="1"/>
              <p:nvPr/>
            </p:nvSpPr>
            <p:spPr>
              <a:xfrm>
                <a:off x="3617" y="2386"/>
                <a:ext cx="2461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b="1">
                    <a:ln w="28575">
                      <a:solidFill>
                        <a:srgbClr val="452666"/>
                      </a:solidFill>
                    </a:ln>
                    <a:noFill/>
                    <a:latin typeface="Algerian" panose="04020705040A02060702" charset="0"/>
                  </a:rPr>
                  <a:t>02</a:t>
                </a:r>
              </a:p>
            </p:txBody>
          </p:sp>
        </p:grpSp>
      </p:grpSp>
      <p:grpSp>
        <p:nvGrpSpPr>
          <p:cNvPr id="60" name="组合 59"/>
          <p:cNvGrpSpPr/>
          <p:nvPr/>
        </p:nvGrpSpPr>
        <p:grpSpPr>
          <a:xfrm>
            <a:off x="5995035" y="1862455"/>
            <a:ext cx="2496820" cy="2547620"/>
            <a:chOff x="9441" y="2933"/>
            <a:chExt cx="3932" cy="4012"/>
          </a:xfrm>
        </p:grpSpPr>
        <p:sp>
          <p:nvSpPr>
            <p:cNvPr id="35" name="椭圆 34"/>
            <p:cNvSpPr/>
            <p:nvPr/>
          </p:nvSpPr>
          <p:spPr>
            <a:xfrm>
              <a:off x="11498" y="3265"/>
              <a:ext cx="1140" cy="11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9441" y="2933"/>
              <a:ext cx="3932" cy="4012"/>
              <a:chOff x="2881" y="2386"/>
              <a:chExt cx="3932" cy="4012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2881" y="4401"/>
                <a:ext cx="3932" cy="1997"/>
                <a:chOff x="7544" y="3444"/>
                <a:chExt cx="3932" cy="1997"/>
              </a:xfrm>
            </p:grpSpPr>
            <p:sp>
              <p:nvSpPr>
                <p:cNvPr id="49" name="文本框 48"/>
                <p:cNvSpPr txBox="1"/>
                <p:nvPr/>
              </p:nvSpPr>
              <p:spPr>
                <a:xfrm>
                  <a:off x="7673" y="3444"/>
                  <a:ext cx="3674" cy="6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000" b="1">
                      <a:solidFill>
                        <a:schemeClr val="tx1"/>
                      </a:solidFill>
                      <a:latin typeface="Algerian" panose="04020705040A02060702" charset="0"/>
                      <a:sym typeface="+mn-ea"/>
                    </a:rPr>
                    <a:t>ADD TITLE HERE</a:t>
                  </a:r>
                  <a:endParaRPr lang="en-US" altLang="zh-CN" sz="2000" b="1">
                    <a:solidFill>
                      <a:schemeClr val="tx1"/>
                    </a:solidFill>
                    <a:latin typeface="Algerian" panose="04020705040A02060702" charset="0"/>
                    <a:ea typeface="思源黑体 CN Normal" panose="020B0400000000000000" charset="-122"/>
                    <a:sym typeface="+mn-ea"/>
                  </a:endParaRPr>
                </a:p>
              </p:txBody>
            </p:sp>
            <p:sp>
              <p:nvSpPr>
                <p:cNvPr id="50" name="文本框 49"/>
                <p:cNvSpPr txBox="1"/>
                <p:nvPr/>
              </p:nvSpPr>
              <p:spPr>
                <a:xfrm>
                  <a:off x="7544" y="4019"/>
                  <a:ext cx="3932" cy="14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10000"/>
                    </a:lnSpc>
                  </a:pPr>
                  <a:r>
                    <a:rPr sz="1600">
                      <a:solidFill>
                        <a:schemeClr val="tx1"/>
                      </a:solidFill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Describe the topic of the section here</a:t>
                  </a:r>
                  <a:r>
                    <a:rPr lang="en-US" sz="1600">
                      <a:solidFill>
                        <a:schemeClr val="tx1"/>
                      </a:solidFill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 </a:t>
                  </a:r>
                  <a:r>
                    <a:rPr sz="1600"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Describe the topic of the section here</a:t>
                  </a:r>
                  <a:endParaRPr sz="1600">
                    <a:solidFill>
                      <a:schemeClr val="tx1"/>
                    </a:solidFill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endParaRPr>
                </a:p>
              </p:txBody>
            </p:sp>
          </p:grpSp>
          <p:sp>
            <p:nvSpPr>
              <p:cNvPr id="51" name="文本框 50"/>
              <p:cNvSpPr txBox="1"/>
              <p:nvPr/>
            </p:nvSpPr>
            <p:spPr>
              <a:xfrm>
                <a:off x="3617" y="2386"/>
                <a:ext cx="2461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b="1">
                    <a:ln w="28575">
                      <a:solidFill>
                        <a:srgbClr val="452666"/>
                      </a:solidFill>
                    </a:ln>
                    <a:noFill/>
                    <a:latin typeface="Algerian" panose="04020705040A02060702" charset="0"/>
                  </a:rPr>
                  <a:t>03</a:t>
                </a:r>
              </a:p>
            </p:txBody>
          </p:sp>
        </p:grpSp>
      </p:grpSp>
      <p:grpSp>
        <p:nvGrpSpPr>
          <p:cNvPr id="63" name="组合 62"/>
          <p:cNvGrpSpPr/>
          <p:nvPr/>
        </p:nvGrpSpPr>
        <p:grpSpPr>
          <a:xfrm>
            <a:off x="8379460" y="2480945"/>
            <a:ext cx="2496820" cy="2547620"/>
            <a:chOff x="13196" y="3907"/>
            <a:chExt cx="3932" cy="4012"/>
          </a:xfrm>
        </p:grpSpPr>
        <p:sp>
          <p:nvSpPr>
            <p:cNvPr id="36" name="椭圆 35"/>
            <p:cNvSpPr/>
            <p:nvPr/>
          </p:nvSpPr>
          <p:spPr>
            <a:xfrm>
              <a:off x="15182" y="4475"/>
              <a:ext cx="1140" cy="1140"/>
            </a:xfrm>
            <a:prstGeom prst="ellipse">
              <a:avLst/>
            </a:prstGeom>
            <a:solidFill>
              <a:srgbClr val="FF83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13196" y="3907"/>
              <a:ext cx="3932" cy="4012"/>
              <a:chOff x="2881" y="2386"/>
              <a:chExt cx="3932" cy="4012"/>
            </a:xfrm>
          </p:grpSpPr>
          <p:grpSp>
            <p:nvGrpSpPr>
              <p:cNvPr id="53" name="组合 52"/>
              <p:cNvGrpSpPr/>
              <p:nvPr/>
            </p:nvGrpSpPr>
            <p:grpSpPr>
              <a:xfrm>
                <a:off x="2881" y="4401"/>
                <a:ext cx="3932" cy="1997"/>
                <a:chOff x="7544" y="3444"/>
                <a:chExt cx="3932" cy="1997"/>
              </a:xfrm>
            </p:grpSpPr>
            <p:sp>
              <p:nvSpPr>
                <p:cNvPr id="54" name="文本框 53"/>
                <p:cNvSpPr txBox="1"/>
                <p:nvPr/>
              </p:nvSpPr>
              <p:spPr>
                <a:xfrm>
                  <a:off x="7673" y="3444"/>
                  <a:ext cx="3674" cy="6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000" b="1">
                      <a:solidFill>
                        <a:schemeClr val="tx1"/>
                      </a:solidFill>
                      <a:latin typeface="Algerian" panose="04020705040A02060702" charset="0"/>
                      <a:sym typeface="+mn-ea"/>
                    </a:rPr>
                    <a:t>ADD TITLE HERE</a:t>
                  </a:r>
                  <a:endParaRPr lang="en-US" altLang="zh-CN" sz="2000" b="1">
                    <a:solidFill>
                      <a:schemeClr val="tx1"/>
                    </a:solidFill>
                    <a:latin typeface="Algerian" panose="04020705040A02060702" charset="0"/>
                    <a:ea typeface="思源黑体 CN Normal" panose="020B0400000000000000" charset="-122"/>
                    <a:sym typeface="+mn-ea"/>
                  </a:endParaRPr>
                </a:p>
              </p:txBody>
            </p:sp>
            <p:sp>
              <p:nvSpPr>
                <p:cNvPr id="55" name="文本框 54"/>
                <p:cNvSpPr txBox="1"/>
                <p:nvPr/>
              </p:nvSpPr>
              <p:spPr>
                <a:xfrm>
                  <a:off x="7544" y="4019"/>
                  <a:ext cx="3932" cy="14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10000"/>
                    </a:lnSpc>
                  </a:pPr>
                  <a:r>
                    <a:rPr sz="1600">
                      <a:solidFill>
                        <a:schemeClr val="tx1"/>
                      </a:solidFill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Describe the topic of the section here</a:t>
                  </a:r>
                  <a:r>
                    <a:rPr lang="en-US" sz="1600">
                      <a:solidFill>
                        <a:schemeClr val="tx1"/>
                      </a:solidFill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 </a:t>
                  </a:r>
                  <a:r>
                    <a:rPr sz="1600"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Describe the topic of the section here</a:t>
                  </a:r>
                  <a:endParaRPr sz="1600">
                    <a:solidFill>
                      <a:schemeClr val="tx1"/>
                    </a:solidFill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endParaRPr>
                </a:p>
              </p:txBody>
            </p:sp>
          </p:grpSp>
          <p:sp>
            <p:nvSpPr>
              <p:cNvPr id="56" name="文本框 55"/>
              <p:cNvSpPr txBox="1"/>
              <p:nvPr/>
            </p:nvSpPr>
            <p:spPr>
              <a:xfrm>
                <a:off x="3617" y="2386"/>
                <a:ext cx="2461" cy="2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8800" b="1">
                    <a:ln w="28575">
                      <a:solidFill>
                        <a:srgbClr val="452666"/>
                      </a:solidFill>
                    </a:ln>
                    <a:noFill/>
                    <a:latin typeface="Algerian" panose="04020705040A02060702" charset="0"/>
                  </a:rPr>
                  <a:t>04</a:t>
                </a:r>
              </a:p>
            </p:txBody>
          </p:sp>
        </p:grpSp>
      </p:grpSp>
      <p:grpSp>
        <p:nvGrpSpPr>
          <p:cNvPr id="251" name="Google Shape;6421;p38"/>
          <p:cNvGrpSpPr/>
          <p:nvPr/>
        </p:nvGrpSpPr>
        <p:grpSpPr>
          <a:xfrm>
            <a:off x="6570980" y="0"/>
            <a:ext cx="1157605" cy="831215"/>
            <a:chOff x="790675" y="1570875"/>
            <a:chExt cx="502524" cy="360952"/>
          </a:xfrm>
        </p:grpSpPr>
        <p:sp>
          <p:nvSpPr>
            <p:cNvPr id="252" name="Google Shape;6422;p38"/>
            <p:cNvSpPr/>
            <p:nvPr/>
          </p:nvSpPr>
          <p:spPr>
            <a:xfrm>
              <a:off x="790675" y="16199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23;p38"/>
            <p:cNvSpPr/>
            <p:nvPr/>
          </p:nvSpPr>
          <p:spPr>
            <a:xfrm>
              <a:off x="790675" y="18072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24;p38"/>
            <p:cNvSpPr/>
            <p:nvPr/>
          </p:nvSpPr>
          <p:spPr>
            <a:xfrm>
              <a:off x="829950" y="15708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425;p38"/>
            <p:cNvSpPr/>
            <p:nvPr/>
          </p:nvSpPr>
          <p:spPr>
            <a:xfrm>
              <a:off x="829950" y="17581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" name="Google Shape;7704;p74"/>
          <p:cNvGrpSpPr/>
          <p:nvPr/>
        </p:nvGrpSpPr>
        <p:grpSpPr>
          <a:xfrm>
            <a:off x="5923280" y="5598795"/>
            <a:ext cx="1149350" cy="1308100"/>
            <a:chOff x="2508851" y="3073000"/>
            <a:chExt cx="598452" cy="680691"/>
          </a:xfrm>
          <a:solidFill>
            <a:srgbClr val="FFB677"/>
          </a:solidFill>
        </p:grpSpPr>
        <p:sp>
          <p:nvSpPr>
            <p:cNvPr id="257" name="Google Shape;7705;p74"/>
            <p:cNvSpPr/>
            <p:nvPr/>
          </p:nvSpPr>
          <p:spPr>
            <a:xfrm>
              <a:off x="2543201" y="3216930"/>
              <a:ext cx="179745" cy="153979"/>
            </a:xfrm>
            <a:custGeom>
              <a:avLst/>
              <a:gdLst/>
              <a:ahLst/>
              <a:cxnLst/>
              <a:rect l="l" t="t" r="r" b="b"/>
              <a:pathLst>
                <a:path w="2616" h="2241" extrusionOk="0">
                  <a:moveTo>
                    <a:pt x="1488" y="0"/>
                  </a:moveTo>
                  <a:cubicBezTo>
                    <a:pt x="1213" y="0"/>
                    <a:pt x="933" y="102"/>
                    <a:pt x="705" y="330"/>
                  </a:cubicBezTo>
                  <a:cubicBezTo>
                    <a:pt x="1" y="1035"/>
                    <a:pt x="501" y="2240"/>
                    <a:pt x="1501" y="2240"/>
                  </a:cubicBezTo>
                  <a:cubicBezTo>
                    <a:pt x="2115" y="2240"/>
                    <a:pt x="2616" y="1740"/>
                    <a:pt x="2616" y="1126"/>
                  </a:cubicBezTo>
                  <a:cubicBezTo>
                    <a:pt x="2616" y="448"/>
                    <a:pt x="2063" y="0"/>
                    <a:pt x="1488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7706;p74"/>
            <p:cNvSpPr/>
            <p:nvPr/>
          </p:nvSpPr>
          <p:spPr>
            <a:xfrm>
              <a:off x="2927558" y="3455218"/>
              <a:ext cx="179745" cy="153910"/>
            </a:xfrm>
            <a:custGeom>
              <a:avLst/>
              <a:gdLst/>
              <a:ahLst/>
              <a:cxnLst/>
              <a:rect l="l" t="t" r="r" b="b"/>
              <a:pathLst>
                <a:path w="2616" h="2240" extrusionOk="0">
                  <a:moveTo>
                    <a:pt x="1501" y="0"/>
                  </a:moveTo>
                  <a:cubicBezTo>
                    <a:pt x="501" y="0"/>
                    <a:pt x="1" y="1205"/>
                    <a:pt x="705" y="1910"/>
                  </a:cubicBezTo>
                  <a:cubicBezTo>
                    <a:pt x="933" y="2138"/>
                    <a:pt x="1213" y="2240"/>
                    <a:pt x="1488" y="2240"/>
                  </a:cubicBezTo>
                  <a:cubicBezTo>
                    <a:pt x="2063" y="2240"/>
                    <a:pt x="2616" y="1792"/>
                    <a:pt x="2616" y="1114"/>
                  </a:cubicBezTo>
                  <a:cubicBezTo>
                    <a:pt x="2616" y="500"/>
                    <a:pt x="2115" y="0"/>
                    <a:pt x="1501" y="0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7707;p74"/>
            <p:cNvSpPr/>
            <p:nvPr/>
          </p:nvSpPr>
          <p:spPr>
            <a:xfrm>
              <a:off x="2643173" y="3115925"/>
              <a:ext cx="384432" cy="637766"/>
            </a:xfrm>
            <a:custGeom>
              <a:avLst/>
              <a:gdLst/>
              <a:ahLst/>
              <a:cxnLst/>
              <a:rect l="l" t="t" r="r" b="b"/>
              <a:pathLst>
                <a:path w="5595" h="9282" extrusionOk="0">
                  <a:moveTo>
                    <a:pt x="4336" y="1"/>
                  </a:moveTo>
                  <a:cubicBezTo>
                    <a:pt x="3909" y="1"/>
                    <a:pt x="3507" y="256"/>
                    <a:pt x="3321" y="663"/>
                  </a:cubicBezTo>
                  <a:lnTo>
                    <a:pt x="228" y="7758"/>
                  </a:lnTo>
                  <a:cubicBezTo>
                    <a:pt x="1" y="8304"/>
                    <a:pt x="251" y="8940"/>
                    <a:pt x="797" y="9190"/>
                  </a:cubicBezTo>
                  <a:cubicBezTo>
                    <a:pt x="933" y="9259"/>
                    <a:pt x="1092" y="9281"/>
                    <a:pt x="1252" y="9281"/>
                  </a:cubicBezTo>
                  <a:cubicBezTo>
                    <a:pt x="1684" y="9281"/>
                    <a:pt x="2070" y="9031"/>
                    <a:pt x="2252" y="8622"/>
                  </a:cubicBezTo>
                  <a:lnTo>
                    <a:pt x="5345" y="1550"/>
                  </a:lnTo>
                  <a:cubicBezTo>
                    <a:pt x="5595" y="981"/>
                    <a:pt x="5322" y="345"/>
                    <a:pt x="4776" y="94"/>
                  </a:cubicBezTo>
                  <a:cubicBezTo>
                    <a:pt x="4632" y="31"/>
                    <a:pt x="4482" y="1"/>
                    <a:pt x="4336" y="1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7708;p74"/>
            <p:cNvSpPr/>
            <p:nvPr/>
          </p:nvSpPr>
          <p:spPr>
            <a:xfrm>
              <a:off x="2508851" y="3174005"/>
              <a:ext cx="179745" cy="153979"/>
            </a:xfrm>
            <a:custGeom>
              <a:avLst/>
              <a:gdLst/>
              <a:ahLst/>
              <a:cxnLst/>
              <a:rect l="l" t="t" r="r" b="b"/>
              <a:pathLst>
                <a:path w="2616" h="2241" extrusionOk="0">
                  <a:moveTo>
                    <a:pt x="1488" y="0"/>
                  </a:moveTo>
                  <a:cubicBezTo>
                    <a:pt x="1213" y="0"/>
                    <a:pt x="933" y="102"/>
                    <a:pt x="705" y="330"/>
                  </a:cubicBezTo>
                  <a:cubicBezTo>
                    <a:pt x="1" y="1035"/>
                    <a:pt x="501" y="2240"/>
                    <a:pt x="1501" y="2240"/>
                  </a:cubicBezTo>
                  <a:cubicBezTo>
                    <a:pt x="2115" y="2240"/>
                    <a:pt x="2616" y="1740"/>
                    <a:pt x="2616" y="1126"/>
                  </a:cubicBezTo>
                  <a:cubicBezTo>
                    <a:pt x="2616" y="448"/>
                    <a:pt x="2063" y="0"/>
                    <a:pt x="1488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7709;p74"/>
            <p:cNvSpPr/>
            <p:nvPr/>
          </p:nvSpPr>
          <p:spPr>
            <a:xfrm>
              <a:off x="2893208" y="3412293"/>
              <a:ext cx="179745" cy="153910"/>
            </a:xfrm>
            <a:custGeom>
              <a:avLst/>
              <a:gdLst/>
              <a:ahLst/>
              <a:cxnLst/>
              <a:rect l="l" t="t" r="r" b="b"/>
              <a:pathLst>
                <a:path w="2616" h="2240" extrusionOk="0">
                  <a:moveTo>
                    <a:pt x="1501" y="0"/>
                  </a:moveTo>
                  <a:cubicBezTo>
                    <a:pt x="501" y="0"/>
                    <a:pt x="1" y="1205"/>
                    <a:pt x="705" y="1910"/>
                  </a:cubicBezTo>
                  <a:cubicBezTo>
                    <a:pt x="933" y="2138"/>
                    <a:pt x="1213" y="2240"/>
                    <a:pt x="1488" y="2240"/>
                  </a:cubicBezTo>
                  <a:cubicBezTo>
                    <a:pt x="2063" y="2240"/>
                    <a:pt x="2616" y="1792"/>
                    <a:pt x="2616" y="1114"/>
                  </a:cubicBezTo>
                  <a:cubicBezTo>
                    <a:pt x="2616" y="500"/>
                    <a:pt x="2115" y="0"/>
                    <a:pt x="1501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7710;p74"/>
            <p:cNvSpPr/>
            <p:nvPr/>
          </p:nvSpPr>
          <p:spPr>
            <a:xfrm>
              <a:off x="2608823" y="3073000"/>
              <a:ext cx="384432" cy="637766"/>
            </a:xfrm>
            <a:custGeom>
              <a:avLst/>
              <a:gdLst/>
              <a:ahLst/>
              <a:cxnLst/>
              <a:rect l="l" t="t" r="r" b="b"/>
              <a:pathLst>
                <a:path w="5595" h="9282" extrusionOk="0">
                  <a:moveTo>
                    <a:pt x="4336" y="1"/>
                  </a:moveTo>
                  <a:cubicBezTo>
                    <a:pt x="3909" y="1"/>
                    <a:pt x="3507" y="256"/>
                    <a:pt x="3321" y="663"/>
                  </a:cubicBezTo>
                  <a:lnTo>
                    <a:pt x="228" y="7758"/>
                  </a:lnTo>
                  <a:cubicBezTo>
                    <a:pt x="1" y="8304"/>
                    <a:pt x="251" y="8940"/>
                    <a:pt x="797" y="9190"/>
                  </a:cubicBezTo>
                  <a:cubicBezTo>
                    <a:pt x="933" y="9259"/>
                    <a:pt x="1092" y="9281"/>
                    <a:pt x="1252" y="9281"/>
                  </a:cubicBezTo>
                  <a:cubicBezTo>
                    <a:pt x="1684" y="9281"/>
                    <a:pt x="2070" y="9031"/>
                    <a:pt x="2252" y="8622"/>
                  </a:cubicBezTo>
                  <a:lnTo>
                    <a:pt x="5345" y="1550"/>
                  </a:lnTo>
                  <a:cubicBezTo>
                    <a:pt x="5595" y="981"/>
                    <a:pt x="5322" y="345"/>
                    <a:pt x="4776" y="94"/>
                  </a:cubicBezTo>
                  <a:cubicBezTo>
                    <a:pt x="4632" y="31"/>
                    <a:pt x="4482" y="1"/>
                    <a:pt x="4336" y="1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组合 177"/>
          <p:cNvGrpSpPr/>
          <p:nvPr/>
        </p:nvGrpSpPr>
        <p:grpSpPr>
          <a:xfrm>
            <a:off x="-233680" y="-268605"/>
            <a:ext cx="12599670" cy="7440930"/>
            <a:chOff x="-368" y="-423"/>
            <a:chExt cx="19842" cy="11718"/>
          </a:xfrm>
        </p:grpSpPr>
        <p:grpSp>
          <p:nvGrpSpPr>
            <p:cNvPr id="158" name="组合 157"/>
            <p:cNvGrpSpPr/>
            <p:nvPr/>
          </p:nvGrpSpPr>
          <p:grpSpPr>
            <a:xfrm>
              <a:off x="-368" y="-423"/>
              <a:ext cx="19842" cy="11580"/>
              <a:chOff x="-368" y="-423"/>
              <a:chExt cx="19842" cy="11580"/>
            </a:xfrm>
          </p:grpSpPr>
          <p:grpSp>
            <p:nvGrpSpPr>
              <p:cNvPr id="150" name="组合 149"/>
              <p:cNvGrpSpPr/>
              <p:nvPr/>
            </p:nvGrpSpPr>
            <p:grpSpPr>
              <a:xfrm>
                <a:off x="-368" y="-423"/>
                <a:ext cx="19842" cy="11581"/>
                <a:chOff x="-368" y="-423"/>
                <a:chExt cx="19842" cy="11581"/>
              </a:xfrm>
            </p:grpSpPr>
            <p:grpSp>
              <p:nvGrpSpPr>
                <p:cNvPr id="67" name="组合 66"/>
                <p:cNvGrpSpPr/>
                <p:nvPr/>
              </p:nvGrpSpPr>
              <p:grpSpPr>
                <a:xfrm>
                  <a:off x="-368" y="0"/>
                  <a:ext cx="19842" cy="10996"/>
                  <a:chOff x="-368" y="0"/>
                  <a:chExt cx="19842" cy="10996"/>
                </a:xfrm>
              </p:grpSpPr>
              <p:grpSp>
                <p:nvGrpSpPr>
                  <p:cNvPr id="58" name="组合 57"/>
                  <p:cNvGrpSpPr/>
                  <p:nvPr/>
                </p:nvGrpSpPr>
                <p:grpSpPr>
                  <a:xfrm>
                    <a:off x="-368" y="0"/>
                    <a:ext cx="19843" cy="10996"/>
                    <a:chOff x="-368" y="0"/>
                    <a:chExt cx="19843" cy="10996"/>
                  </a:xfrm>
                </p:grpSpPr>
                <p:grpSp>
                  <p:nvGrpSpPr>
                    <p:cNvPr id="12" name="组合 11"/>
                    <p:cNvGrpSpPr/>
                    <p:nvPr/>
                  </p:nvGrpSpPr>
                  <p:grpSpPr>
                    <a:xfrm>
                      <a:off x="13097" y="0"/>
                      <a:ext cx="6378" cy="10997"/>
                      <a:chOff x="13097" y="0"/>
                      <a:chExt cx="6378" cy="10997"/>
                    </a:xfrm>
                  </p:grpSpPr>
                  <p:grpSp>
                    <p:nvGrpSpPr>
                      <p:cNvPr id="7" name="组合 6"/>
                      <p:cNvGrpSpPr/>
                      <p:nvPr/>
                    </p:nvGrpSpPr>
                    <p:grpSpPr>
                      <a:xfrm>
                        <a:off x="13097" y="0"/>
                        <a:ext cx="6378" cy="3264"/>
                        <a:chOff x="13097" y="0"/>
                        <a:chExt cx="6378" cy="3264"/>
                      </a:xfrm>
                    </p:grpSpPr>
                    <p:sp>
                      <p:nvSpPr>
                        <p:cNvPr id="7390" name="Google Shape;7390;p74"/>
                        <p:cNvSpPr/>
                        <p:nvPr/>
                      </p:nvSpPr>
                      <p:spPr>
                        <a:xfrm flipH="1">
                          <a:off x="13097" y="0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" name="Google Shape;7390;p74"/>
                        <p:cNvSpPr/>
                        <p:nvPr/>
                      </p:nvSpPr>
                      <p:spPr>
                        <a:xfrm flipV="1">
                          <a:off x="13373" y="474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" name="组合 7"/>
                      <p:cNvGrpSpPr/>
                      <p:nvPr/>
                    </p:nvGrpSpPr>
                    <p:grpSpPr>
                      <a:xfrm>
                        <a:off x="13097" y="7733"/>
                        <a:ext cx="6378" cy="3264"/>
                        <a:chOff x="13097" y="0"/>
                        <a:chExt cx="6378" cy="3264"/>
                      </a:xfrm>
                    </p:grpSpPr>
                    <p:sp>
                      <p:nvSpPr>
                        <p:cNvPr id="9" name="Google Shape;7390;p74"/>
                        <p:cNvSpPr/>
                        <p:nvPr/>
                      </p:nvSpPr>
                      <p:spPr>
                        <a:xfrm flipH="1">
                          <a:off x="13097" y="0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" name="Google Shape;7390;p74"/>
                        <p:cNvSpPr/>
                        <p:nvPr/>
                      </p:nvSpPr>
                      <p:spPr>
                        <a:xfrm flipV="1">
                          <a:off x="13373" y="474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19" name="组合 18"/>
                    <p:cNvGrpSpPr/>
                    <p:nvPr/>
                  </p:nvGrpSpPr>
                  <p:grpSpPr>
                    <a:xfrm>
                      <a:off x="-368" y="0"/>
                      <a:ext cx="6378" cy="10997"/>
                      <a:chOff x="13097" y="0"/>
                      <a:chExt cx="6378" cy="10997"/>
                    </a:xfrm>
                  </p:grpSpPr>
                  <p:grpSp>
                    <p:nvGrpSpPr>
                      <p:cNvPr id="20" name="组合 19"/>
                      <p:cNvGrpSpPr/>
                      <p:nvPr/>
                    </p:nvGrpSpPr>
                    <p:grpSpPr>
                      <a:xfrm>
                        <a:off x="13097" y="0"/>
                        <a:ext cx="6378" cy="3264"/>
                        <a:chOff x="13097" y="0"/>
                        <a:chExt cx="6378" cy="3264"/>
                      </a:xfrm>
                    </p:grpSpPr>
                    <p:sp>
                      <p:nvSpPr>
                        <p:cNvPr id="21" name="Google Shape;7390;p74"/>
                        <p:cNvSpPr/>
                        <p:nvPr/>
                      </p:nvSpPr>
                      <p:spPr>
                        <a:xfrm flipH="1">
                          <a:off x="13097" y="0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2" name="Google Shape;7390;p74"/>
                        <p:cNvSpPr/>
                        <p:nvPr/>
                      </p:nvSpPr>
                      <p:spPr>
                        <a:xfrm flipV="1">
                          <a:off x="13373" y="474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3" name="组合 22"/>
                      <p:cNvGrpSpPr/>
                      <p:nvPr/>
                    </p:nvGrpSpPr>
                    <p:grpSpPr>
                      <a:xfrm>
                        <a:off x="13097" y="7733"/>
                        <a:ext cx="6378" cy="3264"/>
                        <a:chOff x="13097" y="0"/>
                        <a:chExt cx="6378" cy="3264"/>
                      </a:xfrm>
                    </p:grpSpPr>
                    <p:sp>
                      <p:nvSpPr>
                        <p:cNvPr id="24" name="Google Shape;7390;p74"/>
                        <p:cNvSpPr/>
                        <p:nvPr/>
                      </p:nvSpPr>
                      <p:spPr>
                        <a:xfrm flipH="1">
                          <a:off x="13097" y="0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6" name="Google Shape;7390;p74"/>
                        <p:cNvSpPr/>
                        <p:nvPr/>
                      </p:nvSpPr>
                      <p:spPr>
                        <a:xfrm flipV="1">
                          <a:off x="13373" y="474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  <p:sp>
                <p:nvSpPr>
                  <p:cNvPr id="62" name="圆角矩形 61"/>
                  <p:cNvSpPr/>
                  <p:nvPr/>
                </p:nvSpPr>
                <p:spPr>
                  <a:xfrm>
                    <a:off x="569" y="834"/>
                    <a:ext cx="17466" cy="9671"/>
                  </a:xfrm>
                  <a:prstGeom prst="roundRect">
                    <a:avLst/>
                  </a:prstGeom>
                  <a:solidFill>
                    <a:srgbClr val="452666"/>
                  </a:solidFill>
                  <a:ln w="25400">
                    <a:solidFill>
                      <a:srgbClr val="4526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1" name="圆角矩形 60"/>
                  <p:cNvSpPr/>
                  <p:nvPr/>
                </p:nvSpPr>
                <p:spPr>
                  <a:xfrm>
                    <a:off x="867" y="565"/>
                    <a:ext cx="17466" cy="9671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25400">
                    <a:solidFill>
                      <a:srgbClr val="4526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68" name="组合 67"/>
                <p:cNvGrpSpPr/>
                <p:nvPr/>
              </p:nvGrpSpPr>
              <p:grpSpPr>
                <a:xfrm flipH="1">
                  <a:off x="-311" y="7896"/>
                  <a:ext cx="3494" cy="3262"/>
                  <a:chOff x="10068" y="4345"/>
                  <a:chExt cx="3187" cy="2975"/>
                </a:xfrm>
              </p:grpSpPr>
              <p:grpSp>
                <p:nvGrpSpPr>
                  <p:cNvPr id="69" name="Google Shape;7643;p74"/>
                  <p:cNvGrpSpPr/>
                  <p:nvPr/>
                </p:nvGrpSpPr>
                <p:grpSpPr>
                  <a:xfrm>
                    <a:off x="10068" y="4345"/>
                    <a:ext cx="1797" cy="1889"/>
                    <a:chOff x="6309575" y="2794100"/>
                    <a:chExt cx="1141375" cy="1199325"/>
                  </a:xfrm>
                </p:grpSpPr>
                <p:sp>
                  <p:nvSpPr>
                    <p:cNvPr id="129" name="Google Shape;7644;p74"/>
                    <p:cNvSpPr/>
                    <p:nvPr/>
                  </p:nvSpPr>
                  <p:spPr>
                    <a:xfrm flipH="1">
                      <a:off x="6309575" y="2885850"/>
                      <a:ext cx="1125425" cy="1107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303" extrusionOk="0">
                          <a:moveTo>
                            <a:pt x="41046" y="1"/>
                          </a:moveTo>
                          <a:cubicBezTo>
                            <a:pt x="40123" y="1"/>
                            <a:pt x="39196" y="350"/>
                            <a:pt x="38481" y="1049"/>
                          </a:cubicBezTo>
                          <a:lnTo>
                            <a:pt x="1429" y="38132"/>
                          </a:lnTo>
                          <a:cubicBezTo>
                            <a:pt x="1" y="39530"/>
                            <a:pt x="1" y="41810"/>
                            <a:pt x="1429" y="43238"/>
                          </a:cubicBezTo>
                          <a:cubicBezTo>
                            <a:pt x="2098" y="43907"/>
                            <a:pt x="3010" y="44302"/>
                            <a:pt x="3982" y="44302"/>
                          </a:cubicBezTo>
                          <a:cubicBezTo>
                            <a:pt x="4925" y="44302"/>
                            <a:pt x="5836" y="43907"/>
                            <a:pt x="6505" y="43238"/>
                          </a:cubicBezTo>
                          <a:lnTo>
                            <a:pt x="43588" y="6156"/>
                          </a:lnTo>
                          <a:cubicBezTo>
                            <a:pt x="45017" y="4757"/>
                            <a:pt x="45017" y="2478"/>
                            <a:pt x="43588" y="1049"/>
                          </a:cubicBezTo>
                          <a:cubicBezTo>
                            <a:pt x="42889" y="350"/>
                            <a:pt x="41969" y="1"/>
                            <a:pt x="41046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0" name="Google Shape;7645;p74"/>
                    <p:cNvSpPr/>
                    <p:nvPr/>
                  </p:nvSpPr>
                  <p:spPr>
                    <a:xfrm flipH="1">
                      <a:off x="6346800" y="2812725"/>
                      <a:ext cx="1082875" cy="10695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315" h="42782" extrusionOk="0">
                          <a:moveTo>
                            <a:pt x="40199" y="0"/>
                          </a:moveTo>
                          <a:cubicBezTo>
                            <a:pt x="39469" y="0"/>
                            <a:pt x="38740" y="281"/>
                            <a:pt x="38177" y="843"/>
                          </a:cubicBezTo>
                          <a:lnTo>
                            <a:pt x="1095" y="37926"/>
                          </a:lnTo>
                          <a:cubicBezTo>
                            <a:pt x="0" y="39020"/>
                            <a:pt x="0" y="40844"/>
                            <a:pt x="1095" y="41938"/>
                          </a:cubicBezTo>
                          <a:cubicBezTo>
                            <a:pt x="1657" y="42501"/>
                            <a:pt x="2386" y="42782"/>
                            <a:pt x="3116" y="42782"/>
                          </a:cubicBezTo>
                          <a:cubicBezTo>
                            <a:pt x="3845" y="42782"/>
                            <a:pt x="4575" y="42501"/>
                            <a:pt x="5137" y="41938"/>
                          </a:cubicBezTo>
                          <a:lnTo>
                            <a:pt x="42220" y="4886"/>
                          </a:lnTo>
                          <a:cubicBezTo>
                            <a:pt x="43314" y="3761"/>
                            <a:pt x="43314" y="1968"/>
                            <a:pt x="42220" y="843"/>
                          </a:cubicBezTo>
                          <a:cubicBezTo>
                            <a:pt x="41658" y="281"/>
                            <a:pt x="40928" y="0"/>
                            <a:pt x="40199" y="0"/>
                          </a:cubicBezTo>
                          <a:close/>
                        </a:path>
                      </a:pathLst>
                    </a:custGeom>
                    <a:solidFill>
                      <a:srgbClr val="37C1CA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2" name="Google Shape;7646;p74"/>
                    <p:cNvSpPr/>
                    <p:nvPr/>
                  </p:nvSpPr>
                  <p:spPr>
                    <a:xfrm flipH="1">
                      <a:off x="6325525" y="2794100"/>
                      <a:ext cx="1125425" cy="1107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295" extrusionOk="0">
                          <a:moveTo>
                            <a:pt x="41034" y="1528"/>
                          </a:moveTo>
                          <a:cubicBezTo>
                            <a:pt x="42919" y="1528"/>
                            <a:pt x="43831" y="3777"/>
                            <a:pt x="42524" y="5084"/>
                          </a:cubicBezTo>
                          <a:lnTo>
                            <a:pt x="5441" y="42167"/>
                          </a:lnTo>
                          <a:cubicBezTo>
                            <a:pt x="5031" y="42562"/>
                            <a:pt x="4499" y="42759"/>
                            <a:pt x="3967" y="42759"/>
                          </a:cubicBezTo>
                          <a:cubicBezTo>
                            <a:pt x="3435" y="42759"/>
                            <a:pt x="2903" y="42562"/>
                            <a:pt x="2493" y="42167"/>
                          </a:cubicBezTo>
                          <a:cubicBezTo>
                            <a:pt x="1672" y="41346"/>
                            <a:pt x="1672" y="40008"/>
                            <a:pt x="2493" y="39218"/>
                          </a:cubicBezTo>
                          <a:lnTo>
                            <a:pt x="39575" y="2136"/>
                          </a:lnTo>
                          <a:cubicBezTo>
                            <a:pt x="39971" y="1740"/>
                            <a:pt x="40487" y="1528"/>
                            <a:pt x="41034" y="1528"/>
                          </a:cubicBezTo>
                          <a:close/>
                          <a:moveTo>
                            <a:pt x="41046" y="0"/>
                          </a:moveTo>
                          <a:cubicBezTo>
                            <a:pt x="40123" y="0"/>
                            <a:pt x="39195" y="357"/>
                            <a:pt x="38481" y="1072"/>
                          </a:cubicBezTo>
                          <a:lnTo>
                            <a:pt x="1429" y="38124"/>
                          </a:lnTo>
                          <a:cubicBezTo>
                            <a:pt x="0" y="39522"/>
                            <a:pt x="0" y="41832"/>
                            <a:pt x="1429" y="43230"/>
                          </a:cubicBezTo>
                          <a:cubicBezTo>
                            <a:pt x="2098" y="43899"/>
                            <a:pt x="3009" y="44294"/>
                            <a:pt x="3982" y="44294"/>
                          </a:cubicBezTo>
                          <a:cubicBezTo>
                            <a:pt x="4924" y="44294"/>
                            <a:pt x="5836" y="43899"/>
                            <a:pt x="6535" y="43230"/>
                          </a:cubicBezTo>
                          <a:lnTo>
                            <a:pt x="43588" y="6178"/>
                          </a:lnTo>
                          <a:cubicBezTo>
                            <a:pt x="45016" y="4750"/>
                            <a:pt x="45016" y="2470"/>
                            <a:pt x="43588" y="1072"/>
                          </a:cubicBezTo>
                          <a:cubicBezTo>
                            <a:pt x="42889" y="357"/>
                            <a:pt x="41969" y="0"/>
                            <a:pt x="41046" y="0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3" name="Google Shape;7647;p74"/>
                    <p:cNvSpPr/>
                    <p:nvPr/>
                  </p:nvSpPr>
                  <p:spPr>
                    <a:xfrm flipH="1">
                      <a:off x="6357450" y="2815550"/>
                      <a:ext cx="126925" cy="127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077" h="5108" extrusionOk="0">
                          <a:moveTo>
                            <a:pt x="2523" y="1"/>
                          </a:moveTo>
                          <a:cubicBezTo>
                            <a:pt x="1125" y="1"/>
                            <a:pt x="1" y="1156"/>
                            <a:pt x="1" y="2554"/>
                          </a:cubicBezTo>
                          <a:cubicBezTo>
                            <a:pt x="1" y="3952"/>
                            <a:pt x="1125" y="5107"/>
                            <a:pt x="2523" y="5107"/>
                          </a:cubicBezTo>
                          <a:cubicBezTo>
                            <a:pt x="3952" y="5107"/>
                            <a:pt x="5077" y="3952"/>
                            <a:pt x="5077" y="2554"/>
                          </a:cubicBezTo>
                          <a:cubicBezTo>
                            <a:pt x="5077" y="1156"/>
                            <a:pt x="3952" y="1"/>
                            <a:pt x="2523" y="1"/>
                          </a:cubicBezTo>
                          <a:close/>
                        </a:path>
                      </a:pathLst>
                    </a:custGeom>
                    <a:solidFill>
                      <a:srgbClr val="F6F3D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4" name="Google Shape;7648;p74"/>
                    <p:cNvSpPr/>
                    <p:nvPr/>
                  </p:nvSpPr>
                  <p:spPr>
                    <a:xfrm flipH="1">
                      <a:off x="6338450" y="2796675"/>
                      <a:ext cx="193025" cy="165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721" h="6623" extrusionOk="0">
                          <a:moveTo>
                            <a:pt x="4407" y="1516"/>
                          </a:moveTo>
                          <a:cubicBezTo>
                            <a:pt x="5410" y="1516"/>
                            <a:pt x="6201" y="2306"/>
                            <a:pt x="6201" y="3309"/>
                          </a:cubicBezTo>
                          <a:cubicBezTo>
                            <a:pt x="6201" y="4377"/>
                            <a:pt x="5327" y="5084"/>
                            <a:pt x="4414" y="5084"/>
                          </a:cubicBezTo>
                          <a:cubicBezTo>
                            <a:pt x="3975" y="5084"/>
                            <a:pt x="3526" y="4920"/>
                            <a:pt x="3161" y="4555"/>
                          </a:cubicBezTo>
                          <a:cubicBezTo>
                            <a:pt x="2037" y="3431"/>
                            <a:pt x="2827" y="1516"/>
                            <a:pt x="4407" y="1516"/>
                          </a:cubicBezTo>
                          <a:close/>
                          <a:moveTo>
                            <a:pt x="4398" y="1"/>
                          </a:moveTo>
                          <a:cubicBezTo>
                            <a:pt x="3589" y="1"/>
                            <a:pt x="2766" y="301"/>
                            <a:pt x="2097" y="969"/>
                          </a:cubicBezTo>
                          <a:cubicBezTo>
                            <a:pt x="0" y="3036"/>
                            <a:pt x="1489" y="6622"/>
                            <a:pt x="4407" y="6622"/>
                          </a:cubicBezTo>
                          <a:cubicBezTo>
                            <a:pt x="6231" y="6592"/>
                            <a:pt x="7721" y="5133"/>
                            <a:pt x="7721" y="3309"/>
                          </a:cubicBezTo>
                          <a:cubicBezTo>
                            <a:pt x="7721" y="1314"/>
                            <a:pt x="6092" y="1"/>
                            <a:pt x="4398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35" name="Google Shape;7649;p74"/>
                  <p:cNvGrpSpPr/>
                  <p:nvPr/>
                </p:nvGrpSpPr>
                <p:grpSpPr>
                  <a:xfrm>
                    <a:off x="10265" y="5400"/>
                    <a:ext cx="1787" cy="1920"/>
                    <a:chOff x="6518550" y="3429250"/>
                    <a:chExt cx="1134550" cy="1219200"/>
                  </a:xfrm>
                </p:grpSpPr>
                <p:sp>
                  <p:nvSpPr>
                    <p:cNvPr id="136" name="Google Shape;7650;p74"/>
                    <p:cNvSpPr/>
                    <p:nvPr/>
                  </p:nvSpPr>
                  <p:spPr>
                    <a:xfrm flipH="1">
                      <a:off x="6518550" y="3541075"/>
                      <a:ext cx="1125425" cy="1107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295" extrusionOk="0">
                          <a:moveTo>
                            <a:pt x="41046" y="0"/>
                          </a:moveTo>
                          <a:cubicBezTo>
                            <a:pt x="40123" y="0"/>
                            <a:pt x="39196" y="357"/>
                            <a:pt x="38482" y="1072"/>
                          </a:cubicBezTo>
                          <a:lnTo>
                            <a:pt x="1399" y="38154"/>
                          </a:lnTo>
                          <a:cubicBezTo>
                            <a:pt x="1" y="39552"/>
                            <a:pt x="1" y="41832"/>
                            <a:pt x="1399" y="43230"/>
                          </a:cubicBezTo>
                          <a:cubicBezTo>
                            <a:pt x="2098" y="43929"/>
                            <a:pt x="3010" y="44294"/>
                            <a:pt x="3983" y="44294"/>
                          </a:cubicBezTo>
                          <a:cubicBezTo>
                            <a:pt x="4925" y="44294"/>
                            <a:pt x="5837" y="43929"/>
                            <a:pt x="6505" y="43230"/>
                          </a:cubicBezTo>
                          <a:lnTo>
                            <a:pt x="43588" y="6178"/>
                          </a:lnTo>
                          <a:cubicBezTo>
                            <a:pt x="45017" y="4749"/>
                            <a:pt x="45017" y="2470"/>
                            <a:pt x="43588" y="1072"/>
                          </a:cubicBezTo>
                          <a:cubicBezTo>
                            <a:pt x="42889" y="357"/>
                            <a:pt x="41970" y="0"/>
                            <a:pt x="41046" y="0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7" name="Google Shape;7651;p74"/>
                    <p:cNvSpPr/>
                    <p:nvPr/>
                  </p:nvSpPr>
                  <p:spPr>
                    <a:xfrm flipH="1">
                      <a:off x="6548950" y="3446275"/>
                      <a:ext cx="1083625" cy="1069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345" h="42767" extrusionOk="0">
                          <a:moveTo>
                            <a:pt x="40199" y="0"/>
                          </a:moveTo>
                          <a:cubicBezTo>
                            <a:pt x="39469" y="0"/>
                            <a:pt x="38740" y="274"/>
                            <a:pt x="38178" y="821"/>
                          </a:cubicBezTo>
                          <a:lnTo>
                            <a:pt x="1125" y="37904"/>
                          </a:lnTo>
                          <a:cubicBezTo>
                            <a:pt x="1" y="39028"/>
                            <a:pt x="1" y="40822"/>
                            <a:pt x="1125" y="41946"/>
                          </a:cubicBezTo>
                          <a:cubicBezTo>
                            <a:pt x="1672" y="42493"/>
                            <a:pt x="2402" y="42767"/>
                            <a:pt x="3131" y="42767"/>
                          </a:cubicBezTo>
                          <a:cubicBezTo>
                            <a:pt x="3861" y="42767"/>
                            <a:pt x="4590" y="42493"/>
                            <a:pt x="5138" y="41946"/>
                          </a:cubicBezTo>
                          <a:lnTo>
                            <a:pt x="42220" y="4864"/>
                          </a:lnTo>
                          <a:cubicBezTo>
                            <a:pt x="43345" y="3739"/>
                            <a:pt x="43345" y="1946"/>
                            <a:pt x="42220" y="821"/>
                          </a:cubicBezTo>
                          <a:cubicBezTo>
                            <a:pt x="41658" y="274"/>
                            <a:pt x="40928" y="0"/>
                            <a:pt x="40199" y="0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8" name="Google Shape;7652;p74"/>
                    <p:cNvSpPr/>
                    <p:nvPr/>
                  </p:nvSpPr>
                  <p:spPr>
                    <a:xfrm flipH="1">
                      <a:off x="6529950" y="3429250"/>
                      <a:ext cx="1123150" cy="11052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4926" h="44208" extrusionOk="0">
                          <a:moveTo>
                            <a:pt x="41035" y="1441"/>
                          </a:moveTo>
                          <a:cubicBezTo>
                            <a:pt x="42889" y="1441"/>
                            <a:pt x="43832" y="3690"/>
                            <a:pt x="42525" y="4997"/>
                          </a:cubicBezTo>
                          <a:lnTo>
                            <a:pt x="5442" y="42080"/>
                          </a:lnTo>
                          <a:cubicBezTo>
                            <a:pt x="5031" y="42490"/>
                            <a:pt x="4492" y="42696"/>
                            <a:pt x="3952" y="42696"/>
                          </a:cubicBezTo>
                          <a:cubicBezTo>
                            <a:pt x="3413" y="42696"/>
                            <a:pt x="2873" y="42490"/>
                            <a:pt x="2463" y="42080"/>
                          </a:cubicBezTo>
                          <a:cubicBezTo>
                            <a:pt x="1673" y="41259"/>
                            <a:pt x="1673" y="39952"/>
                            <a:pt x="2463" y="39132"/>
                          </a:cubicBezTo>
                          <a:lnTo>
                            <a:pt x="39546" y="2049"/>
                          </a:lnTo>
                          <a:cubicBezTo>
                            <a:pt x="39941" y="1654"/>
                            <a:pt x="40488" y="1441"/>
                            <a:pt x="41035" y="1441"/>
                          </a:cubicBezTo>
                          <a:close/>
                          <a:moveTo>
                            <a:pt x="40955" y="1"/>
                          </a:moveTo>
                          <a:cubicBezTo>
                            <a:pt x="40062" y="1"/>
                            <a:pt x="39169" y="328"/>
                            <a:pt x="38482" y="985"/>
                          </a:cubicBezTo>
                          <a:lnTo>
                            <a:pt x="1399" y="38068"/>
                          </a:lnTo>
                          <a:cubicBezTo>
                            <a:pt x="1" y="39466"/>
                            <a:pt x="1" y="41746"/>
                            <a:pt x="1399" y="43144"/>
                          </a:cubicBezTo>
                          <a:cubicBezTo>
                            <a:pt x="2068" y="43843"/>
                            <a:pt x="2980" y="44208"/>
                            <a:pt x="3952" y="44208"/>
                          </a:cubicBezTo>
                          <a:cubicBezTo>
                            <a:pt x="4895" y="44208"/>
                            <a:pt x="5837" y="43843"/>
                            <a:pt x="6506" y="43144"/>
                          </a:cubicBezTo>
                          <a:lnTo>
                            <a:pt x="43588" y="6092"/>
                          </a:lnTo>
                          <a:cubicBezTo>
                            <a:pt x="44926" y="4663"/>
                            <a:pt x="44895" y="2414"/>
                            <a:pt x="43497" y="1046"/>
                          </a:cubicBezTo>
                          <a:cubicBezTo>
                            <a:pt x="42802" y="351"/>
                            <a:pt x="41878" y="1"/>
                            <a:pt x="40955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9" name="Google Shape;7653;p74"/>
                    <p:cNvSpPr/>
                    <p:nvPr/>
                  </p:nvSpPr>
                  <p:spPr>
                    <a:xfrm flipH="1">
                      <a:off x="6560350" y="3449300"/>
                      <a:ext cx="126925" cy="126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077" h="5077" extrusionOk="0">
                          <a:moveTo>
                            <a:pt x="2554" y="1"/>
                          </a:moveTo>
                          <a:cubicBezTo>
                            <a:pt x="1126" y="1"/>
                            <a:pt x="1" y="1126"/>
                            <a:pt x="1" y="2524"/>
                          </a:cubicBezTo>
                          <a:cubicBezTo>
                            <a:pt x="1" y="3922"/>
                            <a:pt x="1126" y="5077"/>
                            <a:pt x="2554" y="5077"/>
                          </a:cubicBezTo>
                          <a:cubicBezTo>
                            <a:pt x="3952" y="5077"/>
                            <a:pt x="5077" y="3922"/>
                            <a:pt x="5077" y="2524"/>
                          </a:cubicBezTo>
                          <a:cubicBezTo>
                            <a:pt x="5077" y="1126"/>
                            <a:pt x="3952" y="1"/>
                            <a:pt x="2554" y="1"/>
                          </a:cubicBezTo>
                          <a:close/>
                        </a:path>
                      </a:pathLst>
                    </a:custGeom>
                    <a:solidFill>
                      <a:srgbClr val="F6F3D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0" name="Google Shape;7654;p74"/>
                    <p:cNvSpPr/>
                    <p:nvPr/>
                  </p:nvSpPr>
                  <p:spPr>
                    <a:xfrm flipH="1">
                      <a:off x="6541350" y="3429675"/>
                      <a:ext cx="193025" cy="1655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721" h="6622" extrusionOk="0">
                          <a:moveTo>
                            <a:pt x="4438" y="1546"/>
                          </a:moveTo>
                          <a:cubicBezTo>
                            <a:pt x="5411" y="1546"/>
                            <a:pt x="6201" y="2336"/>
                            <a:pt x="6201" y="3309"/>
                          </a:cubicBezTo>
                          <a:cubicBezTo>
                            <a:pt x="6201" y="4383"/>
                            <a:pt x="5316" y="5106"/>
                            <a:pt x="4397" y="5106"/>
                          </a:cubicBezTo>
                          <a:cubicBezTo>
                            <a:pt x="3963" y="5106"/>
                            <a:pt x="3522" y="4946"/>
                            <a:pt x="3162" y="4585"/>
                          </a:cubicBezTo>
                          <a:cubicBezTo>
                            <a:pt x="2037" y="3461"/>
                            <a:pt x="2827" y="1546"/>
                            <a:pt x="4438" y="1546"/>
                          </a:cubicBezTo>
                          <a:close/>
                          <a:moveTo>
                            <a:pt x="4399" y="0"/>
                          </a:moveTo>
                          <a:cubicBezTo>
                            <a:pt x="3590" y="0"/>
                            <a:pt x="2766" y="300"/>
                            <a:pt x="2098" y="968"/>
                          </a:cubicBezTo>
                          <a:cubicBezTo>
                            <a:pt x="0" y="3066"/>
                            <a:pt x="1490" y="6622"/>
                            <a:pt x="4438" y="6622"/>
                          </a:cubicBezTo>
                          <a:cubicBezTo>
                            <a:pt x="6262" y="6622"/>
                            <a:pt x="7721" y="5132"/>
                            <a:pt x="7721" y="3309"/>
                          </a:cubicBezTo>
                          <a:cubicBezTo>
                            <a:pt x="7721" y="1314"/>
                            <a:pt x="6092" y="0"/>
                            <a:pt x="4399" y="0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41" name="Google Shape;7655;p74"/>
                  <p:cNvGrpSpPr/>
                  <p:nvPr/>
                </p:nvGrpSpPr>
                <p:grpSpPr>
                  <a:xfrm>
                    <a:off x="11459" y="4726"/>
                    <a:ext cx="1797" cy="1889"/>
                    <a:chOff x="6309575" y="2794100"/>
                    <a:chExt cx="1141375" cy="1199325"/>
                  </a:xfrm>
                </p:grpSpPr>
                <p:sp>
                  <p:nvSpPr>
                    <p:cNvPr id="142" name="Google Shape;7656;p74"/>
                    <p:cNvSpPr/>
                    <p:nvPr/>
                  </p:nvSpPr>
                  <p:spPr>
                    <a:xfrm flipH="1">
                      <a:off x="6309575" y="2885850"/>
                      <a:ext cx="1125425" cy="1107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303" extrusionOk="0">
                          <a:moveTo>
                            <a:pt x="41046" y="1"/>
                          </a:moveTo>
                          <a:cubicBezTo>
                            <a:pt x="40123" y="1"/>
                            <a:pt x="39196" y="350"/>
                            <a:pt x="38481" y="1049"/>
                          </a:cubicBezTo>
                          <a:lnTo>
                            <a:pt x="1429" y="38132"/>
                          </a:lnTo>
                          <a:cubicBezTo>
                            <a:pt x="1" y="39530"/>
                            <a:pt x="1" y="41810"/>
                            <a:pt x="1429" y="43238"/>
                          </a:cubicBezTo>
                          <a:cubicBezTo>
                            <a:pt x="2098" y="43907"/>
                            <a:pt x="3010" y="44302"/>
                            <a:pt x="3982" y="44302"/>
                          </a:cubicBezTo>
                          <a:cubicBezTo>
                            <a:pt x="4925" y="44302"/>
                            <a:pt x="5836" y="43907"/>
                            <a:pt x="6505" y="43238"/>
                          </a:cubicBezTo>
                          <a:lnTo>
                            <a:pt x="43588" y="6156"/>
                          </a:lnTo>
                          <a:cubicBezTo>
                            <a:pt x="45017" y="4757"/>
                            <a:pt x="45017" y="2478"/>
                            <a:pt x="43588" y="1049"/>
                          </a:cubicBezTo>
                          <a:cubicBezTo>
                            <a:pt x="42889" y="350"/>
                            <a:pt x="41969" y="1"/>
                            <a:pt x="41046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3" name="Google Shape;7657;p74"/>
                    <p:cNvSpPr/>
                    <p:nvPr/>
                  </p:nvSpPr>
                  <p:spPr>
                    <a:xfrm flipH="1">
                      <a:off x="6346800" y="2812725"/>
                      <a:ext cx="1082875" cy="10695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315" h="42782" extrusionOk="0">
                          <a:moveTo>
                            <a:pt x="40199" y="0"/>
                          </a:moveTo>
                          <a:cubicBezTo>
                            <a:pt x="39469" y="0"/>
                            <a:pt x="38740" y="281"/>
                            <a:pt x="38177" y="843"/>
                          </a:cubicBezTo>
                          <a:lnTo>
                            <a:pt x="1095" y="37926"/>
                          </a:lnTo>
                          <a:cubicBezTo>
                            <a:pt x="0" y="39020"/>
                            <a:pt x="0" y="40844"/>
                            <a:pt x="1095" y="41938"/>
                          </a:cubicBezTo>
                          <a:cubicBezTo>
                            <a:pt x="1657" y="42501"/>
                            <a:pt x="2386" y="42782"/>
                            <a:pt x="3116" y="42782"/>
                          </a:cubicBezTo>
                          <a:cubicBezTo>
                            <a:pt x="3845" y="42782"/>
                            <a:pt x="4575" y="42501"/>
                            <a:pt x="5137" y="41938"/>
                          </a:cubicBezTo>
                          <a:lnTo>
                            <a:pt x="42220" y="4886"/>
                          </a:lnTo>
                          <a:cubicBezTo>
                            <a:pt x="43314" y="3761"/>
                            <a:pt x="43314" y="1968"/>
                            <a:pt x="42220" y="843"/>
                          </a:cubicBezTo>
                          <a:cubicBezTo>
                            <a:pt x="41658" y="281"/>
                            <a:pt x="40928" y="0"/>
                            <a:pt x="40199" y="0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4" name="Google Shape;7658;p74"/>
                    <p:cNvSpPr/>
                    <p:nvPr/>
                  </p:nvSpPr>
                  <p:spPr>
                    <a:xfrm flipH="1">
                      <a:off x="6325525" y="2794100"/>
                      <a:ext cx="1125425" cy="1107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295" extrusionOk="0">
                          <a:moveTo>
                            <a:pt x="41034" y="1528"/>
                          </a:moveTo>
                          <a:cubicBezTo>
                            <a:pt x="42919" y="1528"/>
                            <a:pt x="43831" y="3777"/>
                            <a:pt x="42524" y="5084"/>
                          </a:cubicBezTo>
                          <a:lnTo>
                            <a:pt x="5441" y="42167"/>
                          </a:lnTo>
                          <a:cubicBezTo>
                            <a:pt x="5031" y="42562"/>
                            <a:pt x="4499" y="42759"/>
                            <a:pt x="3967" y="42759"/>
                          </a:cubicBezTo>
                          <a:cubicBezTo>
                            <a:pt x="3435" y="42759"/>
                            <a:pt x="2903" y="42562"/>
                            <a:pt x="2493" y="42167"/>
                          </a:cubicBezTo>
                          <a:cubicBezTo>
                            <a:pt x="1672" y="41346"/>
                            <a:pt x="1672" y="40008"/>
                            <a:pt x="2493" y="39218"/>
                          </a:cubicBezTo>
                          <a:lnTo>
                            <a:pt x="39575" y="2136"/>
                          </a:lnTo>
                          <a:cubicBezTo>
                            <a:pt x="39971" y="1740"/>
                            <a:pt x="40487" y="1528"/>
                            <a:pt x="41034" y="1528"/>
                          </a:cubicBezTo>
                          <a:close/>
                          <a:moveTo>
                            <a:pt x="41046" y="0"/>
                          </a:moveTo>
                          <a:cubicBezTo>
                            <a:pt x="40123" y="0"/>
                            <a:pt x="39195" y="357"/>
                            <a:pt x="38481" y="1072"/>
                          </a:cubicBezTo>
                          <a:lnTo>
                            <a:pt x="1429" y="38124"/>
                          </a:lnTo>
                          <a:cubicBezTo>
                            <a:pt x="0" y="39522"/>
                            <a:pt x="0" y="41832"/>
                            <a:pt x="1429" y="43230"/>
                          </a:cubicBezTo>
                          <a:cubicBezTo>
                            <a:pt x="2098" y="43899"/>
                            <a:pt x="3009" y="44294"/>
                            <a:pt x="3982" y="44294"/>
                          </a:cubicBezTo>
                          <a:cubicBezTo>
                            <a:pt x="4924" y="44294"/>
                            <a:pt x="5836" y="43899"/>
                            <a:pt x="6535" y="43230"/>
                          </a:cubicBezTo>
                          <a:lnTo>
                            <a:pt x="43588" y="6178"/>
                          </a:lnTo>
                          <a:cubicBezTo>
                            <a:pt x="45016" y="4750"/>
                            <a:pt x="45016" y="2470"/>
                            <a:pt x="43588" y="1072"/>
                          </a:cubicBezTo>
                          <a:cubicBezTo>
                            <a:pt x="42889" y="357"/>
                            <a:pt x="41969" y="0"/>
                            <a:pt x="41046" y="0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5" name="Google Shape;7659;p74"/>
                    <p:cNvSpPr/>
                    <p:nvPr/>
                  </p:nvSpPr>
                  <p:spPr>
                    <a:xfrm flipH="1">
                      <a:off x="6357450" y="2815550"/>
                      <a:ext cx="126925" cy="127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077" h="5108" extrusionOk="0">
                          <a:moveTo>
                            <a:pt x="2523" y="1"/>
                          </a:moveTo>
                          <a:cubicBezTo>
                            <a:pt x="1125" y="1"/>
                            <a:pt x="1" y="1156"/>
                            <a:pt x="1" y="2554"/>
                          </a:cubicBezTo>
                          <a:cubicBezTo>
                            <a:pt x="1" y="3952"/>
                            <a:pt x="1125" y="5107"/>
                            <a:pt x="2523" y="5107"/>
                          </a:cubicBezTo>
                          <a:cubicBezTo>
                            <a:pt x="3952" y="5107"/>
                            <a:pt x="5077" y="3952"/>
                            <a:pt x="5077" y="2554"/>
                          </a:cubicBezTo>
                          <a:cubicBezTo>
                            <a:pt x="5077" y="1156"/>
                            <a:pt x="3952" y="1"/>
                            <a:pt x="2523" y="1"/>
                          </a:cubicBezTo>
                          <a:close/>
                        </a:path>
                      </a:pathLst>
                    </a:custGeom>
                    <a:solidFill>
                      <a:srgbClr val="F6F3D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6" name="Google Shape;7660;p74"/>
                    <p:cNvSpPr/>
                    <p:nvPr/>
                  </p:nvSpPr>
                  <p:spPr>
                    <a:xfrm flipH="1">
                      <a:off x="6338450" y="2796675"/>
                      <a:ext cx="193025" cy="165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721" h="6623" extrusionOk="0">
                          <a:moveTo>
                            <a:pt x="4407" y="1516"/>
                          </a:moveTo>
                          <a:cubicBezTo>
                            <a:pt x="5410" y="1516"/>
                            <a:pt x="6201" y="2306"/>
                            <a:pt x="6201" y="3309"/>
                          </a:cubicBezTo>
                          <a:cubicBezTo>
                            <a:pt x="6201" y="4377"/>
                            <a:pt x="5327" y="5084"/>
                            <a:pt x="4414" y="5084"/>
                          </a:cubicBezTo>
                          <a:cubicBezTo>
                            <a:pt x="3975" y="5084"/>
                            <a:pt x="3526" y="4920"/>
                            <a:pt x="3161" y="4555"/>
                          </a:cubicBezTo>
                          <a:cubicBezTo>
                            <a:pt x="2037" y="3431"/>
                            <a:pt x="2827" y="1516"/>
                            <a:pt x="4407" y="1516"/>
                          </a:cubicBezTo>
                          <a:close/>
                          <a:moveTo>
                            <a:pt x="4398" y="1"/>
                          </a:moveTo>
                          <a:cubicBezTo>
                            <a:pt x="3589" y="1"/>
                            <a:pt x="2766" y="301"/>
                            <a:pt x="2097" y="969"/>
                          </a:cubicBezTo>
                          <a:cubicBezTo>
                            <a:pt x="0" y="3036"/>
                            <a:pt x="1489" y="6622"/>
                            <a:pt x="4407" y="6622"/>
                          </a:cubicBezTo>
                          <a:cubicBezTo>
                            <a:pt x="6231" y="6592"/>
                            <a:pt x="7721" y="5133"/>
                            <a:pt x="7721" y="3309"/>
                          </a:cubicBezTo>
                          <a:cubicBezTo>
                            <a:pt x="7721" y="1314"/>
                            <a:pt x="6092" y="1"/>
                            <a:pt x="4398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147" name="Google Shape;6418;p38"/>
                <p:cNvGrpSpPr/>
                <p:nvPr/>
              </p:nvGrpSpPr>
              <p:grpSpPr>
                <a:xfrm rot="1831166">
                  <a:off x="16418" y="-423"/>
                  <a:ext cx="2310" cy="2523"/>
                  <a:chOff x="7567100" y="2085976"/>
                  <a:chExt cx="935147" cy="1020509"/>
                </a:xfrm>
              </p:grpSpPr>
              <p:sp>
                <p:nvSpPr>
                  <p:cNvPr id="148" name="Google Shape;6419;p38"/>
                  <p:cNvSpPr/>
                  <p:nvPr/>
                </p:nvSpPr>
                <p:spPr>
                  <a:xfrm rot="-5811408">
                    <a:off x="7636334" y="2248837"/>
                    <a:ext cx="881309" cy="750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53" h="23128" extrusionOk="0">
                        <a:moveTo>
                          <a:pt x="5629" y="11023"/>
                        </a:moveTo>
                        <a:cubicBezTo>
                          <a:pt x="5700" y="11023"/>
                          <a:pt x="5769" y="11045"/>
                          <a:pt x="5822" y="11098"/>
                        </a:cubicBezTo>
                        <a:lnTo>
                          <a:pt x="13122" y="17261"/>
                        </a:lnTo>
                        <a:cubicBezTo>
                          <a:pt x="13213" y="17352"/>
                          <a:pt x="13258" y="17511"/>
                          <a:pt x="13213" y="17647"/>
                        </a:cubicBezTo>
                        <a:cubicBezTo>
                          <a:pt x="13167" y="17761"/>
                          <a:pt x="13031" y="17852"/>
                          <a:pt x="12894" y="17852"/>
                        </a:cubicBezTo>
                        <a:lnTo>
                          <a:pt x="5618" y="17852"/>
                        </a:lnTo>
                        <a:cubicBezTo>
                          <a:pt x="5436" y="17852"/>
                          <a:pt x="5276" y="17715"/>
                          <a:pt x="5276" y="17511"/>
                        </a:cubicBezTo>
                        <a:lnTo>
                          <a:pt x="5276" y="11348"/>
                        </a:lnTo>
                        <a:cubicBezTo>
                          <a:pt x="5276" y="11235"/>
                          <a:pt x="5345" y="11098"/>
                          <a:pt x="5481" y="11053"/>
                        </a:cubicBezTo>
                        <a:cubicBezTo>
                          <a:pt x="5528" y="11034"/>
                          <a:pt x="5579" y="11023"/>
                          <a:pt x="5629" y="11023"/>
                        </a:cubicBezTo>
                        <a:close/>
                        <a:moveTo>
                          <a:pt x="662" y="0"/>
                        </a:moveTo>
                        <a:cubicBezTo>
                          <a:pt x="321" y="0"/>
                          <a:pt x="1" y="264"/>
                          <a:pt x="1" y="660"/>
                        </a:cubicBezTo>
                        <a:lnTo>
                          <a:pt x="1" y="2662"/>
                        </a:lnTo>
                        <a:lnTo>
                          <a:pt x="1229" y="2662"/>
                        </a:lnTo>
                        <a:cubicBezTo>
                          <a:pt x="1243" y="2660"/>
                          <a:pt x="1258" y="2660"/>
                          <a:pt x="1272" y="2660"/>
                        </a:cubicBezTo>
                        <a:cubicBezTo>
                          <a:pt x="1715" y="2660"/>
                          <a:pt x="1715" y="3323"/>
                          <a:pt x="1272" y="3323"/>
                        </a:cubicBezTo>
                        <a:cubicBezTo>
                          <a:pt x="1258" y="3323"/>
                          <a:pt x="1243" y="3322"/>
                          <a:pt x="1229" y="3321"/>
                        </a:cubicBezTo>
                        <a:lnTo>
                          <a:pt x="1" y="3321"/>
                        </a:lnTo>
                        <a:lnTo>
                          <a:pt x="1" y="5345"/>
                        </a:lnTo>
                        <a:lnTo>
                          <a:pt x="1229" y="5345"/>
                        </a:lnTo>
                        <a:cubicBezTo>
                          <a:pt x="1243" y="5344"/>
                          <a:pt x="1258" y="5343"/>
                          <a:pt x="1272" y="5343"/>
                        </a:cubicBezTo>
                        <a:cubicBezTo>
                          <a:pt x="1715" y="5343"/>
                          <a:pt x="1715" y="6006"/>
                          <a:pt x="1272" y="6006"/>
                        </a:cubicBezTo>
                        <a:cubicBezTo>
                          <a:pt x="1258" y="6006"/>
                          <a:pt x="1243" y="6006"/>
                          <a:pt x="1229" y="6004"/>
                        </a:cubicBezTo>
                        <a:lnTo>
                          <a:pt x="1" y="6004"/>
                        </a:lnTo>
                        <a:lnTo>
                          <a:pt x="1" y="8028"/>
                        </a:lnTo>
                        <a:lnTo>
                          <a:pt x="1229" y="8028"/>
                        </a:lnTo>
                        <a:cubicBezTo>
                          <a:pt x="1243" y="8027"/>
                          <a:pt x="1257" y="8026"/>
                          <a:pt x="1270" y="8026"/>
                        </a:cubicBezTo>
                        <a:cubicBezTo>
                          <a:pt x="1715" y="8026"/>
                          <a:pt x="1715" y="8712"/>
                          <a:pt x="1270" y="8712"/>
                        </a:cubicBezTo>
                        <a:cubicBezTo>
                          <a:pt x="1257" y="8712"/>
                          <a:pt x="1243" y="8712"/>
                          <a:pt x="1229" y="8710"/>
                        </a:cubicBezTo>
                        <a:lnTo>
                          <a:pt x="1" y="8710"/>
                        </a:lnTo>
                        <a:lnTo>
                          <a:pt x="1" y="10734"/>
                        </a:lnTo>
                        <a:lnTo>
                          <a:pt x="1229" y="10734"/>
                        </a:lnTo>
                        <a:cubicBezTo>
                          <a:pt x="1243" y="10733"/>
                          <a:pt x="1258" y="10732"/>
                          <a:pt x="1272" y="10732"/>
                        </a:cubicBezTo>
                        <a:cubicBezTo>
                          <a:pt x="1715" y="10732"/>
                          <a:pt x="1715" y="11396"/>
                          <a:pt x="1272" y="11396"/>
                        </a:cubicBezTo>
                        <a:cubicBezTo>
                          <a:pt x="1258" y="11396"/>
                          <a:pt x="1243" y="11395"/>
                          <a:pt x="1229" y="11394"/>
                        </a:cubicBezTo>
                        <a:lnTo>
                          <a:pt x="1" y="11394"/>
                        </a:lnTo>
                        <a:lnTo>
                          <a:pt x="1" y="13418"/>
                        </a:lnTo>
                        <a:lnTo>
                          <a:pt x="1229" y="13418"/>
                        </a:lnTo>
                        <a:cubicBezTo>
                          <a:pt x="1243" y="13416"/>
                          <a:pt x="1258" y="13416"/>
                          <a:pt x="1272" y="13416"/>
                        </a:cubicBezTo>
                        <a:cubicBezTo>
                          <a:pt x="1715" y="13416"/>
                          <a:pt x="1715" y="14079"/>
                          <a:pt x="1272" y="14079"/>
                        </a:cubicBezTo>
                        <a:cubicBezTo>
                          <a:pt x="1258" y="14079"/>
                          <a:pt x="1243" y="14078"/>
                          <a:pt x="1229" y="14077"/>
                        </a:cubicBezTo>
                        <a:lnTo>
                          <a:pt x="1" y="14077"/>
                        </a:lnTo>
                        <a:lnTo>
                          <a:pt x="1" y="16101"/>
                        </a:lnTo>
                        <a:lnTo>
                          <a:pt x="1229" y="16101"/>
                        </a:lnTo>
                        <a:cubicBezTo>
                          <a:pt x="1243" y="16100"/>
                          <a:pt x="1258" y="16099"/>
                          <a:pt x="1272" y="16099"/>
                        </a:cubicBezTo>
                        <a:cubicBezTo>
                          <a:pt x="1715" y="16099"/>
                          <a:pt x="1715" y="16762"/>
                          <a:pt x="1272" y="16762"/>
                        </a:cubicBezTo>
                        <a:cubicBezTo>
                          <a:pt x="1258" y="16762"/>
                          <a:pt x="1243" y="16762"/>
                          <a:pt x="1229" y="16760"/>
                        </a:cubicBezTo>
                        <a:lnTo>
                          <a:pt x="1" y="16760"/>
                        </a:lnTo>
                        <a:lnTo>
                          <a:pt x="1" y="18784"/>
                        </a:lnTo>
                        <a:lnTo>
                          <a:pt x="1229" y="18784"/>
                        </a:lnTo>
                        <a:cubicBezTo>
                          <a:pt x="1684" y="18784"/>
                          <a:pt x="1684" y="19444"/>
                          <a:pt x="1229" y="19466"/>
                        </a:cubicBezTo>
                        <a:lnTo>
                          <a:pt x="1" y="19466"/>
                        </a:lnTo>
                        <a:lnTo>
                          <a:pt x="1" y="21490"/>
                        </a:lnTo>
                        <a:lnTo>
                          <a:pt x="1229" y="21490"/>
                        </a:lnTo>
                        <a:cubicBezTo>
                          <a:pt x="1236" y="21490"/>
                          <a:pt x="1244" y="21490"/>
                          <a:pt x="1251" y="21490"/>
                        </a:cubicBezTo>
                        <a:cubicBezTo>
                          <a:pt x="1683" y="21490"/>
                          <a:pt x="1676" y="22150"/>
                          <a:pt x="1229" y="22150"/>
                        </a:cubicBezTo>
                        <a:lnTo>
                          <a:pt x="1" y="22150"/>
                        </a:lnTo>
                        <a:lnTo>
                          <a:pt x="1" y="22491"/>
                        </a:lnTo>
                        <a:cubicBezTo>
                          <a:pt x="1" y="22832"/>
                          <a:pt x="296" y="23127"/>
                          <a:pt x="660" y="23127"/>
                        </a:cubicBezTo>
                        <a:lnTo>
                          <a:pt x="26447" y="23127"/>
                        </a:lnTo>
                        <a:cubicBezTo>
                          <a:pt x="26720" y="23127"/>
                          <a:pt x="26970" y="22968"/>
                          <a:pt x="27061" y="22695"/>
                        </a:cubicBezTo>
                        <a:cubicBezTo>
                          <a:pt x="27152" y="22445"/>
                          <a:pt x="27061" y="22150"/>
                          <a:pt x="26857" y="21990"/>
                        </a:cubicBezTo>
                        <a:lnTo>
                          <a:pt x="17897" y="14395"/>
                        </a:lnTo>
                        <a:lnTo>
                          <a:pt x="11462" y="8938"/>
                        </a:lnTo>
                        <a:lnTo>
                          <a:pt x="1092" y="160"/>
                        </a:lnTo>
                        <a:cubicBezTo>
                          <a:pt x="961" y="50"/>
                          <a:pt x="810" y="0"/>
                          <a:pt x="662" y="0"/>
                        </a:cubicBezTo>
                        <a:close/>
                      </a:path>
                    </a:pathLst>
                  </a:custGeom>
                  <a:solidFill>
                    <a:srgbClr val="452666"/>
                  </a:solidFill>
                  <a:ln w="38100" cap="flat" cmpd="sng">
                    <a:solidFill>
                      <a:srgbClr val="45266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9" name="Google Shape;6420;p38"/>
                  <p:cNvSpPr/>
                  <p:nvPr/>
                </p:nvSpPr>
                <p:spPr>
                  <a:xfrm rot="-5811408">
                    <a:off x="7551704" y="2192955"/>
                    <a:ext cx="881309" cy="750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53" h="23128" extrusionOk="0">
                        <a:moveTo>
                          <a:pt x="5629" y="11023"/>
                        </a:moveTo>
                        <a:cubicBezTo>
                          <a:pt x="5700" y="11023"/>
                          <a:pt x="5769" y="11045"/>
                          <a:pt x="5822" y="11098"/>
                        </a:cubicBezTo>
                        <a:lnTo>
                          <a:pt x="13122" y="17261"/>
                        </a:lnTo>
                        <a:cubicBezTo>
                          <a:pt x="13213" y="17352"/>
                          <a:pt x="13258" y="17511"/>
                          <a:pt x="13213" y="17647"/>
                        </a:cubicBezTo>
                        <a:cubicBezTo>
                          <a:pt x="13167" y="17761"/>
                          <a:pt x="13031" y="17852"/>
                          <a:pt x="12894" y="17852"/>
                        </a:cubicBezTo>
                        <a:lnTo>
                          <a:pt x="5618" y="17852"/>
                        </a:lnTo>
                        <a:cubicBezTo>
                          <a:pt x="5436" y="17852"/>
                          <a:pt x="5276" y="17715"/>
                          <a:pt x="5276" y="17511"/>
                        </a:cubicBezTo>
                        <a:lnTo>
                          <a:pt x="5276" y="11348"/>
                        </a:lnTo>
                        <a:cubicBezTo>
                          <a:pt x="5276" y="11235"/>
                          <a:pt x="5345" y="11098"/>
                          <a:pt x="5481" y="11053"/>
                        </a:cubicBezTo>
                        <a:cubicBezTo>
                          <a:pt x="5528" y="11034"/>
                          <a:pt x="5579" y="11023"/>
                          <a:pt x="5629" y="11023"/>
                        </a:cubicBezTo>
                        <a:close/>
                        <a:moveTo>
                          <a:pt x="662" y="0"/>
                        </a:moveTo>
                        <a:cubicBezTo>
                          <a:pt x="321" y="0"/>
                          <a:pt x="1" y="264"/>
                          <a:pt x="1" y="660"/>
                        </a:cubicBezTo>
                        <a:lnTo>
                          <a:pt x="1" y="2662"/>
                        </a:lnTo>
                        <a:lnTo>
                          <a:pt x="1229" y="2662"/>
                        </a:lnTo>
                        <a:cubicBezTo>
                          <a:pt x="1243" y="2660"/>
                          <a:pt x="1258" y="2660"/>
                          <a:pt x="1272" y="2660"/>
                        </a:cubicBezTo>
                        <a:cubicBezTo>
                          <a:pt x="1715" y="2660"/>
                          <a:pt x="1715" y="3323"/>
                          <a:pt x="1272" y="3323"/>
                        </a:cubicBezTo>
                        <a:cubicBezTo>
                          <a:pt x="1258" y="3323"/>
                          <a:pt x="1243" y="3322"/>
                          <a:pt x="1229" y="3321"/>
                        </a:cubicBezTo>
                        <a:lnTo>
                          <a:pt x="1" y="3321"/>
                        </a:lnTo>
                        <a:lnTo>
                          <a:pt x="1" y="5345"/>
                        </a:lnTo>
                        <a:lnTo>
                          <a:pt x="1229" y="5345"/>
                        </a:lnTo>
                        <a:cubicBezTo>
                          <a:pt x="1243" y="5344"/>
                          <a:pt x="1258" y="5343"/>
                          <a:pt x="1272" y="5343"/>
                        </a:cubicBezTo>
                        <a:cubicBezTo>
                          <a:pt x="1715" y="5343"/>
                          <a:pt x="1715" y="6006"/>
                          <a:pt x="1272" y="6006"/>
                        </a:cubicBezTo>
                        <a:cubicBezTo>
                          <a:pt x="1258" y="6006"/>
                          <a:pt x="1243" y="6006"/>
                          <a:pt x="1229" y="6004"/>
                        </a:cubicBezTo>
                        <a:lnTo>
                          <a:pt x="1" y="6004"/>
                        </a:lnTo>
                        <a:lnTo>
                          <a:pt x="1" y="8028"/>
                        </a:lnTo>
                        <a:lnTo>
                          <a:pt x="1229" y="8028"/>
                        </a:lnTo>
                        <a:cubicBezTo>
                          <a:pt x="1243" y="8027"/>
                          <a:pt x="1257" y="8026"/>
                          <a:pt x="1270" y="8026"/>
                        </a:cubicBezTo>
                        <a:cubicBezTo>
                          <a:pt x="1715" y="8026"/>
                          <a:pt x="1715" y="8712"/>
                          <a:pt x="1270" y="8712"/>
                        </a:cubicBezTo>
                        <a:cubicBezTo>
                          <a:pt x="1257" y="8712"/>
                          <a:pt x="1243" y="8712"/>
                          <a:pt x="1229" y="8710"/>
                        </a:cubicBezTo>
                        <a:lnTo>
                          <a:pt x="1" y="8710"/>
                        </a:lnTo>
                        <a:lnTo>
                          <a:pt x="1" y="10734"/>
                        </a:lnTo>
                        <a:lnTo>
                          <a:pt x="1229" y="10734"/>
                        </a:lnTo>
                        <a:cubicBezTo>
                          <a:pt x="1243" y="10733"/>
                          <a:pt x="1258" y="10732"/>
                          <a:pt x="1272" y="10732"/>
                        </a:cubicBezTo>
                        <a:cubicBezTo>
                          <a:pt x="1715" y="10732"/>
                          <a:pt x="1715" y="11396"/>
                          <a:pt x="1272" y="11396"/>
                        </a:cubicBezTo>
                        <a:cubicBezTo>
                          <a:pt x="1258" y="11396"/>
                          <a:pt x="1243" y="11395"/>
                          <a:pt x="1229" y="11394"/>
                        </a:cubicBezTo>
                        <a:lnTo>
                          <a:pt x="1" y="11394"/>
                        </a:lnTo>
                        <a:lnTo>
                          <a:pt x="1" y="13418"/>
                        </a:lnTo>
                        <a:lnTo>
                          <a:pt x="1229" y="13418"/>
                        </a:lnTo>
                        <a:cubicBezTo>
                          <a:pt x="1243" y="13416"/>
                          <a:pt x="1258" y="13416"/>
                          <a:pt x="1272" y="13416"/>
                        </a:cubicBezTo>
                        <a:cubicBezTo>
                          <a:pt x="1715" y="13416"/>
                          <a:pt x="1715" y="14079"/>
                          <a:pt x="1272" y="14079"/>
                        </a:cubicBezTo>
                        <a:cubicBezTo>
                          <a:pt x="1258" y="14079"/>
                          <a:pt x="1243" y="14078"/>
                          <a:pt x="1229" y="14077"/>
                        </a:cubicBezTo>
                        <a:lnTo>
                          <a:pt x="1" y="14077"/>
                        </a:lnTo>
                        <a:lnTo>
                          <a:pt x="1" y="16101"/>
                        </a:lnTo>
                        <a:lnTo>
                          <a:pt x="1229" y="16101"/>
                        </a:lnTo>
                        <a:cubicBezTo>
                          <a:pt x="1243" y="16100"/>
                          <a:pt x="1258" y="16099"/>
                          <a:pt x="1272" y="16099"/>
                        </a:cubicBezTo>
                        <a:cubicBezTo>
                          <a:pt x="1715" y="16099"/>
                          <a:pt x="1715" y="16762"/>
                          <a:pt x="1272" y="16762"/>
                        </a:cubicBezTo>
                        <a:cubicBezTo>
                          <a:pt x="1258" y="16762"/>
                          <a:pt x="1243" y="16762"/>
                          <a:pt x="1229" y="16760"/>
                        </a:cubicBezTo>
                        <a:lnTo>
                          <a:pt x="1" y="16760"/>
                        </a:lnTo>
                        <a:lnTo>
                          <a:pt x="1" y="18784"/>
                        </a:lnTo>
                        <a:lnTo>
                          <a:pt x="1229" y="18784"/>
                        </a:lnTo>
                        <a:cubicBezTo>
                          <a:pt x="1684" y="18784"/>
                          <a:pt x="1684" y="19444"/>
                          <a:pt x="1229" y="19466"/>
                        </a:cubicBezTo>
                        <a:lnTo>
                          <a:pt x="1" y="19466"/>
                        </a:lnTo>
                        <a:lnTo>
                          <a:pt x="1" y="21490"/>
                        </a:lnTo>
                        <a:lnTo>
                          <a:pt x="1229" y="21490"/>
                        </a:lnTo>
                        <a:cubicBezTo>
                          <a:pt x="1236" y="21490"/>
                          <a:pt x="1244" y="21490"/>
                          <a:pt x="1251" y="21490"/>
                        </a:cubicBezTo>
                        <a:cubicBezTo>
                          <a:pt x="1683" y="21490"/>
                          <a:pt x="1676" y="22150"/>
                          <a:pt x="1229" y="22150"/>
                        </a:cubicBezTo>
                        <a:lnTo>
                          <a:pt x="1" y="22150"/>
                        </a:lnTo>
                        <a:lnTo>
                          <a:pt x="1" y="22491"/>
                        </a:lnTo>
                        <a:cubicBezTo>
                          <a:pt x="1" y="22832"/>
                          <a:pt x="296" y="23127"/>
                          <a:pt x="660" y="23127"/>
                        </a:cubicBezTo>
                        <a:lnTo>
                          <a:pt x="26447" y="23127"/>
                        </a:lnTo>
                        <a:cubicBezTo>
                          <a:pt x="26720" y="23127"/>
                          <a:pt x="26970" y="22968"/>
                          <a:pt x="27061" y="22695"/>
                        </a:cubicBezTo>
                        <a:cubicBezTo>
                          <a:pt x="27152" y="22445"/>
                          <a:pt x="27061" y="22150"/>
                          <a:pt x="26857" y="21990"/>
                        </a:cubicBezTo>
                        <a:lnTo>
                          <a:pt x="17897" y="14395"/>
                        </a:lnTo>
                        <a:lnTo>
                          <a:pt x="11462" y="8938"/>
                        </a:lnTo>
                        <a:lnTo>
                          <a:pt x="1092" y="160"/>
                        </a:lnTo>
                        <a:cubicBezTo>
                          <a:pt x="961" y="50"/>
                          <a:pt x="810" y="0"/>
                          <a:pt x="66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38100" cap="flat" cmpd="sng">
                    <a:solidFill>
                      <a:srgbClr val="45266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51" name="组合 150"/>
              <p:cNvGrpSpPr/>
              <p:nvPr/>
            </p:nvGrpSpPr>
            <p:grpSpPr>
              <a:xfrm>
                <a:off x="1329" y="834"/>
                <a:ext cx="7400" cy="1422"/>
                <a:chOff x="4988" y="4336"/>
                <a:chExt cx="7400" cy="1422"/>
              </a:xfrm>
            </p:grpSpPr>
            <p:grpSp>
              <p:nvGrpSpPr>
                <p:cNvPr id="152" name="组合 151"/>
                <p:cNvGrpSpPr/>
                <p:nvPr/>
              </p:nvGrpSpPr>
              <p:grpSpPr>
                <a:xfrm>
                  <a:off x="4988" y="4336"/>
                  <a:ext cx="1471" cy="1422"/>
                  <a:chOff x="5273" y="3860"/>
                  <a:chExt cx="1768" cy="1708"/>
                </a:xfrm>
              </p:grpSpPr>
              <p:sp>
                <p:nvSpPr>
                  <p:cNvPr id="153" name="椭圆 152"/>
                  <p:cNvSpPr/>
                  <p:nvPr/>
                </p:nvSpPr>
                <p:spPr>
                  <a:xfrm>
                    <a:off x="5273" y="3968"/>
                    <a:ext cx="1600" cy="1600"/>
                  </a:xfrm>
                  <a:prstGeom prst="ellipse">
                    <a:avLst/>
                  </a:prstGeom>
                  <a:solidFill>
                    <a:srgbClr val="4526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>
                      <a:solidFill>
                        <a:srgbClr val="452666"/>
                      </a:solidFill>
                      <a:latin typeface="Algerian" panose="04020705040A02060702" charset="0"/>
                      <a:cs typeface="Algerian" panose="04020705040A02060702" charset="0"/>
                    </a:endParaRPr>
                  </a:p>
                </p:txBody>
              </p:sp>
              <p:sp>
                <p:nvSpPr>
                  <p:cNvPr id="154" name="椭圆 153"/>
                  <p:cNvSpPr/>
                  <p:nvPr/>
                </p:nvSpPr>
                <p:spPr>
                  <a:xfrm>
                    <a:off x="5441" y="3860"/>
                    <a:ext cx="1600" cy="1600"/>
                  </a:xfrm>
                  <a:prstGeom prst="ellipse">
                    <a:avLst/>
                  </a:prstGeom>
                  <a:solidFill>
                    <a:srgbClr val="FFB677"/>
                  </a:solidFill>
                  <a:ln w="25400">
                    <a:solidFill>
                      <a:srgbClr val="4526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CN" sz="3600" b="1">
                        <a:solidFill>
                          <a:srgbClr val="452666"/>
                        </a:solidFill>
                        <a:latin typeface="Algerian" panose="04020705040A02060702" charset="0"/>
                        <a:cs typeface="Algerian" panose="04020705040A02060702" charset="0"/>
                      </a:rPr>
                      <a:t>3</a:t>
                    </a:r>
                  </a:p>
                </p:txBody>
              </p:sp>
            </p:grpSp>
            <p:grpSp>
              <p:nvGrpSpPr>
                <p:cNvPr id="155" name="组合 154"/>
                <p:cNvGrpSpPr/>
                <p:nvPr/>
              </p:nvGrpSpPr>
              <p:grpSpPr>
                <a:xfrm>
                  <a:off x="6592" y="4427"/>
                  <a:ext cx="5796" cy="1241"/>
                  <a:chOff x="4834" y="3684"/>
                  <a:chExt cx="5796" cy="1241"/>
                </a:xfrm>
              </p:grpSpPr>
              <p:sp>
                <p:nvSpPr>
                  <p:cNvPr id="156" name="文本框 155"/>
                  <p:cNvSpPr txBox="1"/>
                  <p:nvPr/>
                </p:nvSpPr>
                <p:spPr>
                  <a:xfrm>
                    <a:off x="4834" y="3684"/>
                    <a:ext cx="5179" cy="82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/>
                    <a:r>
                      <a:rPr lang="en-US" altLang="zh-CN" sz="2800" b="1">
                        <a:solidFill>
                          <a:srgbClr val="452666"/>
                        </a:solidFill>
                        <a:latin typeface="Algerian" panose="04020705040A02060702" charset="0"/>
                      </a:rPr>
                      <a:t>ADD TITLE HERE</a:t>
                    </a:r>
                  </a:p>
                </p:txBody>
              </p:sp>
              <p:sp>
                <p:nvSpPr>
                  <p:cNvPr id="157" name="文本框 156"/>
                  <p:cNvSpPr txBox="1"/>
                  <p:nvPr/>
                </p:nvSpPr>
                <p:spPr>
                  <a:xfrm>
                    <a:off x="4834" y="4394"/>
                    <a:ext cx="5796" cy="5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GB" sz="1600">
                        <a:latin typeface="+mj-lt"/>
                        <a:cs typeface="+mj-lt"/>
                        <a:sym typeface="+mn-ea"/>
                      </a:rPr>
                      <a:t>Here is where your presentation begins</a:t>
                    </a:r>
                    <a:endParaRPr lang="en-GB" altLang="en-US" sz="1600">
                      <a:solidFill>
                        <a:srgbClr val="5F6CAF"/>
                      </a:solidFill>
                      <a:latin typeface="+mj-lt"/>
                      <a:ea typeface="微软雅黑 Light" panose="020B0502040204020203" charset="-122"/>
                      <a:cs typeface="+mj-lt"/>
                      <a:sym typeface="+mn-ea"/>
                    </a:endParaRPr>
                  </a:p>
                </p:txBody>
              </p:sp>
            </p:grpSp>
          </p:grpSp>
        </p:grpSp>
        <p:grpSp>
          <p:nvGrpSpPr>
            <p:cNvPr id="163" name="Google Shape;6400;p38"/>
            <p:cNvGrpSpPr/>
            <p:nvPr/>
          </p:nvGrpSpPr>
          <p:grpSpPr>
            <a:xfrm rot="-1833639">
              <a:off x="16048" y="7715"/>
              <a:ext cx="3360" cy="3580"/>
              <a:chOff x="91572" y="425182"/>
              <a:chExt cx="1225960" cy="1306130"/>
            </a:xfrm>
          </p:grpSpPr>
          <p:grpSp>
            <p:nvGrpSpPr>
              <p:cNvPr id="164" name="Google Shape;6401;p38"/>
              <p:cNvGrpSpPr/>
              <p:nvPr/>
            </p:nvGrpSpPr>
            <p:grpSpPr>
              <a:xfrm rot="4394298">
                <a:off x="223036" y="632315"/>
                <a:ext cx="963020" cy="990296"/>
                <a:chOff x="7174117" y="2226616"/>
                <a:chExt cx="824116" cy="847458"/>
              </a:xfrm>
            </p:grpSpPr>
            <p:sp>
              <p:nvSpPr>
                <p:cNvPr id="165" name="Google Shape;6402;p38"/>
                <p:cNvSpPr/>
                <p:nvPr/>
              </p:nvSpPr>
              <p:spPr>
                <a:xfrm rot="-3909266">
                  <a:off x="7296670" y="2359459"/>
                  <a:ext cx="589737" cy="565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88" h="22600" extrusionOk="0">
                      <a:moveTo>
                        <a:pt x="3956" y="1"/>
                      </a:moveTo>
                      <a:cubicBezTo>
                        <a:pt x="2490" y="1"/>
                        <a:pt x="1215" y="1033"/>
                        <a:pt x="942" y="2505"/>
                      </a:cubicBezTo>
                      <a:cubicBezTo>
                        <a:pt x="0" y="8006"/>
                        <a:pt x="1794" y="13629"/>
                        <a:pt x="5745" y="17581"/>
                      </a:cubicBezTo>
                      <a:cubicBezTo>
                        <a:pt x="9002" y="20813"/>
                        <a:pt x="13375" y="22600"/>
                        <a:pt x="17893" y="22600"/>
                      </a:cubicBezTo>
                      <a:cubicBezTo>
                        <a:pt x="18855" y="22600"/>
                        <a:pt x="19824" y="22518"/>
                        <a:pt x="20791" y="22353"/>
                      </a:cubicBezTo>
                      <a:cubicBezTo>
                        <a:pt x="22463" y="22079"/>
                        <a:pt x="23587" y="20499"/>
                        <a:pt x="23314" y="18827"/>
                      </a:cubicBezTo>
                      <a:cubicBezTo>
                        <a:pt x="23043" y="17367"/>
                        <a:pt x="21762" y="16315"/>
                        <a:pt x="20327" y="16315"/>
                      </a:cubicBezTo>
                      <a:cubicBezTo>
                        <a:pt x="20149" y="16315"/>
                        <a:pt x="19969" y="16331"/>
                        <a:pt x="19788" y="16365"/>
                      </a:cubicBezTo>
                      <a:cubicBezTo>
                        <a:pt x="19137" y="16477"/>
                        <a:pt x="18494" y="16531"/>
                        <a:pt x="17863" y="16531"/>
                      </a:cubicBezTo>
                      <a:cubicBezTo>
                        <a:pt x="11149" y="16531"/>
                        <a:pt x="5763" y="10428"/>
                        <a:pt x="6930" y="3538"/>
                      </a:cubicBezTo>
                      <a:cubicBezTo>
                        <a:pt x="7204" y="1897"/>
                        <a:pt x="6110" y="316"/>
                        <a:pt x="4468" y="43"/>
                      </a:cubicBezTo>
                      <a:cubicBezTo>
                        <a:pt x="4296" y="14"/>
                        <a:pt x="4125" y="1"/>
                        <a:pt x="395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" name="Google Shape;6403;p38"/>
                <p:cNvSpPr/>
                <p:nvPr/>
              </p:nvSpPr>
              <p:spPr>
                <a:xfrm rot="-3909266">
                  <a:off x="7259430" y="2347551"/>
                  <a:ext cx="653491" cy="605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38" h="24222" extrusionOk="0">
                      <a:moveTo>
                        <a:pt x="5621" y="1607"/>
                      </a:moveTo>
                      <a:cubicBezTo>
                        <a:pt x="5742" y="1607"/>
                        <a:pt x="5864" y="1607"/>
                        <a:pt x="5985" y="1637"/>
                      </a:cubicBezTo>
                      <a:cubicBezTo>
                        <a:pt x="7232" y="1850"/>
                        <a:pt x="8052" y="3005"/>
                        <a:pt x="7870" y="4251"/>
                      </a:cubicBezTo>
                      <a:cubicBezTo>
                        <a:pt x="6592" y="11639"/>
                        <a:pt x="12344" y="18138"/>
                        <a:pt x="19514" y="18138"/>
                      </a:cubicBezTo>
                      <a:cubicBezTo>
                        <a:pt x="20191" y="18138"/>
                        <a:pt x="20881" y="18080"/>
                        <a:pt x="21578" y="17959"/>
                      </a:cubicBezTo>
                      <a:cubicBezTo>
                        <a:pt x="21722" y="17931"/>
                        <a:pt x="21865" y="17918"/>
                        <a:pt x="22006" y="17918"/>
                      </a:cubicBezTo>
                      <a:cubicBezTo>
                        <a:pt x="23085" y="17918"/>
                        <a:pt x="24035" y="18711"/>
                        <a:pt x="24223" y="19814"/>
                      </a:cubicBezTo>
                      <a:cubicBezTo>
                        <a:pt x="24436" y="21090"/>
                        <a:pt x="23584" y="22276"/>
                        <a:pt x="22338" y="22458"/>
                      </a:cubicBezTo>
                      <a:cubicBezTo>
                        <a:pt x="21404" y="22620"/>
                        <a:pt x="20465" y="22700"/>
                        <a:pt x="19533" y="22700"/>
                      </a:cubicBezTo>
                      <a:cubicBezTo>
                        <a:pt x="15218" y="22700"/>
                        <a:pt x="11030" y="20998"/>
                        <a:pt x="7931" y="17899"/>
                      </a:cubicBezTo>
                      <a:cubicBezTo>
                        <a:pt x="4162" y="14130"/>
                        <a:pt x="2459" y="8750"/>
                        <a:pt x="3371" y="3491"/>
                      </a:cubicBezTo>
                      <a:cubicBezTo>
                        <a:pt x="3554" y="2397"/>
                        <a:pt x="4496" y="1607"/>
                        <a:pt x="5621" y="1607"/>
                      </a:cubicBezTo>
                      <a:close/>
                      <a:moveTo>
                        <a:pt x="5613" y="1"/>
                      </a:moveTo>
                      <a:cubicBezTo>
                        <a:pt x="3771" y="1"/>
                        <a:pt x="2154" y="1368"/>
                        <a:pt x="1882" y="3248"/>
                      </a:cubicBezTo>
                      <a:cubicBezTo>
                        <a:pt x="0" y="14204"/>
                        <a:pt x="8422" y="24221"/>
                        <a:pt x="19522" y="24221"/>
                      </a:cubicBezTo>
                      <a:cubicBezTo>
                        <a:pt x="19539" y="24221"/>
                        <a:pt x="19555" y="24221"/>
                        <a:pt x="19572" y="24221"/>
                      </a:cubicBezTo>
                      <a:cubicBezTo>
                        <a:pt x="20575" y="24221"/>
                        <a:pt x="21609" y="24130"/>
                        <a:pt x="22581" y="23978"/>
                      </a:cubicBezTo>
                      <a:cubicBezTo>
                        <a:pt x="24709" y="23643"/>
                        <a:pt x="26138" y="21668"/>
                        <a:pt x="25803" y="19570"/>
                      </a:cubicBezTo>
                      <a:cubicBezTo>
                        <a:pt x="25480" y="17713"/>
                        <a:pt x="23845" y="16403"/>
                        <a:pt x="22018" y="16403"/>
                      </a:cubicBezTo>
                      <a:cubicBezTo>
                        <a:pt x="21783" y="16403"/>
                        <a:pt x="21544" y="16425"/>
                        <a:pt x="21305" y="16470"/>
                      </a:cubicBezTo>
                      <a:cubicBezTo>
                        <a:pt x="20699" y="16575"/>
                        <a:pt x="20100" y="16625"/>
                        <a:pt x="19512" y="16625"/>
                      </a:cubicBezTo>
                      <a:cubicBezTo>
                        <a:pt x="13279" y="16625"/>
                        <a:pt x="8248" y="10968"/>
                        <a:pt x="9359" y="4525"/>
                      </a:cubicBezTo>
                      <a:cubicBezTo>
                        <a:pt x="9754" y="2427"/>
                        <a:pt x="8356" y="421"/>
                        <a:pt x="6259" y="56"/>
                      </a:cubicBezTo>
                      <a:cubicBezTo>
                        <a:pt x="6042" y="19"/>
                        <a:pt x="5826" y="1"/>
                        <a:pt x="561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" name="Google Shape;6404;p38"/>
                <p:cNvSpPr/>
                <p:nvPr/>
              </p:nvSpPr>
              <p:spPr>
                <a:xfrm rot="-3909266">
                  <a:off x="7792751" y="2459304"/>
                  <a:ext cx="144409" cy="137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6" h="5519" extrusionOk="0">
                      <a:moveTo>
                        <a:pt x="2765" y="1"/>
                      </a:moveTo>
                      <a:cubicBezTo>
                        <a:pt x="1347" y="1"/>
                        <a:pt x="1" y="1095"/>
                        <a:pt x="1" y="2759"/>
                      </a:cubicBezTo>
                      <a:cubicBezTo>
                        <a:pt x="1" y="4423"/>
                        <a:pt x="1347" y="5518"/>
                        <a:pt x="2765" y="5518"/>
                      </a:cubicBezTo>
                      <a:cubicBezTo>
                        <a:pt x="3445" y="5518"/>
                        <a:pt x="4141" y="5266"/>
                        <a:pt x="4712" y="4705"/>
                      </a:cubicBezTo>
                      <a:cubicBezTo>
                        <a:pt x="5776" y="3641"/>
                        <a:pt x="5776" y="1878"/>
                        <a:pt x="4712" y="814"/>
                      </a:cubicBezTo>
                      <a:cubicBezTo>
                        <a:pt x="4141" y="252"/>
                        <a:pt x="3445" y="1"/>
                        <a:pt x="2765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" name="Google Shape;6405;p38"/>
                <p:cNvSpPr/>
                <p:nvPr/>
              </p:nvSpPr>
              <p:spPr>
                <a:xfrm rot="-3909266">
                  <a:off x="7741112" y="2443745"/>
                  <a:ext cx="243865" cy="176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4" h="7065" extrusionOk="0">
                      <a:moveTo>
                        <a:pt x="4997" y="1560"/>
                      </a:moveTo>
                      <a:cubicBezTo>
                        <a:pt x="5502" y="1560"/>
                        <a:pt x="5953" y="1770"/>
                        <a:pt x="6323" y="2140"/>
                      </a:cubicBezTo>
                      <a:cubicBezTo>
                        <a:pt x="7667" y="3457"/>
                        <a:pt x="6567" y="5551"/>
                        <a:pt x="4924" y="5551"/>
                      </a:cubicBezTo>
                      <a:cubicBezTo>
                        <a:pt x="4671" y="5551"/>
                        <a:pt x="4406" y="5502"/>
                        <a:pt x="4134" y="5392"/>
                      </a:cubicBezTo>
                      <a:cubicBezTo>
                        <a:pt x="2128" y="4541"/>
                        <a:pt x="2736" y="1563"/>
                        <a:pt x="4894" y="1563"/>
                      </a:cubicBezTo>
                      <a:cubicBezTo>
                        <a:pt x="4929" y="1561"/>
                        <a:pt x="4963" y="1560"/>
                        <a:pt x="4997" y="1560"/>
                      </a:cubicBezTo>
                      <a:close/>
                      <a:moveTo>
                        <a:pt x="4953" y="0"/>
                      </a:moveTo>
                      <a:cubicBezTo>
                        <a:pt x="4506" y="0"/>
                        <a:pt x="4036" y="89"/>
                        <a:pt x="3557" y="286"/>
                      </a:cubicBezTo>
                      <a:cubicBezTo>
                        <a:pt x="1" y="1745"/>
                        <a:pt x="1064" y="7064"/>
                        <a:pt x="4894" y="7064"/>
                      </a:cubicBezTo>
                      <a:cubicBezTo>
                        <a:pt x="5837" y="7064"/>
                        <a:pt x="6718" y="6699"/>
                        <a:pt x="7387" y="6031"/>
                      </a:cubicBezTo>
                      <a:cubicBezTo>
                        <a:pt x="9754" y="3664"/>
                        <a:pt x="7820" y="0"/>
                        <a:pt x="495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" name="Google Shape;6406;p38"/>
                <p:cNvSpPr/>
                <p:nvPr/>
              </p:nvSpPr>
              <p:spPr>
                <a:xfrm rot="-3909266">
                  <a:off x="7248971" y="2658859"/>
                  <a:ext cx="144409" cy="137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6" h="5518" extrusionOk="0">
                      <a:moveTo>
                        <a:pt x="2755" y="0"/>
                      </a:moveTo>
                      <a:cubicBezTo>
                        <a:pt x="1347" y="0"/>
                        <a:pt x="0" y="1095"/>
                        <a:pt x="0" y="2759"/>
                      </a:cubicBezTo>
                      <a:cubicBezTo>
                        <a:pt x="0" y="4423"/>
                        <a:pt x="1347" y="5518"/>
                        <a:pt x="2755" y="5518"/>
                      </a:cubicBezTo>
                      <a:cubicBezTo>
                        <a:pt x="3430" y="5518"/>
                        <a:pt x="4120" y="5266"/>
                        <a:pt x="4681" y="4704"/>
                      </a:cubicBezTo>
                      <a:cubicBezTo>
                        <a:pt x="5776" y="3641"/>
                        <a:pt x="5776" y="1878"/>
                        <a:pt x="4681" y="814"/>
                      </a:cubicBezTo>
                      <a:cubicBezTo>
                        <a:pt x="4120" y="252"/>
                        <a:pt x="3430" y="0"/>
                        <a:pt x="275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" name="Google Shape;6407;p38"/>
                <p:cNvSpPr/>
                <p:nvPr/>
              </p:nvSpPr>
              <p:spPr>
                <a:xfrm rot="-3909266">
                  <a:off x="7197344" y="2643292"/>
                  <a:ext cx="243865" cy="176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4" h="7065" extrusionOk="0">
                      <a:moveTo>
                        <a:pt x="4894" y="1532"/>
                      </a:moveTo>
                      <a:cubicBezTo>
                        <a:pt x="6687" y="1532"/>
                        <a:pt x="7599" y="3690"/>
                        <a:pt x="6323" y="4967"/>
                      </a:cubicBezTo>
                      <a:cubicBezTo>
                        <a:pt x="5918" y="5348"/>
                        <a:pt x="5415" y="5528"/>
                        <a:pt x="4920" y="5528"/>
                      </a:cubicBezTo>
                      <a:cubicBezTo>
                        <a:pt x="4152" y="5528"/>
                        <a:pt x="3403" y="5093"/>
                        <a:pt x="3070" y="4298"/>
                      </a:cubicBezTo>
                      <a:cubicBezTo>
                        <a:pt x="2523" y="2991"/>
                        <a:pt x="3496" y="1562"/>
                        <a:pt x="4894" y="1532"/>
                      </a:cubicBezTo>
                      <a:close/>
                      <a:moveTo>
                        <a:pt x="4952" y="0"/>
                      </a:moveTo>
                      <a:cubicBezTo>
                        <a:pt x="4506" y="0"/>
                        <a:pt x="4036" y="89"/>
                        <a:pt x="3557" y="286"/>
                      </a:cubicBezTo>
                      <a:cubicBezTo>
                        <a:pt x="0" y="1745"/>
                        <a:pt x="1064" y="7064"/>
                        <a:pt x="4894" y="7064"/>
                      </a:cubicBezTo>
                      <a:cubicBezTo>
                        <a:pt x="5836" y="7064"/>
                        <a:pt x="6718" y="6669"/>
                        <a:pt x="7386" y="6031"/>
                      </a:cubicBezTo>
                      <a:cubicBezTo>
                        <a:pt x="9753" y="3664"/>
                        <a:pt x="7820" y="0"/>
                        <a:pt x="495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1" name="Google Shape;6408;p38"/>
              <p:cNvGrpSpPr/>
              <p:nvPr/>
            </p:nvGrpSpPr>
            <p:grpSpPr>
              <a:xfrm rot="4394298">
                <a:off x="223048" y="533883"/>
                <a:ext cx="963020" cy="990296"/>
                <a:chOff x="7174117" y="2226616"/>
                <a:chExt cx="824116" cy="847458"/>
              </a:xfrm>
            </p:grpSpPr>
            <p:sp>
              <p:nvSpPr>
                <p:cNvPr id="172" name="Google Shape;6409;p38"/>
                <p:cNvSpPr/>
                <p:nvPr/>
              </p:nvSpPr>
              <p:spPr>
                <a:xfrm rot="-3909266">
                  <a:off x="7296670" y="2359459"/>
                  <a:ext cx="589737" cy="565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88" h="22600" extrusionOk="0">
                      <a:moveTo>
                        <a:pt x="3956" y="1"/>
                      </a:moveTo>
                      <a:cubicBezTo>
                        <a:pt x="2490" y="1"/>
                        <a:pt x="1215" y="1033"/>
                        <a:pt x="942" y="2505"/>
                      </a:cubicBezTo>
                      <a:cubicBezTo>
                        <a:pt x="0" y="8006"/>
                        <a:pt x="1794" y="13629"/>
                        <a:pt x="5745" y="17581"/>
                      </a:cubicBezTo>
                      <a:cubicBezTo>
                        <a:pt x="9002" y="20813"/>
                        <a:pt x="13375" y="22600"/>
                        <a:pt x="17893" y="22600"/>
                      </a:cubicBezTo>
                      <a:cubicBezTo>
                        <a:pt x="18855" y="22600"/>
                        <a:pt x="19824" y="22518"/>
                        <a:pt x="20791" y="22353"/>
                      </a:cubicBezTo>
                      <a:cubicBezTo>
                        <a:pt x="22463" y="22079"/>
                        <a:pt x="23587" y="20499"/>
                        <a:pt x="23314" y="18827"/>
                      </a:cubicBezTo>
                      <a:cubicBezTo>
                        <a:pt x="23043" y="17367"/>
                        <a:pt x="21762" y="16315"/>
                        <a:pt x="20327" y="16315"/>
                      </a:cubicBezTo>
                      <a:cubicBezTo>
                        <a:pt x="20149" y="16315"/>
                        <a:pt x="19969" y="16331"/>
                        <a:pt x="19788" y="16365"/>
                      </a:cubicBezTo>
                      <a:cubicBezTo>
                        <a:pt x="19137" y="16477"/>
                        <a:pt x="18494" y="16531"/>
                        <a:pt x="17863" y="16531"/>
                      </a:cubicBezTo>
                      <a:cubicBezTo>
                        <a:pt x="11149" y="16531"/>
                        <a:pt x="5763" y="10428"/>
                        <a:pt x="6930" y="3538"/>
                      </a:cubicBezTo>
                      <a:cubicBezTo>
                        <a:pt x="7204" y="1897"/>
                        <a:pt x="6110" y="316"/>
                        <a:pt x="4468" y="43"/>
                      </a:cubicBezTo>
                      <a:cubicBezTo>
                        <a:pt x="4296" y="14"/>
                        <a:pt x="4125" y="1"/>
                        <a:pt x="395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" name="Google Shape;6410;p38"/>
                <p:cNvSpPr/>
                <p:nvPr/>
              </p:nvSpPr>
              <p:spPr>
                <a:xfrm rot="-3909266">
                  <a:off x="7259430" y="2347551"/>
                  <a:ext cx="653491" cy="605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38" h="24222" extrusionOk="0">
                      <a:moveTo>
                        <a:pt x="5621" y="1607"/>
                      </a:moveTo>
                      <a:cubicBezTo>
                        <a:pt x="5742" y="1607"/>
                        <a:pt x="5864" y="1607"/>
                        <a:pt x="5985" y="1637"/>
                      </a:cubicBezTo>
                      <a:cubicBezTo>
                        <a:pt x="7232" y="1850"/>
                        <a:pt x="8052" y="3005"/>
                        <a:pt x="7870" y="4251"/>
                      </a:cubicBezTo>
                      <a:cubicBezTo>
                        <a:pt x="6592" y="11639"/>
                        <a:pt x="12344" y="18138"/>
                        <a:pt x="19514" y="18138"/>
                      </a:cubicBezTo>
                      <a:cubicBezTo>
                        <a:pt x="20191" y="18138"/>
                        <a:pt x="20881" y="18080"/>
                        <a:pt x="21578" y="17959"/>
                      </a:cubicBezTo>
                      <a:cubicBezTo>
                        <a:pt x="21722" y="17931"/>
                        <a:pt x="21865" y="17918"/>
                        <a:pt x="22006" y="17918"/>
                      </a:cubicBezTo>
                      <a:cubicBezTo>
                        <a:pt x="23085" y="17918"/>
                        <a:pt x="24035" y="18711"/>
                        <a:pt x="24223" y="19814"/>
                      </a:cubicBezTo>
                      <a:cubicBezTo>
                        <a:pt x="24436" y="21090"/>
                        <a:pt x="23584" y="22276"/>
                        <a:pt x="22338" y="22458"/>
                      </a:cubicBezTo>
                      <a:cubicBezTo>
                        <a:pt x="21404" y="22620"/>
                        <a:pt x="20465" y="22700"/>
                        <a:pt x="19533" y="22700"/>
                      </a:cubicBezTo>
                      <a:cubicBezTo>
                        <a:pt x="15218" y="22700"/>
                        <a:pt x="11030" y="20998"/>
                        <a:pt x="7931" y="17899"/>
                      </a:cubicBezTo>
                      <a:cubicBezTo>
                        <a:pt x="4162" y="14130"/>
                        <a:pt x="2459" y="8750"/>
                        <a:pt x="3371" y="3491"/>
                      </a:cubicBezTo>
                      <a:cubicBezTo>
                        <a:pt x="3554" y="2397"/>
                        <a:pt x="4496" y="1607"/>
                        <a:pt x="5621" y="1607"/>
                      </a:cubicBezTo>
                      <a:close/>
                      <a:moveTo>
                        <a:pt x="5613" y="1"/>
                      </a:moveTo>
                      <a:cubicBezTo>
                        <a:pt x="3771" y="1"/>
                        <a:pt x="2154" y="1368"/>
                        <a:pt x="1882" y="3248"/>
                      </a:cubicBezTo>
                      <a:cubicBezTo>
                        <a:pt x="0" y="14204"/>
                        <a:pt x="8422" y="24221"/>
                        <a:pt x="19522" y="24221"/>
                      </a:cubicBezTo>
                      <a:cubicBezTo>
                        <a:pt x="19539" y="24221"/>
                        <a:pt x="19555" y="24221"/>
                        <a:pt x="19572" y="24221"/>
                      </a:cubicBezTo>
                      <a:cubicBezTo>
                        <a:pt x="20575" y="24221"/>
                        <a:pt x="21609" y="24130"/>
                        <a:pt x="22581" y="23978"/>
                      </a:cubicBezTo>
                      <a:cubicBezTo>
                        <a:pt x="24709" y="23643"/>
                        <a:pt x="26138" y="21668"/>
                        <a:pt x="25803" y="19570"/>
                      </a:cubicBezTo>
                      <a:cubicBezTo>
                        <a:pt x="25480" y="17713"/>
                        <a:pt x="23845" y="16403"/>
                        <a:pt x="22018" y="16403"/>
                      </a:cubicBezTo>
                      <a:cubicBezTo>
                        <a:pt x="21783" y="16403"/>
                        <a:pt x="21544" y="16425"/>
                        <a:pt x="21305" y="16470"/>
                      </a:cubicBezTo>
                      <a:cubicBezTo>
                        <a:pt x="20699" y="16575"/>
                        <a:pt x="20100" y="16625"/>
                        <a:pt x="19512" y="16625"/>
                      </a:cubicBezTo>
                      <a:cubicBezTo>
                        <a:pt x="13279" y="16625"/>
                        <a:pt x="8248" y="10968"/>
                        <a:pt x="9359" y="4525"/>
                      </a:cubicBezTo>
                      <a:cubicBezTo>
                        <a:pt x="9754" y="2427"/>
                        <a:pt x="8356" y="421"/>
                        <a:pt x="6259" y="56"/>
                      </a:cubicBezTo>
                      <a:cubicBezTo>
                        <a:pt x="6042" y="19"/>
                        <a:pt x="5826" y="1"/>
                        <a:pt x="561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" name="Google Shape;6411;p38"/>
                <p:cNvSpPr/>
                <p:nvPr/>
              </p:nvSpPr>
              <p:spPr>
                <a:xfrm rot="-3909266">
                  <a:off x="7792751" y="2459304"/>
                  <a:ext cx="144409" cy="137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6" h="5519" extrusionOk="0">
                      <a:moveTo>
                        <a:pt x="2765" y="1"/>
                      </a:moveTo>
                      <a:cubicBezTo>
                        <a:pt x="1347" y="1"/>
                        <a:pt x="1" y="1095"/>
                        <a:pt x="1" y="2759"/>
                      </a:cubicBezTo>
                      <a:cubicBezTo>
                        <a:pt x="1" y="4423"/>
                        <a:pt x="1347" y="5518"/>
                        <a:pt x="2765" y="5518"/>
                      </a:cubicBezTo>
                      <a:cubicBezTo>
                        <a:pt x="3445" y="5518"/>
                        <a:pt x="4141" y="5266"/>
                        <a:pt x="4712" y="4705"/>
                      </a:cubicBezTo>
                      <a:cubicBezTo>
                        <a:pt x="5776" y="3641"/>
                        <a:pt x="5776" y="1878"/>
                        <a:pt x="4712" y="814"/>
                      </a:cubicBezTo>
                      <a:cubicBezTo>
                        <a:pt x="4141" y="252"/>
                        <a:pt x="3445" y="1"/>
                        <a:pt x="2765" y="1"/>
                      </a:cubicBezTo>
                      <a:close/>
                    </a:path>
                  </a:pathLst>
                </a:custGeom>
                <a:solidFill>
                  <a:srgbClr val="F6F3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" name="Google Shape;6412;p38"/>
                <p:cNvSpPr/>
                <p:nvPr/>
              </p:nvSpPr>
              <p:spPr>
                <a:xfrm rot="-3909266">
                  <a:off x="7741112" y="2443745"/>
                  <a:ext cx="243865" cy="176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4" h="7065" extrusionOk="0">
                      <a:moveTo>
                        <a:pt x="4997" y="1560"/>
                      </a:moveTo>
                      <a:cubicBezTo>
                        <a:pt x="5502" y="1560"/>
                        <a:pt x="5953" y="1770"/>
                        <a:pt x="6323" y="2140"/>
                      </a:cubicBezTo>
                      <a:cubicBezTo>
                        <a:pt x="7667" y="3457"/>
                        <a:pt x="6567" y="5551"/>
                        <a:pt x="4924" y="5551"/>
                      </a:cubicBezTo>
                      <a:cubicBezTo>
                        <a:pt x="4671" y="5551"/>
                        <a:pt x="4406" y="5502"/>
                        <a:pt x="4134" y="5392"/>
                      </a:cubicBezTo>
                      <a:cubicBezTo>
                        <a:pt x="2128" y="4541"/>
                        <a:pt x="2736" y="1563"/>
                        <a:pt x="4894" y="1563"/>
                      </a:cubicBezTo>
                      <a:cubicBezTo>
                        <a:pt x="4929" y="1561"/>
                        <a:pt x="4963" y="1560"/>
                        <a:pt x="4997" y="1560"/>
                      </a:cubicBezTo>
                      <a:close/>
                      <a:moveTo>
                        <a:pt x="4953" y="0"/>
                      </a:moveTo>
                      <a:cubicBezTo>
                        <a:pt x="4506" y="0"/>
                        <a:pt x="4036" y="89"/>
                        <a:pt x="3557" y="286"/>
                      </a:cubicBezTo>
                      <a:cubicBezTo>
                        <a:pt x="1" y="1745"/>
                        <a:pt x="1064" y="7064"/>
                        <a:pt x="4894" y="7064"/>
                      </a:cubicBezTo>
                      <a:cubicBezTo>
                        <a:pt x="5837" y="7064"/>
                        <a:pt x="6718" y="6699"/>
                        <a:pt x="7387" y="6031"/>
                      </a:cubicBezTo>
                      <a:cubicBezTo>
                        <a:pt x="9754" y="3664"/>
                        <a:pt x="7820" y="0"/>
                        <a:pt x="495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" name="Google Shape;6413;p38"/>
                <p:cNvSpPr/>
                <p:nvPr/>
              </p:nvSpPr>
              <p:spPr>
                <a:xfrm rot="-3909266">
                  <a:off x="7248971" y="2658859"/>
                  <a:ext cx="144409" cy="137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6" h="5518" extrusionOk="0">
                      <a:moveTo>
                        <a:pt x="2755" y="0"/>
                      </a:moveTo>
                      <a:cubicBezTo>
                        <a:pt x="1347" y="0"/>
                        <a:pt x="0" y="1095"/>
                        <a:pt x="0" y="2759"/>
                      </a:cubicBezTo>
                      <a:cubicBezTo>
                        <a:pt x="0" y="4423"/>
                        <a:pt x="1347" y="5518"/>
                        <a:pt x="2755" y="5518"/>
                      </a:cubicBezTo>
                      <a:cubicBezTo>
                        <a:pt x="3430" y="5518"/>
                        <a:pt x="4120" y="5266"/>
                        <a:pt x="4681" y="4704"/>
                      </a:cubicBezTo>
                      <a:cubicBezTo>
                        <a:pt x="5776" y="3641"/>
                        <a:pt x="5776" y="1878"/>
                        <a:pt x="4681" y="814"/>
                      </a:cubicBezTo>
                      <a:cubicBezTo>
                        <a:pt x="4120" y="252"/>
                        <a:pt x="3430" y="0"/>
                        <a:pt x="2755" y="0"/>
                      </a:cubicBezTo>
                      <a:close/>
                    </a:path>
                  </a:pathLst>
                </a:custGeom>
                <a:solidFill>
                  <a:srgbClr val="F6F3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" name="Google Shape;6414;p38"/>
                <p:cNvSpPr/>
                <p:nvPr/>
              </p:nvSpPr>
              <p:spPr>
                <a:xfrm rot="-3909266">
                  <a:off x="7197344" y="2643292"/>
                  <a:ext cx="243865" cy="176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4" h="7065" extrusionOk="0">
                      <a:moveTo>
                        <a:pt x="4894" y="1532"/>
                      </a:moveTo>
                      <a:cubicBezTo>
                        <a:pt x="6687" y="1532"/>
                        <a:pt x="7599" y="3690"/>
                        <a:pt x="6323" y="4967"/>
                      </a:cubicBezTo>
                      <a:cubicBezTo>
                        <a:pt x="5918" y="5348"/>
                        <a:pt x="5415" y="5528"/>
                        <a:pt x="4920" y="5528"/>
                      </a:cubicBezTo>
                      <a:cubicBezTo>
                        <a:pt x="4152" y="5528"/>
                        <a:pt x="3403" y="5093"/>
                        <a:pt x="3070" y="4298"/>
                      </a:cubicBezTo>
                      <a:cubicBezTo>
                        <a:pt x="2523" y="2991"/>
                        <a:pt x="3496" y="1562"/>
                        <a:pt x="4894" y="1532"/>
                      </a:cubicBezTo>
                      <a:close/>
                      <a:moveTo>
                        <a:pt x="4952" y="0"/>
                      </a:moveTo>
                      <a:cubicBezTo>
                        <a:pt x="4506" y="0"/>
                        <a:pt x="4036" y="89"/>
                        <a:pt x="3557" y="286"/>
                      </a:cubicBezTo>
                      <a:cubicBezTo>
                        <a:pt x="0" y="1745"/>
                        <a:pt x="1064" y="7064"/>
                        <a:pt x="4894" y="7064"/>
                      </a:cubicBezTo>
                      <a:cubicBezTo>
                        <a:pt x="5836" y="7064"/>
                        <a:pt x="6718" y="6669"/>
                        <a:pt x="7386" y="6031"/>
                      </a:cubicBezTo>
                      <a:cubicBezTo>
                        <a:pt x="9753" y="3664"/>
                        <a:pt x="7820" y="0"/>
                        <a:pt x="495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53" name="组合 52"/>
          <p:cNvGrpSpPr/>
          <p:nvPr/>
        </p:nvGrpSpPr>
        <p:grpSpPr>
          <a:xfrm>
            <a:off x="764540" y="2402840"/>
            <a:ext cx="10404475" cy="2807970"/>
            <a:chOff x="1204" y="3784"/>
            <a:chExt cx="16385" cy="4422"/>
          </a:xfrm>
        </p:grpSpPr>
        <p:grpSp>
          <p:nvGrpSpPr>
            <p:cNvPr id="15" name="组合 14"/>
            <p:cNvGrpSpPr/>
            <p:nvPr/>
          </p:nvGrpSpPr>
          <p:grpSpPr>
            <a:xfrm>
              <a:off x="2103" y="3784"/>
              <a:ext cx="14457" cy="2208"/>
              <a:chOff x="2209" y="3784"/>
              <a:chExt cx="14457" cy="2208"/>
            </a:xfrm>
          </p:grpSpPr>
          <p:cxnSp>
            <p:nvCxnSpPr>
              <p:cNvPr id="2" name="直接连接符 1"/>
              <p:cNvCxnSpPr/>
              <p:nvPr/>
            </p:nvCxnSpPr>
            <p:spPr>
              <a:xfrm>
                <a:off x="4249" y="4888"/>
                <a:ext cx="11338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椭圆 16"/>
              <p:cNvSpPr/>
              <p:nvPr/>
            </p:nvSpPr>
            <p:spPr>
              <a:xfrm>
                <a:off x="2209" y="3784"/>
                <a:ext cx="2209" cy="2209"/>
              </a:xfrm>
              <a:prstGeom prst="ellipse">
                <a:avLst/>
              </a:prstGeom>
              <a:solidFill>
                <a:srgbClr val="4526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6291" y="3784"/>
                <a:ext cx="2209" cy="2209"/>
              </a:xfrm>
              <a:prstGeom prst="ellipse">
                <a:avLst/>
              </a:prstGeom>
              <a:solidFill>
                <a:srgbClr val="4526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10375" y="3784"/>
                <a:ext cx="2209" cy="2209"/>
              </a:xfrm>
              <a:prstGeom prst="ellipse">
                <a:avLst/>
              </a:prstGeom>
              <a:solidFill>
                <a:srgbClr val="4526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椭圆 3"/>
              <p:cNvSpPr/>
              <p:nvPr/>
            </p:nvSpPr>
            <p:spPr>
              <a:xfrm>
                <a:off x="14458" y="3784"/>
                <a:ext cx="2209" cy="2209"/>
              </a:xfrm>
              <a:prstGeom prst="ellipse">
                <a:avLst/>
              </a:prstGeom>
              <a:solidFill>
                <a:srgbClr val="4526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椭圆 4"/>
              <p:cNvSpPr/>
              <p:nvPr/>
            </p:nvSpPr>
            <p:spPr>
              <a:xfrm>
                <a:off x="2379" y="3954"/>
                <a:ext cx="1870" cy="1870"/>
              </a:xfrm>
              <a:prstGeom prst="ellipse">
                <a:avLst/>
              </a:prstGeom>
              <a:solidFill>
                <a:srgbClr val="FFB6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6461" y="3954"/>
                <a:ext cx="1870" cy="1870"/>
              </a:xfrm>
              <a:prstGeom prst="ellipse">
                <a:avLst/>
              </a:prstGeom>
              <a:solidFill>
                <a:srgbClr val="5F6C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10545" y="3954"/>
                <a:ext cx="1870" cy="187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14628" y="3954"/>
                <a:ext cx="1870" cy="1870"/>
              </a:xfrm>
              <a:prstGeom prst="ellipse">
                <a:avLst/>
              </a:prstGeom>
              <a:solidFill>
                <a:srgbClr val="FF83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3786" y="3963"/>
                <a:ext cx="153" cy="153"/>
              </a:xfrm>
              <a:prstGeom prst="ellipse">
                <a:avLst/>
              </a:prstGeom>
              <a:solidFill>
                <a:srgbClr val="FFB6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2226" y="4626"/>
                <a:ext cx="153" cy="153"/>
              </a:xfrm>
              <a:prstGeom prst="ellipse">
                <a:avLst/>
              </a:prstGeom>
              <a:solidFill>
                <a:srgbClr val="FFB6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3768" y="5671"/>
                <a:ext cx="153" cy="153"/>
              </a:xfrm>
              <a:prstGeom prst="ellipse">
                <a:avLst/>
              </a:prstGeom>
              <a:solidFill>
                <a:srgbClr val="FFB6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7854" y="3963"/>
                <a:ext cx="153" cy="153"/>
              </a:xfrm>
              <a:prstGeom prst="ellipse">
                <a:avLst/>
              </a:prstGeom>
              <a:solidFill>
                <a:srgbClr val="5F6C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6312" y="4713"/>
                <a:ext cx="153" cy="153"/>
              </a:xfrm>
              <a:prstGeom prst="ellipse">
                <a:avLst/>
              </a:prstGeom>
              <a:solidFill>
                <a:srgbClr val="5F6C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7778" y="5720"/>
                <a:ext cx="153" cy="153"/>
              </a:xfrm>
              <a:prstGeom prst="ellipse">
                <a:avLst/>
              </a:prstGeom>
              <a:solidFill>
                <a:srgbClr val="5F6C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11934" y="3954"/>
                <a:ext cx="153" cy="15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10392" y="4704"/>
                <a:ext cx="153" cy="15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11858" y="5711"/>
                <a:ext cx="153" cy="15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16017" y="3936"/>
                <a:ext cx="153" cy="153"/>
              </a:xfrm>
              <a:prstGeom prst="ellipse">
                <a:avLst/>
              </a:prstGeom>
              <a:solidFill>
                <a:srgbClr val="FF83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14448" y="4713"/>
                <a:ext cx="153" cy="153"/>
              </a:xfrm>
              <a:prstGeom prst="ellipse">
                <a:avLst/>
              </a:prstGeom>
              <a:solidFill>
                <a:srgbClr val="FF83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15914" y="5720"/>
                <a:ext cx="153" cy="153"/>
              </a:xfrm>
              <a:prstGeom prst="ellipse">
                <a:avLst/>
              </a:prstGeom>
              <a:solidFill>
                <a:srgbClr val="FF83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5242" y="4779"/>
                <a:ext cx="225" cy="225"/>
              </a:xfrm>
              <a:prstGeom prst="ellipse">
                <a:avLst/>
              </a:prstGeom>
              <a:solidFill>
                <a:srgbClr val="FF83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椭圆 49"/>
              <p:cNvSpPr/>
              <p:nvPr/>
            </p:nvSpPr>
            <p:spPr>
              <a:xfrm>
                <a:off x="9292" y="4779"/>
                <a:ext cx="225" cy="225"/>
              </a:xfrm>
              <a:prstGeom prst="ellipse">
                <a:avLst/>
              </a:prstGeom>
              <a:solidFill>
                <a:srgbClr val="737F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13402" y="4779"/>
                <a:ext cx="225" cy="225"/>
              </a:xfrm>
              <a:prstGeom prst="ellipse">
                <a:avLst/>
              </a:prstGeom>
              <a:solidFill>
                <a:srgbClr val="FF83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新月形 59"/>
              <p:cNvSpPr/>
              <p:nvPr/>
            </p:nvSpPr>
            <p:spPr>
              <a:xfrm>
                <a:off x="3073" y="4569"/>
                <a:ext cx="480" cy="645"/>
              </a:xfrm>
              <a:prstGeom prst="moon">
                <a:avLst/>
              </a:prstGeom>
              <a:solidFill>
                <a:srgbClr val="4526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太阳形 13"/>
              <p:cNvSpPr/>
              <p:nvPr/>
            </p:nvSpPr>
            <p:spPr>
              <a:xfrm>
                <a:off x="6951" y="4436"/>
                <a:ext cx="903" cy="903"/>
              </a:xfrm>
              <a:prstGeom prst="sun">
                <a:avLst/>
              </a:prstGeom>
              <a:solidFill>
                <a:srgbClr val="4526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" name="闪电形 62"/>
              <p:cNvSpPr/>
              <p:nvPr/>
            </p:nvSpPr>
            <p:spPr>
              <a:xfrm>
                <a:off x="11116" y="4506"/>
                <a:ext cx="763" cy="763"/>
              </a:xfrm>
              <a:prstGeom prst="lightningBolt">
                <a:avLst/>
              </a:prstGeom>
              <a:solidFill>
                <a:srgbClr val="4526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虚尾箭头 64"/>
              <p:cNvSpPr/>
              <p:nvPr/>
            </p:nvSpPr>
            <p:spPr>
              <a:xfrm>
                <a:off x="15345" y="4569"/>
                <a:ext cx="672" cy="584"/>
              </a:xfrm>
              <a:prstGeom prst="stripedRightArrow">
                <a:avLst/>
              </a:prstGeom>
              <a:solidFill>
                <a:srgbClr val="4526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1204" y="6210"/>
              <a:ext cx="3932" cy="1997"/>
              <a:chOff x="9441" y="4948"/>
              <a:chExt cx="3932" cy="1997"/>
            </a:xfrm>
          </p:grpSpPr>
          <p:sp>
            <p:nvSpPr>
              <p:cNvPr id="16" name="文本框 15"/>
              <p:cNvSpPr txBox="1"/>
              <p:nvPr/>
            </p:nvSpPr>
            <p:spPr>
              <a:xfrm>
                <a:off x="9570" y="4948"/>
                <a:ext cx="3674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>
                    <a:solidFill>
                      <a:schemeClr val="tx1"/>
                    </a:solidFill>
                    <a:latin typeface="Algerian" panose="04020705040A02060702" charset="0"/>
                    <a:sym typeface="+mn-ea"/>
                  </a:rPr>
                  <a:t>ADD TITLE HERE</a:t>
                </a:r>
                <a:endParaRPr lang="en-US" altLang="zh-CN" sz="2000" b="1">
                  <a:solidFill>
                    <a:schemeClr val="tx1"/>
                  </a:solidFill>
                  <a:latin typeface="Algerian" panose="04020705040A02060702" charset="0"/>
                  <a:ea typeface="思源黑体 CN Normal" panose="020B0400000000000000" charset="-122"/>
                  <a:sym typeface="+mn-ea"/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9441" y="5523"/>
                <a:ext cx="3932" cy="1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sz="1600">
                    <a:solidFill>
                      <a:schemeClr val="tx1"/>
                    </a:solidFill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  <a:r>
                  <a:rPr lang="en-US" sz="1600">
                    <a:solidFill>
                      <a:schemeClr val="tx1"/>
                    </a:solidFill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 </a:t>
                </a:r>
                <a:r>
                  <a:rPr sz="1600"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  <a:endParaRPr sz="1600"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Calibri" panose="020F0502020204030204" charset="0"/>
                  <a:sym typeface="+mn-ea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5355" y="6210"/>
              <a:ext cx="3932" cy="1997"/>
              <a:chOff x="9441" y="4948"/>
              <a:chExt cx="3932" cy="1997"/>
            </a:xfrm>
          </p:grpSpPr>
          <p:sp>
            <p:nvSpPr>
              <p:cNvPr id="30" name="文本框 29"/>
              <p:cNvSpPr txBox="1"/>
              <p:nvPr/>
            </p:nvSpPr>
            <p:spPr>
              <a:xfrm>
                <a:off x="9570" y="4948"/>
                <a:ext cx="3674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>
                    <a:solidFill>
                      <a:schemeClr val="tx1"/>
                    </a:solidFill>
                    <a:latin typeface="Algerian" panose="04020705040A02060702" charset="0"/>
                    <a:sym typeface="+mn-ea"/>
                  </a:rPr>
                  <a:t>ADD TITLE HERE</a:t>
                </a:r>
                <a:endParaRPr lang="en-US" altLang="zh-CN" sz="2000" b="1">
                  <a:solidFill>
                    <a:schemeClr val="tx1"/>
                  </a:solidFill>
                  <a:latin typeface="Algerian" panose="04020705040A02060702" charset="0"/>
                  <a:ea typeface="思源黑体 CN Normal" panose="020B0400000000000000" charset="-122"/>
                  <a:sym typeface="+mn-ea"/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9441" y="5523"/>
                <a:ext cx="3932" cy="1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sz="1600">
                    <a:solidFill>
                      <a:schemeClr val="tx1"/>
                    </a:solidFill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  <a:r>
                  <a:rPr lang="en-US" sz="1600">
                    <a:solidFill>
                      <a:schemeClr val="tx1"/>
                    </a:solidFill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 </a:t>
                </a:r>
                <a:r>
                  <a:rPr sz="1600"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  <a:endParaRPr sz="1600"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Calibri" panose="020F0502020204030204" charset="0"/>
                  <a:sym typeface="+mn-ea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9506" y="6210"/>
              <a:ext cx="3932" cy="1997"/>
              <a:chOff x="9441" y="4948"/>
              <a:chExt cx="3932" cy="1997"/>
            </a:xfrm>
          </p:grpSpPr>
          <p:sp>
            <p:nvSpPr>
              <p:cNvPr id="33" name="文本框 32"/>
              <p:cNvSpPr txBox="1"/>
              <p:nvPr/>
            </p:nvSpPr>
            <p:spPr>
              <a:xfrm>
                <a:off x="9570" y="4948"/>
                <a:ext cx="3674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>
                    <a:solidFill>
                      <a:schemeClr val="tx1"/>
                    </a:solidFill>
                    <a:latin typeface="Algerian" panose="04020705040A02060702" charset="0"/>
                    <a:sym typeface="+mn-ea"/>
                  </a:rPr>
                  <a:t>ADD TITLE HERE</a:t>
                </a:r>
                <a:endParaRPr lang="en-US" altLang="zh-CN" sz="2000" b="1">
                  <a:solidFill>
                    <a:schemeClr val="tx1"/>
                  </a:solidFill>
                  <a:latin typeface="Algerian" panose="04020705040A02060702" charset="0"/>
                  <a:ea typeface="思源黑体 CN Normal" panose="020B0400000000000000" charset="-122"/>
                  <a:sym typeface="+mn-ea"/>
                </a:endParaRP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9441" y="5523"/>
                <a:ext cx="3932" cy="1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sz="1600">
                    <a:solidFill>
                      <a:schemeClr val="tx1"/>
                    </a:solidFill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  <a:r>
                  <a:rPr lang="en-US" sz="1600">
                    <a:solidFill>
                      <a:schemeClr val="tx1"/>
                    </a:solidFill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 </a:t>
                </a:r>
                <a:r>
                  <a:rPr sz="1600"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  <a:endParaRPr sz="1600"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Calibri" panose="020F0502020204030204" charset="0"/>
                  <a:sym typeface="+mn-ea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13657" y="6210"/>
              <a:ext cx="3932" cy="1997"/>
              <a:chOff x="9441" y="4948"/>
              <a:chExt cx="3932" cy="1997"/>
            </a:xfrm>
          </p:grpSpPr>
          <p:sp>
            <p:nvSpPr>
              <p:cNvPr id="36" name="文本框 35"/>
              <p:cNvSpPr txBox="1"/>
              <p:nvPr/>
            </p:nvSpPr>
            <p:spPr>
              <a:xfrm>
                <a:off x="9570" y="4948"/>
                <a:ext cx="3674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>
                    <a:solidFill>
                      <a:schemeClr val="tx1"/>
                    </a:solidFill>
                    <a:latin typeface="Algerian" panose="04020705040A02060702" charset="0"/>
                    <a:sym typeface="+mn-ea"/>
                  </a:rPr>
                  <a:t>ADD TITLE HERE</a:t>
                </a:r>
                <a:endParaRPr lang="en-US" altLang="zh-CN" sz="2000" b="1">
                  <a:solidFill>
                    <a:schemeClr val="tx1"/>
                  </a:solidFill>
                  <a:latin typeface="Algerian" panose="04020705040A02060702" charset="0"/>
                  <a:ea typeface="思源黑体 CN Normal" panose="020B0400000000000000" charset="-122"/>
                  <a:sym typeface="+mn-ea"/>
                </a:endParaRPr>
              </a:p>
            </p:txBody>
          </p:sp>
          <p:sp>
            <p:nvSpPr>
              <p:cNvPr id="52" name="文本框 51"/>
              <p:cNvSpPr txBox="1"/>
              <p:nvPr/>
            </p:nvSpPr>
            <p:spPr>
              <a:xfrm>
                <a:off x="9441" y="5523"/>
                <a:ext cx="3932" cy="1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sz="1600">
                    <a:solidFill>
                      <a:schemeClr val="tx1"/>
                    </a:solidFill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  <a:r>
                  <a:rPr lang="en-US" sz="1600">
                    <a:solidFill>
                      <a:schemeClr val="tx1"/>
                    </a:solidFill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 </a:t>
                </a:r>
                <a:r>
                  <a:rPr sz="1600"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  <a:endParaRPr sz="1600"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Calibri" panose="020F0502020204030204" charset="0"/>
                  <a:sym typeface="+mn-ea"/>
                </a:endParaRPr>
              </a:p>
            </p:txBody>
          </p:sp>
        </p:grpSp>
      </p:grpSp>
      <p:grpSp>
        <p:nvGrpSpPr>
          <p:cNvPr id="251" name="Google Shape;6421;p38"/>
          <p:cNvGrpSpPr/>
          <p:nvPr/>
        </p:nvGrpSpPr>
        <p:grpSpPr>
          <a:xfrm>
            <a:off x="6570980" y="0"/>
            <a:ext cx="1157605" cy="831215"/>
            <a:chOff x="790675" y="1570875"/>
            <a:chExt cx="502524" cy="360952"/>
          </a:xfrm>
        </p:grpSpPr>
        <p:sp>
          <p:nvSpPr>
            <p:cNvPr id="252" name="Google Shape;6422;p38"/>
            <p:cNvSpPr/>
            <p:nvPr/>
          </p:nvSpPr>
          <p:spPr>
            <a:xfrm>
              <a:off x="790675" y="16199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23;p38"/>
            <p:cNvSpPr/>
            <p:nvPr/>
          </p:nvSpPr>
          <p:spPr>
            <a:xfrm>
              <a:off x="790675" y="18072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24;p38"/>
            <p:cNvSpPr/>
            <p:nvPr/>
          </p:nvSpPr>
          <p:spPr>
            <a:xfrm>
              <a:off x="829950" y="15708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425;p38"/>
            <p:cNvSpPr/>
            <p:nvPr/>
          </p:nvSpPr>
          <p:spPr>
            <a:xfrm>
              <a:off x="829950" y="17581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" name="Google Shape;7704;p74"/>
          <p:cNvGrpSpPr/>
          <p:nvPr/>
        </p:nvGrpSpPr>
        <p:grpSpPr>
          <a:xfrm>
            <a:off x="5923280" y="5598795"/>
            <a:ext cx="1149350" cy="1308100"/>
            <a:chOff x="2508851" y="3073000"/>
            <a:chExt cx="598452" cy="680691"/>
          </a:xfrm>
          <a:solidFill>
            <a:srgbClr val="FFB677"/>
          </a:solidFill>
        </p:grpSpPr>
        <p:sp>
          <p:nvSpPr>
            <p:cNvPr id="257" name="Google Shape;7705;p74"/>
            <p:cNvSpPr/>
            <p:nvPr/>
          </p:nvSpPr>
          <p:spPr>
            <a:xfrm>
              <a:off x="2543201" y="3216930"/>
              <a:ext cx="179745" cy="153979"/>
            </a:xfrm>
            <a:custGeom>
              <a:avLst/>
              <a:gdLst/>
              <a:ahLst/>
              <a:cxnLst/>
              <a:rect l="l" t="t" r="r" b="b"/>
              <a:pathLst>
                <a:path w="2616" h="2241" extrusionOk="0">
                  <a:moveTo>
                    <a:pt x="1488" y="0"/>
                  </a:moveTo>
                  <a:cubicBezTo>
                    <a:pt x="1213" y="0"/>
                    <a:pt x="933" y="102"/>
                    <a:pt x="705" y="330"/>
                  </a:cubicBezTo>
                  <a:cubicBezTo>
                    <a:pt x="1" y="1035"/>
                    <a:pt x="501" y="2240"/>
                    <a:pt x="1501" y="2240"/>
                  </a:cubicBezTo>
                  <a:cubicBezTo>
                    <a:pt x="2115" y="2240"/>
                    <a:pt x="2616" y="1740"/>
                    <a:pt x="2616" y="1126"/>
                  </a:cubicBezTo>
                  <a:cubicBezTo>
                    <a:pt x="2616" y="448"/>
                    <a:pt x="2063" y="0"/>
                    <a:pt x="1488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7706;p74"/>
            <p:cNvSpPr/>
            <p:nvPr/>
          </p:nvSpPr>
          <p:spPr>
            <a:xfrm>
              <a:off x="2927558" y="3455218"/>
              <a:ext cx="179745" cy="153910"/>
            </a:xfrm>
            <a:custGeom>
              <a:avLst/>
              <a:gdLst/>
              <a:ahLst/>
              <a:cxnLst/>
              <a:rect l="l" t="t" r="r" b="b"/>
              <a:pathLst>
                <a:path w="2616" h="2240" extrusionOk="0">
                  <a:moveTo>
                    <a:pt x="1501" y="0"/>
                  </a:moveTo>
                  <a:cubicBezTo>
                    <a:pt x="501" y="0"/>
                    <a:pt x="1" y="1205"/>
                    <a:pt x="705" y="1910"/>
                  </a:cubicBezTo>
                  <a:cubicBezTo>
                    <a:pt x="933" y="2138"/>
                    <a:pt x="1213" y="2240"/>
                    <a:pt x="1488" y="2240"/>
                  </a:cubicBezTo>
                  <a:cubicBezTo>
                    <a:pt x="2063" y="2240"/>
                    <a:pt x="2616" y="1792"/>
                    <a:pt x="2616" y="1114"/>
                  </a:cubicBezTo>
                  <a:cubicBezTo>
                    <a:pt x="2616" y="500"/>
                    <a:pt x="2115" y="0"/>
                    <a:pt x="1501" y="0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7707;p74"/>
            <p:cNvSpPr/>
            <p:nvPr/>
          </p:nvSpPr>
          <p:spPr>
            <a:xfrm>
              <a:off x="2643173" y="3115925"/>
              <a:ext cx="384432" cy="637766"/>
            </a:xfrm>
            <a:custGeom>
              <a:avLst/>
              <a:gdLst/>
              <a:ahLst/>
              <a:cxnLst/>
              <a:rect l="l" t="t" r="r" b="b"/>
              <a:pathLst>
                <a:path w="5595" h="9282" extrusionOk="0">
                  <a:moveTo>
                    <a:pt x="4336" y="1"/>
                  </a:moveTo>
                  <a:cubicBezTo>
                    <a:pt x="3909" y="1"/>
                    <a:pt x="3507" y="256"/>
                    <a:pt x="3321" y="663"/>
                  </a:cubicBezTo>
                  <a:lnTo>
                    <a:pt x="228" y="7758"/>
                  </a:lnTo>
                  <a:cubicBezTo>
                    <a:pt x="1" y="8304"/>
                    <a:pt x="251" y="8940"/>
                    <a:pt x="797" y="9190"/>
                  </a:cubicBezTo>
                  <a:cubicBezTo>
                    <a:pt x="933" y="9259"/>
                    <a:pt x="1092" y="9281"/>
                    <a:pt x="1252" y="9281"/>
                  </a:cubicBezTo>
                  <a:cubicBezTo>
                    <a:pt x="1684" y="9281"/>
                    <a:pt x="2070" y="9031"/>
                    <a:pt x="2252" y="8622"/>
                  </a:cubicBezTo>
                  <a:lnTo>
                    <a:pt x="5345" y="1550"/>
                  </a:lnTo>
                  <a:cubicBezTo>
                    <a:pt x="5595" y="981"/>
                    <a:pt x="5322" y="345"/>
                    <a:pt x="4776" y="94"/>
                  </a:cubicBezTo>
                  <a:cubicBezTo>
                    <a:pt x="4632" y="31"/>
                    <a:pt x="4482" y="1"/>
                    <a:pt x="4336" y="1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7708;p74"/>
            <p:cNvSpPr/>
            <p:nvPr/>
          </p:nvSpPr>
          <p:spPr>
            <a:xfrm>
              <a:off x="2508851" y="3174005"/>
              <a:ext cx="179745" cy="153979"/>
            </a:xfrm>
            <a:custGeom>
              <a:avLst/>
              <a:gdLst/>
              <a:ahLst/>
              <a:cxnLst/>
              <a:rect l="l" t="t" r="r" b="b"/>
              <a:pathLst>
                <a:path w="2616" h="2241" extrusionOk="0">
                  <a:moveTo>
                    <a:pt x="1488" y="0"/>
                  </a:moveTo>
                  <a:cubicBezTo>
                    <a:pt x="1213" y="0"/>
                    <a:pt x="933" y="102"/>
                    <a:pt x="705" y="330"/>
                  </a:cubicBezTo>
                  <a:cubicBezTo>
                    <a:pt x="1" y="1035"/>
                    <a:pt x="501" y="2240"/>
                    <a:pt x="1501" y="2240"/>
                  </a:cubicBezTo>
                  <a:cubicBezTo>
                    <a:pt x="2115" y="2240"/>
                    <a:pt x="2616" y="1740"/>
                    <a:pt x="2616" y="1126"/>
                  </a:cubicBezTo>
                  <a:cubicBezTo>
                    <a:pt x="2616" y="448"/>
                    <a:pt x="2063" y="0"/>
                    <a:pt x="1488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7709;p74"/>
            <p:cNvSpPr/>
            <p:nvPr/>
          </p:nvSpPr>
          <p:spPr>
            <a:xfrm>
              <a:off x="2893208" y="3412293"/>
              <a:ext cx="179745" cy="153910"/>
            </a:xfrm>
            <a:custGeom>
              <a:avLst/>
              <a:gdLst/>
              <a:ahLst/>
              <a:cxnLst/>
              <a:rect l="l" t="t" r="r" b="b"/>
              <a:pathLst>
                <a:path w="2616" h="2240" extrusionOk="0">
                  <a:moveTo>
                    <a:pt x="1501" y="0"/>
                  </a:moveTo>
                  <a:cubicBezTo>
                    <a:pt x="501" y="0"/>
                    <a:pt x="1" y="1205"/>
                    <a:pt x="705" y="1910"/>
                  </a:cubicBezTo>
                  <a:cubicBezTo>
                    <a:pt x="933" y="2138"/>
                    <a:pt x="1213" y="2240"/>
                    <a:pt x="1488" y="2240"/>
                  </a:cubicBezTo>
                  <a:cubicBezTo>
                    <a:pt x="2063" y="2240"/>
                    <a:pt x="2616" y="1792"/>
                    <a:pt x="2616" y="1114"/>
                  </a:cubicBezTo>
                  <a:cubicBezTo>
                    <a:pt x="2616" y="500"/>
                    <a:pt x="2115" y="0"/>
                    <a:pt x="1501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7710;p74"/>
            <p:cNvSpPr/>
            <p:nvPr/>
          </p:nvSpPr>
          <p:spPr>
            <a:xfrm>
              <a:off x="2608823" y="3073000"/>
              <a:ext cx="384432" cy="637766"/>
            </a:xfrm>
            <a:custGeom>
              <a:avLst/>
              <a:gdLst/>
              <a:ahLst/>
              <a:cxnLst/>
              <a:rect l="l" t="t" r="r" b="b"/>
              <a:pathLst>
                <a:path w="5595" h="9282" extrusionOk="0">
                  <a:moveTo>
                    <a:pt x="4336" y="1"/>
                  </a:moveTo>
                  <a:cubicBezTo>
                    <a:pt x="3909" y="1"/>
                    <a:pt x="3507" y="256"/>
                    <a:pt x="3321" y="663"/>
                  </a:cubicBezTo>
                  <a:lnTo>
                    <a:pt x="228" y="7758"/>
                  </a:lnTo>
                  <a:cubicBezTo>
                    <a:pt x="1" y="8304"/>
                    <a:pt x="251" y="8940"/>
                    <a:pt x="797" y="9190"/>
                  </a:cubicBezTo>
                  <a:cubicBezTo>
                    <a:pt x="933" y="9259"/>
                    <a:pt x="1092" y="9281"/>
                    <a:pt x="1252" y="9281"/>
                  </a:cubicBezTo>
                  <a:cubicBezTo>
                    <a:pt x="1684" y="9281"/>
                    <a:pt x="2070" y="9031"/>
                    <a:pt x="2252" y="8622"/>
                  </a:cubicBezTo>
                  <a:lnTo>
                    <a:pt x="5345" y="1550"/>
                  </a:lnTo>
                  <a:cubicBezTo>
                    <a:pt x="5595" y="981"/>
                    <a:pt x="5322" y="345"/>
                    <a:pt x="4776" y="94"/>
                  </a:cubicBezTo>
                  <a:cubicBezTo>
                    <a:pt x="4632" y="31"/>
                    <a:pt x="4482" y="1"/>
                    <a:pt x="4336" y="1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组合 130"/>
          <p:cNvGrpSpPr/>
          <p:nvPr/>
        </p:nvGrpSpPr>
        <p:grpSpPr>
          <a:xfrm>
            <a:off x="-93980" y="-635"/>
            <a:ext cx="12332970" cy="6859905"/>
            <a:chOff x="-148" y="-1"/>
            <a:chExt cx="19422" cy="10803"/>
          </a:xfrm>
        </p:grpSpPr>
        <p:grpSp>
          <p:nvGrpSpPr>
            <p:cNvPr id="27" name="组合 26"/>
            <p:cNvGrpSpPr/>
            <p:nvPr/>
          </p:nvGrpSpPr>
          <p:grpSpPr>
            <a:xfrm>
              <a:off x="-148" y="0"/>
              <a:ext cx="19348" cy="10803"/>
              <a:chOff x="-148" y="0"/>
              <a:chExt cx="19348" cy="10803"/>
            </a:xfrm>
          </p:grpSpPr>
          <p:grpSp>
            <p:nvGrpSpPr>
              <p:cNvPr id="7556" name="Google Shape;7556;p74"/>
              <p:cNvGrpSpPr/>
              <p:nvPr/>
            </p:nvGrpSpPr>
            <p:grpSpPr>
              <a:xfrm rot="10800000" flipH="1">
                <a:off x="-148" y="8509"/>
                <a:ext cx="5700" cy="2294"/>
                <a:chOff x="264700" y="482825"/>
                <a:chExt cx="2185475" cy="879300"/>
              </a:xfrm>
            </p:grpSpPr>
            <p:sp>
              <p:nvSpPr>
                <p:cNvPr id="7557" name="Google Shape;7557;p74"/>
                <p:cNvSpPr/>
                <p:nvPr/>
              </p:nvSpPr>
              <p:spPr>
                <a:xfrm>
                  <a:off x="87035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0" y="0"/>
                      </a:moveTo>
                      <a:cubicBezTo>
                        <a:pt x="456" y="304"/>
                        <a:pt x="942" y="517"/>
                        <a:pt x="1459" y="608"/>
                      </a:cubicBezTo>
                      <a:cubicBezTo>
                        <a:pt x="1537" y="628"/>
                        <a:pt x="1616" y="637"/>
                        <a:pt x="1695" y="637"/>
                      </a:cubicBezTo>
                      <a:cubicBezTo>
                        <a:pt x="2102" y="637"/>
                        <a:pt x="2487" y="383"/>
                        <a:pt x="2614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58" name="Google Shape;7558;p74"/>
                <p:cNvSpPr/>
                <p:nvPr/>
              </p:nvSpPr>
              <p:spPr>
                <a:xfrm>
                  <a:off x="925825" y="526175"/>
                  <a:ext cx="99550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" h="2188" extrusionOk="0">
                      <a:moveTo>
                        <a:pt x="1063" y="1"/>
                      </a:moveTo>
                      <a:cubicBezTo>
                        <a:pt x="636" y="1"/>
                        <a:pt x="254" y="263"/>
                        <a:pt x="152" y="698"/>
                      </a:cubicBezTo>
                      <a:cubicBezTo>
                        <a:pt x="0" y="1215"/>
                        <a:pt x="304" y="1731"/>
                        <a:pt x="790" y="1853"/>
                      </a:cubicBezTo>
                      <a:cubicBezTo>
                        <a:pt x="1429" y="2096"/>
                        <a:pt x="2067" y="2187"/>
                        <a:pt x="2705" y="2187"/>
                      </a:cubicBezTo>
                      <a:cubicBezTo>
                        <a:pt x="3982" y="2187"/>
                        <a:pt x="3982" y="303"/>
                        <a:pt x="2705" y="303"/>
                      </a:cubicBezTo>
                      <a:cubicBezTo>
                        <a:pt x="2219" y="303"/>
                        <a:pt x="1763" y="212"/>
                        <a:pt x="1307" y="29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59" name="Google Shape;7559;p74"/>
                <p:cNvSpPr/>
                <p:nvPr/>
              </p:nvSpPr>
              <p:spPr>
                <a:xfrm>
                  <a:off x="925825" y="1001100"/>
                  <a:ext cx="99550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" h="2188" extrusionOk="0">
                      <a:moveTo>
                        <a:pt x="1063" y="1"/>
                      </a:moveTo>
                      <a:cubicBezTo>
                        <a:pt x="636" y="1"/>
                        <a:pt x="250" y="263"/>
                        <a:pt x="122" y="698"/>
                      </a:cubicBezTo>
                      <a:cubicBezTo>
                        <a:pt x="0" y="1215"/>
                        <a:pt x="304" y="1732"/>
                        <a:pt x="790" y="1853"/>
                      </a:cubicBezTo>
                      <a:cubicBezTo>
                        <a:pt x="1398" y="2096"/>
                        <a:pt x="2067" y="2188"/>
                        <a:pt x="2705" y="2188"/>
                      </a:cubicBezTo>
                      <a:cubicBezTo>
                        <a:pt x="3982" y="2188"/>
                        <a:pt x="3982" y="303"/>
                        <a:pt x="2705" y="303"/>
                      </a:cubicBezTo>
                      <a:cubicBezTo>
                        <a:pt x="2219" y="303"/>
                        <a:pt x="1733" y="212"/>
                        <a:pt x="1307" y="30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0" name="Google Shape;7560;p74"/>
                <p:cNvSpPr/>
                <p:nvPr/>
              </p:nvSpPr>
              <p:spPr>
                <a:xfrm>
                  <a:off x="992975" y="841425"/>
                  <a:ext cx="70600" cy="9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4" h="3899" extrusionOk="0">
                      <a:moveTo>
                        <a:pt x="1659" y="0"/>
                      </a:moveTo>
                      <a:cubicBezTo>
                        <a:pt x="1282" y="0"/>
                        <a:pt x="912" y="203"/>
                        <a:pt x="779" y="672"/>
                      </a:cubicBezTo>
                      <a:cubicBezTo>
                        <a:pt x="597" y="1371"/>
                        <a:pt x="414" y="2040"/>
                        <a:pt x="202" y="2739"/>
                      </a:cubicBezTo>
                      <a:cubicBezTo>
                        <a:pt x="0" y="3434"/>
                        <a:pt x="582" y="3899"/>
                        <a:pt x="1149" y="3899"/>
                      </a:cubicBezTo>
                      <a:cubicBezTo>
                        <a:pt x="1524" y="3899"/>
                        <a:pt x="1893" y="3696"/>
                        <a:pt x="2025" y="3225"/>
                      </a:cubicBezTo>
                      <a:cubicBezTo>
                        <a:pt x="2238" y="2556"/>
                        <a:pt x="2421" y="1857"/>
                        <a:pt x="2603" y="1188"/>
                      </a:cubicBezTo>
                      <a:cubicBezTo>
                        <a:pt x="2823" y="472"/>
                        <a:pt x="2234" y="0"/>
                        <a:pt x="165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1" name="Google Shape;7561;p74"/>
                <p:cNvSpPr/>
                <p:nvPr/>
              </p:nvSpPr>
              <p:spPr>
                <a:xfrm>
                  <a:off x="1040125" y="707425"/>
                  <a:ext cx="94650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6" h="2027" extrusionOk="0">
                      <a:moveTo>
                        <a:pt x="2172" y="1"/>
                      </a:moveTo>
                      <a:cubicBezTo>
                        <a:pt x="1697" y="1"/>
                        <a:pt x="1222" y="62"/>
                        <a:pt x="747" y="165"/>
                      </a:cubicBezTo>
                      <a:cubicBezTo>
                        <a:pt x="352" y="257"/>
                        <a:pt x="109" y="591"/>
                        <a:pt x="79" y="986"/>
                      </a:cubicBezTo>
                      <a:cubicBezTo>
                        <a:pt x="0" y="1563"/>
                        <a:pt x="441" y="2026"/>
                        <a:pt x="973" y="2026"/>
                      </a:cubicBezTo>
                      <a:cubicBezTo>
                        <a:pt x="1058" y="2026"/>
                        <a:pt x="1146" y="2014"/>
                        <a:pt x="1234" y="1989"/>
                      </a:cubicBezTo>
                      <a:cubicBezTo>
                        <a:pt x="1587" y="1930"/>
                        <a:pt x="1940" y="1897"/>
                        <a:pt x="2285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1" y="1929"/>
                        <a:pt x="2877" y="1930"/>
                        <a:pt x="2894" y="1930"/>
                      </a:cubicBezTo>
                      <a:cubicBezTo>
                        <a:pt x="3388" y="1930"/>
                        <a:pt x="3786" y="1486"/>
                        <a:pt x="3757" y="986"/>
                      </a:cubicBezTo>
                      <a:cubicBezTo>
                        <a:pt x="3786" y="486"/>
                        <a:pt x="3388" y="42"/>
                        <a:pt x="2894" y="42"/>
                      </a:cubicBezTo>
                      <a:cubicBezTo>
                        <a:pt x="2877" y="42"/>
                        <a:pt x="2861" y="43"/>
                        <a:pt x="2845" y="44"/>
                      </a:cubicBezTo>
                      <a:cubicBezTo>
                        <a:pt x="2621" y="15"/>
                        <a:pt x="2396" y="1"/>
                        <a:pt x="217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2" name="Google Shape;7562;p74"/>
                <p:cNvSpPr/>
                <p:nvPr/>
              </p:nvSpPr>
              <p:spPr>
                <a:xfrm>
                  <a:off x="1086925" y="810125"/>
                  <a:ext cx="72200" cy="5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2194" extrusionOk="0">
                      <a:moveTo>
                        <a:pt x="1038" y="0"/>
                      </a:moveTo>
                      <a:cubicBezTo>
                        <a:pt x="622" y="0"/>
                        <a:pt x="252" y="282"/>
                        <a:pt x="152" y="708"/>
                      </a:cubicBezTo>
                      <a:cubicBezTo>
                        <a:pt x="0" y="1194"/>
                        <a:pt x="304" y="1711"/>
                        <a:pt x="790" y="1863"/>
                      </a:cubicBezTo>
                      <a:cubicBezTo>
                        <a:pt x="1064" y="1954"/>
                        <a:pt x="1307" y="2076"/>
                        <a:pt x="1581" y="2167"/>
                      </a:cubicBezTo>
                      <a:cubicBezTo>
                        <a:pt x="1658" y="2185"/>
                        <a:pt x="1735" y="2194"/>
                        <a:pt x="1811" y="2194"/>
                      </a:cubicBezTo>
                      <a:cubicBezTo>
                        <a:pt x="2243" y="2194"/>
                        <a:pt x="2637" y="1912"/>
                        <a:pt x="2766" y="1498"/>
                      </a:cubicBezTo>
                      <a:cubicBezTo>
                        <a:pt x="2888" y="981"/>
                        <a:pt x="2584" y="465"/>
                        <a:pt x="2097" y="343"/>
                      </a:cubicBezTo>
                      <a:cubicBezTo>
                        <a:pt x="1824" y="252"/>
                        <a:pt x="1581" y="130"/>
                        <a:pt x="1307" y="39"/>
                      </a:cubicBezTo>
                      <a:cubicBezTo>
                        <a:pt x="1217" y="13"/>
                        <a:pt x="1126" y="0"/>
                        <a:pt x="103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3" name="Google Shape;7563;p74"/>
                <p:cNvSpPr/>
                <p:nvPr/>
              </p:nvSpPr>
              <p:spPr>
                <a:xfrm>
                  <a:off x="1228250" y="482825"/>
                  <a:ext cx="47150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1513" extrusionOk="0">
                      <a:moveTo>
                        <a:pt x="1" y="0"/>
                      </a:moveTo>
                      <a:lnTo>
                        <a:pt x="1" y="578"/>
                      </a:lnTo>
                      <a:cubicBezTo>
                        <a:pt x="1" y="1201"/>
                        <a:pt x="472" y="1513"/>
                        <a:pt x="943" y="1513"/>
                      </a:cubicBezTo>
                      <a:cubicBezTo>
                        <a:pt x="1414" y="1513"/>
                        <a:pt x="1885" y="1201"/>
                        <a:pt x="1885" y="578"/>
                      </a:cubicBezTo>
                      <a:lnTo>
                        <a:pt x="188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4" name="Google Shape;7564;p74"/>
                <p:cNvSpPr/>
                <p:nvPr/>
              </p:nvSpPr>
              <p:spPr>
                <a:xfrm>
                  <a:off x="849800" y="913750"/>
                  <a:ext cx="97825" cy="6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3" h="2410" extrusionOk="0">
                      <a:moveTo>
                        <a:pt x="1393" y="1"/>
                      </a:moveTo>
                      <a:cubicBezTo>
                        <a:pt x="644" y="1"/>
                        <a:pt x="1" y="969"/>
                        <a:pt x="701" y="1669"/>
                      </a:cubicBezTo>
                      <a:cubicBezTo>
                        <a:pt x="1157" y="2034"/>
                        <a:pt x="1704" y="2277"/>
                        <a:pt x="2281" y="2368"/>
                      </a:cubicBezTo>
                      <a:cubicBezTo>
                        <a:pt x="2385" y="2396"/>
                        <a:pt x="2484" y="2409"/>
                        <a:pt x="2576" y="2409"/>
                      </a:cubicBezTo>
                      <a:cubicBezTo>
                        <a:pt x="3597" y="2409"/>
                        <a:pt x="3912" y="851"/>
                        <a:pt x="2798" y="545"/>
                      </a:cubicBezTo>
                      <a:cubicBezTo>
                        <a:pt x="2616" y="484"/>
                        <a:pt x="2433" y="454"/>
                        <a:pt x="2281" y="393"/>
                      </a:cubicBezTo>
                      <a:lnTo>
                        <a:pt x="2129" y="332"/>
                      </a:lnTo>
                      <a:cubicBezTo>
                        <a:pt x="2099" y="332"/>
                        <a:pt x="2068" y="302"/>
                        <a:pt x="2068" y="302"/>
                      </a:cubicBezTo>
                      <a:cubicBezTo>
                        <a:pt x="1857" y="90"/>
                        <a:pt x="1620" y="1"/>
                        <a:pt x="139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5" name="Google Shape;7565;p74"/>
                <p:cNvSpPr/>
                <p:nvPr/>
              </p:nvSpPr>
              <p:spPr>
                <a:xfrm>
                  <a:off x="906025" y="693200"/>
                  <a:ext cx="1056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07" extrusionOk="0">
                      <a:moveTo>
                        <a:pt x="3200" y="1"/>
                      </a:moveTo>
                      <a:cubicBezTo>
                        <a:pt x="2970" y="1"/>
                        <a:pt x="2744" y="97"/>
                        <a:pt x="2585" y="278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1" y="4245"/>
                        <a:pt x="591" y="4706"/>
                        <a:pt x="1162" y="4706"/>
                      </a:cubicBezTo>
                      <a:cubicBezTo>
                        <a:pt x="1538" y="4706"/>
                        <a:pt x="1906" y="4506"/>
                        <a:pt x="2038" y="4048"/>
                      </a:cubicBezTo>
                      <a:cubicBezTo>
                        <a:pt x="2099" y="3804"/>
                        <a:pt x="2221" y="3561"/>
                        <a:pt x="2373" y="3348"/>
                      </a:cubicBezTo>
                      <a:cubicBezTo>
                        <a:pt x="2798" y="2710"/>
                        <a:pt x="3467" y="2224"/>
                        <a:pt x="3953" y="1646"/>
                      </a:cubicBezTo>
                      <a:cubicBezTo>
                        <a:pt x="4105" y="1433"/>
                        <a:pt x="4196" y="1190"/>
                        <a:pt x="4227" y="947"/>
                      </a:cubicBezTo>
                      <a:cubicBezTo>
                        <a:pt x="4227" y="765"/>
                        <a:pt x="4166" y="582"/>
                        <a:pt x="4075" y="430"/>
                      </a:cubicBezTo>
                      <a:cubicBezTo>
                        <a:pt x="4014" y="400"/>
                        <a:pt x="3984" y="339"/>
                        <a:pt x="3923" y="278"/>
                      </a:cubicBezTo>
                      <a:cubicBezTo>
                        <a:pt x="3892" y="248"/>
                        <a:pt x="3832" y="218"/>
                        <a:pt x="3801" y="187"/>
                      </a:cubicBezTo>
                      <a:cubicBezTo>
                        <a:pt x="3680" y="96"/>
                        <a:pt x="3558" y="66"/>
                        <a:pt x="3437" y="35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6" name="Google Shape;7566;p74"/>
                <p:cNvSpPr/>
                <p:nvPr/>
              </p:nvSpPr>
              <p:spPr>
                <a:xfrm>
                  <a:off x="802725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6" y="0"/>
                      </a:moveTo>
                      <a:cubicBezTo>
                        <a:pt x="620" y="0"/>
                        <a:pt x="247" y="277"/>
                        <a:pt x="122" y="678"/>
                      </a:cubicBezTo>
                      <a:cubicBezTo>
                        <a:pt x="0" y="1195"/>
                        <a:pt x="304" y="1711"/>
                        <a:pt x="790" y="1863"/>
                      </a:cubicBezTo>
                      <a:cubicBezTo>
                        <a:pt x="1611" y="2198"/>
                        <a:pt x="2492" y="2411"/>
                        <a:pt x="3404" y="2471"/>
                      </a:cubicBezTo>
                      <a:cubicBezTo>
                        <a:pt x="3414" y="2472"/>
                        <a:pt x="3424" y="2472"/>
                        <a:pt x="3433" y="2472"/>
                      </a:cubicBezTo>
                      <a:cubicBezTo>
                        <a:pt x="4620" y="2472"/>
                        <a:pt x="4610" y="617"/>
                        <a:pt x="3404" y="587"/>
                      </a:cubicBezTo>
                      <a:cubicBezTo>
                        <a:pt x="2675" y="526"/>
                        <a:pt x="1976" y="313"/>
                        <a:pt x="1307" y="40"/>
                      </a:cubicBezTo>
                      <a:cubicBezTo>
                        <a:pt x="1216" y="13"/>
                        <a:pt x="1125" y="0"/>
                        <a:pt x="1036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7" name="Google Shape;7567;p74"/>
                <p:cNvSpPr/>
                <p:nvPr/>
              </p:nvSpPr>
              <p:spPr>
                <a:xfrm>
                  <a:off x="1856200" y="693200"/>
                  <a:ext cx="1053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5" h="4707" extrusionOk="0">
                      <a:moveTo>
                        <a:pt x="3218" y="1"/>
                      </a:moveTo>
                      <a:cubicBezTo>
                        <a:pt x="2988" y="1"/>
                        <a:pt x="2762" y="97"/>
                        <a:pt x="2603" y="278"/>
                      </a:cubicBezTo>
                      <a:cubicBezTo>
                        <a:pt x="1722" y="1342"/>
                        <a:pt x="597" y="2163"/>
                        <a:pt x="202" y="3531"/>
                      </a:cubicBezTo>
                      <a:cubicBezTo>
                        <a:pt x="1" y="4245"/>
                        <a:pt x="583" y="4706"/>
                        <a:pt x="1151" y="4706"/>
                      </a:cubicBezTo>
                      <a:cubicBezTo>
                        <a:pt x="1526" y="4706"/>
                        <a:pt x="1893" y="4506"/>
                        <a:pt x="2026" y="4048"/>
                      </a:cubicBezTo>
                      <a:cubicBezTo>
                        <a:pt x="2087" y="3804"/>
                        <a:pt x="2208" y="3561"/>
                        <a:pt x="2360" y="3348"/>
                      </a:cubicBezTo>
                      <a:cubicBezTo>
                        <a:pt x="2786" y="2710"/>
                        <a:pt x="3455" y="2224"/>
                        <a:pt x="3941" y="1646"/>
                      </a:cubicBezTo>
                      <a:cubicBezTo>
                        <a:pt x="4093" y="1433"/>
                        <a:pt x="4184" y="1190"/>
                        <a:pt x="4214" y="947"/>
                      </a:cubicBezTo>
                      <a:cubicBezTo>
                        <a:pt x="4214" y="765"/>
                        <a:pt x="4154" y="582"/>
                        <a:pt x="4062" y="430"/>
                      </a:cubicBezTo>
                      <a:cubicBezTo>
                        <a:pt x="4032" y="400"/>
                        <a:pt x="3971" y="339"/>
                        <a:pt x="3941" y="278"/>
                      </a:cubicBezTo>
                      <a:cubicBezTo>
                        <a:pt x="3880" y="248"/>
                        <a:pt x="3850" y="218"/>
                        <a:pt x="3789" y="157"/>
                      </a:cubicBezTo>
                      <a:cubicBezTo>
                        <a:pt x="3698" y="96"/>
                        <a:pt x="3576" y="66"/>
                        <a:pt x="3455" y="35"/>
                      </a:cubicBezTo>
                      <a:cubicBezTo>
                        <a:pt x="3377" y="12"/>
                        <a:pt x="3297" y="1"/>
                        <a:pt x="3218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8" name="Google Shape;7568;p74"/>
                <p:cNvSpPr/>
                <p:nvPr/>
              </p:nvSpPr>
              <p:spPr>
                <a:xfrm>
                  <a:off x="182020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1" y="0"/>
                      </a:moveTo>
                      <a:cubicBezTo>
                        <a:pt x="457" y="304"/>
                        <a:pt x="943" y="517"/>
                        <a:pt x="1460" y="608"/>
                      </a:cubicBezTo>
                      <a:cubicBezTo>
                        <a:pt x="1538" y="628"/>
                        <a:pt x="1617" y="637"/>
                        <a:pt x="1695" y="637"/>
                      </a:cubicBezTo>
                      <a:cubicBezTo>
                        <a:pt x="2103" y="637"/>
                        <a:pt x="2487" y="383"/>
                        <a:pt x="261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9" name="Google Shape;7569;p74"/>
                <p:cNvSpPr/>
                <p:nvPr/>
              </p:nvSpPr>
              <p:spPr>
                <a:xfrm>
                  <a:off x="1993475" y="590725"/>
                  <a:ext cx="9272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9" h="3643" extrusionOk="0">
                      <a:moveTo>
                        <a:pt x="2432" y="1"/>
                      </a:moveTo>
                      <a:cubicBezTo>
                        <a:pt x="1641" y="1"/>
                        <a:pt x="882" y="365"/>
                        <a:pt x="426" y="1034"/>
                      </a:cubicBezTo>
                      <a:cubicBezTo>
                        <a:pt x="0" y="1703"/>
                        <a:pt x="61" y="2554"/>
                        <a:pt x="547" y="3192"/>
                      </a:cubicBezTo>
                      <a:cubicBezTo>
                        <a:pt x="732" y="3480"/>
                        <a:pt x="1042" y="3642"/>
                        <a:pt x="1365" y="3642"/>
                      </a:cubicBezTo>
                      <a:cubicBezTo>
                        <a:pt x="1519" y="3642"/>
                        <a:pt x="1676" y="3605"/>
                        <a:pt x="1824" y="3526"/>
                      </a:cubicBezTo>
                      <a:cubicBezTo>
                        <a:pt x="2280" y="3253"/>
                        <a:pt x="2432" y="2675"/>
                        <a:pt x="2189" y="2219"/>
                      </a:cubicBezTo>
                      <a:cubicBezTo>
                        <a:pt x="2128" y="2159"/>
                        <a:pt x="2067" y="1976"/>
                        <a:pt x="2128" y="1885"/>
                      </a:cubicBezTo>
                      <a:cubicBezTo>
                        <a:pt x="2151" y="1870"/>
                        <a:pt x="2177" y="1864"/>
                        <a:pt x="2205" y="1864"/>
                      </a:cubicBezTo>
                      <a:cubicBezTo>
                        <a:pt x="2289" y="1864"/>
                        <a:pt x="2386" y="1915"/>
                        <a:pt x="2432" y="1915"/>
                      </a:cubicBezTo>
                      <a:cubicBezTo>
                        <a:pt x="3708" y="1915"/>
                        <a:pt x="3708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0" name="Google Shape;7570;p74"/>
                <p:cNvSpPr/>
                <p:nvPr/>
              </p:nvSpPr>
              <p:spPr>
                <a:xfrm>
                  <a:off x="1510925" y="583875"/>
                  <a:ext cx="9197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9" h="3643" extrusionOk="0">
                      <a:moveTo>
                        <a:pt x="2432" y="1"/>
                      </a:moveTo>
                      <a:cubicBezTo>
                        <a:pt x="1612" y="1"/>
                        <a:pt x="852" y="366"/>
                        <a:pt x="396" y="1034"/>
                      </a:cubicBezTo>
                      <a:cubicBezTo>
                        <a:pt x="1" y="1703"/>
                        <a:pt x="31" y="2554"/>
                        <a:pt x="518" y="3192"/>
                      </a:cubicBezTo>
                      <a:cubicBezTo>
                        <a:pt x="703" y="3480"/>
                        <a:pt x="1026" y="3643"/>
                        <a:pt x="1358" y="3643"/>
                      </a:cubicBezTo>
                      <a:cubicBezTo>
                        <a:pt x="1517" y="3643"/>
                        <a:pt x="1677" y="3606"/>
                        <a:pt x="1825" y="3527"/>
                      </a:cubicBezTo>
                      <a:cubicBezTo>
                        <a:pt x="2280" y="3253"/>
                        <a:pt x="2432" y="2676"/>
                        <a:pt x="2159" y="2220"/>
                      </a:cubicBezTo>
                      <a:cubicBezTo>
                        <a:pt x="2129" y="2159"/>
                        <a:pt x="2037" y="1977"/>
                        <a:pt x="2129" y="1916"/>
                      </a:cubicBezTo>
                      <a:cubicBezTo>
                        <a:pt x="2159" y="1885"/>
                        <a:pt x="2193" y="1875"/>
                        <a:pt x="2228" y="1875"/>
                      </a:cubicBezTo>
                      <a:cubicBezTo>
                        <a:pt x="2297" y="1875"/>
                        <a:pt x="2372" y="1916"/>
                        <a:pt x="2432" y="1916"/>
                      </a:cubicBezTo>
                      <a:cubicBezTo>
                        <a:pt x="3679" y="1916"/>
                        <a:pt x="3679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1" name="Google Shape;7571;p74"/>
                <p:cNvSpPr/>
                <p:nvPr/>
              </p:nvSpPr>
              <p:spPr>
                <a:xfrm>
                  <a:off x="1032200" y="586925"/>
                  <a:ext cx="92725" cy="9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9" h="3663" extrusionOk="0">
                      <a:moveTo>
                        <a:pt x="2432" y="1"/>
                      </a:moveTo>
                      <a:cubicBezTo>
                        <a:pt x="1642" y="1"/>
                        <a:pt x="882" y="365"/>
                        <a:pt x="426" y="1034"/>
                      </a:cubicBezTo>
                      <a:cubicBezTo>
                        <a:pt x="1" y="1703"/>
                        <a:pt x="61" y="2554"/>
                        <a:pt x="548" y="3192"/>
                      </a:cubicBezTo>
                      <a:cubicBezTo>
                        <a:pt x="709" y="3494"/>
                        <a:pt x="1016" y="3663"/>
                        <a:pt x="1338" y="3663"/>
                      </a:cubicBezTo>
                      <a:cubicBezTo>
                        <a:pt x="1502" y="3663"/>
                        <a:pt x="1670" y="3619"/>
                        <a:pt x="1824" y="3526"/>
                      </a:cubicBezTo>
                      <a:cubicBezTo>
                        <a:pt x="2280" y="3253"/>
                        <a:pt x="2432" y="2675"/>
                        <a:pt x="2189" y="2219"/>
                      </a:cubicBezTo>
                      <a:cubicBezTo>
                        <a:pt x="2128" y="2189"/>
                        <a:pt x="2037" y="2007"/>
                        <a:pt x="2128" y="1915"/>
                      </a:cubicBezTo>
                      <a:cubicBezTo>
                        <a:pt x="2159" y="1885"/>
                        <a:pt x="2196" y="1875"/>
                        <a:pt x="2234" y="1875"/>
                      </a:cubicBezTo>
                      <a:cubicBezTo>
                        <a:pt x="2311" y="1875"/>
                        <a:pt x="2392" y="1915"/>
                        <a:pt x="2432" y="1915"/>
                      </a:cubicBezTo>
                      <a:cubicBezTo>
                        <a:pt x="3709" y="1915"/>
                        <a:pt x="3709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2" name="Google Shape;7572;p74"/>
                <p:cNvSpPr/>
                <p:nvPr/>
              </p:nvSpPr>
              <p:spPr>
                <a:xfrm>
                  <a:off x="544350" y="586925"/>
                  <a:ext cx="92725" cy="9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9" h="3663" extrusionOk="0">
                      <a:moveTo>
                        <a:pt x="2432" y="1"/>
                      </a:moveTo>
                      <a:cubicBezTo>
                        <a:pt x="1642" y="1"/>
                        <a:pt x="882" y="365"/>
                        <a:pt x="426" y="1034"/>
                      </a:cubicBezTo>
                      <a:cubicBezTo>
                        <a:pt x="0" y="1703"/>
                        <a:pt x="61" y="2554"/>
                        <a:pt x="548" y="3192"/>
                      </a:cubicBezTo>
                      <a:cubicBezTo>
                        <a:pt x="729" y="3494"/>
                        <a:pt x="1030" y="3663"/>
                        <a:pt x="1345" y="3663"/>
                      </a:cubicBezTo>
                      <a:cubicBezTo>
                        <a:pt x="1506" y="3663"/>
                        <a:pt x="1670" y="3619"/>
                        <a:pt x="1824" y="3526"/>
                      </a:cubicBezTo>
                      <a:cubicBezTo>
                        <a:pt x="2280" y="3253"/>
                        <a:pt x="2432" y="2675"/>
                        <a:pt x="2189" y="2219"/>
                      </a:cubicBezTo>
                      <a:cubicBezTo>
                        <a:pt x="2128" y="2189"/>
                        <a:pt x="2067" y="2007"/>
                        <a:pt x="2128" y="1915"/>
                      </a:cubicBezTo>
                      <a:cubicBezTo>
                        <a:pt x="2159" y="1885"/>
                        <a:pt x="2196" y="1875"/>
                        <a:pt x="2234" y="1875"/>
                      </a:cubicBezTo>
                      <a:cubicBezTo>
                        <a:pt x="2311" y="1875"/>
                        <a:pt x="2392" y="1915"/>
                        <a:pt x="2432" y="1915"/>
                      </a:cubicBezTo>
                      <a:cubicBezTo>
                        <a:pt x="3709" y="1915"/>
                        <a:pt x="3709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3" name="Google Shape;7573;p74"/>
                <p:cNvSpPr/>
                <p:nvPr/>
              </p:nvSpPr>
              <p:spPr>
                <a:xfrm>
                  <a:off x="1023075" y="1058825"/>
                  <a:ext cx="9197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9" h="3643" extrusionOk="0">
                      <a:moveTo>
                        <a:pt x="2432" y="0"/>
                      </a:moveTo>
                      <a:cubicBezTo>
                        <a:pt x="1612" y="0"/>
                        <a:pt x="852" y="365"/>
                        <a:pt x="396" y="1034"/>
                      </a:cubicBezTo>
                      <a:cubicBezTo>
                        <a:pt x="1" y="1702"/>
                        <a:pt x="31" y="2553"/>
                        <a:pt x="517" y="3192"/>
                      </a:cubicBezTo>
                      <a:cubicBezTo>
                        <a:pt x="702" y="3479"/>
                        <a:pt x="1026" y="3642"/>
                        <a:pt x="1358" y="3642"/>
                      </a:cubicBezTo>
                      <a:cubicBezTo>
                        <a:pt x="1516" y="3642"/>
                        <a:pt x="1677" y="3605"/>
                        <a:pt x="1825" y="3526"/>
                      </a:cubicBezTo>
                      <a:cubicBezTo>
                        <a:pt x="2280" y="3253"/>
                        <a:pt x="2432" y="2675"/>
                        <a:pt x="2159" y="2219"/>
                      </a:cubicBezTo>
                      <a:cubicBezTo>
                        <a:pt x="2128" y="2158"/>
                        <a:pt x="2037" y="1976"/>
                        <a:pt x="2128" y="1915"/>
                      </a:cubicBezTo>
                      <a:cubicBezTo>
                        <a:pt x="2159" y="1885"/>
                        <a:pt x="2193" y="1875"/>
                        <a:pt x="2228" y="1875"/>
                      </a:cubicBezTo>
                      <a:cubicBezTo>
                        <a:pt x="2297" y="1875"/>
                        <a:pt x="2372" y="1915"/>
                        <a:pt x="2432" y="1915"/>
                      </a:cubicBezTo>
                      <a:cubicBezTo>
                        <a:pt x="3679" y="1915"/>
                        <a:pt x="3679" y="0"/>
                        <a:pt x="243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4" name="Google Shape;7574;p74"/>
                <p:cNvSpPr/>
                <p:nvPr/>
              </p:nvSpPr>
              <p:spPr>
                <a:xfrm>
                  <a:off x="567150" y="1058825"/>
                  <a:ext cx="9197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9" h="3643" extrusionOk="0">
                      <a:moveTo>
                        <a:pt x="2432" y="0"/>
                      </a:moveTo>
                      <a:cubicBezTo>
                        <a:pt x="1611" y="0"/>
                        <a:pt x="851" y="365"/>
                        <a:pt x="395" y="1034"/>
                      </a:cubicBezTo>
                      <a:cubicBezTo>
                        <a:pt x="0" y="1702"/>
                        <a:pt x="31" y="2553"/>
                        <a:pt x="517" y="3192"/>
                      </a:cubicBezTo>
                      <a:cubicBezTo>
                        <a:pt x="702" y="3479"/>
                        <a:pt x="1026" y="3642"/>
                        <a:pt x="1357" y="3642"/>
                      </a:cubicBezTo>
                      <a:cubicBezTo>
                        <a:pt x="1516" y="3642"/>
                        <a:pt x="1676" y="3605"/>
                        <a:pt x="1824" y="3526"/>
                      </a:cubicBezTo>
                      <a:cubicBezTo>
                        <a:pt x="2280" y="3253"/>
                        <a:pt x="2432" y="2675"/>
                        <a:pt x="2158" y="2219"/>
                      </a:cubicBezTo>
                      <a:cubicBezTo>
                        <a:pt x="2128" y="2158"/>
                        <a:pt x="2037" y="1976"/>
                        <a:pt x="2128" y="1915"/>
                      </a:cubicBezTo>
                      <a:cubicBezTo>
                        <a:pt x="2158" y="1885"/>
                        <a:pt x="2192" y="1875"/>
                        <a:pt x="2227" y="1875"/>
                      </a:cubicBezTo>
                      <a:cubicBezTo>
                        <a:pt x="2297" y="1875"/>
                        <a:pt x="2371" y="1915"/>
                        <a:pt x="2432" y="1915"/>
                      </a:cubicBezTo>
                      <a:cubicBezTo>
                        <a:pt x="3678" y="1915"/>
                        <a:pt x="3678" y="0"/>
                        <a:pt x="243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5" name="Google Shape;7575;p74"/>
                <p:cNvSpPr/>
                <p:nvPr/>
              </p:nvSpPr>
              <p:spPr>
                <a:xfrm>
                  <a:off x="1875675" y="526175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3" y="698"/>
                      </a:cubicBezTo>
                      <a:cubicBezTo>
                        <a:pt x="1" y="1215"/>
                        <a:pt x="305" y="1731"/>
                        <a:pt x="791" y="1853"/>
                      </a:cubicBezTo>
                      <a:cubicBezTo>
                        <a:pt x="1399" y="2096"/>
                        <a:pt x="2068" y="2187"/>
                        <a:pt x="2706" y="2187"/>
                      </a:cubicBezTo>
                      <a:cubicBezTo>
                        <a:pt x="3983" y="2187"/>
                        <a:pt x="3983" y="303"/>
                        <a:pt x="2706" y="303"/>
                      </a:cubicBezTo>
                      <a:cubicBezTo>
                        <a:pt x="2220" y="303"/>
                        <a:pt x="1764" y="212"/>
                        <a:pt x="1308" y="29"/>
                      </a:cubicBezTo>
                      <a:cubicBezTo>
                        <a:pt x="1226" y="10"/>
                        <a:pt x="1144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6" name="Google Shape;7576;p74"/>
                <p:cNvSpPr/>
                <p:nvPr/>
              </p:nvSpPr>
              <p:spPr>
                <a:xfrm>
                  <a:off x="1752575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0"/>
                      </a:moveTo>
                      <a:cubicBezTo>
                        <a:pt x="620" y="0"/>
                        <a:pt x="247" y="277"/>
                        <a:pt x="122" y="678"/>
                      </a:cubicBezTo>
                      <a:cubicBezTo>
                        <a:pt x="1" y="1195"/>
                        <a:pt x="305" y="1711"/>
                        <a:pt x="791" y="1863"/>
                      </a:cubicBezTo>
                      <a:cubicBezTo>
                        <a:pt x="1612" y="2198"/>
                        <a:pt x="2493" y="2411"/>
                        <a:pt x="3405" y="2471"/>
                      </a:cubicBezTo>
                      <a:cubicBezTo>
                        <a:pt x="3415" y="2472"/>
                        <a:pt x="3424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5" y="526"/>
                        <a:pt x="1976" y="313"/>
                        <a:pt x="1308" y="40"/>
                      </a:cubicBezTo>
                      <a:cubicBezTo>
                        <a:pt x="1217" y="13"/>
                        <a:pt x="1126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7" name="Google Shape;7577;p74"/>
                <p:cNvSpPr/>
                <p:nvPr/>
              </p:nvSpPr>
              <p:spPr>
                <a:xfrm>
                  <a:off x="1566400" y="482825"/>
                  <a:ext cx="41075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3" h="480" extrusionOk="0">
                      <a:moveTo>
                        <a:pt x="1" y="0"/>
                      </a:moveTo>
                      <a:cubicBezTo>
                        <a:pt x="177" y="302"/>
                        <a:pt x="499" y="480"/>
                        <a:pt x="847" y="480"/>
                      </a:cubicBezTo>
                      <a:cubicBezTo>
                        <a:pt x="919" y="480"/>
                        <a:pt x="992" y="472"/>
                        <a:pt x="1065" y="456"/>
                      </a:cubicBezTo>
                      <a:cubicBezTo>
                        <a:pt x="1308" y="365"/>
                        <a:pt x="1520" y="213"/>
                        <a:pt x="164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8" name="Google Shape;7578;p74"/>
                <p:cNvSpPr/>
                <p:nvPr/>
              </p:nvSpPr>
              <p:spPr>
                <a:xfrm>
                  <a:off x="2227500" y="592025"/>
                  <a:ext cx="115550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2" h="2472" extrusionOk="0">
                      <a:moveTo>
                        <a:pt x="1037" y="0"/>
                      </a:moveTo>
                      <a:cubicBezTo>
                        <a:pt x="621" y="0"/>
                        <a:pt x="248" y="277"/>
                        <a:pt x="123" y="678"/>
                      </a:cubicBezTo>
                      <a:cubicBezTo>
                        <a:pt x="1" y="1195"/>
                        <a:pt x="305" y="1711"/>
                        <a:pt x="791" y="1863"/>
                      </a:cubicBezTo>
                      <a:cubicBezTo>
                        <a:pt x="1612" y="2198"/>
                        <a:pt x="2493" y="2411"/>
                        <a:pt x="3405" y="2471"/>
                      </a:cubicBezTo>
                      <a:cubicBezTo>
                        <a:pt x="3415" y="2472"/>
                        <a:pt x="3425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6" y="526"/>
                        <a:pt x="1977" y="313"/>
                        <a:pt x="1308" y="40"/>
                      </a:cubicBezTo>
                      <a:cubicBezTo>
                        <a:pt x="1217" y="13"/>
                        <a:pt x="1126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9" name="Google Shape;7579;p74"/>
                <p:cNvSpPr/>
                <p:nvPr/>
              </p:nvSpPr>
              <p:spPr>
                <a:xfrm>
                  <a:off x="2182675" y="715225"/>
                  <a:ext cx="82100" cy="6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9" extrusionOk="0">
                      <a:moveTo>
                        <a:pt x="2386" y="1"/>
                      </a:moveTo>
                      <a:cubicBezTo>
                        <a:pt x="2361" y="1"/>
                        <a:pt x="2336" y="2"/>
                        <a:pt x="2311" y="5"/>
                      </a:cubicBezTo>
                      <a:cubicBezTo>
                        <a:pt x="2128" y="5"/>
                        <a:pt x="1946" y="36"/>
                        <a:pt x="1764" y="157"/>
                      </a:cubicBezTo>
                      <a:cubicBezTo>
                        <a:pt x="1733" y="188"/>
                        <a:pt x="1672" y="218"/>
                        <a:pt x="1642" y="279"/>
                      </a:cubicBezTo>
                      <a:cubicBezTo>
                        <a:pt x="1581" y="340"/>
                        <a:pt x="1490" y="401"/>
                        <a:pt x="1429" y="461"/>
                      </a:cubicBezTo>
                      <a:cubicBezTo>
                        <a:pt x="1399" y="461"/>
                        <a:pt x="1368" y="492"/>
                        <a:pt x="1338" y="522"/>
                      </a:cubicBezTo>
                      <a:cubicBezTo>
                        <a:pt x="1277" y="552"/>
                        <a:pt x="1186" y="613"/>
                        <a:pt x="1125" y="644"/>
                      </a:cubicBezTo>
                      <a:cubicBezTo>
                        <a:pt x="1034" y="674"/>
                        <a:pt x="973" y="674"/>
                        <a:pt x="882" y="704"/>
                      </a:cubicBezTo>
                      <a:cubicBezTo>
                        <a:pt x="305" y="856"/>
                        <a:pt x="1" y="1525"/>
                        <a:pt x="305" y="2042"/>
                      </a:cubicBezTo>
                      <a:cubicBezTo>
                        <a:pt x="335" y="2163"/>
                        <a:pt x="426" y="2255"/>
                        <a:pt x="517" y="2346"/>
                      </a:cubicBezTo>
                      <a:cubicBezTo>
                        <a:pt x="578" y="2376"/>
                        <a:pt x="609" y="2407"/>
                        <a:pt x="669" y="2437"/>
                      </a:cubicBezTo>
                      <a:cubicBezTo>
                        <a:pt x="821" y="2528"/>
                        <a:pt x="1004" y="2559"/>
                        <a:pt x="1186" y="2559"/>
                      </a:cubicBezTo>
                      <a:cubicBezTo>
                        <a:pt x="1277" y="2559"/>
                        <a:pt x="1338" y="2528"/>
                        <a:pt x="1399" y="2528"/>
                      </a:cubicBezTo>
                      <a:cubicBezTo>
                        <a:pt x="2007" y="2376"/>
                        <a:pt x="2554" y="2072"/>
                        <a:pt x="2979" y="1616"/>
                      </a:cubicBezTo>
                      <a:cubicBezTo>
                        <a:pt x="3192" y="1404"/>
                        <a:pt x="3283" y="1069"/>
                        <a:pt x="3223" y="765"/>
                      </a:cubicBezTo>
                      <a:cubicBezTo>
                        <a:pt x="3223" y="644"/>
                        <a:pt x="3162" y="522"/>
                        <a:pt x="3101" y="431"/>
                      </a:cubicBezTo>
                      <a:cubicBezTo>
                        <a:pt x="3071" y="370"/>
                        <a:pt x="3010" y="309"/>
                        <a:pt x="2979" y="279"/>
                      </a:cubicBezTo>
                      <a:cubicBezTo>
                        <a:pt x="2816" y="115"/>
                        <a:pt x="2603" y="1"/>
                        <a:pt x="238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0" name="Google Shape;7580;p74"/>
                <p:cNvSpPr/>
                <p:nvPr/>
              </p:nvSpPr>
              <p:spPr>
                <a:xfrm>
                  <a:off x="1707750" y="715225"/>
                  <a:ext cx="82100" cy="6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9" extrusionOk="0">
                      <a:moveTo>
                        <a:pt x="2386" y="1"/>
                      </a:moveTo>
                      <a:cubicBezTo>
                        <a:pt x="2361" y="1"/>
                        <a:pt x="2335" y="2"/>
                        <a:pt x="2310" y="5"/>
                      </a:cubicBezTo>
                      <a:cubicBezTo>
                        <a:pt x="2128" y="5"/>
                        <a:pt x="1946" y="36"/>
                        <a:pt x="1763" y="157"/>
                      </a:cubicBezTo>
                      <a:cubicBezTo>
                        <a:pt x="1733" y="188"/>
                        <a:pt x="1672" y="218"/>
                        <a:pt x="1642" y="279"/>
                      </a:cubicBezTo>
                      <a:cubicBezTo>
                        <a:pt x="1581" y="340"/>
                        <a:pt x="1490" y="401"/>
                        <a:pt x="1429" y="461"/>
                      </a:cubicBezTo>
                      <a:cubicBezTo>
                        <a:pt x="1398" y="461"/>
                        <a:pt x="1368" y="492"/>
                        <a:pt x="1338" y="522"/>
                      </a:cubicBezTo>
                      <a:cubicBezTo>
                        <a:pt x="1277" y="552"/>
                        <a:pt x="1186" y="613"/>
                        <a:pt x="1095" y="644"/>
                      </a:cubicBezTo>
                      <a:cubicBezTo>
                        <a:pt x="1034" y="674"/>
                        <a:pt x="973" y="674"/>
                        <a:pt x="882" y="704"/>
                      </a:cubicBezTo>
                      <a:cubicBezTo>
                        <a:pt x="304" y="856"/>
                        <a:pt x="0" y="1525"/>
                        <a:pt x="304" y="2042"/>
                      </a:cubicBezTo>
                      <a:cubicBezTo>
                        <a:pt x="335" y="2163"/>
                        <a:pt x="426" y="2255"/>
                        <a:pt x="517" y="2346"/>
                      </a:cubicBezTo>
                      <a:cubicBezTo>
                        <a:pt x="578" y="2376"/>
                        <a:pt x="608" y="2407"/>
                        <a:pt x="669" y="2437"/>
                      </a:cubicBezTo>
                      <a:cubicBezTo>
                        <a:pt x="821" y="2528"/>
                        <a:pt x="1003" y="2559"/>
                        <a:pt x="1186" y="2559"/>
                      </a:cubicBezTo>
                      <a:cubicBezTo>
                        <a:pt x="1277" y="2559"/>
                        <a:pt x="1338" y="2528"/>
                        <a:pt x="1398" y="2528"/>
                      </a:cubicBezTo>
                      <a:cubicBezTo>
                        <a:pt x="2006" y="2376"/>
                        <a:pt x="2554" y="2072"/>
                        <a:pt x="2979" y="1616"/>
                      </a:cubicBezTo>
                      <a:cubicBezTo>
                        <a:pt x="3192" y="1404"/>
                        <a:pt x="3283" y="1069"/>
                        <a:pt x="3222" y="765"/>
                      </a:cubicBezTo>
                      <a:cubicBezTo>
                        <a:pt x="3222" y="644"/>
                        <a:pt x="3161" y="522"/>
                        <a:pt x="3101" y="431"/>
                      </a:cubicBezTo>
                      <a:cubicBezTo>
                        <a:pt x="3070" y="370"/>
                        <a:pt x="3009" y="309"/>
                        <a:pt x="2979" y="279"/>
                      </a:cubicBezTo>
                      <a:cubicBezTo>
                        <a:pt x="2816" y="115"/>
                        <a:pt x="2603" y="1"/>
                        <a:pt x="238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1" name="Google Shape;7581;p74"/>
                <p:cNvSpPr/>
                <p:nvPr/>
              </p:nvSpPr>
              <p:spPr>
                <a:xfrm>
                  <a:off x="2178125" y="482825"/>
                  <a:ext cx="47125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" h="1513" extrusionOk="0">
                      <a:moveTo>
                        <a:pt x="0" y="0"/>
                      </a:moveTo>
                      <a:lnTo>
                        <a:pt x="0" y="578"/>
                      </a:lnTo>
                      <a:cubicBezTo>
                        <a:pt x="0" y="1201"/>
                        <a:pt x="471" y="1513"/>
                        <a:pt x="942" y="1513"/>
                      </a:cubicBezTo>
                      <a:cubicBezTo>
                        <a:pt x="1414" y="1513"/>
                        <a:pt x="1885" y="1201"/>
                        <a:pt x="1885" y="578"/>
                      </a:cubicBezTo>
                      <a:lnTo>
                        <a:pt x="188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2" name="Google Shape;7582;p74"/>
                <p:cNvSpPr/>
                <p:nvPr/>
              </p:nvSpPr>
              <p:spPr>
                <a:xfrm>
                  <a:off x="229515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0" y="0"/>
                      </a:moveTo>
                      <a:cubicBezTo>
                        <a:pt x="456" y="304"/>
                        <a:pt x="942" y="517"/>
                        <a:pt x="1459" y="608"/>
                      </a:cubicBezTo>
                      <a:cubicBezTo>
                        <a:pt x="1537" y="628"/>
                        <a:pt x="1616" y="637"/>
                        <a:pt x="1694" y="637"/>
                      </a:cubicBezTo>
                      <a:cubicBezTo>
                        <a:pt x="2102" y="637"/>
                        <a:pt x="2487" y="383"/>
                        <a:pt x="2614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3" name="Google Shape;7583;p74"/>
                <p:cNvSpPr/>
                <p:nvPr/>
              </p:nvSpPr>
              <p:spPr>
                <a:xfrm>
                  <a:off x="2350625" y="526175"/>
                  <a:ext cx="99550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" h="2188" extrusionOk="0">
                      <a:moveTo>
                        <a:pt x="1063" y="1"/>
                      </a:moveTo>
                      <a:cubicBezTo>
                        <a:pt x="636" y="1"/>
                        <a:pt x="250" y="263"/>
                        <a:pt x="122" y="698"/>
                      </a:cubicBezTo>
                      <a:cubicBezTo>
                        <a:pt x="0" y="1215"/>
                        <a:pt x="304" y="1731"/>
                        <a:pt x="790" y="1853"/>
                      </a:cubicBezTo>
                      <a:cubicBezTo>
                        <a:pt x="1398" y="2096"/>
                        <a:pt x="2067" y="2187"/>
                        <a:pt x="2705" y="2187"/>
                      </a:cubicBezTo>
                      <a:cubicBezTo>
                        <a:pt x="3982" y="2187"/>
                        <a:pt x="3982" y="303"/>
                        <a:pt x="2705" y="303"/>
                      </a:cubicBezTo>
                      <a:cubicBezTo>
                        <a:pt x="2219" y="303"/>
                        <a:pt x="1733" y="212"/>
                        <a:pt x="1307" y="29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4" name="Google Shape;7584;p74"/>
                <p:cNvSpPr/>
                <p:nvPr/>
              </p:nvSpPr>
              <p:spPr>
                <a:xfrm>
                  <a:off x="2102900" y="610475"/>
                  <a:ext cx="72200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4226" extrusionOk="0">
                      <a:moveTo>
                        <a:pt x="1064" y="1"/>
                      </a:moveTo>
                      <a:cubicBezTo>
                        <a:pt x="547" y="1"/>
                        <a:pt x="122" y="426"/>
                        <a:pt x="122" y="943"/>
                      </a:cubicBezTo>
                      <a:cubicBezTo>
                        <a:pt x="0" y="2068"/>
                        <a:pt x="243" y="3223"/>
                        <a:pt x="1185" y="3952"/>
                      </a:cubicBezTo>
                      <a:cubicBezTo>
                        <a:pt x="1368" y="4135"/>
                        <a:pt x="1603" y="4226"/>
                        <a:pt x="1843" y="4226"/>
                      </a:cubicBezTo>
                      <a:cubicBezTo>
                        <a:pt x="2082" y="4226"/>
                        <a:pt x="2325" y="4135"/>
                        <a:pt x="2523" y="3952"/>
                      </a:cubicBezTo>
                      <a:cubicBezTo>
                        <a:pt x="2888" y="3587"/>
                        <a:pt x="2888" y="2980"/>
                        <a:pt x="2523" y="2615"/>
                      </a:cubicBezTo>
                      <a:cubicBezTo>
                        <a:pt x="1945" y="2159"/>
                        <a:pt x="1945" y="1612"/>
                        <a:pt x="2006" y="943"/>
                      </a:cubicBezTo>
                      <a:cubicBezTo>
                        <a:pt x="2006" y="426"/>
                        <a:pt x="1581" y="1"/>
                        <a:pt x="1064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5" name="Google Shape;7585;p74"/>
                <p:cNvSpPr/>
                <p:nvPr/>
              </p:nvSpPr>
              <p:spPr>
                <a:xfrm>
                  <a:off x="1277650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0"/>
                      </a:moveTo>
                      <a:cubicBezTo>
                        <a:pt x="620" y="0"/>
                        <a:pt x="247" y="277"/>
                        <a:pt x="122" y="678"/>
                      </a:cubicBezTo>
                      <a:cubicBezTo>
                        <a:pt x="0" y="1195"/>
                        <a:pt x="304" y="1711"/>
                        <a:pt x="791" y="1863"/>
                      </a:cubicBezTo>
                      <a:cubicBezTo>
                        <a:pt x="1611" y="2198"/>
                        <a:pt x="2493" y="2411"/>
                        <a:pt x="3405" y="2471"/>
                      </a:cubicBezTo>
                      <a:cubicBezTo>
                        <a:pt x="3414" y="2472"/>
                        <a:pt x="3424" y="2472"/>
                        <a:pt x="3434" y="2472"/>
                      </a:cubicBezTo>
                      <a:cubicBezTo>
                        <a:pt x="4620" y="2472"/>
                        <a:pt x="4611" y="617"/>
                        <a:pt x="3405" y="587"/>
                      </a:cubicBezTo>
                      <a:cubicBezTo>
                        <a:pt x="2675" y="526"/>
                        <a:pt x="1976" y="313"/>
                        <a:pt x="1307" y="40"/>
                      </a:cubicBezTo>
                      <a:cubicBezTo>
                        <a:pt x="1216" y="13"/>
                        <a:pt x="1125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6" name="Google Shape;7586;p74"/>
                <p:cNvSpPr/>
                <p:nvPr/>
              </p:nvSpPr>
              <p:spPr>
                <a:xfrm>
                  <a:off x="1381275" y="693200"/>
                  <a:ext cx="1053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5" h="4707" extrusionOk="0">
                      <a:moveTo>
                        <a:pt x="3218" y="1"/>
                      </a:moveTo>
                      <a:cubicBezTo>
                        <a:pt x="2987" y="1"/>
                        <a:pt x="2762" y="97"/>
                        <a:pt x="2603" y="278"/>
                      </a:cubicBezTo>
                      <a:cubicBezTo>
                        <a:pt x="1722" y="1342"/>
                        <a:pt x="597" y="2163"/>
                        <a:pt x="202" y="3531"/>
                      </a:cubicBezTo>
                      <a:cubicBezTo>
                        <a:pt x="0" y="4245"/>
                        <a:pt x="583" y="4706"/>
                        <a:pt x="1151" y="4706"/>
                      </a:cubicBezTo>
                      <a:cubicBezTo>
                        <a:pt x="1525" y="4706"/>
                        <a:pt x="1893" y="4506"/>
                        <a:pt x="2026" y="4048"/>
                      </a:cubicBezTo>
                      <a:cubicBezTo>
                        <a:pt x="2086" y="3804"/>
                        <a:pt x="2208" y="3561"/>
                        <a:pt x="2360" y="3348"/>
                      </a:cubicBezTo>
                      <a:cubicBezTo>
                        <a:pt x="2786" y="2710"/>
                        <a:pt x="3454" y="2224"/>
                        <a:pt x="3941" y="1646"/>
                      </a:cubicBezTo>
                      <a:cubicBezTo>
                        <a:pt x="4093" y="1433"/>
                        <a:pt x="4184" y="1190"/>
                        <a:pt x="4214" y="947"/>
                      </a:cubicBezTo>
                      <a:cubicBezTo>
                        <a:pt x="4214" y="765"/>
                        <a:pt x="4153" y="582"/>
                        <a:pt x="4062" y="430"/>
                      </a:cubicBezTo>
                      <a:cubicBezTo>
                        <a:pt x="4032" y="400"/>
                        <a:pt x="3971" y="339"/>
                        <a:pt x="3941" y="278"/>
                      </a:cubicBezTo>
                      <a:cubicBezTo>
                        <a:pt x="3880" y="248"/>
                        <a:pt x="3849" y="218"/>
                        <a:pt x="3789" y="157"/>
                      </a:cubicBezTo>
                      <a:cubicBezTo>
                        <a:pt x="3697" y="96"/>
                        <a:pt x="3576" y="66"/>
                        <a:pt x="3454" y="35"/>
                      </a:cubicBezTo>
                      <a:cubicBezTo>
                        <a:pt x="3377" y="12"/>
                        <a:pt x="3297" y="1"/>
                        <a:pt x="3218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7" name="Google Shape;7587;p74"/>
                <p:cNvSpPr/>
                <p:nvPr/>
              </p:nvSpPr>
              <p:spPr>
                <a:xfrm>
                  <a:off x="1400750" y="526175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2" y="698"/>
                      </a:cubicBezTo>
                      <a:cubicBezTo>
                        <a:pt x="0" y="1215"/>
                        <a:pt x="304" y="1731"/>
                        <a:pt x="791" y="1853"/>
                      </a:cubicBezTo>
                      <a:cubicBezTo>
                        <a:pt x="1399" y="2096"/>
                        <a:pt x="2067" y="2187"/>
                        <a:pt x="2706" y="2187"/>
                      </a:cubicBezTo>
                      <a:cubicBezTo>
                        <a:pt x="3982" y="2187"/>
                        <a:pt x="3982" y="303"/>
                        <a:pt x="2706" y="303"/>
                      </a:cubicBezTo>
                      <a:cubicBezTo>
                        <a:pt x="2219" y="303"/>
                        <a:pt x="1763" y="212"/>
                        <a:pt x="1307" y="29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8" name="Google Shape;7588;p74"/>
                <p:cNvSpPr/>
                <p:nvPr/>
              </p:nvSpPr>
              <p:spPr>
                <a:xfrm>
                  <a:off x="1232800" y="715350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1" y="0"/>
                      </a:moveTo>
                      <a:cubicBezTo>
                        <a:pt x="2129" y="0"/>
                        <a:pt x="1946" y="61"/>
                        <a:pt x="1794" y="152"/>
                      </a:cubicBezTo>
                      <a:cubicBezTo>
                        <a:pt x="1734" y="183"/>
                        <a:pt x="1673" y="213"/>
                        <a:pt x="1642" y="274"/>
                      </a:cubicBezTo>
                      <a:cubicBezTo>
                        <a:pt x="1582" y="335"/>
                        <a:pt x="1490" y="396"/>
                        <a:pt x="1430" y="456"/>
                      </a:cubicBezTo>
                      <a:cubicBezTo>
                        <a:pt x="1399" y="456"/>
                        <a:pt x="1369" y="487"/>
                        <a:pt x="1338" y="517"/>
                      </a:cubicBezTo>
                      <a:cubicBezTo>
                        <a:pt x="1278" y="547"/>
                        <a:pt x="1186" y="608"/>
                        <a:pt x="1126" y="639"/>
                      </a:cubicBezTo>
                      <a:cubicBezTo>
                        <a:pt x="1034" y="669"/>
                        <a:pt x="974" y="669"/>
                        <a:pt x="882" y="699"/>
                      </a:cubicBezTo>
                      <a:cubicBezTo>
                        <a:pt x="305" y="851"/>
                        <a:pt x="1" y="1520"/>
                        <a:pt x="305" y="2037"/>
                      </a:cubicBezTo>
                      <a:cubicBezTo>
                        <a:pt x="335" y="2158"/>
                        <a:pt x="427" y="2250"/>
                        <a:pt x="518" y="2341"/>
                      </a:cubicBezTo>
                      <a:cubicBezTo>
                        <a:pt x="578" y="2371"/>
                        <a:pt x="609" y="2402"/>
                        <a:pt x="670" y="2432"/>
                      </a:cubicBezTo>
                      <a:cubicBezTo>
                        <a:pt x="822" y="2523"/>
                        <a:pt x="1004" y="2554"/>
                        <a:pt x="1217" y="2554"/>
                      </a:cubicBezTo>
                      <a:cubicBezTo>
                        <a:pt x="1278" y="2554"/>
                        <a:pt x="1338" y="2523"/>
                        <a:pt x="1399" y="2523"/>
                      </a:cubicBezTo>
                      <a:cubicBezTo>
                        <a:pt x="2007" y="2371"/>
                        <a:pt x="2554" y="2067"/>
                        <a:pt x="2980" y="1611"/>
                      </a:cubicBezTo>
                      <a:cubicBezTo>
                        <a:pt x="3193" y="1399"/>
                        <a:pt x="3284" y="1064"/>
                        <a:pt x="3223" y="760"/>
                      </a:cubicBezTo>
                      <a:cubicBezTo>
                        <a:pt x="3223" y="639"/>
                        <a:pt x="3162" y="517"/>
                        <a:pt x="3101" y="426"/>
                      </a:cubicBezTo>
                      <a:cubicBezTo>
                        <a:pt x="3071" y="365"/>
                        <a:pt x="3010" y="304"/>
                        <a:pt x="2980" y="274"/>
                      </a:cubicBezTo>
                      <a:cubicBezTo>
                        <a:pt x="2797" y="92"/>
                        <a:pt x="2554" y="0"/>
                        <a:pt x="231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9" name="Google Shape;7589;p74"/>
                <p:cNvSpPr/>
                <p:nvPr/>
              </p:nvSpPr>
              <p:spPr>
                <a:xfrm>
                  <a:off x="1515050" y="707425"/>
                  <a:ext cx="95400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6" h="2027" extrusionOk="0">
                      <a:moveTo>
                        <a:pt x="2173" y="1"/>
                      </a:moveTo>
                      <a:cubicBezTo>
                        <a:pt x="1698" y="1"/>
                        <a:pt x="1223" y="62"/>
                        <a:pt x="748" y="165"/>
                      </a:cubicBezTo>
                      <a:cubicBezTo>
                        <a:pt x="353" y="257"/>
                        <a:pt x="109" y="591"/>
                        <a:pt x="79" y="986"/>
                      </a:cubicBezTo>
                      <a:cubicBezTo>
                        <a:pt x="0" y="1563"/>
                        <a:pt x="441" y="2026"/>
                        <a:pt x="973" y="2026"/>
                      </a:cubicBezTo>
                      <a:cubicBezTo>
                        <a:pt x="1059" y="2026"/>
                        <a:pt x="1146" y="2014"/>
                        <a:pt x="1234" y="1989"/>
                      </a:cubicBezTo>
                      <a:cubicBezTo>
                        <a:pt x="1587" y="1930"/>
                        <a:pt x="1941" y="1897"/>
                        <a:pt x="2286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2" y="1929"/>
                        <a:pt x="2879" y="1930"/>
                        <a:pt x="2897" y="1930"/>
                      </a:cubicBezTo>
                      <a:cubicBezTo>
                        <a:pt x="3419" y="1930"/>
                        <a:pt x="3816" y="1485"/>
                        <a:pt x="3757" y="956"/>
                      </a:cubicBezTo>
                      <a:cubicBezTo>
                        <a:pt x="3786" y="456"/>
                        <a:pt x="3390" y="42"/>
                        <a:pt x="2897" y="42"/>
                      </a:cubicBezTo>
                      <a:cubicBezTo>
                        <a:pt x="2880" y="42"/>
                        <a:pt x="2862" y="43"/>
                        <a:pt x="2845" y="44"/>
                      </a:cubicBezTo>
                      <a:cubicBezTo>
                        <a:pt x="2621" y="15"/>
                        <a:pt x="2397" y="1"/>
                        <a:pt x="217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0" name="Google Shape;7590;p74"/>
                <p:cNvSpPr/>
                <p:nvPr/>
              </p:nvSpPr>
              <p:spPr>
                <a:xfrm>
                  <a:off x="1627950" y="610475"/>
                  <a:ext cx="72225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9" h="4226" extrusionOk="0">
                      <a:moveTo>
                        <a:pt x="1065" y="1"/>
                      </a:moveTo>
                      <a:cubicBezTo>
                        <a:pt x="548" y="1"/>
                        <a:pt x="122" y="426"/>
                        <a:pt x="122" y="943"/>
                      </a:cubicBezTo>
                      <a:cubicBezTo>
                        <a:pt x="1" y="2068"/>
                        <a:pt x="244" y="3223"/>
                        <a:pt x="1186" y="3952"/>
                      </a:cubicBezTo>
                      <a:cubicBezTo>
                        <a:pt x="1369" y="4135"/>
                        <a:pt x="1604" y="4226"/>
                        <a:pt x="1843" y="4226"/>
                      </a:cubicBezTo>
                      <a:cubicBezTo>
                        <a:pt x="2083" y="4226"/>
                        <a:pt x="2326" y="4135"/>
                        <a:pt x="2524" y="3952"/>
                      </a:cubicBezTo>
                      <a:cubicBezTo>
                        <a:pt x="2888" y="3587"/>
                        <a:pt x="2888" y="2980"/>
                        <a:pt x="2524" y="2615"/>
                      </a:cubicBezTo>
                      <a:cubicBezTo>
                        <a:pt x="1946" y="2159"/>
                        <a:pt x="1946" y="1612"/>
                        <a:pt x="2007" y="943"/>
                      </a:cubicBezTo>
                      <a:cubicBezTo>
                        <a:pt x="2007" y="426"/>
                        <a:pt x="1581" y="1"/>
                        <a:pt x="1065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1" name="Google Shape;7591;p74"/>
                <p:cNvSpPr/>
                <p:nvPr/>
              </p:nvSpPr>
              <p:spPr>
                <a:xfrm>
                  <a:off x="2041350" y="482825"/>
                  <a:ext cx="41050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480" extrusionOk="0">
                      <a:moveTo>
                        <a:pt x="0" y="0"/>
                      </a:moveTo>
                      <a:cubicBezTo>
                        <a:pt x="176" y="302"/>
                        <a:pt x="499" y="480"/>
                        <a:pt x="846" y="480"/>
                      </a:cubicBezTo>
                      <a:cubicBezTo>
                        <a:pt x="918" y="480"/>
                        <a:pt x="991" y="472"/>
                        <a:pt x="1064" y="456"/>
                      </a:cubicBezTo>
                      <a:cubicBezTo>
                        <a:pt x="1307" y="365"/>
                        <a:pt x="1520" y="213"/>
                        <a:pt x="164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2" name="Google Shape;7592;p74"/>
                <p:cNvSpPr/>
                <p:nvPr/>
              </p:nvSpPr>
              <p:spPr>
                <a:xfrm>
                  <a:off x="1702425" y="482825"/>
                  <a:ext cx="47900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6" h="1513" extrusionOk="0">
                      <a:moveTo>
                        <a:pt x="1" y="0"/>
                      </a:moveTo>
                      <a:lnTo>
                        <a:pt x="1" y="578"/>
                      </a:lnTo>
                      <a:cubicBezTo>
                        <a:pt x="1" y="1201"/>
                        <a:pt x="479" y="1513"/>
                        <a:pt x="958" y="1513"/>
                      </a:cubicBezTo>
                      <a:cubicBezTo>
                        <a:pt x="1437" y="1513"/>
                        <a:pt x="1915" y="1201"/>
                        <a:pt x="1915" y="578"/>
                      </a:cubicBezTo>
                      <a:lnTo>
                        <a:pt x="191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3" name="Google Shape;7593;p74"/>
                <p:cNvSpPr/>
                <p:nvPr/>
              </p:nvSpPr>
              <p:spPr>
                <a:xfrm>
                  <a:off x="1989975" y="707425"/>
                  <a:ext cx="94675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7" h="2027" extrusionOk="0">
                      <a:moveTo>
                        <a:pt x="2173" y="1"/>
                      </a:moveTo>
                      <a:cubicBezTo>
                        <a:pt x="1698" y="1"/>
                        <a:pt x="1223" y="62"/>
                        <a:pt x="748" y="165"/>
                      </a:cubicBezTo>
                      <a:cubicBezTo>
                        <a:pt x="353" y="257"/>
                        <a:pt x="110" y="591"/>
                        <a:pt x="79" y="986"/>
                      </a:cubicBezTo>
                      <a:cubicBezTo>
                        <a:pt x="1" y="1563"/>
                        <a:pt x="442" y="2026"/>
                        <a:pt x="974" y="2026"/>
                      </a:cubicBezTo>
                      <a:cubicBezTo>
                        <a:pt x="1059" y="2026"/>
                        <a:pt x="1146" y="2014"/>
                        <a:pt x="1234" y="1989"/>
                      </a:cubicBezTo>
                      <a:cubicBezTo>
                        <a:pt x="1588" y="1930"/>
                        <a:pt x="1941" y="1897"/>
                        <a:pt x="2286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2" y="1929"/>
                        <a:pt x="2878" y="1930"/>
                        <a:pt x="2894" y="1930"/>
                      </a:cubicBezTo>
                      <a:cubicBezTo>
                        <a:pt x="3389" y="1930"/>
                        <a:pt x="3787" y="1486"/>
                        <a:pt x="3757" y="986"/>
                      </a:cubicBezTo>
                      <a:cubicBezTo>
                        <a:pt x="3787" y="486"/>
                        <a:pt x="3389" y="42"/>
                        <a:pt x="2894" y="42"/>
                      </a:cubicBezTo>
                      <a:cubicBezTo>
                        <a:pt x="2878" y="42"/>
                        <a:pt x="2862" y="43"/>
                        <a:pt x="2845" y="44"/>
                      </a:cubicBezTo>
                      <a:cubicBezTo>
                        <a:pt x="2621" y="15"/>
                        <a:pt x="2397" y="1"/>
                        <a:pt x="217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4" name="Google Shape;7594;p74"/>
                <p:cNvSpPr/>
                <p:nvPr/>
              </p:nvSpPr>
              <p:spPr>
                <a:xfrm>
                  <a:off x="1345275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1" y="0"/>
                      </a:moveTo>
                      <a:cubicBezTo>
                        <a:pt x="456" y="304"/>
                        <a:pt x="943" y="517"/>
                        <a:pt x="1460" y="608"/>
                      </a:cubicBezTo>
                      <a:cubicBezTo>
                        <a:pt x="1538" y="628"/>
                        <a:pt x="1617" y="637"/>
                        <a:pt x="1695" y="637"/>
                      </a:cubicBezTo>
                      <a:cubicBezTo>
                        <a:pt x="2103" y="637"/>
                        <a:pt x="2487" y="383"/>
                        <a:pt x="261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5" name="Google Shape;7595;p74"/>
                <p:cNvSpPr/>
                <p:nvPr/>
              </p:nvSpPr>
              <p:spPr>
                <a:xfrm>
                  <a:off x="611975" y="1285050"/>
                  <a:ext cx="80325" cy="5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3" h="2208" extrusionOk="0">
                      <a:moveTo>
                        <a:pt x="1039" y="0"/>
                      </a:moveTo>
                      <a:cubicBezTo>
                        <a:pt x="622" y="0"/>
                        <a:pt x="253" y="282"/>
                        <a:pt x="153" y="708"/>
                      </a:cubicBezTo>
                      <a:cubicBezTo>
                        <a:pt x="1" y="1194"/>
                        <a:pt x="305" y="1711"/>
                        <a:pt x="791" y="1863"/>
                      </a:cubicBezTo>
                      <a:cubicBezTo>
                        <a:pt x="1065" y="1954"/>
                        <a:pt x="1308" y="2076"/>
                        <a:pt x="1581" y="2167"/>
                      </a:cubicBezTo>
                      <a:cubicBezTo>
                        <a:pt x="1683" y="2195"/>
                        <a:pt x="1779" y="2208"/>
                        <a:pt x="1870" y="2208"/>
                      </a:cubicBezTo>
                      <a:cubicBezTo>
                        <a:pt x="2871" y="2208"/>
                        <a:pt x="3212" y="650"/>
                        <a:pt x="2098" y="343"/>
                      </a:cubicBezTo>
                      <a:cubicBezTo>
                        <a:pt x="1824" y="252"/>
                        <a:pt x="1581" y="131"/>
                        <a:pt x="1308" y="39"/>
                      </a:cubicBezTo>
                      <a:cubicBezTo>
                        <a:pt x="1217" y="13"/>
                        <a:pt x="1127" y="0"/>
                        <a:pt x="103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6" name="Google Shape;7596;p74"/>
                <p:cNvSpPr/>
                <p:nvPr/>
              </p:nvSpPr>
              <p:spPr>
                <a:xfrm>
                  <a:off x="518025" y="841425"/>
                  <a:ext cx="70625" cy="9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5" h="3899" extrusionOk="0">
                      <a:moveTo>
                        <a:pt x="1659" y="0"/>
                      </a:moveTo>
                      <a:cubicBezTo>
                        <a:pt x="1283" y="0"/>
                        <a:pt x="912" y="203"/>
                        <a:pt x="780" y="672"/>
                      </a:cubicBezTo>
                      <a:cubicBezTo>
                        <a:pt x="598" y="1371"/>
                        <a:pt x="415" y="2040"/>
                        <a:pt x="202" y="2739"/>
                      </a:cubicBezTo>
                      <a:cubicBezTo>
                        <a:pt x="1" y="3434"/>
                        <a:pt x="583" y="3899"/>
                        <a:pt x="1150" y="3899"/>
                      </a:cubicBezTo>
                      <a:cubicBezTo>
                        <a:pt x="1525" y="3899"/>
                        <a:pt x="1893" y="3696"/>
                        <a:pt x="2026" y="3225"/>
                      </a:cubicBezTo>
                      <a:cubicBezTo>
                        <a:pt x="2239" y="2556"/>
                        <a:pt x="2421" y="1857"/>
                        <a:pt x="2604" y="1188"/>
                      </a:cubicBezTo>
                      <a:cubicBezTo>
                        <a:pt x="2824" y="472"/>
                        <a:pt x="2234" y="0"/>
                        <a:pt x="165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7" name="Google Shape;7597;p74"/>
                <p:cNvSpPr/>
                <p:nvPr/>
              </p:nvSpPr>
              <p:spPr>
                <a:xfrm>
                  <a:off x="678100" y="1085425"/>
                  <a:ext cx="72200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4226" extrusionOk="0">
                      <a:moveTo>
                        <a:pt x="1064" y="0"/>
                      </a:moveTo>
                      <a:cubicBezTo>
                        <a:pt x="547" y="0"/>
                        <a:pt x="122" y="426"/>
                        <a:pt x="122" y="942"/>
                      </a:cubicBezTo>
                      <a:cubicBezTo>
                        <a:pt x="0" y="2067"/>
                        <a:pt x="274" y="3222"/>
                        <a:pt x="1186" y="3951"/>
                      </a:cubicBezTo>
                      <a:cubicBezTo>
                        <a:pt x="1368" y="4134"/>
                        <a:pt x="1603" y="4225"/>
                        <a:pt x="1843" y="4225"/>
                      </a:cubicBezTo>
                      <a:cubicBezTo>
                        <a:pt x="2082" y="4225"/>
                        <a:pt x="2325" y="4134"/>
                        <a:pt x="2523" y="3951"/>
                      </a:cubicBezTo>
                      <a:cubicBezTo>
                        <a:pt x="2888" y="3587"/>
                        <a:pt x="2888" y="2979"/>
                        <a:pt x="2523" y="2614"/>
                      </a:cubicBezTo>
                      <a:cubicBezTo>
                        <a:pt x="1945" y="2158"/>
                        <a:pt x="1945" y="1611"/>
                        <a:pt x="2006" y="942"/>
                      </a:cubicBezTo>
                      <a:cubicBezTo>
                        <a:pt x="2006" y="426"/>
                        <a:pt x="1581" y="0"/>
                        <a:pt x="1064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8" name="Google Shape;7598;p74"/>
                <p:cNvSpPr/>
                <p:nvPr/>
              </p:nvSpPr>
              <p:spPr>
                <a:xfrm>
                  <a:off x="678100" y="610475"/>
                  <a:ext cx="72200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4226" extrusionOk="0">
                      <a:moveTo>
                        <a:pt x="1064" y="1"/>
                      </a:moveTo>
                      <a:cubicBezTo>
                        <a:pt x="547" y="1"/>
                        <a:pt x="122" y="426"/>
                        <a:pt x="122" y="943"/>
                      </a:cubicBezTo>
                      <a:cubicBezTo>
                        <a:pt x="0" y="2068"/>
                        <a:pt x="243" y="3223"/>
                        <a:pt x="1186" y="3952"/>
                      </a:cubicBezTo>
                      <a:cubicBezTo>
                        <a:pt x="1368" y="4135"/>
                        <a:pt x="1603" y="4226"/>
                        <a:pt x="1843" y="4226"/>
                      </a:cubicBezTo>
                      <a:cubicBezTo>
                        <a:pt x="2082" y="4226"/>
                        <a:pt x="2325" y="4135"/>
                        <a:pt x="2523" y="3952"/>
                      </a:cubicBezTo>
                      <a:cubicBezTo>
                        <a:pt x="2888" y="3587"/>
                        <a:pt x="2888" y="2980"/>
                        <a:pt x="2523" y="2615"/>
                      </a:cubicBezTo>
                      <a:cubicBezTo>
                        <a:pt x="1945" y="2159"/>
                        <a:pt x="1945" y="1612"/>
                        <a:pt x="2006" y="943"/>
                      </a:cubicBezTo>
                      <a:cubicBezTo>
                        <a:pt x="2006" y="426"/>
                        <a:pt x="1581" y="1"/>
                        <a:pt x="1064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9" name="Google Shape;7599;p74"/>
                <p:cNvSpPr/>
                <p:nvPr/>
              </p:nvSpPr>
              <p:spPr>
                <a:xfrm>
                  <a:off x="450875" y="1001100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3" y="698"/>
                      </a:cubicBezTo>
                      <a:cubicBezTo>
                        <a:pt x="1" y="1215"/>
                        <a:pt x="305" y="1732"/>
                        <a:pt x="791" y="1853"/>
                      </a:cubicBezTo>
                      <a:cubicBezTo>
                        <a:pt x="1399" y="2096"/>
                        <a:pt x="2068" y="2188"/>
                        <a:pt x="2706" y="2188"/>
                      </a:cubicBezTo>
                      <a:cubicBezTo>
                        <a:pt x="3983" y="2188"/>
                        <a:pt x="3983" y="303"/>
                        <a:pt x="2706" y="303"/>
                      </a:cubicBezTo>
                      <a:cubicBezTo>
                        <a:pt x="2220" y="303"/>
                        <a:pt x="1764" y="212"/>
                        <a:pt x="1308" y="30"/>
                      </a:cubicBezTo>
                      <a:cubicBezTo>
                        <a:pt x="1226" y="10"/>
                        <a:pt x="1144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0" name="Google Shape;7600;p74"/>
                <p:cNvSpPr/>
                <p:nvPr/>
              </p:nvSpPr>
              <p:spPr>
                <a:xfrm>
                  <a:off x="616550" y="482825"/>
                  <a:ext cx="41050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480" extrusionOk="0">
                      <a:moveTo>
                        <a:pt x="0" y="0"/>
                      </a:moveTo>
                      <a:cubicBezTo>
                        <a:pt x="176" y="302"/>
                        <a:pt x="499" y="480"/>
                        <a:pt x="846" y="480"/>
                      </a:cubicBezTo>
                      <a:cubicBezTo>
                        <a:pt x="918" y="480"/>
                        <a:pt x="991" y="472"/>
                        <a:pt x="1064" y="456"/>
                      </a:cubicBezTo>
                      <a:cubicBezTo>
                        <a:pt x="1307" y="365"/>
                        <a:pt x="1520" y="213"/>
                        <a:pt x="164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1" name="Google Shape;7601;p74"/>
                <p:cNvSpPr/>
                <p:nvPr/>
              </p:nvSpPr>
              <p:spPr>
                <a:xfrm>
                  <a:off x="282950" y="1190275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0" y="1"/>
                      </a:moveTo>
                      <a:cubicBezTo>
                        <a:pt x="2128" y="1"/>
                        <a:pt x="1946" y="61"/>
                        <a:pt x="1763" y="153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51" y="335"/>
                        <a:pt x="1490" y="396"/>
                        <a:pt x="1429" y="457"/>
                      </a:cubicBezTo>
                      <a:cubicBezTo>
                        <a:pt x="1399" y="487"/>
                        <a:pt x="1368" y="487"/>
                        <a:pt x="1338" y="517"/>
                      </a:cubicBezTo>
                      <a:cubicBezTo>
                        <a:pt x="1277" y="548"/>
                        <a:pt x="1186" y="609"/>
                        <a:pt x="1095" y="639"/>
                      </a:cubicBezTo>
                      <a:cubicBezTo>
                        <a:pt x="1034" y="669"/>
                        <a:pt x="973" y="700"/>
                        <a:pt x="882" y="700"/>
                      </a:cubicBezTo>
                      <a:cubicBezTo>
                        <a:pt x="304" y="852"/>
                        <a:pt x="0" y="1520"/>
                        <a:pt x="304" y="2068"/>
                      </a:cubicBezTo>
                      <a:lnTo>
                        <a:pt x="274" y="2037"/>
                      </a:lnTo>
                      <a:lnTo>
                        <a:pt x="274" y="2037"/>
                      </a:lnTo>
                      <a:cubicBezTo>
                        <a:pt x="335" y="2159"/>
                        <a:pt x="426" y="2250"/>
                        <a:pt x="517" y="2341"/>
                      </a:cubicBezTo>
                      <a:cubicBezTo>
                        <a:pt x="547" y="2371"/>
                        <a:pt x="608" y="2402"/>
                        <a:pt x="669" y="2432"/>
                      </a:cubicBezTo>
                      <a:cubicBezTo>
                        <a:pt x="821" y="2523"/>
                        <a:pt x="1003" y="2554"/>
                        <a:pt x="1186" y="2554"/>
                      </a:cubicBezTo>
                      <a:cubicBezTo>
                        <a:pt x="1247" y="2554"/>
                        <a:pt x="1307" y="2554"/>
                        <a:pt x="1399" y="2523"/>
                      </a:cubicBezTo>
                      <a:cubicBezTo>
                        <a:pt x="1976" y="2371"/>
                        <a:pt x="2554" y="2068"/>
                        <a:pt x="2979" y="1612"/>
                      </a:cubicBezTo>
                      <a:cubicBezTo>
                        <a:pt x="3192" y="1399"/>
                        <a:pt x="3283" y="1064"/>
                        <a:pt x="3222" y="761"/>
                      </a:cubicBezTo>
                      <a:cubicBezTo>
                        <a:pt x="3222" y="639"/>
                        <a:pt x="3162" y="517"/>
                        <a:pt x="3101" y="426"/>
                      </a:cubicBezTo>
                      <a:cubicBezTo>
                        <a:pt x="3070" y="365"/>
                        <a:pt x="3010" y="305"/>
                        <a:pt x="2979" y="274"/>
                      </a:cubicBezTo>
                      <a:cubicBezTo>
                        <a:pt x="2797" y="92"/>
                        <a:pt x="2554" y="1"/>
                        <a:pt x="231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2" name="Google Shape;7602;p74"/>
                <p:cNvSpPr/>
                <p:nvPr/>
              </p:nvSpPr>
              <p:spPr>
                <a:xfrm>
                  <a:off x="278375" y="911775"/>
                  <a:ext cx="47150" cy="8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3352" extrusionOk="0">
                      <a:moveTo>
                        <a:pt x="943" y="1"/>
                      </a:moveTo>
                      <a:cubicBezTo>
                        <a:pt x="472" y="1"/>
                        <a:pt x="1" y="320"/>
                        <a:pt x="1" y="958"/>
                      </a:cubicBezTo>
                      <a:lnTo>
                        <a:pt x="1" y="2417"/>
                      </a:lnTo>
                      <a:cubicBezTo>
                        <a:pt x="1" y="3040"/>
                        <a:pt x="472" y="3352"/>
                        <a:pt x="943" y="3352"/>
                      </a:cubicBezTo>
                      <a:cubicBezTo>
                        <a:pt x="1414" y="3352"/>
                        <a:pt x="1886" y="3040"/>
                        <a:pt x="1886" y="2417"/>
                      </a:cubicBezTo>
                      <a:lnTo>
                        <a:pt x="1886" y="958"/>
                      </a:lnTo>
                      <a:cubicBezTo>
                        <a:pt x="1886" y="320"/>
                        <a:pt x="1414" y="1"/>
                        <a:pt x="94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3" name="Google Shape;7603;p74"/>
                <p:cNvSpPr/>
                <p:nvPr/>
              </p:nvSpPr>
              <p:spPr>
                <a:xfrm>
                  <a:off x="431100" y="1168125"/>
                  <a:ext cx="105675" cy="11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20" extrusionOk="0">
                      <a:moveTo>
                        <a:pt x="3200" y="1"/>
                      </a:moveTo>
                      <a:cubicBezTo>
                        <a:pt x="2969" y="1"/>
                        <a:pt x="2744" y="98"/>
                        <a:pt x="2585" y="279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0" y="4247"/>
                        <a:pt x="593" y="4719"/>
                        <a:pt x="1165" y="4719"/>
                      </a:cubicBezTo>
                      <a:cubicBezTo>
                        <a:pt x="1540" y="4719"/>
                        <a:pt x="1906" y="4517"/>
                        <a:pt x="2038" y="4048"/>
                      </a:cubicBezTo>
                      <a:cubicBezTo>
                        <a:pt x="2099" y="3805"/>
                        <a:pt x="2220" y="3561"/>
                        <a:pt x="2372" y="3349"/>
                      </a:cubicBezTo>
                      <a:cubicBezTo>
                        <a:pt x="2798" y="2710"/>
                        <a:pt x="3467" y="2224"/>
                        <a:pt x="3953" y="1616"/>
                      </a:cubicBezTo>
                      <a:cubicBezTo>
                        <a:pt x="4105" y="1434"/>
                        <a:pt x="4196" y="1191"/>
                        <a:pt x="4227" y="947"/>
                      </a:cubicBezTo>
                      <a:cubicBezTo>
                        <a:pt x="4227" y="765"/>
                        <a:pt x="4166" y="583"/>
                        <a:pt x="4075" y="431"/>
                      </a:cubicBezTo>
                      <a:cubicBezTo>
                        <a:pt x="4014" y="400"/>
                        <a:pt x="3983" y="339"/>
                        <a:pt x="3923" y="279"/>
                      </a:cubicBezTo>
                      <a:cubicBezTo>
                        <a:pt x="3892" y="248"/>
                        <a:pt x="3831" y="218"/>
                        <a:pt x="3801" y="188"/>
                      </a:cubicBezTo>
                      <a:cubicBezTo>
                        <a:pt x="3679" y="96"/>
                        <a:pt x="3558" y="66"/>
                        <a:pt x="3436" y="36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4" name="Google Shape;7604;p74"/>
                <p:cNvSpPr/>
                <p:nvPr/>
              </p:nvSpPr>
              <p:spPr>
                <a:xfrm>
                  <a:off x="277625" y="482825"/>
                  <a:ext cx="47900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6" h="1513" extrusionOk="0">
                      <a:moveTo>
                        <a:pt x="1" y="0"/>
                      </a:moveTo>
                      <a:lnTo>
                        <a:pt x="31" y="578"/>
                      </a:lnTo>
                      <a:cubicBezTo>
                        <a:pt x="16" y="1201"/>
                        <a:pt x="487" y="1513"/>
                        <a:pt x="962" y="1513"/>
                      </a:cubicBezTo>
                      <a:cubicBezTo>
                        <a:pt x="1437" y="1513"/>
                        <a:pt x="1916" y="1201"/>
                        <a:pt x="1916" y="578"/>
                      </a:cubicBezTo>
                      <a:lnTo>
                        <a:pt x="1916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5" name="Google Shape;7605;p74"/>
                <p:cNvSpPr/>
                <p:nvPr/>
              </p:nvSpPr>
              <p:spPr>
                <a:xfrm>
                  <a:off x="326275" y="1273375"/>
                  <a:ext cx="116275" cy="5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1" h="2331" extrusionOk="0">
                      <a:moveTo>
                        <a:pt x="1229" y="0"/>
                      </a:moveTo>
                      <a:cubicBezTo>
                        <a:pt x="447" y="0"/>
                        <a:pt x="1" y="563"/>
                        <a:pt x="456" y="1266"/>
                      </a:cubicBezTo>
                      <a:cubicBezTo>
                        <a:pt x="1125" y="2300"/>
                        <a:pt x="2280" y="2330"/>
                        <a:pt x="3404" y="2330"/>
                      </a:cubicBezTo>
                      <a:cubicBezTo>
                        <a:pt x="4650" y="2330"/>
                        <a:pt x="4650" y="415"/>
                        <a:pt x="3404" y="415"/>
                      </a:cubicBezTo>
                      <a:cubicBezTo>
                        <a:pt x="3202" y="415"/>
                        <a:pt x="2972" y="496"/>
                        <a:pt x="2769" y="496"/>
                      </a:cubicBezTo>
                      <a:cubicBezTo>
                        <a:pt x="2668" y="496"/>
                        <a:pt x="2573" y="476"/>
                        <a:pt x="2492" y="415"/>
                      </a:cubicBezTo>
                      <a:cubicBezTo>
                        <a:pt x="2036" y="124"/>
                        <a:pt x="1595" y="0"/>
                        <a:pt x="122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6" name="Google Shape;7606;p74"/>
                <p:cNvSpPr/>
                <p:nvPr/>
              </p:nvSpPr>
              <p:spPr>
                <a:xfrm>
                  <a:off x="282950" y="715350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0" y="0"/>
                      </a:moveTo>
                      <a:cubicBezTo>
                        <a:pt x="2128" y="0"/>
                        <a:pt x="1946" y="61"/>
                        <a:pt x="1763" y="152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81" y="335"/>
                        <a:pt x="1490" y="396"/>
                        <a:pt x="1429" y="456"/>
                      </a:cubicBezTo>
                      <a:cubicBezTo>
                        <a:pt x="1399" y="456"/>
                        <a:pt x="1368" y="487"/>
                        <a:pt x="1338" y="517"/>
                      </a:cubicBezTo>
                      <a:cubicBezTo>
                        <a:pt x="1277" y="547"/>
                        <a:pt x="1186" y="608"/>
                        <a:pt x="1125" y="639"/>
                      </a:cubicBezTo>
                      <a:cubicBezTo>
                        <a:pt x="1034" y="669"/>
                        <a:pt x="973" y="669"/>
                        <a:pt x="882" y="699"/>
                      </a:cubicBezTo>
                      <a:cubicBezTo>
                        <a:pt x="304" y="851"/>
                        <a:pt x="0" y="1520"/>
                        <a:pt x="304" y="2037"/>
                      </a:cubicBezTo>
                      <a:cubicBezTo>
                        <a:pt x="335" y="2158"/>
                        <a:pt x="426" y="2250"/>
                        <a:pt x="517" y="2341"/>
                      </a:cubicBezTo>
                      <a:cubicBezTo>
                        <a:pt x="578" y="2371"/>
                        <a:pt x="608" y="2402"/>
                        <a:pt x="669" y="2432"/>
                      </a:cubicBezTo>
                      <a:cubicBezTo>
                        <a:pt x="821" y="2523"/>
                        <a:pt x="1003" y="2554"/>
                        <a:pt x="1186" y="2554"/>
                      </a:cubicBezTo>
                      <a:cubicBezTo>
                        <a:pt x="1277" y="2554"/>
                        <a:pt x="1338" y="2523"/>
                        <a:pt x="1399" y="2523"/>
                      </a:cubicBezTo>
                      <a:cubicBezTo>
                        <a:pt x="2006" y="2371"/>
                        <a:pt x="2554" y="2067"/>
                        <a:pt x="2979" y="1611"/>
                      </a:cubicBezTo>
                      <a:cubicBezTo>
                        <a:pt x="3192" y="1399"/>
                        <a:pt x="3283" y="1064"/>
                        <a:pt x="3222" y="760"/>
                      </a:cubicBezTo>
                      <a:cubicBezTo>
                        <a:pt x="3222" y="639"/>
                        <a:pt x="3162" y="517"/>
                        <a:pt x="3101" y="426"/>
                      </a:cubicBezTo>
                      <a:cubicBezTo>
                        <a:pt x="3070" y="365"/>
                        <a:pt x="3010" y="304"/>
                        <a:pt x="2979" y="274"/>
                      </a:cubicBezTo>
                      <a:cubicBezTo>
                        <a:pt x="2797" y="92"/>
                        <a:pt x="2554" y="0"/>
                        <a:pt x="2310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7" name="Google Shape;7607;p74"/>
                <p:cNvSpPr/>
                <p:nvPr/>
              </p:nvSpPr>
              <p:spPr>
                <a:xfrm>
                  <a:off x="327775" y="1066950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1"/>
                      </a:moveTo>
                      <a:cubicBezTo>
                        <a:pt x="620" y="1"/>
                        <a:pt x="248" y="277"/>
                        <a:pt x="122" y="678"/>
                      </a:cubicBezTo>
                      <a:cubicBezTo>
                        <a:pt x="1" y="1195"/>
                        <a:pt x="305" y="1712"/>
                        <a:pt x="791" y="1864"/>
                      </a:cubicBezTo>
                      <a:cubicBezTo>
                        <a:pt x="1612" y="2198"/>
                        <a:pt x="2493" y="2411"/>
                        <a:pt x="3405" y="2472"/>
                      </a:cubicBezTo>
                      <a:cubicBezTo>
                        <a:pt x="3415" y="2472"/>
                        <a:pt x="3424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6" y="526"/>
                        <a:pt x="1976" y="313"/>
                        <a:pt x="1308" y="40"/>
                      </a:cubicBezTo>
                      <a:cubicBezTo>
                        <a:pt x="1217" y="13"/>
                        <a:pt x="1126" y="1"/>
                        <a:pt x="103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8" name="Google Shape;7608;p74"/>
                <p:cNvSpPr/>
                <p:nvPr/>
              </p:nvSpPr>
              <p:spPr>
                <a:xfrm>
                  <a:off x="1570975" y="810250"/>
                  <a:ext cx="40300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" h="308" extrusionOk="0">
                      <a:moveTo>
                        <a:pt x="688" y="0"/>
                      </a:moveTo>
                      <a:cubicBezTo>
                        <a:pt x="433" y="0"/>
                        <a:pt x="182" y="103"/>
                        <a:pt x="0" y="308"/>
                      </a:cubicBezTo>
                      <a:cubicBezTo>
                        <a:pt x="547" y="277"/>
                        <a:pt x="1064" y="277"/>
                        <a:pt x="1611" y="277"/>
                      </a:cubicBezTo>
                      <a:cubicBezTo>
                        <a:pt x="1398" y="186"/>
                        <a:pt x="1155" y="95"/>
                        <a:pt x="942" y="34"/>
                      </a:cubicBezTo>
                      <a:cubicBezTo>
                        <a:pt x="859" y="11"/>
                        <a:pt x="773" y="0"/>
                        <a:pt x="68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9" name="Google Shape;7609;p74"/>
                <p:cNvSpPr/>
                <p:nvPr/>
              </p:nvSpPr>
              <p:spPr>
                <a:xfrm>
                  <a:off x="1155300" y="1085425"/>
                  <a:ext cx="31950" cy="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1460" extrusionOk="0">
                      <a:moveTo>
                        <a:pt x="973" y="0"/>
                      </a:moveTo>
                      <a:cubicBezTo>
                        <a:pt x="457" y="0"/>
                        <a:pt x="31" y="426"/>
                        <a:pt x="31" y="942"/>
                      </a:cubicBezTo>
                      <a:cubicBezTo>
                        <a:pt x="1" y="1125"/>
                        <a:pt x="1" y="1277"/>
                        <a:pt x="31" y="1459"/>
                      </a:cubicBezTo>
                      <a:cubicBezTo>
                        <a:pt x="213" y="1307"/>
                        <a:pt x="852" y="547"/>
                        <a:pt x="1277" y="61"/>
                      </a:cubicBezTo>
                      <a:cubicBezTo>
                        <a:pt x="1186" y="30"/>
                        <a:pt x="1095" y="0"/>
                        <a:pt x="97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0" name="Google Shape;7610;p74"/>
                <p:cNvSpPr/>
                <p:nvPr/>
              </p:nvSpPr>
              <p:spPr>
                <a:xfrm>
                  <a:off x="1228250" y="911775"/>
                  <a:ext cx="47150" cy="8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3360" extrusionOk="0">
                      <a:moveTo>
                        <a:pt x="943" y="1"/>
                      </a:moveTo>
                      <a:cubicBezTo>
                        <a:pt x="472" y="1"/>
                        <a:pt x="1" y="320"/>
                        <a:pt x="1" y="958"/>
                      </a:cubicBezTo>
                      <a:lnTo>
                        <a:pt x="1" y="2417"/>
                      </a:lnTo>
                      <a:cubicBezTo>
                        <a:pt x="1" y="2934"/>
                        <a:pt x="426" y="3359"/>
                        <a:pt x="943" y="3359"/>
                      </a:cubicBezTo>
                      <a:cubicBezTo>
                        <a:pt x="1064" y="3359"/>
                        <a:pt x="1186" y="3329"/>
                        <a:pt x="1308" y="3268"/>
                      </a:cubicBezTo>
                      <a:cubicBezTo>
                        <a:pt x="1490" y="3055"/>
                        <a:pt x="1703" y="2812"/>
                        <a:pt x="1855" y="2539"/>
                      </a:cubicBezTo>
                      <a:cubicBezTo>
                        <a:pt x="1885" y="2508"/>
                        <a:pt x="1885" y="2447"/>
                        <a:pt x="1885" y="2417"/>
                      </a:cubicBezTo>
                      <a:lnTo>
                        <a:pt x="1885" y="958"/>
                      </a:lnTo>
                      <a:cubicBezTo>
                        <a:pt x="1885" y="320"/>
                        <a:pt x="1414" y="1"/>
                        <a:pt x="94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1" name="Google Shape;7611;p74"/>
                <p:cNvSpPr/>
                <p:nvPr/>
              </p:nvSpPr>
              <p:spPr>
                <a:xfrm>
                  <a:off x="2039050" y="810125"/>
                  <a:ext cx="62350" cy="2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4" h="1073" extrusionOk="0">
                      <a:moveTo>
                        <a:pt x="948" y="0"/>
                      </a:moveTo>
                      <a:cubicBezTo>
                        <a:pt x="531" y="0"/>
                        <a:pt x="162" y="282"/>
                        <a:pt x="62" y="708"/>
                      </a:cubicBezTo>
                      <a:cubicBezTo>
                        <a:pt x="1" y="830"/>
                        <a:pt x="1" y="951"/>
                        <a:pt x="31" y="1073"/>
                      </a:cubicBezTo>
                      <a:cubicBezTo>
                        <a:pt x="852" y="1012"/>
                        <a:pt x="1673" y="890"/>
                        <a:pt x="2493" y="708"/>
                      </a:cubicBezTo>
                      <a:cubicBezTo>
                        <a:pt x="2372" y="526"/>
                        <a:pt x="2189" y="404"/>
                        <a:pt x="2007" y="343"/>
                      </a:cubicBezTo>
                      <a:cubicBezTo>
                        <a:pt x="1733" y="252"/>
                        <a:pt x="1490" y="130"/>
                        <a:pt x="1217" y="39"/>
                      </a:cubicBezTo>
                      <a:cubicBezTo>
                        <a:pt x="1126" y="13"/>
                        <a:pt x="1036" y="0"/>
                        <a:pt x="94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2" name="Google Shape;7612;p74"/>
                <p:cNvSpPr/>
                <p:nvPr/>
              </p:nvSpPr>
              <p:spPr>
                <a:xfrm>
                  <a:off x="1749450" y="801075"/>
                  <a:ext cx="113350" cy="3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4" h="1466" extrusionOk="0">
                      <a:moveTo>
                        <a:pt x="1041" y="0"/>
                      </a:moveTo>
                      <a:cubicBezTo>
                        <a:pt x="289" y="0"/>
                        <a:pt x="1" y="371"/>
                        <a:pt x="460" y="1070"/>
                      </a:cubicBezTo>
                      <a:cubicBezTo>
                        <a:pt x="1767" y="1222"/>
                        <a:pt x="3074" y="1374"/>
                        <a:pt x="4381" y="1465"/>
                      </a:cubicBezTo>
                      <a:cubicBezTo>
                        <a:pt x="4533" y="888"/>
                        <a:pt x="4077" y="310"/>
                        <a:pt x="3469" y="310"/>
                      </a:cubicBezTo>
                      <a:cubicBezTo>
                        <a:pt x="3317" y="340"/>
                        <a:pt x="3165" y="356"/>
                        <a:pt x="3013" y="356"/>
                      </a:cubicBezTo>
                      <a:cubicBezTo>
                        <a:pt x="2861" y="356"/>
                        <a:pt x="2709" y="340"/>
                        <a:pt x="2557" y="310"/>
                      </a:cubicBezTo>
                      <a:cubicBezTo>
                        <a:pt x="1952" y="101"/>
                        <a:pt x="1433" y="0"/>
                        <a:pt x="104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3" name="Google Shape;7613;p74"/>
                <p:cNvSpPr/>
                <p:nvPr/>
              </p:nvSpPr>
              <p:spPr>
                <a:xfrm>
                  <a:off x="701650" y="1347725"/>
                  <a:ext cx="39525" cy="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" h="512" extrusionOk="0">
                      <a:moveTo>
                        <a:pt x="871" y="0"/>
                      </a:moveTo>
                      <a:cubicBezTo>
                        <a:pt x="540" y="0"/>
                        <a:pt x="216" y="163"/>
                        <a:pt x="31" y="450"/>
                      </a:cubicBezTo>
                      <a:lnTo>
                        <a:pt x="0" y="511"/>
                      </a:lnTo>
                      <a:cubicBezTo>
                        <a:pt x="517" y="481"/>
                        <a:pt x="1064" y="420"/>
                        <a:pt x="1581" y="329"/>
                      </a:cubicBezTo>
                      <a:cubicBezTo>
                        <a:pt x="1490" y="238"/>
                        <a:pt x="1429" y="177"/>
                        <a:pt x="1338" y="116"/>
                      </a:cubicBezTo>
                      <a:cubicBezTo>
                        <a:pt x="1190" y="37"/>
                        <a:pt x="1030" y="0"/>
                        <a:pt x="87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4" name="Google Shape;7614;p74"/>
                <p:cNvSpPr/>
                <p:nvPr/>
              </p:nvSpPr>
              <p:spPr>
                <a:xfrm>
                  <a:off x="264700" y="1149250"/>
                  <a:ext cx="10675" cy="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1460" extrusionOk="0">
                      <a:moveTo>
                        <a:pt x="1" y="0"/>
                      </a:moveTo>
                      <a:lnTo>
                        <a:pt x="1" y="1459"/>
                      </a:lnTo>
                      <a:cubicBezTo>
                        <a:pt x="1" y="1429"/>
                        <a:pt x="31" y="1429"/>
                        <a:pt x="62" y="1398"/>
                      </a:cubicBezTo>
                      <a:cubicBezTo>
                        <a:pt x="426" y="1034"/>
                        <a:pt x="426" y="426"/>
                        <a:pt x="62" y="61"/>
                      </a:cubicBezTo>
                      <a:cubicBezTo>
                        <a:pt x="31" y="61"/>
                        <a:pt x="31" y="31"/>
                        <a:pt x="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5" name="Google Shape;7615;p74"/>
                <p:cNvSpPr/>
                <p:nvPr/>
              </p:nvSpPr>
              <p:spPr>
                <a:xfrm>
                  <a:off x="264700" y="674325"/>
                  <a:ext cx="10675" cy="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1460" extrusionOk="0">
                      <a:moveTo>
                        <a:pt x="1" y="0"/>
                      </a:moveTo>
                      <a:lnTo>
                        <a:pt x="1" y="1459"/>
                      </a:lnTo>
                      <a:cubicBezTo>
                        <a:pt x="1" y="1429"/>
                        <a:pt x="31" y="1429"/>
                        <a:pt x="62" y="1398"/>
                      </a:cubicBezTo>
                      <a:cubicBezTo>
                        <a:pt x="426" y="1033"/>
                        <a:pt x="426" y="426"/>
                        <a:pt x="62" y="61"/>
                      </a:cubicBezTo>
                      <a:cubicBezTo>
                        <a:pt x="31" y="61"/>
                        <a:pt x="31" y="30"/>
                        <a:pt x="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6" name="Google Shape;7616;p74"/>
                <p:cNvSpPr/>
                <p:nvPr/>
              </p:nvSpPr>
              <p:spPr>
                <a:xfrm>
                  <a:off x="530675" y="1316350"/>
                  <a:ext cx="57975" cy="4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9" h="1831" extrusionOk="0">
                      <a:moveTo>
                        <a:pt x="1153" y="0"/>
                      </a:moveTo>
                      <a:cubicBezTo>
                        <a:pt x="777" y="0"/>
                        <a:pt x="406" y="203"/>
                        <a:pt x="274" y="672"/>
                      </a:cubicBezTo>
                      <a:cubicBezTo>
                        <a:pt x="183" y="1006"/>
                        <a:pt x="92" y="1341"/>
                        <a:pt x="0" y="1675"/>
                      </a:cubicBezTo>
                      <a:cubicBezTo>
                        <a:pt x="0" y="1675"/>
                        <a:pt x="1632" y="1830"/>
                        <a:pt x="1883" y="1830"/>
                      </a:cubicBezTo>
                      <a:cubicBezTo>
                        <a:pt x="1904" y="1830"/>
                        <a:pt x="1915" y="1829"/>
                        <a:pt x="1915" y="1827"/>
                      </a:cubicBezTo>
                      <a:cubicBezTo>
                        <a:pt x="1976" y="1614"/>
                        <a:pt x="2037" y="1401"/>
                        <a:pt x="2098" y="1189"/>
                      </a:cubicBezTo>
                      <a:cubicBezTo>
                        <a:pt x="2318" y="472"/>
                        <a:pt x="1728" y="0"/>
                        <a:pt x="115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7" name="Google Shape;7617;p74"/>
                <p:cNvSpPr/>
                <p:nvPr/>
              </p:nvSpPr>
              <p:spPr>
                <a:xfrm>
                  <a:off x="800925" y="1270450"/>
                  <a:ext cx="108925" cy="5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7" h="2387" extrusionOk="0">
                      <a:moveTo>
                        <a:pt x="1328" y="0"/>
                      </a:moveTo>
                      <a:cubicBezTo>
                        <a:pt x="660" y="0"/>
                        <a:pt x="0" y="692"/>
                        <a:pt x="467" y="1414"/>
                      </a:cubicBezTo>
                      <a:cubicBezTo>
                        <a:pt x="802" y="1930"/>
                        <a:pt x="1379" y="2295"/>
                        <a:pt x="2017" y="2386"/>
                      </a:cubicBezTo>
                      <a:cubicBezTo>
                        <a:pt x="2808" y="2113"/>
                        <a:pt x="3598" y="1809"/>
                        <a:pt x="4327" y="1475"/>
                      </a:cubicBezTo>
                      <a:cubicBezTo>
                        <a:pt x="4357" y="975"/>
                        <a:pt x="3961" y="561"/>
                        <a:pt x="3468" y="561"/>
                      </a:cubicBezTo>
                      <a:cubicBezTo>
                        <a:pt x="3450" y="561"/>
                        <a:pt x="3433" y="562"/>
                        <a:pt x="3416" y="563"/>
                      </a:cubicBezTo>
                      <a:lnTo>
                        <a:pt x="2473" y="563"/>
                      </a:lnTo>
                      <a:cubicBezTo>
                        <a:pt x="2382" y="532"/>
                        <a:pt x="2291" y="532"/>
                        <a:pt x="2200" y="502"/>
                      </a:cubicBezTo>
                      <a:cubicBezTo>
                        <a:pt x="2114" y="480"/>
                        <a:pt x="2073" y="459"/>
                        <a:pt x="2079" y="459"/>
                      </a:cubicBezTo>
                      <a:cubicBezTo>
                        <a:pt x="2081" y="459"/>
                        <a:pt x="2091" y="463"/>
                        <a:pt x="2109" y="471"/>
                      </a:cubicBezTo>
                      <a:cubicBezTo>
                        <a:pt x="2177" y="471"/>
                        <a:pt x="2109" y="420"/>
                        <a:pt x="2096" y="420"/>
                      </a:cubicBezTo>
                      <a:cubicBezTo>
                        <a:pt x="2095" y="420"/>
                        <a:pt x="2095" y="420"/>
                        <a:pt x="2095" y="420"/>
                      </a:cubicBezTo>
                      <a:lnTo>
                        <a:pt x="2095" y="420"/>
                      </a:lnTo>
                      <a:cubicBezTo>
                        <a:pt x="1894" y="124"/>
                        <a:pt x="1610" y="0"/>
                        <a:pt x="132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8" name="Google Shape;7618;p74"/>
                <p:cNvSpPr/>
                <p:nvPr/>
              </p:nvSpPr>
              <p:spPr>
                <a:xfrm>
                  <a:off x="264700" y="879475"/>
                  <a:ext cx="9150" cy="3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1430" extrusionOk="0">
                      <a:moveTo>
                        <a:pt x="1" y="1"/>
                      </a:moveTo>
                      <a:lnTo>
                        <a:pt x="1" y="1429"/>
                      </a:lnTo>
                      <a:cubicBezTo>
                        <a:pt x="62" y="1338"/>
                        <a:pt x="92" y="1247"/>
                        <a:pt x="153" y="1156"/>
                      </a:cubicBezTo>
                      <a:cubicBezTo>
                        <a:pt x="366" y="761"/>
                        <a:pt x="305" y="305"/>
                        <a:pt x="1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9" name="Google Shape;7619;p74"/>
                <p:cNvSpPr/>
                <p:nvPr/>
              </p:nvSpPr>
              <p:spPr>
                <a:xfrm>
                  <a:off x="1153025" y="610475"/>
                  <a:ext cx="72225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9" h="4226" extrusionOk="0">
                      <a:moveTo>
                        <a:pt x="1064" y="1"/>
                      </a:moveTo>
                      <a:cubicBezTo>
                        <a:pt x="548" y="1"/>
                        <a:pt x="122" y="426"/>
                        <a:pt x="122" y="943"/>
                      </a:cubicBezTo>
                      <a:cubicBezTo>
                        <a:pt x="0" y="2068"/>
                        <a:pt x="244" y="3223"/>
                        <a:pt x="1186" y="3952"/>
                      </a:cubicBezTo>
                      <a:cubicBezTo>
                        <a:pt x="1368" y="4135"/>
                        <a:pt x="1604" y="4226"/>
                        <a:pt x="1843" y="4226"/>
                      </a:cubicBezTo>
                      <a:cubicBezTo>
                        <a:pt x="2083" y="4226"/>
                        <a:pt x="2326" y="4135"/>
                        <a:pt x="2523" y="3952"/>
                      </a:cubicBezTo>
                      <a:cubicBezTo>
                        <a:pt x="2888" y="3587"/>
                        <a:pt x="2888" y="2980"/>
                        <a:pt x="2523" y="2615"/>
                      </a:cubicBezTo>
                      <a:cubicBezTo>
                        <a:pt x="1946" y="2159"/>
                        <a:pt x="1946" y="1612"/>
                        <a:pt x="2007" y="943"/>
                      </a:cubicBezTo>
                      <a:cubicBezTo>
                        <a:pt x="2007" y="426"/>
                        <a:pt x="1581" y="1"/>
                        <a:pt x="1064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0" name="Google Shape;7620;p74"/>
                <p:cNvSpPr/>
                <p:nvPr/>
              </p:nvSpPr>
              <p:spPr>
                <a:xfrm>
                  <a:off x="565175" y="1182375"/>
                  <a:ext cx="94675" cy="5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7" h="2026" extrusionOk="0">
                      <a:moveTo>
                        <a:pt x="2173" y="0"/>
                      </a:moveTo>
                      <a:cubicBezTo>
                        <a:pt x="1698" y="0"/>
                        <a:pt x="1223" y="61"/>
                        <a:pt x="748" y="165"/>
                      </a:cubicBezTo>
                      <a:cubicBezTo>
                        <a:pt x="353" y="256"/>
                        <a:pt x="110" y="590"/>
                        <a:pt x="79" y="985"/>
                      </a:cubicBezTo>
                      <a:cubicBezTo>
                        <a:pt x="1" y="1562"/>
                        <a:pt x="442" y="2025"/>
                        <a:pt x="974" y="2025"/>
                      </a:cubicBezTo>
                      <a:cubicBezTo>
                        <a:pt x="1059" y="2025"/>
                        <a:pt x="1146" y="2014"/>
                        <a:pt x="1234" y="1988"/>
                      </a:cubicBezTo>
                      <a:cubicBezTo>
                        <a:pt x="1588" y="1929"/>
                        <a:pt x="1941" y="1896"/>
                        <a:pt x="2286" y="1896"/>
                      </a:cubicBezTo>
                      <a:cubicBezTo>
                        <a:pt x="2475" y="1896"/>
                        <a:pt x="2662" y="1906"/>
                        <a:pt x="2845" y="1928"/>
                      </a:cubicBezTo>
                      <a:cubicBezTo>
                        <a:pt x="2862" y="1929"/>
                        <a:pt x="2878" y="1929"/>
                        <a:pt x="2894" y="1929"/>
                      </a:cubicBezTo>
                      <a:cubicBezTo>
                        <a:pt x="3389" y="1929"/>
                        <a:pt x="3787" y="1486"/>
                        <a:pt x="3757" y="985"/>
                      </a:cubicBezTo>
                      <a:cubicBezTo>
                        <a:pt x="3787" y="485"/>
                        <a:pt x="3389" y="42"/>
                        <a:pt x="2894" y="42"/>
                      </a:cubicBezTo>
                      <a:cubicBezTo>
                        <a:pt x="2878" y="42"/>
                        <a:pt x="2862" y="42"/>
                        <a:pt x="2845" y="43"/>
                      </a:cubicBezTo>
                      <a:cubicBezTo>
                        <a:pt x="2621" y="14"/>
                        <a:pt x="2397" y="0"/>
                        <a:pt x="217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1" name="Google Shape;7621;p74"/>
                <p:cNvSpPr/>
                <p:nvPr/>
              </p:nvSpPr>
              <p:spPr>
                <a:xfrm>
                  <a:off x="753325" y="482825"/>
                  <a:ext cx="47125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" h="1513" extrusionOk="0">
                      <a:moveTo>
                        <a:pt x="0" y="0"/>
                      </a:moveTo>
                      <a:lnTo>
                        <a:pt x="0" y="578"/>
                      </a:lnTo>
                      <a:cubicBezTo>
                        <a:pt x="0" y="1201"/>
                        <a:pt x="471" y="1513"/>
                        <a:pt x="943" y="1513"/>
                      </a:cubicBezTo>
                      <a:cubicBezTo>
                        <a:pt x="1414" y="1513"/>
                        <a:pt x="1885" y="1201"/>
                        <a:pt x="1885" y="578"/>
                      </a:cubicBezTo>
                      <a:lnTo>
                        <a:pt x="188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2" name="Google Shape;7622;p74"/>
                <p:cNvSpPr/>
                <p:nvPr/>
              </p:nvSpPr>
              <p:spPr>
                <a:xfrm>
                  <a:off x="1091475" y="482825"/>
                  <a:ext cx="41050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480" extrusionOk="0">
                      <a:moveTo>
                        <a:pt x="0" y="0"/>
                      </a:moveTo>
                      <a:cubicBezTo>
                        <a:pt x="177" y="302"/>
                        <a:pt x="499" y="480"/>
                        <a:pt x="846" y="480"/>
                      </a:cubicBezTo>
                      <a:cubicBezTo>
                        <a:pt x="918" y="480"/>
                        <a:pt x="991" y="472"/>
                        <a:pt x="1064" y="456"/>
                      </a:cubicBezTo>
                      <a:cubicBezTo>
                        <a:pt x="1307" y="365"/>
                        <a:pt x="1520" y="213"/>
                        <a:pt x="164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3" name="Google Shape;7623;p74"/>
                <p:cNvSpPr/>
                <p:nvPr/>
              </p:nvSpPr>
              <p:spPr>
                <a:xfrm>
                  <a:off x="1042075" y="1181925"/>
                  <a:ext cx="52450" cy="4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8" h="1642" extrusionOk="0">
                      <a:moveTo>
                        <a:pt x="2098" y="0"/>
                      </a:moveTo>
                      <a:cubicBezTo>
                        <a:pt x="1612" y="0"/>
                        <a:pt x="1125" y="31"/>
                        <a:pt x="669" y="152"/>
                      </a:cubicBezTo>
                      <a:cubicBezTo>
                        <a:pt x="274" y="243"/>
                        <a:pt x="31" y="608"/>
                        <a:pt x="1" y="973"/>
                      </a:cubicBezTo>
                      <a:cubicBezTo>
                        <a:pt x="1" y="1216"/>
                        <a:pt x="61" y="1459"/>
                        <a:pt x="183" y="1642"/>
                      </a:cubicBezTo>
                      <a:cubicBezTo>
                        <a:pt x="852" y="1125"/>
                        <a:pt x="1490" y="578"/>
                        <a:pt x="209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4" name="Google Shape;7624;p74"/>
                <p:cNvSpPr/>
                <p:nvPr/>
              </p:nvSpPr>
              <p:spPr>
                <a:xfrm>
                  <a:off x="450875" y="526175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3" y="698"/>
                      </a:cubicBezTo>
                      <a:cubicBezTo>
                        <a:pt x="1" y="1215"/>
                        <a:pt x="305" y="1731"/>
                        <a:pt x="791" y="1853"/>
                      </a:cubicBezTo>
                      <a:cubicBezTo>
                        <a:pt x="1399" y="2096"/>
                        <a:pt x="2068" y="2187"/>
                        <a:pt x="2706" y="2187"/>
                      </a:cubicBezTo>
                      <a:cubicBezTo>
                        <a:pt x="3983" y="2187"/>
                        <a:pt x="3983" y="303"/>
                        <a:pt x="2706" y="303"/>
                      </a:cubicBezTo>
                      <a:cubicBezTo>
                        <a:pt x="2220" y="303"/>
                        <a:pt x="1764" y="212"/>
                        <a:pt x="1308" y="29"/>
                      </a:cubicBezTo>
                      <a:cubicBezTo>
                        <a:pt x="1226" y="10"/>
                        <a:pt x="1144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5" name="Google Shape;7625;p74"/>
                <p:cNvSpPr/>
                <p:nvPr/>
              </p:nvSpPr>
              <p:spPr>
                <a:xfrm>
                  <a:off x="757875" y="715350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1" y="0"/>
                      </a:moveTo>
                      <a:cubicBezTo>
                        <a:pt x="2128" y="0"/>
                        <a:pt x="1946" y="61"/>
                        <a:pt x="1794" y="152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81" y="335"/>
                        <a:pt x="1490" y="396"/>
                        <a:pt x="1429" y="456"/>
                      </a:cubicBezTo>
                      <a:cubicBezTo>
                        <a:pt x="1399" y="456"/>
                        <a:pt x="1368" y="487"/>
                        <a:pt x="1338" y="517"/>
                      </a:cubicBezTo>
                      <a:cubicBezTo>
                        <a:pt x="1277" y="547"/>
                        <a:pt x="1186" y="608"/>
                        <a:pt x="1125" y="639"/>
                      </a:cubicBezTo>
                      <a:cubicBezTo>
                        <a:pt x="1034" y="669"/>
                        <a:pt x="973" y="669"/>
                        <a:pt x="882" y="699"/>
                      </a:cubicBezTo>
                      <a:cubicBezTo>
                        <a:pt x="305" y="851"/>
                        <a:pt x="1" y="1520"/>
                        <a:pt x="305" y="2037"/>
                      </a:cubicBezTo>
                      <a:cubicBezTo>
                        <a:pt x="335" y="2158"/>
                        <a:pt x="426" y="2250"/>
                        <a:pt x="517" y="2341"/>
                      </a:cubicBezTo>
                      <a:cubicBezTo>
                        <a:pt x="578" y="2371"/>
                        <a:pt x="609" y="2402"/>
                        <a:pt x="669" y="2432"/>
                      </a:cubicBezTo>
                      <a:cubicBezTo>
                        <a:pt x="821" y="2523"/>
                        <a:pt x="1004" y="2554"/>
                        <a:pt x="1216" y="2554"/>
                      </a:cubicBezTo>
                      <a:cubicBezTo>
                        <a:pt x="1277" y="2554"/>
                        <a:pt x="1338" y="2523"/>
                        <a:pt x="1399" y="2523"/>
                      </a:cubicBezTo>
                      <a:cubicBezTo>
                        <a:pt x="2007" y="2371"/>
                        <a:pt x="2554" y="2067"/>
                        <a:pt x="2979" y="1611"/>
                      </a:cubicBezTo>
                      <a:cubicBezTo>
                        <a:pt x="3192" y="1399"/>
                        <a:pt x="3283" y="1064"/>
                        <a:pt x="3223" y="760"/>
                      </a:cubicBezTo>
                      <a:cubicBezTo>
                        <a:pt x="3223" y="639"/>
                        <a:pt x="3162" y="517"/>
                        <a:pt x="3101" y="426"/>
                      </a:cubicBezTo>
                      <a:cubicBezTo>
                        <a:pt x="3071" y="365"/>
                        <a:pt x="3010" y="304"/>
                        <a:pt x="2979" y="274"/>
                      </a:cubicBezTo>
                      <a:cubicBezTo>
                        <a:pt x="2797" y="92"/>
                        <a:pt x="2554" y="0"/>
                        <a:pt x="231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6" name="Google Shape;7626;p74"/>
                <p:cNvSpPr/>
                <p:nvPr/>
              </p:nvSpPr>
              <p:spPr>
                <a:xfrm>
                  <a:off x="753325" y="911775"/>
                  <a:ext cx="47125" cy="8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" h="3352" extrusionOk="0">
                      <a:moveTo>
                        <a:pt x="943" y="1"/>
                      </a:moveTo>
                      <a:cubicBezTo>
                        <a:pt x="471" y="1"/>
                        <a:pt x="0" y="320"/>
                        <a:pt x="0" y="958"/>
                      </a:cubicBezTo>
                      <a:lnTo>
                        <a:pt x="0" y="2417"/>
                      </a:lnTo>
                      <a:cubicBezTo>
                        <a:pt x="0" y="3040"/>
                        <a:pt x="471" y="3352"/>
                        <a:pt x="943" y="3352"/>
                      </a:cubicBezTo>
                      <a:cubicBezTo>
                        <a:pt x="1414" y="3352"/>
                        <a:pt x="1885" y="3040"/>
                        <a:pt x="1885" y="2417"/>
                      </a:cubicBezTo>
                      <a:lnTo>
                        <a:pt x="1885" y="958"/>
                      </a:lnTo>
                      <a:cubicBezTo>
                        <a:pt x="1885" y="320"/>
                        <a:pt x="1414" y="1"/>
                        <a:pt x="94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7" name="Google Shape;7627;p74"/>
                <p:cNvSpPr/>
                <p:nvPr/>
              </p:nvSpPr>
              <p:spPr>
                <a:xfrm>
                  <a:off x="906025" y="1168125"/>
                  <a:ext cx="105675" cy="11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20" extrusionOk="0">
                      <a:moveTo>
                        <a:pt x="3200" y="1"/>
                      </a:moveTo>
                      <a:cubicBezTo>
                        <a:pt x="2970" y="1"/>
                        <a:pt x="2744" y="98"/>
                        <a:pt x="2585" y="279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1" y="4247"/>
                        <a:pt x="594" y="4719"/>
                        <a:pt x="1166" y="4719"/>
                      </a:cubicBezTo>
                      <a:cubicBezTo>
                        <a:pt x="1540" y="4719"/>
                        <a:pt x="1906" y="4517"/>
                        <a:pt x="2038" y="4048"/>
                      </a:cubicBezTo>
                      <a:cubicBezTo>
                        <a:pt x="2099" y="3805"/>
                        <a:pt x="2221" y="3561"/>
                        <a:pt x="2373" y="3349"/>
                      </a:cubicBezTo>
                      <a:cubicBezTo>
                        <a:pt x="2798" y="2710"/>
                        <a:pt x="3467" y="2224"/>
                        <a:pt x="3953" y="1616"/>
                      </a:cubicBezTo>
                      <a:cubicBezTo>
                        <a:pt x="4105" y="1434"/>
                        <a:pt x="4196" y="1191"/>
                        <a:pt x="4227" y="947"/>
                      </a:cubicBezTo>
                      <a:cubicBezTo>
                        <a:pt x="4227" y="765"/>
                        <a:pt x="4166" y="583"/>
                        <a:pt x="4075" y="431"/>
                      </a:cubicBezTo>
                      <a:cubicBezTo>
                        <a:pt x="4014" y="400"/>
                        <a:pt x="3984" y="339"/>
                        <a:pt x="3923" y="279"/>
                      </a:cubicBezTo>
                      <a:cubicBezTo>
                        <a:pt x="3892" y="248"/>
                        <a:pt x="3832" y="218"/>
                        <a:pt x="3801" y="188"/>
                      </a:cubicBezTo>
                      <a:cubicBezTo>
                        <a:pt x="3680" y="96"/>
                        <a:pt x="3558" y="66"/>
                        <a:pt x="3437" y="36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8" name="Google Shape;7628;p74"/>
                <p:cNvSpPr/>
                <p:nvPr/>
              </p:nvSpPr>
              <p:spPr>
                <a:xfrm>
                  <a:off x="757875" y="1190275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1" y="1"/>
                      </a:moveTo>
                      <a:cubicBezTo>
                        <a:pt x="2128" y="1"/>
                        <a:pt x="1946" y="61"/>
                        <a:pt x="1794" y="153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81" y="335"/>
                        <a:pt x="1490" y="396"/>
                        <a:pt x="1429" y="457"/>
                      </a:cubicBezTo>
                      <a:cubicBezTo>
                        <a:pt x="1399" y="487"/>
                        <a:pt x="1368" y="487"/>
                        <a:pt x="1338" y="517"/>
                      </a:cubicBezTo>
                      <a:cubicBezTo>
                        <a:pt x="1277" y="548"/>
                        <a:pt x="1186" y="609"/>
                        <a:pt x="1125" y="639"/>
                      </a:cubicBezTo>
                      <a:cubicBezTo>
                        <a:pt x="1034" y="669"/>
                        <a:pt x="973" y="700"/>
                        <a:pt x="882" y="700"/>
                      </a:cubicBezTo>
                      <a:cubicBezTo>
                        <a:pt x="305" y="852"/>
                        <a:pt x="1" y="1520"/>
                        <a:pt x="305" y="2068"/>
                      </a:cubicBezTo>
                      <a:lnTo>
                        <a:pt x="274" y="2037"/>
                      </a:lnTo>
                      <a:lnTo>
                        <a:pt x="274" y="2037"/>
                      </a:lnTo>
                      <a:cubicBezTo>
                        <a:pt x="335" y="2159"/>
                        <a:pt x="426" y="2250"/>
                        <a:pt x="517" y="2341"/>
                      </a:cubicBezTo>
                      <a:cubicBezTo>
                        <a:pt x="548" y="2371"/>
                        <a:pt x="609" y="2402"/>
                        <a:pt x="669" y="2432"/>
                      </a:cubicBezTo>
                      <a:cubicBezTo>
                        <a:pt x="821" y="2523"/>
                        <a:pt x="1004" y="2554"/>
                        <a:pt x="1186" y="2554"/>
                      </a:cubicBezTo>
                      <a:cubicBezTo>
                        <a:pt x="1247" y="2554"/>
                        <a:pt x="1308" y="2554"/>
                        <a:pt x="1399" y="2523"/>
                      </a:cubicBezTo>
                      <a:cubicBezTo>
                        <a:pt x="1976" y="2371"/>
                        <a:pt x="2554" y="2068"/>
                        <a:pt x="2979" y="1612"/>
                      </a:cubicBezTo>
                      <a:cubicBezTo>
                        <a:pt x="3192" y="1399"/>
                        <a:pt x="3283" y="1064"/>
                        <a:pt x="3223" y="761"/>
                      </a:cubicBezTo>
                      <a:cubicBezTo>
                        <a:pt x="3223" y="639"/>
                        <a:pt x="3162" y="517"/>
                        <a:pt x="3101" y="426"/>
                      </a:cubicBezTo>
                      <a:cubicBezTo>
                        <a:pt x="3071" y="365"/>
                        <a:pt x="3010" y="305"/>
                        <a:pt x="2979" y="274"/>
                      </a:cubicBezTo>
                      <a:cubicBezTo>
                        <a:pt x="2797" y="92"/>
                        <a:pt x="2554" y="1"/>
                        <a:pt x="2311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9" name="Google Shape;7629;p74"/>
                <p:cNvSpPr/>
                <p:nvPr/>
              </p:nvSpPr>
              <p:spPr>
                <a:xfrm>
                  <a:off x="802725" y="1066950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6" y="1"/>
                      </a:moveTo>
                      <a:cubicBezTo>
                        <a:pt x="620" y="1"/>
                        <a:pt x="247" y="277"/>
                        <a:pt x="122" y="678"/>
                      </a:cubicBezTo>
                      <a:cubicBezTo>
                        <a:pt x="0" y="1195"/>
                        <a:pt x="304" y="1712"/>
                        <a:pt x="790" y="1864"/>
                      </a:cubicBezTo>
                      <a:cubicBezTo>
                        <a:pt x="1611" y="2198"/>
                        <a:pt x="2492" y="2411"/>
                        <a:pt x="3404" y="2472"/>
                      </a:cubicBezTo>
                      <a:cubicBezTo>
                        <a:pt x="3414" y="2472"/>
                        <a:pt x="3424" y="2472"/>
                        <a:pt x="3433" y="2472"/>
                      </a:cubicBezTo>
                      <a:cubicBezTo>
                        <a:pt x="4620" y="2472"/>
                        <a:pt x="4610" y="617"/>
                        <a:pt x="3404" y="587"/>
                      </a:cubicBezTo>
                      <a:cubicBezTo>
                        <a:pt x="2675" y="526"/>
                        <a:pt x="1976" y="313"/>
                        <a:pt x="1307" y="40"/>
                      </a:cubicBezTo>
                      <a:cubicBezTo>
                        <a:pt x="1216" y="13"/>
                        <a:pt x="1125" y="1"/>
                        <a:pt x="103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0" name="Google Shape;7630;p74"/>
                <p:cNvSpPr/>
                <p:nvPr/>
              </p:nvSpPr>
              <p:spPr>
                <a:xfrm>
                  <a:off x="1151500" y="872050"/>
                  <a:ext cx="77900" cy="7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6" h="3089" extrusionOk="0">
                      <a:moveTo>
                        <a:pt x="1819" y="0"/>
                      </a:moveTo>
                      <a:cubicBezTo>
                        <a:pt x="1526" y="0"/>
                        <a:pt x="1232" y="141"/>
                        <a:pt x="1034" y="480"/>
                      </a:cubicBezTo>
                      <a:cubicBezTo>
                        <a:pt x="791" y="906"/>
                        <a:pt x="548" y="1301"/>
                        <a:pt x="274" y="1666"/>
                      </a:cubicBezTo>
                      <a:cubicBezTo>
                        <a:pt x="1" y="2122"/>
                        <a:pt x="153" y="2699"/>
                        <a:pt x="609" y="2973"/>
                      </a:cubicBezTo>
                      <a:cubicBezTo>
                        <a:pt x="756" y="3051"/>
                        <a:pt x="917" y="3089"/>
                        <a:pt x="1075" y="3089"/>
                      </a:cubicBezTo>
                      <a:cubicBezTo>
                        <a:pt x="1407" y="3089"/>
                        <a:pt x="1731" y="2926"/>
                        <a:pt x="1916" y="2638"/>
                      </a:cubicBezTo>
                      <a:cubicBezTo>
                        <a:pt x="2189" y="2243"/>
                        <a:pt x="2432" y="1848"/>
                        <a:pt x="2675" y="1453"/>
                      </a:cubicBezTo>
                      <a:cubicBezTo>
                        <a:pt x="3116" y="698"/>
                        <a:pt x="2471" y="0"/>
                        <a:pt x="181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1" name="Google Shape;7631;p74"/>
                <p:cNvSpPr/>
                <p:nvPr/>
              </p:nvSpPr>
              <p:spPr>
                <a:xfrm>
                  <a:off x="327775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0"/>
                      </a:moveTo>
                      <a:cubicBezTo>
                        <a:pt x="620" y="0"/>
                        <a:pt x="248" y="277"/>
                        <a:pt x="122" y="678"/>
                      </a:cubicBezTo>
                      <a:cubicBezTo>
                        <a:pt x="1" y="1195"/>
                        <a:pt x="305" y="1711"/>
                        <a:pt x="791" y="1863"/>
                      </a:cubicBezTo>
                      <a:cubicBezTo>
                        <a:pt x="1612" y="2198"/>
                        <a:pt x="2493" y="2411"/>
                        <a:pt x="3405" y="2471"/>
                      </a:cubicBezTo>
                      <a:cubicBezTo>
                        <a:pt x="3415" y="2472"/>
                        <a:pt x="3424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6" y="526"/>
                        <a:pt x="1976" y="313"/>
                        <a:pt x="1308" y="40"/>
                      </a:cubicBezTo>
                      <a:cubicBezTo>
                        <a:pt x="1217" y="13"/>
                        <a:pt x="1126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2" name="Google Shape;7632;p74"/>
                <p:cNvSpPr/>
                <p:nvPr/>
              </p:nvSpPr>
              <p:spPr>
                <a:xfrm>
                  <a:off x="326225" y="801125"/>
                  <a:ext cx="116325" cy="5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" h="2223" extrusionOk="0">
                      <a:moveTo>
                        <a:pt x="1247" y="1"/>
                      </a:moveTo>
                      <a:cubicBezTo>
                        <a:pt x="468" y="1"/>
                        <a:pt x="0" y="452"/>
                        <a:pt x="458" y="1159"/>
                      </a:cubicBezTo>
                      <a:cubicBezTo>
                        <a:pt x="1127" y="2223"/>
                        <a:pt x="2282" y="2223"/>
                        <a:pt x="3406" y="2223"/>
                      </a:cubicBezTo>
                      <a:cubicBezTo>
                        <a:pt x="4652" y="2223"/>
                        <a:pt x="4652" y="308"/>
                        <a:pt x="3406" y="308"/>
                      </a:cubicBezTo>
                      <a:cubicBezTo>
                        <a:pt x="3204" y="308"/>
                        <a:pt x="2987" y="376"/>
                        <a:pt x="2776" y="376"/>
                      </a:cubicBezTo>
                      <a:cubicBezTo>
                        <a:pt x="2670" y="376"/>
                        <a:pt x="2565" y="359"/>
                        <a:pt x="2464" y="308"/>
                      </a:cubicBezTo>
                      <a:cubicBezTo>
                        <a:pt x="2032" y="97"/>
                        <a:pt x="1606" y="1"/>
                        <a:pt x="124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3" name="Google Shape;7633;p74"/>
                <p:cNvSpPr/>
                <p:nvPr/>
              </p:nvSpPr>
              <p:spPr>
                <a:xfrm>
                  <a:off x="754800" y="801125"/>
                  <a:ext cx="116325" cy="5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" h="2223" extrusionOk="0">
                      <a:moveTo>
                        <a:pt x="1247" y="1"/>
                      </a:moveTo>
                      <a:cubicBezTo>
                        <a:pt x="468" y="1"/>
                        <a:pt x="0" y="452"/>
                        <a:pt x="458" y="1159"/>
                      </a:cubicBezTo>
                      <a:cubicBezTo>
                        <a:pt x="1127" y="2223"/>
                        <a:pt x="2282" y="2223"/>
                        <a:pt x="3406" y="2223"/>
                      </a:cubicBezTo>
                      <a:cubicBezTo>
                        <a:pt x="4622" y="2223"/>
                        <a:pt x="4653" y="308"/>
                        <a:pt x="3406" y="308"/>
                      </a:cubicBezTo>
                      <a:cubicBezTo>
                        <a:pt x="3204" y="308"/>
                        <a:pt x="2988" y="376"/>
                        <a:pt x="2776" y="376"/>
                      </a:cubicBezTo>
                      <a:cubicBezTo>
                        <a:pt x="2670" y="376"/>
                        <a:pt x="2565" y="359"/>
                        <a:pt x="2464" y="308"/>
                      </a:cubicBezTo>
                      <a:cubicBezTo>
                        <a:pt x="2032" y="97"/>
                        <a:pt x="1607" y="1"/>
                        <a:pt x="124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4" name="Google Shape;7634;p74"/>
                <p:cNvSpPr/>
                <p:nvPr/>
              </p:nvSpPr>
              <p:spPr>
                <a:xfrm>
                  <a:off x="1254050" y="801125"/>
                  <a:ext cx="116325" cy="5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" h="2223" extrusionOk="0">
                      <a:moveTo>
                        <a:pt x="1247" y="1"/>
                      </a:moveTo>
                      <a:cubicBezTo>
                        <a:pt x="468" y="1"/>
                        <a:pt x="0" y="452"/>
                        <a:pt x="458" y="1159"/>
                      </a:cubicBezTo>
                      <a:cubicBezTo>
                        <a:pt x="1127" y="2223"/>
                        <a:pt x="2282" y="2223"/>
                        <a:pt x="3406" y="2223"/>
                      </a:cubicBezTo>
                      <a:cubicBezTo>
                        <a:pt x="4622" y="2223"/>
                        <a:pt x="4653" y="308"/>
                        <a:pt x="3406" y="308"/>
                      </a:cubicBezTo>
                      <a:cubicBezTo>
                        <a:pt x="3204" y="308"/>
                        <a:pt x="2988" y="376"/>
                        <a:pt x="2776" y="376"/>
                      </a:cubicBezTo>
                      <a:cubicBezTo>
                        <a:pt x="2670" y="376"/>
                        <a:pt x="2565" y="359"/>
                        <a:pt x="2464" y="308"/>
                      </a:cubicBezTo>
                      <a:cubicBezTo>
                        <a:pt x="2032" y="97"/>
                        <a:pt x="1607" y="1"/>
                        <a:pt x="124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5" name="Google Shape;7635;p74"/>
                <p:cNvSpPr/>
                <p:nvPr/>
              </p:nvSpPr>
              <p:spPr>
                <a:xfrm>
                  <a:off x="431100" y="693200"/>
                  <a:ext cx="1056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07" extrusionOk="0">
                      <a:moveTo>
                        <a:pt x="3200" y="1"/>
                      </a:moveTo>
                      <a:cubicBezTo>
                        <a:pt x="2969" y="1"/>
                        <a:pt x="2744" y="97"/>
                        <a:pt x="2585" y="278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1" y="4245"/>
                        <a:pt x="591" y="4706"/>
                        <a:pt x="1162" y="4706"/>
                      </a:cubicBezTo>
                      <a:cubicBezTo>
                        <a:pt x="1538" y="4706"/>
                        <a:pt x="1905" y="4506"/>
                        <a:pt x="2038" y="4048"/>
                      </a:cubicBezTo>
                      <a:cubicBezTo>
                        <a:pt x="2099" y="3804"/>
                        <a:pt x="2220" y="3561"/>
                        <a:pt x="2372" y="3348"/>
                      </a:cubicBezTo>
                      <a:cubicBezTo>
                        <a:pt x="2798" y="2710"/>
                        <a:pt x="3467" y="2224"/>
                        <a:pt x="3953" y="1646"/>
                      </a:cubicBezTo>
                      <a:cubicBezTo>
                        <a:pt x="4105" y="1433"/>
                        <a:pt x="4196" y="1190"/>
                        <a:pt x="4227" y="947"/>
                      </a:cubicBezTo>
                      <a:cubicBezTo>
                        <a:pt x="4227" y="765"/>
                        <a:pt x="4166" y="582"/>
                        <a:pt x="4075" y="430"/>
                      </a:cubicBezTo>
                      <a:cubicBezTo>
                        <a:pt x="4014" y="400"/>
                        <a:pt x="3983" y="339"/>
                        <a:pt x="3923" y="278"/>
                      </a:cubicBezTo>
                      <a:cubicBezTo>
                        <a:pt x="3892" y="248"/>
                        <a:pt x="3831" y="218"/>
                        <a:pt x="3801" y="187"/>
                      </a:cubicBezTo>
                      <a:cubicBezTo>
                        <a:pt x="3679" y="96"/>
                        <a:pt x="3558" y="66"/>
                        <a:pt x="3436" y="35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6" name="Google Shape;7636;p74"/>
                <p:cNvSpPr/>
                <p:nvPr/>
              </p:nvSpPr>
              <p:spPr>
                <a:xfrm>
                  <a:off x="374875" y="913750"/>
                  <a:ext cx="97825" cy="6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3" h="2410" extrusionOk="0">
                      <a:moveTo>
                        <a:pt x="1393" y="1"/>
                      </a:moveTo>
                      <a:cubicBezTo>
                        <a:pt x="644" y="1"/>
                        <a:pt x="0" y="969"/>
                        <a:pt x="700" y="1669"/>
                      </a:cubicBezTo>
                      <a:cubicBezTo>
                        <a:pt x="1156" y="2034"/>
                        <a:pt x="1703" y="2277"/>
                        <a:pt x="2281" y="2368"/>
                      </a:cubicBezTo>
                      <a:cubicBezTo>
                        <a:pt x="2385" y="2396"/>
                        <a:pt x="2483" y="2409"/>
                        <a:pt x="2576" y="2409"/>
                      </a:cubicBezTo>
                      <a:cubicBezTo>
                        <a:pt x="3596" y="2409"/>
                        <a:pt x="3912" y="851"/>
                        <a:pt x="2798" y="545"/>
                      </a:cubicBezTo>
                      <a:cubicBezTo>
                        <a:pt x="2615" y="484"/>
                        <a:pt x="2433" y="454"/>
                        <a:pt x="2281" y="393"/>
                      </a:cubicBezTo>
                      <a:lnTo>
                        <a:pt x="2129" y="332"/>
                      </a:lnTo>
                      <a:cubicBezTo>
                        <a:pt x="2099" y="332"/>
                        <a:pt x="2068" y="302"/>
                        <a:pt x="2068" y="302"/>
                      </a:cubicBezTo>
                      <a:cubicBezTo>
                        <a:pt x="1856" y="90"/>
                        <a:pt x="1620" y="1"/>
                        <a:pt x="139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7" name="Google Shape;7637;p74"/>
                <p:cNvSpPr/>
                <p:nvPr/>
              </p:nvSpPr>
              <p:spPr>
                <a:xfrm>
                  <a:off x="588450" y="905125"/>
                  <a:ext cx="76200" cy="6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8" h="2578" extrusionOk="0">
                      <a:moveTo>
                        <a:pt x="1331" y="0"/>
                      </a:moveTo>
                      <a:cubicBezTo>
                        <a:pt x="398" y="0"/>
                        <a:pt x="0" y="1357"/>
                        <a:pt x="972" y="1802"/>
                      </a:cubicBezTo>
                      <a:lnTo>
                        <a:pt x="1002" y="1832"/>
                      </a:lnTo>
                      <a:cubicBezTo>
                        <a:pt x="1002" y="1832"/>
                        <a:pt x="1002" y="1893"/>
                        <a:pt x="1033" y="1893"/>
                      </a:cubicBezTo>
                      <a:cubicBezTo>
                        <a:pt x="1165" y="2372"/>
                        <a:pt x="1528" y="2578"/>
                        <a:pt x="1898" y="2578"/>
                      </a:cubicBezTo>
                      <a:cubicBezTo>
                        <a:pt x="2465" y="2578"/>
                        <a:pt x="3047" y="2094"/>
                        <a:pt x="2826" y="1376"/>
                      </a:cubicBezTo>
                      <a:lnTo>
                        <a:pt x="2857" y="1376"/>
                      </a:lnTo>
                      <a:cubicBezTo>
                        <a:pt x="2674" y="768"/>
                        <a:pt x="2188" y="251"/>
                        <a:pt x="1610" y="39"/>
                      </a:cubicBezTo>
                      <a:cubicBezTo>
                        <a:pt x="1513" y="12"/>
                        <a:pt x="1420" y="0"/>
                        <a:pt x="133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8" name="Google Shape;7638;p74"/>
                <p:cNvSpPr/>
                <p:nvPr/>
              </p:nvSpPr>
              <p:spPr>
                <a:xfrm>
                  <a:off x="1077800" y="905100"/>
                  <a:ext cx="68150" cy="6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6" h="2579" extrusionOk="0">
                      <a:moveTo>
                        <a:pt x="1008" y="0"/>
                      </a:moveTo>
                      <a:cubicBezTo>
                        <a:pt x="592" y="0"/>
                        <a:pt x="222" y="282"/>
                        <a:pt x="122" y="708"/>
                      </a:cubicBezTo>
                      <a:cubicBezTo>
                        <a:pt x="0" y="1134"/>
                        <a:pt x="213" y="1620"/>
                        <a:pt x="639" y="1803"/>
                      </a:cubicBezTo>
                      <a:cubicBezTo>
                        <a:pt x="639" y="1803"/>
                        <a:pt x="669" y="1833"/>
                        <a:pt x="669" y="1833"/>
                      </a:cubicBezTo>
                      <a:lnTo>
                        <a:pt x="699" y="1894"/>
                      </a:lnTo>
                      <a:cubicBezTo>
                        <a:pt x="843" y="2373"/>
                        <a:pt x="1209" y="2579"/>
                        <a:pt x="1580" y="2579"/>
                      </a:cubicBezTo>
                      <a:cubicBezTo>
                        <a:pt x="2148" y="2579"/>
                        <a:pt x="2726" y="2095"/>
                        <a:pt x="2523" y="1377"/>
                      </a:cubicBezTo>
                      <a:cubicBezTo>
                        <a:pt x="2341" y="769"/>
                        <a:pt x="1885" y="252"/>
                        <a:pt x="1277" y="40"/>
                      </a:cubicBezTo>
                      <a:cubicBezTo>
                        <a:pt x="1187" y="13"/>
                        <a:pt x="1096" y="0"/>
                        <a:pt x="100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9" name="Google Shape;7639;p74"/>
                <p:cNvSpPr/>
                <p:nvPr/>
              </p:nvSpPr>
              <p:spPr>
                <a:xfrm>
                  <a:off x="676575" y="872050"/>
                  <a:ext cx="77900" cy="7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6" h="3089" extrusionOk="0">
                      <a:moveTo>
                        <a:pt x="1819" y="0"/>
                      </a:moveTo>
                      <a:cubicBezTo>
                        <a:pt x="1526" y="0"/>
                        <a:pt x="1232" y="141"/>
                        <a:pt x="1034" y="480"/>
                      </a:cubicBezTo>
                      <a:cubicBezTo>
                        <a:pt x="821" y="906"/>
                        <a:pt x="578" y="1301"/>
                        <a:pt x="274" y="1666"/>
                      </a:cubicBezTo>
                      <a:cubicBezTo>
                        <a:pt x="0" y="2122"/>
                        <a:pt x="152" y="2699"/>
                        <a:pt x="608" y="2973"/>
                      </a:cubicBezTo>
                      <a:cubicBezTo>
                        <a:pt x="756" y="3051"/>
                        <a:pt x="916" y="3089"/>
                        <a:pt x="1075" y="3089"/>
                      </a:cubicBezTo>
                      <a:cubicBezTo>
                        <a:pt x="1406" y="3089"/>
                        <a:pt x="1730" y="2926"/>
                        <a:pt x="1915" y="2638"/>
                      </a:cubicBezTo>
                      <a:cubicBezTo>
                        <a:pt x="2189" y="2243"/>
                        <a:pt x="2462" y="1878"/>
                        <a:pt x="2675" y="1453"/>
                      </a:cubicBezTo>
                      <a:cubicBezTo>
                        <a:pt x="3116" y="698"/>
                        <a:pt x="2470" y="0"/>
                        <a:pt x="181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40" name="Google Shape;7640;p74"/>
                <p:cNvSpPr/>
                <p:nvPr/>
              </p:nvSpPr>
              <p:spPr>
                <a:xfrm>
                  <a:off x="611975" y="810125"/>
                  <a:ext cx="80325" cy="5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3" h="2208" extrusionOk="0">
                      <a:moveTo>
                        <a:pt x="1039" y="0"/>
                      </a:moveTo>
                      <a:cubicBezTo>
                        <a:pt x="622" y="0"/>
                        <a:pt x="253" y="282"/>
                        <a:pt x="153" y="708"/>
                      </a:cubicBezTo>
                      <a:cubicBezTo>
                        <a:pt x="1" y="1194"/>
                        <a:pt x="305" y="1711"/>
                        <a:pt x="791" y="1863"/>
                      </a:cubicBezTo>
                      <a:cubicBezTo>
                        <a:pt x="1065" y="1954"/>
                        <a:pt x="1308" y="2076"/>
                        <a:pt x="1581" y="2167"/>
                      </a:cubicBezTo>
                      <a:cubicBezTo>
                        <a:pt x="1683" y="2195"/>
                        <a:pt x="1779" y="2208"/>
                        <a:pt x="1870" y="2208"/>
                      </a:cubicBezTo>
                      <a:cubicBezTo>
                        <a:pt x="2871" y="2208"/>
                        <a:pt x="3212" y="650"/>
                        <a:pt x="2098" y="343"/>
                      </a:cubicBezTo>
                      <a:cubicBezTo>
                        <a:pt x="1824" y="252"/>
                        <a:pt x="1581" y="130"/>
                        <a:pt x="1308" y="39"/>
                      </a:cubicBezTo>
                      <a:cubicBezTo>
                        <a:pt x="1217" y="13"/>
                        <a:pt x="1127" y="0"/>
                        <a:pt x="103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41" name="Google Shape;7641;p74"/>
                <p:cNvSpPr/>
                <p:nvPr/>
              </p:nvSpPr>
              <p:spPr>
                <a:xfrm>
                  <a:off x="565175" y="707425"/>
                  <a:ext cx="94675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7" h="2027" extrusionOk="0">
                      <a:moveTo>
                        <a:pt x="2173" y="1"/>
                      </a:moveTo>
                      <a:cubicBezTo>
                        <a:pt x="1698" y="1"/>
                        <a:pt x="1223" y="62"/>
                        <a:pt x="748" y="165"/>
                      </a:cubicBezTo>
                      <a:cubicBezTo>
                        <a:pt x="353" y="257"/>
                        <a:pt x="110" y="591"/>
                        <a:pt x="79" y="986"/>
                      </a:cubicBezTo>
                      <a:cubicBezTo>
                        <a:pt x="1" y="1563"/>
                        <a:pt x="442" y="2026"/>
                        <a:pt x="974" y="2026"/>
                      </a:cubicBezTo>
                      <a:cubicBezTo>
                        <a:pt x="1059" y="2026"/>
                        <a:pt x="1146" y="2014"/>
                        <a:pt x="1234" y="1989"/>
                      </a:cubicBezTo>
                      <a:cubicBezTo>
                        <a:pt x="1588" y="1930"/>
                        <a:pt x="1941" y="1897"/>
                        <a:pt x="2286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2" y="1929"/>
                        <a:pt x="2878" y="1930"/>
                        <a:pt x="2894" y="1930"/>
                      </a:cubicBezTo>
                      <a:cubicBezTo>
                        <a:pt x="3389" y="1930"/>
                        <a:pt x="3787" y="1486"/>
                        <a:pt x="3757" y="986"/>
                      </a:cubicBezTo>
                      <a:cubicBezTo>
                        <a:pt x="3787" y="486"/>
                        <a:pt x="3389" y="42"/>
                        <a:pt x="2894" y="42"/>
                      </a:cubicBezTo>
                      <a:cubicBezTo>
                        <a:pt x="2878" y="42"/>
                        <a:pt x="2862" y="43"/>
                        <a:pt x="2845" y="44"/>
                      </a:cubicBezTo>
                      <a:cubicBezTo>
                        <a:pt x="2621" y="15"/>
                        <a:pt x="2397" y="1"/>
                        <a:pt x="217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42" name="Google Shape;7642;p74"/>
                <p:cNvSpPr/>
                <p:nvPr/>
              </p:nvSpPr>
              <p:spPr>
                <a:xfrm>
                  <a:off x="39540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1" y="0"/>
                      </a:moveTo>
                      <a:cubicBezTo>
                        <a:pt x="457" y="304"/>
                        <a:pt x="943" y="517"/>
                        <a:pt x="1460" y="608"/>
                      </a:cubicBezTo>
                      <a:cubicBezTo>
                        <a:pt x="1538" y="628"/>
                        <a:pt x="1617" y="637"/>
                        <a:pt x="1695" y="637"/>
                      </a:cubicBezTo>
                      <a:cubicBezTo>
                        <a:pt x="2103" y="637"/>
                        <a:pt x="2487" y="383"/>
                        <a:pt x="261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390" name="Google Shape;7390;p74"/>
              <p:cNvSpPr/>
              <p:nvPr/>
            </p:nvSpPr>
            <p:spPr>
              <a:xfrm flipH="1">
                <a:off x="14188" y="0"/>
                <a:ext cx="5012" cy="2292"/>
              </a:xfrm>
              <a:custGeom>
                <a:avLst/>
                <a:gdLst/>
                <a:ahLst/>
                <a:cxnLst/>
                <a:rect l="l" t="t" r="r" b="b"/>
                <a:pathLst>
                  <a:path w="66561" h="26379" extrusionOk="0">
                    <a:moveTo>
                      <a:pt x="9847" y="1729"/>
                    </a:moveTo>
                    <a:lnTo>
                      <a:pt x="9847" y="7686"/>
                    </a:lnTo>
                    <a:lnTo>
                      <a:pt x="3866" y="7686"/>
                    </a:lnTo>
                    <a:lnTo>
                      <a:pt x="3866" y="1729"/>
                    </a:lnTo>
                    <a:close/>
                    <a:moveTo>
                      <a:pt x="16987" y="1729"/>
                    </a:moveTo>
                    <a:lnTo>
                      <a:pt x="16987" y="7709"/>
                    </a:lnTo>
                    <a:lnTo>
                      <a:pt x="10984" y="7709"/>
                    </a:lnTo>
                    <a:lnTo>
                      <a:pt x="10984" y="1729"/>
                    </a:lnTo>
                    <a:close/>
                    <a:moveTo>
                      <a:pt x="24127" y="1729"/>
                    </a:moveTo>
                    <a:lnTo>
                      <a:pt x="24127" y="7709"/>
                    </a:lnTo>
                    <a:lnTo>
                      <a:pt x="18124" y="7709"/>
                    </a:lnTo>
                    <a:lnTo>
                      <a:pt x="18124" y="1729"/>
                    </a:lnTo>
                    <a:close/>
                    <a:moveTo>
                      <a:pt x="31245" y="1729"/>
                    </a:moveTo>
                    <a:lnTo>
                      <a:pt x="31245" y="7709"/>
                    </a:lnTo>
                    <a:lnTo>
                      <a:pt x="25264" y="7709"/>
                    </a:lnTo>
                    <a:lnTo>
                      <a:pt x="25264" y="1729"/>
                    </a:lnTo>
                    <a:close/>
                    <a:moveTo>
                      <a:pt x="38385" y="1729"/>
                    </a:moveTo>
                    <a:lnTo>
                      <a:pt x="38385" y="7709"/>
                    </a:lnTo>
                    <a:lnTo>
                      <a:pt x="32382" y="7709"/>
                    </a:lnTo>
                    <a:lnTo>
                      <a:pt x="32382" y="1729"/>
                    </a:lnTo>
                    <a:close/>
                    <a:moveTo>
                      <a:pt x="45503" y="1729"/>
                    </a:moveTo>
                    <a:lnTo>
                      <a:pt x="45503" y="7709"/>
                    </a:lnTo>
                    <a:lnTo>
                      <a:pt x="39522" y="7709"/>
                    </a:lnTo>
                    <a:lnTo>
                      <a:pt x="39522" y="1729"/>
                    </a:lnTo>
                    <a:close/>
                    <a:moveTo>
                      <a:pt x="52643" y="1729"/>
                    </a:moveTo>
                    <a:lnTo>
                      <a:pt x="52643" y="7709"/>
                    </a:lnTo>
                    <a:lnTo>
                      <a:pt x="46640" y="7709"/>
                    </a:lnTo>
                    <a:lnTo>
                      <a:pt x="46640" y="1729"/>
                    </a:lnTo>
                    <a:close/>
                    <a:moveTo>
                      <a:pt x="59761" y="1729"/>
                    </a:moveTo>
                    <a:lnTo>
                      <a:pt x="59761" y="7709"/>
                    </a:lnTo>
                    <a:lnTo>
                      <a:pt x="53780" y="7709"/>
                    </a:lnTo>
                    <a:lnTo>
                      <a:pt x="53780" y="1729"/>
                    </a:lnTo>
                    <a:close/>
                    <a:moveTo>
                      <a:pt x="9847" y="8823"/>
                    </a:moveTo>
                    <a:lnTo>
                      <a:pt x="9847" y="14804"/>
                    </a:lnTo>
                    <a:lnTo>
                      <a:pt x="3866" y="14804"/>
                    </a:lnTo>
                    <a:lnTo>
                      <a:pt x="3866" y="8823"/>
                    </a:lnTo>
                    <a:close/>
                    <a:moveTo>
                      <a:pt x="16987" y="8846"/>
                    </a:moveTo>
                    <a:lnTo>
                      <a:pt x="16987" y="14804"/>
                    </a:lnTo>
                    <a:lnTo>
                      <a:pt x="10984" y="14804"/>
                    </a:lnTo>
                    <a:lnTo>
                      <a:pt x="10984" y="8846"/>
                    </a:lnTo>
                    <a:close/>
                    <a:moveTo>
                      <a:pt x="24127" y="8846"/>
                    </a:moveTo>
                    <a:lnTo>
                      <a:pt x="24127" y="14804"/>
                    </a:lnTo>
                    <a:lnTo>
                      <a:pt x="18124" y="14804"/>
                    </a:lnTo>
                    <a:lnTo>
                      <a:pt x="18124" y="8846"/>
                    </a:lnTo>
                    <a:close/>
                    <a:moveTo>
                      <a:pt x="9847" y="15941"/>
                    </a:moveTo>
                    <a:lnTo>
                      <a:pt x="9847" y="21922"/>
                    </a:lnTo>
                    <a:lnTo>
                      <a:pt x="3866" y="21922"/>
                    </a:lnTo>
                    <a:lnTo>
                      <a:pt x="3866" y="15941"/>
                    </a:lnTo>
                    <a:close/>
                    <a:moveTo>
                      <a:pt x="16987" y="15941"/>
                    </a:moveTo>
                    <a:lnTo>
                      <a:pt x="16987" y="21922"/>
                    </a:lnTo>
                    <a:lnTo>
                      <a:pt x="10984" y="21922"/>
                    </a:lnTo>
                    <a:lnTo>
                      <a:pt x="10984" y="15941"/>
                    </a:lnTo>
                    <a:close/>
                    <a:moveTo>
                      <a:pt x="2729" y="0"/>
                    </a:moveTo>
                    <a:lnTo>
                      <a:pt x="2729" y="569"/>
                    </a:lnTo>
                    <a:lnTo>
                      <a:pt x="0" y="569"/>
                    </a:lnTo>
                    <a:lnTo>
                      <a:pt x="0" y="1706"/>
                    </a:lnTo>
                    <a:lnTo>
                      <a:pt x="2729" y="1706"/>
                    </a:lnTo>
                    <a:lnTo>
                      <a:pt x="2729" y="7664"/>
                    </a:lnTo>
                    <a:lnTo>
                      <a:pt x="0" y="7664"/>
                    </a:lnTo>
                    <a:lnTo>
                      <a:pt x="0" y="8801"/>
                    </a:lnTo>
                    <a:lnTo>
                      <a:pt x="2729" y="8801"/>
                    </a:lnTo>
                    <a:lnTo>
                      <a:pt x="2729" y="14781"/>
                    </a:lnTo>
                    <a:lnTo>
                      <a:pt x="0" y="14781"/>
                    </a:lnTo>
                    <a:lnTo>
                      <a:pt x="0" y="15918"/>
                    </a:lnTo>
                    <a:lnTo>
                      <a:pt x="2729" y="15918"/>
                    </a:lnTo>
                    <a:lnTo>
                      <a:pt x="2729" y="21899"/>
                    </a:lnTo>
                    <a:lnTo>
                      <a:pt x="0" y="21899"/>
                    </a:lnTo>
                    <a:lnTo>
                      <a:pt x="0" y="23036"/>
                    </a:lnTo>
                    <a:lnTo>
                      <a:pt x="2729" y="23036"/>
                    </a:lnTo>
                    <a:lnTo>
                      <a:pt x="2729" y="25219"/>
                    </a:lnTo>
                    <a:cubicBezTo>
                      <a:pt x="3116" y="25310"/>
                      <a:pt x="3480" y="25401"/>
                      <a:pt x="3866" y="25492"/>
                    </a:cubicBezTo>
                    <a:lnTo>
                      <a:pt x="3866" y="23036"/>
                    </a:lnTo>
                    <a:lnTo>
                      <a:pt x="9847" y="23036"/>
                    </a:lnTo>
                    <a:lnTo>
                      <a:pt x="9847" y="26356"/>
                    </a:lnTo>
                    <a:cubicBezTo>
                      <a:pt x="10233" y="26356"/>
                      <a:pt x="10620" y="26379"/>
                      <a:pt x="10984" y="26379"/>
                    </a:cubicBezTo>
                    <a:lnTo>
                      <a:pt x="10984" y="23059"/>
                    </a:lnTo>
                    <a:lnTo>
                      <a:pt x="16987" y="23059"/>
                    </a:lnTo>
                    <a:lnTo>
                      <a:pt x="16987" y="25537"/>
                    </a:lnTo>
                    <a:cubicBezTo>
                      <a:pt x="17374" y="25424"/>
                      <a:pt x="17760" y="25310"/>
                      <a:pt x="18124" y="25151"/>
                    </a:cubicBezTo>
                    <a:lnTo>
                      <a:pt x="18124" y="23059"/>
                    </a:lnTo>
                    <a:lnTo>
                      <a:pt x="22172" y="23059"/>
                    </a:lnTo>
                    <a:cubicBezTo>
                      <a:pt x="22718" y="22718"/>
                      <a:pt x="23218" y="22331"/>
                      <a:pt x="23695" y="21922"/>
                    </a:cubicBezTo>
                    <a:lnTo>
                      <a:pt x="18124" y="21922"/>
                    </a:lnTo>
                    <a:lnTo>
                      <a:pt x="18124" y="15941"/>
                    </a:lnTo>
                    <a:lnTo>
                      <a:pt x="24127" y="15941"/>
                    </a:lnTo>
                    <a:lnTo>
                      <a:pt x="24127" y="21581"/>
                    </a:lnTo>
                    <a:cubicBezTo>
                      <a:pt x="24491" y="21262"/>
                      <a:pt x="24878" y="20921"/>
                      <a:pt x="25264" y="20557"/>
                    </a:cubicBezTo>
                    <a:lnTo>
                      <a:pt x="25264" y="15941"/>
                    </a:lnTo>
                    <a:lnTo>
                      <a:pt x="29335" y="15941"/>
                    </a:lnTo>
                    <a:cubicBezTo>
                      <a:pt x="29631" y="15600"/>
                      <a:pt x="29903" y="15191"/>
                      <a:pt x="30199" y="14804"/>
                    </a:cubicBezTo>
                    <a:lnTo>
                      <a:pt x="25264" y="14804"/>
                    </a:lnTo>
                    <a:lnTo>
                      <a:pt x="25264" y="8823"/>
                    </a:lnTo>
                    <a:lnTo>
                      <a:pt x="31245" y="8823"/>
                    </a:lnTo>
                    <a:lnTo>
                      <a:pt x="31245" y="13485"/>
                    </a:lnTo>
                    <a:cubicBezTo>
                      <a:pt x="31609" y="13076"/>
                      <a:pt x="31973" y="12712"/>
                      <a:pt x="32382" y="12394"/>
                    </a:cubicBezTo>
                    <a:lnTo>
                      <a:pt x="32382" y="8823"/>
                    </a:lnTo>
                    <a:lnTo>
                      <a:pt x="38385" y="8823"/>
                    </a:lnTo>
                    <a:lnTo>
                      <a:pt x="38385" y="10097"/>
                    </a:lnTo>
                    <a:cubicBezTo>
                      <a:pt x="38749" y="10074"/>
                      <a:pt x="39136" y="10029"/>
                      <a:pt x="39522" y="10029"/>
                    </a:cubicBezTo>
                    <a:lnTo>
                      <a:pt x="39522" y="8823"/>
                    </a:lnTo>
                    <a:lnTo>
                      <a:pt x="45503" y="8823"/>
                    </a:lnTo>
                    <a:lnTo>
                      <a:pt x="45503" y="10438"/>
                    </a:lnTo>
                    <a:cubicBezTo>
                      <a:pt x="45890" y="10483"/>
                      <a:pt x="46253" y="10506"/>
                      <a:pt x="46640" y="10552"/>
                    </a:cubicBezTo>
                    <a:lnTo>
                      <a:pt x="46640" y="8846"/>
                    </a:lnTo>
                    <a:lnTo>
                      <a:pt x="52643" y="8846"/>
                    </a:lnTo>
                    <a:lnTo>
                      <a:pt x="52643" y="10688"/>
                    </a:lnTo>
                    <a:cubicBezTo>
                      <a:pt x="53007" y="10665"/>
                      <a:pt x="53348" y="10620"/>
                      <a:pt x="53780" y="10552"/>
                    </a:cubicBezTo>
                    <a:lnTo>
                      <a:pt x="53780" y="8846"/>
                    </a:lnTo>
                    <a:lnTo>
                      <a:pt x="58965" y="8846"/>
                    </a:lnTo>
                    <a:cubicBezTo>
                      <a:pt x="59647" y="8460"/>
                      <a:pt x="60284" y="8028"/>
                      <a:pt x="60898" y="7550"/>
                    </a:cubicBezTo>
                    <a:lnTo>
                      <a:pt x="60898" y="1706"/>
                    </a:lnTo>
                    <a:lnTo>
                      <a:pt x="65901" y="1706"/>
                    </a:lnTo>
                    <a:cubicBezTo>
                      <a:pt x="66128" y="1342"/>
                      <a:pt x="66356" y="955"/>
                      <a:pt x="66560" y="569"/>
                    </a:cubicBezTo>
                    <a:lnTo>
                      <a:pt x="60898" y="569"/>
                    </a:lnTo>
                    <a:lnTo>
                      <a:pt x="60898" y="0"/>
                    </a:lnTo>
                    <a:lnTo>
                      <a:pt x="59761" y="0"/>
                    </a:lnTo>
                    <a:lnTo>
                      <a:pt x="59761" y="569"/>
                    </a:lnTo>
                    <a:lnTo>
                      <a:pt x="53780" y="569"/>
                    </a:lnTo>
                    <a:lnTo>
                      <a:pt x="53780" y="0"/>
                    </a:lnTo>
                    <a:lnTo>
                      <a:pt x="52643" y="0"/>
                    </a:lnTo>
                    <a:lnTo>
                      <a:pt x="52643" y="569"/>
                    </a:lnTo>
                    <a:lnTo>
                      <a:pt x="46640" y="569"/>
                    </a:lnTo>
                    <a:lnTo>
                      <a:pt x="46640" y="0"/>
                    </a:lnTo>
                    <a:lnTo>
                      <a:pt x="45503" y="0"/>
                    </a:lnTo>
                    <a:lnTo>
                      <a:pt x="45503" y="569"/>
                    </a:lnTo>
                    <a:lnTo>
                      <a:pt x="39522" y="569"/>
                    </a:lnTo>
                    <a:lnTo>
                      <a:pt x="39522" y="0"/>
                    </a:lnTo>
                    <a:lnTo>
                      <a:pt x="38385" y="0"/>
                    </a:lnTo>
                    <a:lnTo>
                      <a:pt x="38385" y="569"/>
                    </a:lnTo>
                    <a:lnTo>
                      <a:pt x="32382" y="569"/>
                    </a:lnTo>
                    <a:lnTo>
                      <a:pt x="32382" y="0"/>
                    </a:lnTo>
                    <a:lnTo>
                      <a:pt x="31245" y="0"/>
                    </a:lnTo>
                    <a:lnTo>
                      <a:pt x="31245" y="569"/>
                    </a:lnTo>
                    <a:lnTo>
                      <a:pt x="25264" y="569"/>
                    </a:lnTo>
                    <a:lnTo>
                      <a:pt x="25264" y="0"/>
                    </a:lnTo>
                    <a:lnTo>
                      <a:pt x="24127" y="0"/>
                    </a:lnTo>
                    <a:lnTo>
                      <a:pt x="24127" y="569"/>
                    </a:lnTo>
                    <a:lnTo>
                      <a:pt x="18124" y="569"/>
                    </a:lnTo>
                    <a:lnTo>
                      <a:pt x="18124" y="0"/>
                    </a:lnTo>
                    <a:lnTo>
                      <a:pt x="16987" y="0"/>
                    </a:lnTo>
                    <a:lnTo>
                      <a:pt x="16987" y="569"/>
                    </a:lnTo>
                    <a:lnTo>
                      <a:pt x="10984" y="569"/>
                    </a:lnTo>
                    <a:lnTo>
                      <a:pt x="10984" y="0"/>
                    </a:lnTo>
                    <a:lnTo>
                      <a:pt x="9847" y="0"/>
                    </a:lnTo>
                    <a:lnTo>
                      <a:pt x="9847" y="569"/>
                    </a:lnTo>
                    <a:lnTo>
                      <a:pt x="3866" y="569"/>
                    </a:lnTo>
                    <a:lnTo>
                      <a:pt x="3866" y="0"/>
                    </a:ln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 flipH="1">
              <a:off x="-74" y="-1"/>
              <a:ext cx="19348" cy="10803"/>
              <a:chOff x="-148" y="0"/>
              <a:chExt cx="19348" cy="10803"/>
            </a:xfrm>
          </p:grpSpPr>
          <p:grpSp>
            <p:nvGrpSpPr>
              <p:cNvPr id="29" name="Google Shape;7556;p74"/>
              <p:cNvGrpSpPr/>
              <p:nvPr/>
            </p:nvGrpSpPr>
            <p:grpSpPr>
              <a:xfrm rot="10800000" flipH="1">
                <a:off x="-148" y="8509"/>
                <a:ext cx="5700" cy="2294"/>
                <a:chOff x="264700" y="482825"/>
                <a:chExt cx="2185475" cy="879300"/>
              </a:xfrm>
            </p:grpSpPr>
            <p:sp>
              <p:nvSpPr>
                <p:cNvPr id="30" name="Google Shape;7557;p74"/>
                <p:cNvSpPr/>
                <p:nvPr/>
              </p:nvSpPr>
              <p:spPr>
                <a:xfrm>
                  <a:off x="87035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0" y="0"/>
                      </a:moveTo>
                      <a:cubicBezTo>
                        <a:pt x="456" y="304"/>
                        <a:pt x="942" y="517"/>
                        <a:pt x="1459" y="608"/>
                      </a:cubicBezTo>
                      <a:cubicBezTo>
                        <a:pt x="1537" y="628"/>
                        <a:pt x="1616" y="637"/>
                        <a:pt x="1695" y="637"/>
                      </a:cubicBezTo>
                      <a:cubicBezTo>
                        <a:pt x="2102" y="637"/>
                        <a:pt x="2487" y="383"/>
                        <a:pt x="2614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7558;p74"/>
                <p:cNvSpPr/>
                <p:nvPr/>
              </p:nvSpPr>
              <p:spPr>
                <a:xfrm>
                  <a:off x="925825" y="526175"/>
                  <a:ext cx="99550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" h="2188" extrusionOk="0">
                      <a:moveTo>
                        <a:pt x="1063" y="1"/>
                      </a:moveTo>
                      <a:cubicBezTo>
                        <a:pt x="636" y="1"/>
                        <a:pt x="254" y="263"/>
                        <a:pt x="152" y="698"/>
                      </a:cubicBezTo>
                      <a:cubicBezTo>
                        <a:pt x="0" y="1215"/>
                        <a:pt x="304" y="1731"/>
                        <a:pt x="790" y="1853"/>
                      </a:cubicBezTo>
                      <a:cubicBezTo>
                        <a:pt x="1429" y="2096"/>
                        <a:pt x="2067" y="2187"/>
                        <a:pt x="2705" y="2187"/>
                      </a:cubicBezTo>
                      <a:cubicBezTo>
                        <a:pt x="3982" y="2187"/>
                        <a:pt x="3982" y="303"/>
                        <a:pt x="2705" y="303"/>
                      </a:cubicBezTo>
                      <a:cubicBezTo>
                        <a:pt x="2219" y="303"/>
                        <a:pt x="1763" y="212"/>
                        <a:pt x="1307" y="29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7559;p74"/>
                <p:cNvSpPr/>
                <p:nvPr/>
              </p:nvSpPr>
              <p:spPr>
                <a:xfrm>
                  <a:off x="925825" y="1001100"/>
                  <a:ext cx="99550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" h="2188" extrusionOk="0">
                      <a:moveTo>
                        <a:pt x="1063" y="1"/>
                      </a:moveTo>
                      <a:cubicBezTo>
                        <a:pt x="636" y="1"/>
                        <a:pt x="250" y="263"/>
                        <a:pt x="122" y="698"/>
                      </a:cubicBezTo>
                      <a:cubicBezTo>
                        <a:pt x="0" y="1215"/>
                        <a:pt x="304" y="1732"/>
                        <a:pt x="790" y="1853"/>
                      </a:cubicBezTo>
                      <a:cubicBezTo>
                        <a:pt x="1398" y="2096"/>
                        <a:pt x="2067" y="2188"/>
                        <a:pt x="2705" y="2188"/>
                      </a:cubicBezTo>
                      <a:cubicBezTo>
                        <a:pt x="3982" y="2188"/>
                        <a:pt x="3982" y="303"/>
                        <a:pt x="2705" y="303"/>
                      </a:cubicBezTo>
                      <a:cubicBezTo>
                        <a:pt x="2219" y="303"/>
                        <a:pt x="1733" y="212"/>
                        <a:pt x="1307" y="30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7560;p74"/>
                <p:cNvSpPr/>
                <p:nvPr/>
              </p:nvSpPr>
              <p:spPr>
                <a:xfrm>
                  <a:off x="992975" y="841425"/>
                  <a:ext cx="70600" cy="9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4" h="3899" extrusionOk="0">
                      <a:moveTo>
                        <a:pt x="1659" y="0"/>
                      </a:moveTo>
                      <a:cubicBezTo>
                        <a:pt x="1282" y="0"/>
                        <a:pt x="912" y="203"/>
                        <a:pt x="779" y="672"/>
                      </a:cubicBezTo>
                      <a:cubicBezTo>
                        <a:pt x="597" y="1371"/>
                        <a:pt x="414" y="2040"/>
                        <a:pt x="202" y="2739"/>
                      </a:cubicBezTo>
                      <a:cubicBezTo>
                        <a:pt x="0" y="3434"/>
                        <a:pt x="582" y="3899"/>
                        <a:pt x="1149" y="3899"/>
                      </a:cubicBezTo>
                      <a:cubicBezTo>
                        <a:pt x="1524" y="3899"/>
                        <a:pt x="1893" y="3696"/>
                        <a:pt x="2025" y="3225"/>
                      </a:cubicBezTo>
                      <a:cubicBezTo>
                        <a:pt x="2238" y="2556"/>
                        <a:pt x="2421" y="1857"/>
                        <a:pt x="2603" y="1188"/>
                      </a:cubicBezTo>
                      <a:cubicBezTo>
                        <a:pt x="2823" y="472"/>
                        <a:pt x="2234" y="0"/>
                        <a:pt x="165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7561;p74"/>
                <p:cNvSpPr/>
                <p:nvPr/>
              </p:nvSpPr>
              <p:spPr>
                <a:xfrm>
                  <a:off x="1040125" y="707425"/>
                  <a:ext cx="94650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6" h="2027" extrusionOk="0">
                      <a:moveTo>
                        <a:pt x="2172" y="1"/>
                      </a:moveTo>
                      <a:cubicBezTo>
                        <a:pt x="1697" y="1"/>
                        <a:pt x="1222" y="62"/>
                        <a:pt x="747" y="165"/>
                      </a:cubicBezTo>
                      <a:cubicBezTo>
                        <a:pt x="352" y="257"/>
                        <a:pt x="109" y="591"/>
                        <a:pt x="79" y="986"/>
                      </a:cubicBezTo>
                      <a:cubicBezTo>
                        <a:pt x="0" y="1563"/>
                        <a:pt x="441" y="2026"/>
                        <a:pt x="973" y="2026"/>
                      </a:cubicBezTo>
                      <a:cubicBezTo>
                        <a:pt x="1058" y="2026"/>
                        <a:pt x="1146" y="2014"/>
                        <a:pt x="1234" y="1989"/>
                      </a:cubicBezTo>
                      <a:cubicBezTo>
                        <a:pt x="1587" y="1930"/>
                        <a:pt x="1940" y="1897"/>
                        <a:pt x="2285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1" y="1929"/>
                        <a:pt x="2877" y="1930"/>
                        <a:pt x="2894" y="1930"/>
                      </a:cubicBezTo>
                      <a:cubicBezTo>
                        <a:pt x="3388" y="1930"/>
                        <a:pt x="3786" y="1486"/>
                        <a:pt x="3757" y="986"/>
                      </a:cubicBezTo>
                      <a:cubicBezTo>
                        <a:pt x="3786" y="486"/>
                        <a:pt x="3388" y="42"/>
                        <a:pt x="2894" y="42"/>
                      </a:cubicBezTo>
                      <a:cubicBezTo>
                        <a:pt x="2877" y="42"/>
                        <a:pt x="2861" y="43"/>
                        <a:pt x="2845" y="44"/>
                      </a:cubicBezTo>
                      <a:cubicBezTo>
                        <a:pt x="2621" y="15"/>
                        <a:pt x="2396" y="1"/>
                        <a:pt x="217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7562;p74"/>
                <p:cNvSpPr/>
                <p:nvPr/>
              </p:nvSpPr>
              <p:spPr>
                <a:xfrm>
                  <a:off x="1086925" y="810125"/>
                  <a:ext cx="72200" cy="5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2194" extrusionOk="0">
                      <a:moveTo>
                        <a:pt x="1038" y="0"/>
                      </a:moveTo>
                      <a:cubicBezTo>
                        <a:pt x="622" y="0"/>
                        <a:pt x="252" y="282"/>
                        <a:pt x="152" y="708"/>
                      </a:cubicBezTo>
                      <a:cubicBezTo>
                        <a:pt x="0" y="1194"/>
                        <a:pt x="304" y="1711"/>
                        <a:pt x="790" y="1863"/>
                      </a:cubicBezTo>
                      <a:cubicBezTo>
                        <a:pt x="1064" y="1954"/>
                        <a:pt x="1307" y="2076"/>
                        <a:pt x="1581" y="2167"/>
                      </a:cubicBezTo>
                      <a:cubicBezTo>
                        <a:pt x="1658" y="2185"/>
                        <a:pt x="1735" y="2194"/>
                        <a:pt x="1811" y="2194"/>
                      </a:cubicBezTo>
                      <a:cubicBezTo>
                        <a:pt x="2243" y="2194"/>
                        <a:pt x="2637" y="1912"/>
                        <a:pt x="2766" y="1498"/>
                      </a:cubicBezTo>
                      <a:cubicBezTo>
                        <a:pt x="2888" y="981"/>
                        <a:pt x="2584" y="465"/>
                        <a:pt x="2097" y="343"/>
                      </a:cubicBezTo>
                      <a:cubicBezTo>
                        <a:pt x="1824" y="252"/>
                        <a:pt x="1581" y="130"/>
                        <a:pt x="1307" y="39"/>
                      </a:cubicBezTo>
                      <a:cubicBezTo>
                        <a:pt x="1217" y="13"/>
                        <a:pt x="1126" y="0"/>
                        <a:pt x="103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7563;p74"/>
                <p:cNvSpPr/>
                <p:nvPr/>
              </p:nvSpPr>
              <p:spPr>
                <a:xfrm>
                  <a:off x="1228250" y="482825"/>
                  <a:ext cx="47150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1513" extrusionOk="0">
                      <a:moveTo>
                        <a:pt x="1" y="0"/>
                      </a:moveTo>
                      <a:lnTo>
                        <a:pt x="1" y="578"/>
                      </a:lnTo>
                      <a:cubicBezTo>
                        <a:pt x="1" y="1201"/>
                        <a:pt x="472" y="1513"/>
                        <a:pt x="943" y="1513"/>
                      </a:cubicBezTo>
                      <a:cubicBezTo>
                        <a:pt x="1414" y="1513"/>
                        <a:pt x="1885" y="1201"/>
                        <a:pt x="1885" y="578"/>
                      </a:cubicBezTo>
                      <a:lnTo>
                        <a:pt x="188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7564;p74"/>
                <p:cNvSpPr/>
                <p:nvPr/>
              </p:nvSpPr>
              <p:spPr>
                <a:xfrm>
                  <a:off x="849800" y="913750"/>
                  <a:ext cx="97825" cy="6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3" h="2410" extrusionOk="0">
                      <a:moveTo>
                        <a:pt x="1393" y="1"/>
                      </a:moveTo>
                      <a:cubicBezTo>
                        <a:pt x="644" y="1"/>
                        <a:pt x="1" y="969"/>
                        <a:pt x="701" y="1669"/>
                      </a:cubicBezTo>
                      <a:cubicBezTo>
                        <a:pt x="1157" y="2034"/>
                        <a:pt x="1704" y="2277"/>
                        <a:pt x="2281" y="2368"/>
                      </a:cubicBezTo>
                      <a:cubicBezTo>
                        <a:pt x="2385" y="2396"/>
                        <a:pt x="2484" y="2409"/>
                        <a:pt x="2576" y="2409"/>
                      </a:cubicBezTo>
                      <a:cubicBezTo>
                        <a:pt x="3597" y="2409"/>
                        <a:pt x="3912" y="851"/>
                        <a:pt x="2798" y="545"/>
                      </a:cubicBezTo>
                      <a:cubicBezTo>
                        <a:pt x="2616" y="484"/>
                        <a:pt x="2433" y="454"/>
                        <a:pt x="2281" y="393"/>
                      </a:cubicBezTo>
                      <a:lnTo>
                        <a:pt x="2129" y="332"/>
                      </a:lnTo>
                      <a:cubicBezTo>
                        <a:pt x="2099" y="332"/>
                        <a:pt x="2068" y="302"/>
                        <a:pt x="2068" y="302"/>
                      </a:cubicBezTo>
                      <a:cubicBezTo>
                        <a:pt x="1857" y="90"/>
                        <a:pt x="1620" y="1"/>
                        <a:pt x="139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7565;p74"/>
                <p:cNvSpPr/>
                <p:nvPr/>
              </p:nvSpPr>
              <p:spPr>
                <a:xfrm>
                  <a:off x="906025" y="693200"/>
                  <a:ext cx="1056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07" extrusionOk="0">
                      <a:moveTo>
                        <a:pt x="3200" y="1"/>
                      </a:moveTo>
                      <a:cubicBezTo>
                        <a:pt x="2970" y="1"/>
                        <a:pt x="2744" y="97"/>
                        <a:pt x="2585" y="278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1" y="4245"/>
                        <a:pt x="591" y="4706"/>
                        <a:pt x="1162" y="4706"/>
                      </a:cubicBezTo>
                      <a:cubicBezTo>
                        <a:pt x="1538" y="4706"/>
                        <a:pt x="1906" y="4506"/>
                        <a:pt x="2038" y="4048"/>
                      </a:cubicBezTo>
                      <a:cubicBezTo>
                        <a:pt x="2099" y="3804"/>
                        <a:pt x="2221" y="3561"/>
                        <a:pt x="2373" y="3348"/>
                      </a:cubicBezTo>
                      <a:cubicBezTo>
                        <a:pt x="2798" y="2710"/>
                        <a:pt x="3467" y="2224"/>
                        <a:pt x="3953" y="1646"/>
                      </a:cubicBezTo>
                      <a:cubicBezTo>
                        <a:pt x="4105" y="1433"/>
                        <a:pt x="4196" y="1190"/>
                        <a:pt x="4227" y="947"/>
                      </a:cubicBezTo>
                      <a:cubicBezTo>
                        <a:pt x="4227" y="765"/>
                        <a:pt x="4166" y="582"/>
                        <a:pt x="4075" y="430"/>
                      </a:cubicBezTo>
                      <a:cubicBezTo>
                        <a:pt x="4014" y="400"/>
                        <a:pt x="3984" y="339"/>
                        <a:pt x="3923" y="278"/>
                      </a:cubicBezTo>
                      <a:cubicBezTo>
                        <a:pt x="3892" y="248"/>
                        <a:pt x="3832" y="218"/>
                        <a:pt x="3801" y="187"/>
                      </a:cubicBezTo>
                      <a:cubicBezTo>
                        <a:pt x="3680" y="96"/>
                        <a:pt x="3558" y="66"/>
                        <a:pt x="3437" y="35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7566;p74"/>
                <p:cNvSpPr/>
                <p:nvPr/>
              </p:nvSpPr>
              <p:spPr>
                <a:xfrm>
                  <a:off x="802725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6" y="0"/>
                      </a:moveTo>
                      <a:cubicBezTo>
                        <a:pt x="620" y="0"/>
                        <a:pt x="247" y="277"/>
                        <a:pt x="122" y="678"/>
                      </a:cubicBezTo>
                      <a:cubicBezTo>
                        <a:pt x="0" y="1195"/>
                        <a:pt x="304" y="1711"/>
                        <a:pt x="790" y="1863"/>
                      </a:cubicBezTo>
                      <a:cubicBezTo>
                        <a:pt x="1611" y="2198"/>
                        <a:pt x="2492" y="2411"/>
                        <a:pt x="3404" y="2471"/>
                      </a:cubicBezTo>
                      <a:cubicBezTo>
                        <a:pt x="3414" y="2472"/>
                        <a:pt x="3424" y="2472"/>
                        <a:pt x="3433" y="2472"/>
                      </a:cubicBezTo>
                      <a:cubicBezTo>
                        <a:pt x="4620" y="2472"/>
                        <a:pt x="4610" y="617"/>
                        <a:pt x="3404" y="587"/>
                      </a:cubicBezTo>
                      <a:cubicBezTo>
                        <a:pt x="2675" y="526"/>
                        <a:pt x="1976" y="313"/>
                        <a:pt x="1307" y="40"/>
                      </a:cubicBezTo>
                      <a:cubicBezTo>
                        <a:pt x="1216" y="13"/>
                        <a:pt x="1125" y="0"/>
                        <a:pt x="1036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7567;p74"/>
                <p:cNvSpPr/>
                <p:nvPr/>
              </p:nvSpPr>
              <p:spPr>
                <a:xfrm>
                  <a:off x="1856200" y="693200"/>
                  <a:ext cx="1053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5" h="4707" extrusionOk="0">
                      <a:moveTo>
                        <a:pt x="3218" y="1"/>
                      </a:moveTo>
                      <a:cubicBezTo>
                        <a:pt x="2988" y="1"/>
                        <a:pt x="2762" y="97"/>
                        <a:pt x="2603" y="278"/>
                      </a:cubicBezTo>
                      <a:cubicBezTo>
                        <a:pt x="1722" y="1342"/>
                        <a:pt x="597" y="2163"/>
                        <a:pt x="202" y="3531"/>
                      </a:cubicBezTo>
                      <a:cubicBezTo>
                        <a:pt x="1" y="4245"/>
                        <a:pt x="583" y="4706"/>
                        <a:pt x="1151" y="4706"/>
                      </a:cubicBezTo>
                      <a:cubicBezTo>
                        <a:pt x="1526" y="4706"/>
                        <a:pt x="1893" y="4506"/>
                        <a:pt x="2026" y="4048"/>
                      </a:cubicBezTo>
                      <a:cubicBezTo>
                        <a:pt x="2087" y="3804"/>
                        <a:pt x="2208" y="3561"/>
                        <a:pt x="2360" y="3348"/>
                      </a:cubicBezTo>
                      <a:cubicBezTo>
                        <a:pt x="2786" y="2710"/>
                        <a:pt x="3455" y="2224"/>
                        <a:pt x="3941" y="1646"/>
                      </a:cubicBezTo>
                      <a:cubicBezTo>
                        <a:pt x="4093" y="1433"/>
                        <a:pt x="4184" y="1190"/>
                        <a:pt x="4214" y="947"/>
                      </a:cubicBezTo>
                      <a:cubicBezTo>
                        <a:pt x="4214" y="765"/>
                        <a:pt x="4154" y="582"/>
                        <a:pt x="4062" y="430"/>
                      </a:cubicBezTo>
                      <a:cubicBezTo>
                        <a:pt x="4032" y="400"/>
                        <a:pt x="3971" y="339"/>
                        <a:pt x="3941" y="278"/>
                      </a:cubicBezTo>
                      <a:cubicBezTo>
                        <a:pt x="3880" y="248"/>
                        <a:pt x="3850" y="218"/>
                        <a:pt x="3789" y="157"/>
                      </a:cubicBezTo>
                      <a:cubicBezTo>
                        <a:pt x="3698" y="96"/>
                        <a:pt x="3576" y="66"/>
                        <a:pt x="3455" y="35"/>
                      </a:cubicBezTo>
                      <a:cubicBezTo>
                        <a:pt x="3377" y="12"/>
                        <a:pt x="3297" y="1"/>
                        <a:pt x="3218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7568;p74"/>
                <p:cNvSpPr/>
                <p:nvPr/>
              </p:nvSpPr>
              <p:spPr>
                <a:xfrm>
                  <a:off x="182020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1" y="0"/>
                      </a:moveTo>
                      <a:cubicBezTo>
                        <a:pt x="457" y="304"/>
                        <a:pt x="943" y="517"/>
                        <a:pt x="1460" y="608"/>
                      </a:cubicBezTo>
                      <a:cubicBezTo>
                        <a:pt x="1538" y="628"/>
                        <a:pt x="1617" y="637"/>
                        <a:pt x="1695" y="637"/>
                      </a:cubicBezTo>
                      <a:cubicBezTo>
                        <a:pt x="2103" y="637"/>
                        <a:pt x="2487" y="383"/>
                        <a:pt x="261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7569;p74"/>
                <p:cNvSpPr/>
                <p:nvPr/>
              </p:nvSpPr>
              <p:spPr>
                <a:xfrm>
                  <a:off x="1993475" y="590725"/>
                  <a:ext cx="9272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9" h="3643" extrusionOk="0">
                      <a:moveTo>
                        <a:pt x="2432" y="1"/>
                      </a:moveTo>
                      <a:cubicBezTo>
                        <a:pt x="1641" y="1"/>
                        <a:pt x="882" y="365"/>
                        <a:pt x="426" y="1034"/>
                      </a:cubicBezTo>
                      <a:cubicBezTo>
                        <a:pt x="0" y="1703"/>
                        <a:pt x="61" y="2554"/>
                        <a:pt x="547" y="3192"/>
                      </a:cubicBezTo>
                      <a:cubicBezTo>
                        <a:pt x="732" y="3480"/>
                        <a:pt x="1042" y="3642"/>
                        <a:pt x="1365" y="3642"/>
                      </a:cubicBezTo>
                      <a:cubicBezTo>
                        <a:pt x="1519" y="3642"/>
                        <a:pt x="1676" y="3605"/>
                        <a:pt x="1824" y="3526"/>
                      </a:cubicBezTo>
                      <a:cubicBezTo>
                        <a:pt x="2280" y="3253"/>
                        <a:pt x="2432" y="2675"/>
                        <a:pt x="2189" y="2219"/>
                      </a:cubicBezTo>
                      <a:cubicBezTo>
                        <a:pt x="2128" y="2159"/>
                        <a:pt x="2067" y="1976"/>
                        <a:pt x="2128" y="1885"/>
                      </a:cubicBezTo>
                      <a:cubicBezTo>
                        <a:pt x="2151" y="1870"/>
                        <a:pt x="2177" y="1864"/>
                        <a:pt x="2205" y="1864"/>
                      </a:cubicBezTo>
                      <a:cubicBezTo>
                        <a:pt x="2289" y="1864"/>
                        <a:pt x="2386" y="1915"/>
                        <a:pt x="2432" y="1915"/>
                      </a:cubicBezTo>
                      <a:cubicBezTo>
                        <a:pt x="3708" y="1915"/>
                        <a:pt x="3708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7570;p74"/>
                <p:cNvSpPr/>
                <p:nvPr/>
              </p:nvSpPr>
              <p:spPr>
                <a:xfrm>
                  <a:off x="1510925" y="583875"/>
                  <a:ext cx="9197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9" h="3643" extrusionOk="0">
                      <a:moveTo>
                        <a:pt x="2432" y="1"/>
                      </a:moveTo>
                      <a:cubicBezTo>
                        <a:pt x="1612" y="1"/>
                        <a:pt x="852" y="366"/>
                        <a:pt x="396" y="1034"/>
                      </a:cubicBezTo>
                      <a:cubicBezTo>
                        <a:pt x="1" y="1703"/>
                        <a:pt x="31" y="2554"/>
                        <a:pt x="518" y="3192"/>
                      </a:cubicBezTo>
                      <a:cubicBezTo>
                        <a:pt x="703" y="3480"/>
                        <a:pt x="1026" y="3643"/>
                        <a:pt x="1358" y="3643"/>
                      </a:cubicBezTo>
                      <a:cubicBezTo>
                        <a:pt x="1517" y="3643"/>
                        <a:pt x="1677" y="3606"/>
                        <a:pt x="1825" y="3527"/>
                      </a:cubicBezTo>
                      <a:cubicBezTo>
                        <a:pt x="2280" y="3253"/>
                        <a:pt x="2432" y="2676"/>
                        <a:pt x="2159" y="2220"/>
                      </a:cubicBezTo>
                      <a:cubicBezTo>
                        <a:pt x="2129" y="2159"/>
                        <a:pt x="2037" y="1977"/>
                        <a:pt x="2129" y="1916"/>
                      </a:cubicBezTo>
                      <a:cubicBezTo>
                        <a:pt x="2159" y="1885"/>
                        <a:pt x="2193" y="1875"/>
                        <a:pt x="2228" y="1875"/>
                      </a:cubicBezTo>
                      <a:cubicBezTo>
                        <a:pt x="2297" y="1875"/>
                        <a:pt x="2372" y="1916"/>
                        <a:pt x="2432" y="1916"/>
                      </a:cubicBezTo>
                      <a:cubicBezTo>
                        <a:pt x="3679" y="1916"/>
                        <a:pt x="3679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7571;p74"/>
                <p:cNvSpPr/>
                <p:nvPr/>
              </p:nvSpPr>
              <p:spPr>
                <a:xfrm>
                  <a:off x="1032200" y="586925"/>
                  <a:ext cx="92725" cy="9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9" h="3663" extrusionOk="0">
                      <a:moveTo>
                        <a:pt x="2432" y="1"/>
                      </a:moveTo>
                      <a:cubicBezTo>
                        <a:pt x="1642" y="1"/>
                        <a:pt x="882" y="365"/>
                        <a:pt x="426" y="1034"/>
                      </a:cubicBezTo>
                      <a:cubicBezTo>
                        <a:pt x="1" y="1703"/>
                        <a:pt x="61" y="2554"/>
                        <a:pt x="548" y="3192"/>
                      </a:cubicBezTo>
                      <a:cubicBezTo>
                        <a:pt x="709" y="3494"/>
                        <a:pt x="1016" y="3663"/>
                        <a:pt x="1338" y="3663"/>
                      </a:cubicBezTo>
                      <a:cubicBezTo>
                        <a:pt x="1502" y="3663"/>
                        <a:pt x="1670" y="3619"/>
                        <a:pt x="1824" y="3526"/>
                      </a:cubicBezTo>
                      <a:cubicBezTo>
                        <a:pt x="2280" y="3253"/>
                        <a:pt x="2432" y="2675"/>
                        <a:pt x="2189" y="2219"/>
                      </a:cubicBezTo>
                      <a:cubicBezTo>
                        <a:pt x="2128" y="2189"/>
                        <a:pt x="2037" y="2007"/>
                        <a:pt x="2128" y="1915"/>
                      </a:cubicBezTo>
                      <a:cubicBezTo>
                        <a:pt x="2159" y="1885"/>
                        <a:pt x="2196" y="1875"/>
                        <a:pt x="2234" y="1875"/>
                      </a:cubicBezTo>
                      <a:cubicBezTo>
                        <a:pt x="2311" y="1875"/>
                        <a:pt x="2392" y="1915"/>
                        <a:pt x="2432" y="1915"/>
                      </a:cubicBezTo>
                      <a:cubicBezTo>
                        <a:pt x="3709" y="1915"/>
                        <a:pt x="3709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7572;p74"/>
                <p:cNvSpPr/>
                <p:nvPr/>
              </p:nvSpPr>
              <p:spPr>
                <a:xfrm>
                  <a:off x="544350" y="586925"/>
                  <a:ext cx="92725" cy="9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9" h="3663" extrusionOk="0">
                      <a:moveTo>
                        <a:pt x="2432" y="1"/>
                      </a:moveTo>
                      <a:cubicBezTo>
                        <a:pt x="1642" y="1"/>
                        <a:pt x="882" y="365"/>
                        <a:pt x="426" y="1034"/>
                      </a:cubicBezTo>
                      <a:cubicBezTo>
                        <a:pt x="0" y="1703"/>
                        <a:pt x="61" y="2554"/>
                        <a:pt x="548" y="3192"/>
                      </a:cubicBezTo>
                      <a:cubicBezTo>
                        <a:pt x="729" y="3494"/>
                        <a:pt x="1030" y="3663"/>
                        <a:pt x="1345" y="3663"/>
                      </a:cubicBezTo>
                      <a:cubicBezTo>
                        <a:pt x="1506" y="3663"/>
                        <a:pt x="1670" y="3619"/>
                        <a:pt x="1824" y="3526"/>
                      </a:cubicBezTo>
                      <a:cubicBezTo>
                        <a:pt x="2280" y="3253"/>
                        <a:pt x="2432" y="2675"/>
                        <a:pt x="2189" y="2219"/>
                      </a:cubicBezTo>
                      <a:cubicBezTo>
                        <a:pt x="2128" y="2189"/>
                        <a:pt x="2067" y="2007"/>
                        <a:pt x="2128" y="1915"/>
                      </a:cubicBezTo>
                      <a:cubicBezTo>
                        <a:pt x="2159" y="1885"/>
                        <a:pt x="2196" y="1875"/>
                        <a:pt x="2234" y="1875"/>
                      </a:cubicBezTo>
                      <a:cubicBezTo>
                        <a:pt x="2311" y="1875"/>
                        <a:pt x="2392" y="1915"/>
                        <a:pt x="2432" y="1915"/>
                      </a:cubicBezTo>
                      <a:cubicBezTo>
                        <a:pt x="3709" y="1915"/>
                        <a:pt x="3709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7573;p74"/>
                <p:cNvSpPr/>
                <p:nvPr/>
              </p:nvSpPr>
              <p:spPr>
                <a:xfrm>
                  <a:off x="1023075" y="1058825"/>
                  <a:ext cx="9197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9" h="3643" extrusionOk="0">
                      <a:moveTo>
                        <a:pt x="2432" y="0"/>
                      </a:moveTo>
                      <a:cubicBezTo>
                        <a:pt x="1612" y="0"/>
                        <a:pt x="852" y="365"/>
                        <a:pt x="396" y="1034"/>
                      </a:cubicBezTo>
                      <a:cubicBezTo>
                        <a:pt x="1" y="1702"/>
                        <a:pt x="31" y="2553"/>
                        <a:pt x="517" y="3192"/>
                      </a:cubicBezTo>
                      <a:cubicBezTo>
                        <a:pt x="702" y="3479"/>
                        <a:pt x="1026" y="3642"/>
                        <a:pt x="1358" y="3642"/>
                      </a:cubicBezTo>
                      <a:cubicBezTo>
                        <a:pt x="1516" y="3642"/>
                        <a:pt x="1677" y="3605"/>
                        <a:pt x="1825" y="3526"/>
                      </a:cubicBezTo>
                      <a:cubicBezTo>
                        <a:pt x="2280" y="3253"/>
                        <a:pt x="2432" y="2675"/>
                        <a:pt x="2159" y="2219"/>
                      </a:cubicBezTo>
                      <a:cubicBezTo>
                        <a:pt x="2128" y="2158"/>
                        <a:pt x="2037" y="1976"/>
                        <a:pt x="2128" y="1915"/>
                      </a:cubicBezTo>
                      <a:cubicBezTo>
                        <a:pt x="2159" y="1885"/>
                        <a:pt x="2193" y="1875"/>
                        <a:pt x="2228" y="1875"/>
                      </a:cubicBezTo>
                      <a:cubicBezTo>
                        <a:pt x="2297" y="1875"/>
                        <a:pt x="2372" y="1915"/>
                        <a:pt x="2432" y="1915"/>
                      </a:cubicBezTo>
                      <a:cubicBezTo>
                        <a:pt x="3679" y="1915"/>
                        <a:pt x="3679" y="0"/>
                        <a:pt x="243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7574;p74"/>
                <p:cNvSpPr/>
                <p:nvPr/>
              </p:nvSpPr>
              <p:spPr>
                <a:xfrm>
                  <a:off x="567150" y="1058825"/>
                  <a:ext cx="9197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9" h="3643" extrusionOk="0">
                      <a:moveTo>
                        <a:pt x="2432" y="0"/>
                      </a:moveTo>
                      <a:cubicBezTo>
                        <a:pt x="1611" y="0"/>
                        <a:pt x="851" y="365"/>
                        <a:pt x="395" y="1034"/>
                      </a:cubicBezTo>
                      <a:cubicBezTo>
                        <a:pt x="0" y="1702"/>
                        <a:pt x="31" y="2553"/>
                        <a:pt x="517" y="3192"/>
                      </a:cubicBezTo>
                      <a:cubicBezTo>
                        <a:pt x="702" y="3479"/>
                        <a:pt x="1026" y="3642"/>
                        <a:pt x="1357" y="3642"/>
                      </a:cubicBezTo>
                      <a:cubicBezTo>
                        <a:pt x="1516" y="3642"/>
                        <a:pt x="1676" y="3605"/>
                        <a:pt x="1824" y="3526"/>
                      </a:cubicBezTo>
                      <a:cubicBezTo>
                        <a:pt x="2280" y="3253"/>
                        <a:pt x="2432" y="2675"/>
                        <a:pt x="2158" y="2219"/>
                      </a:cubicBezTo>
                      <a:cubicBezTo>
                        <a:pt x="2128" y="2158"/>
                        <a:pt x="2037" y="1976"/>
                        <a:pt x="2128" y="1915"/>
                      </a:cubicBezTo>
                      <a:cubicBezTo>
                        <a:pt x="2158" y="1885"/>
                        <a:pt x="2192" y="1875"/>
                        <a:pt x="2227" y="1875"/>
                      </a:cubicBezTo>
                      <a:cubicBezTo>
                        <a:pt x="2297" y="1875"/>
                        <a:pt x="2371" y="1915"/>
                        <a:pt x="2432" y="1915"/>
                      </a:cubicBezTo>
                      <a:cubicBezTo>
                        <a:pt x="3678" y="1915"/>
                        <a:pt x="3678" y="0"/>
                        <a:pt x="243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7575;p74"/>
                <p:cNvSpPr/>
                <p:nvPr/>
              </p:nvSpPr>
              <p:spPr>
                <a:xfrm>
                  <a:off x="1875675" y="526175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3" y="698"/>
                      </a:cubicBezTo>
                      <a:cubicBezTo>
                        <a:pt x="1" y="1215"/>
                        <a:pt x="305" y="1731"/>
                        <a:pt x="791" y="1853"/>
                      </a:cubicBezTo>
                      <a:cubicBezTo>
                        <a:pt x="1399" y="2096"/>
                        <a:pt x="2068" y="2187"/>
                        <a:pt x="2706" y="2187"/>
                      </a:cubicBezTo>
                      <a:cubicBezTo>
                        <a:pt x="3983" y="2187"/>
                        <a:pt x="3983" y="303"/>
                        <a:pt x="2706" y="303"/>
                      </a:cubicBezTo>
                      <a:cubicBezTo>
                        <a:pt x="2220" y="303"/>
                        <a:pt x="1764" y="212"/>
                        <a:pt x="1308" y="29"/>
                      </a:cubicBezTo>
                      <a:cubicBezTo>
                        <a:pt x="1226" y="10"/>
                        <a:pt x="1144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7576;p74"/>
                <p:cNvSpPr/>
                <p:nvPr/>
              </p:nvSpPr>
              <p:spPr>
                <a:xfrm>
                  <a:off x="1752575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0"/>
                      </a:moveTo>
                      <a:cubicBezTo>
                        <a:pt x="620" y="0"/>
                        <a:pt x="247" y="277"/>
                        <a:pt x="122" y="678"/>
                      </a:cubicBezTo>
                      <a:cubicBezTo>
                        <a:pt x="1" y="1195"/>
                        <a:pt x="305" y="1711"/>
                        <a:pt x="791" y="1863"/>
                      </a:cubicBezTo>
                      <a:cubicBezTo>
                        <a:pt x="1612" y="2198"/>
                        <a:pt x="2493" y="2411"/>
                        <a:pt x="3405" y="2471"/>
                      </a:cubicBezTo>
                      <a:cubicBezTo>
                        <a:pt x="3415" y="2472"/>
                        <a:pt x="3424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5" y="526"/>
                        <a:pt x="1976" y="313"/>
                        <a:pt x="1308" y="40"/>
                      </a:cubicBezTo>
                      <a:cubicBezTo>
                        <a:pt x="1217" y="13"/>
                        <a:pt x="1126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7577;p74"/>
                <p:cNvSpPr/>
                <p:nvPr/>
              </p:nvSpPr>
              <p:spPr>
                <a:xfrm>
                  <a:off x="1566400" y="482825"/>
                  <a:ext cx="41075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3" h="480" extrusionOk="0">
                      <a:moveTo>
                        <a:pt x="1" y="0"/>
                      </a:moveTo>
                      <a:cubicBezTo>
                        <a:pt x="177" y="302"/>
                        <a:pt x="499" y="480"/>
                        <a:pt x="847" y="480"/>
                      </a:cubicBezTo>
                      <a:cubicBezTo>
                        <a:pt x="919" y="480"/>
                        <a:pt x="992" y="472"/>
                        <a:pt x="1065" y="456"/>
                      </a:cubicBezTo>
                      <a:cubicBezTo>
                        <a:pt x="1308" y="365"/>
                        <a:pt x="1520" y="213"/>
                        <a:pt x="164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7578;p74"/>
                <p:cNvSpPr/>
                <p:nvPr/>
              </p:nvSpPr>
              <p:spPr>
                <a:xfrm>
                  <a:off x="2227500" y="592025"/>
                  <a:ext cx="115550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2" h="2472" extrusionOk="0">
                      <a:moveTo>
                        <a:pt x="1037" y="0"/>
                      </a:moveTo>
                      <a:cubicBezTo>
                        <a:pt x="621" y="0"/>
                        <a:pt x="248" y="277"/>
                        <a:pt x="123" y="678"/>
                      </a:cubicBezTo>
                      <a:cubicBezTo>
                        <a:pt x="1" y="1195"/>
                        <a:pt x="305" y="1711"/>
                        <a:pt x="791" y="1863"/>
                      </a:cubicBezTo>
                      <a:cubicBezTo>
                        <a:pt x="1612" y="2198"/>
                        <a:pt x="2493" y="2411"/>
                        <a:pt x="3405" y="2471"/>
                      </a:cubicBezTo>
                      <a:cubicBezTo>
                        <a:pt x="3415" y="2472"/>
                        <a:pt x="3425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6" y="526"/>
                        <a:pt x="1977" y="313"/>
                        <a:pt x="1308" y="40"/>
                      </a:cubicBezTo>
                      <a:cubicBezTo>
                        <a:pt x="1217" y="13"/>
                        <a:pt x="1126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7579;p74"/>
                <p:cNvSpPr/>
                <p:nvPr/>
              </p:nvSpPr>
              <p:spPr>
                <a:xfrm>
                  <a:off x="2182675" y="715225"/>
                  <a:ext cx="82100" cy="6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9" extrusionOk="0">
                      <a:moveTo>
                        <a:pt x="2386" y="1"/>
                      </a:moveTo>
                      <a:cubicBezTo>
                        <a:pt x="2361" y="1"/>
                        <a:pt x="2336" y="2"/>
                        <a:pt x="2311" y="5"/>
                      </a:cubicBezTo>
                      <a:cubicBezTo>
                        <a:pt x="2128" y="5"/>
                        <a:pt x="1946" y="36"/>
                        <a:pt x="1764" y="157"/>
                      </a:cubicBezTo>
                      <a:cubicBezTo>
                        <a:pt x="1733" y="188"/>
                        <a:pt x="1672" y="218"/>
                        <a:pt x="1642" y="279"/>
                      </a:cubicBezTo>
                      <a:cubicBezTo>
                        <a:pt x="1581" y="340"/>
                        <a:pt x="1490" y="401"/>
                        <a:pt x="1429" y="461"/>
                      </a:cubicBezTo>
                      <a:cubicBezTo>
                        <a:pt x="1399" y="461"/>
                        <a:pt x="1368" y="492"/>
                        <a:pt x="1338" y="522"/>
                      </a:cubicBezTo>
                      <a:cubicBezTo>
                        <a:pt x="1277" y="552"/>
                        <a:pt x="1186" y="613"/>
                        <a:pt x="1125" y="644"/>
                      </a:cubicBezTo>
                      <a:cubicBezTo>
                        <a:pt x="1034" y="674"/>
                        <a:pt x="973" y="674"/>
                        <a:pt x="882" y="704"/>
                      </a:cubicBezTo>
                      <a:cubicBezTo>
                        <a:pt x="305" y="856"/>
                        <a:pt x="1" y="1525"/>
                        <a:pt x="305" y="2042"/>
                      </a:cubicBezTo>
                      <a:cubicBezTo>
                        <a:pt x="335" y="2163"/>
                        <a:pt x="426" y="2255"/>
                        <a:pt x="517" y="2346"/>
                      </a:cubicBezTo>
                      <a:cubicBezTo>
                        <a:pt x="578" y="2376"/>
                        <a:pt x="609" y="2407"/>
                        <a:pt x="669" y="2437"/>
                      </a:cubicBezTo>
                      <a:cubicBezTo>
                        <a:pt x="821" y="2528"/>
                        <a:pt x="1004" y="2559"/>
                        <a:pt x="1186" y="2559"/>
                      </a:cubicBezTo>
                      <a:cubicBezTo>
                        <a:pt x="1277" y="2559"/>
                        <a:pt x="1338" y="2528"/>
                        <a:pt x="1399" y="2528"/>
                      </a:cubicBezTo>
                      <a:cubicBezTo>
                        <a:pt x="2007" y="2376"/>
                        <a:pt x="2554" y="2072"/>
                        <a:pt x="2979" y="1616"/>
                      </a:cubicBezTo>
                      <a:cubicBezTo>
                        <a:pt x="3192" y="1404"/>
                        <a:pt x="3283" y="1069"/>
                        <a:pt x="3223" y="765"/>
                      </a:cubicBezTo>
                      <a:cubicBezTo>
                        <a:pt x="3223" y="644"/>
                        <a:pt x="3162" y="522"/>
                        <a:pt x="3101" y="431"/>
                      </a:cubicBezTo>
                      <a:cubicBezTo>
                        <a:pt x="3071" y="370"/>
                        <a:pt x="3010" y="309"/>
                        <a:pt x="2979" y="279"/>
                      </a:cubicBezTo>
                      <a:cubicBezTo>
                        <a:pt x="2816" y="115"/>
                        <a:pt x="2603" y="1"/>
                        <a:pt x="238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7580;p74"/>
                <p:cNvSpPr/>
                <p:nvPr/>
              </p:nvSpPr>
              <p:spPr>
                <a:xfrm>
                  <a:off x="1707750" y="715225"/>
                  <a:ext cx="82100" cy="6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9" extrusionOk="0">
                      <a:moveTo>
                        <a:pt x="2386" y="1"/>
                      </a:moveTo>
                      <a:cubicBezTo>
                        <a:pt x="2361" y="1"/>
                        <a:pt x="2335" y="2"/>
                        <a:pt x="2310" y="5"/>
                      </a:cubicBezTo>
                      <a:cubicBezTo>
                        <a:pt x="2128" y="5"/>
                        <a:pt x="1946" y="36"/>
                        <a:pt x="1763" y="157"/>
                      </a:cubicBezTo>
                      <a:cubicBezTo>
                        <a:pt x="1733" y="188"/>
                        <a:pt x="1672" y="218"/>
                        <a:pt x="1642" y="279"/>
                      </a:cubicBezTo>
                      <a:cubicBezTo>
                        <a:pt x="1581" y="340"/>
                        <a:pt x="1490" y="401"/>
                        <a:pt x="1429" y="461"/>
                      </a:cubicBezTo>
                      <a:cubicBezTo>
                        <a:pt x="1398" y="461"/>
                        <a:pt x="1368" y="492"/>
                        <a:pt x="1338" y="522"/>
                      </a:cubicBezTo>
                      <a:cubicBezTo>
                        <a:pt x="1277" y="552"/>
                        <a:pt x="1186" y="613"/>
                        <a:pt x="1095" y="644"/>
                      </a:cubicBezTo>
                      <a:cubicBezTo>
                        <a:pt x="1034" y="674"/>
                        <a:pt x="973" y="674"/>
                        <a:pt x="882" y="704"/>
                      </a:cubicBezTo>
                      <a:cubicBezTo>
                        <a:pt x="304" y="856"/>
                        <a:pt x="0" y="1525"/>
                        <a:pt x="304" y="2042"/>
                      </a:cubicBezTo>
                      <a:cubicBezTo>
                        <a:pt x="335" y="2163"/>
                        <a:pt x="426" y="2255"/>
                        <a:pt x="517" y="2346"/>
                      </a:cubicBezTo>
                      <a:cubicBezTo>
                        <a:pt x="578" y="2376"/>
                        <a:pt x="608" y="2407"/>
                        <a:pt x="669" y="2437"/>
                      </a:cubicBezTo>
                      <a:cubicBezTo>
                        <a:pt x="821" y="2528"/>
                        <a:pt x="1003" y="2559"/>
                        <a:pt x="1186" y="2559"/>
                      </a:cubicBezTo>
                      <a:cubicBezTo>
                        <a:pt x="1277" y="2559"/>
                        <a:pt x="1338" y="2528"/>
                        <a:pt x="1398" y="2528"/>
                      </a:cubicBezTo>
                      <a:cubicBezTo>
                        <a:pt x="2006" y="2376"/>
                        <a:pt x="2554" y="2072"/>
                        <a:pt x="2979" y="1616"/>
                      </a:cubicBezTo>
                      <a:cubicBezTo>
                        <a:pt x="3192" y="1404"/>
                        <a:pt x="3283" y="1069"/>
                        <a:pt x="3222" y="765"/>
                      </a:cubicBezTo>
                      <a:cubicBezTo>
                        <a:pt x="3222" y="644"/>
                        <a:pt x="3161" y="522"/>
                        <a:pt x="3101" y="431"/>
                      </a:cubicBezTo>
                      <a:cubicBezTo>
                        <a:pt x="3070" y="370"/>
                        <a:pt x="3009" y="309"/>
                        <a:pt x="2979" y="279"/>
                      </a:cubicBezTo>
                      <a:cubicBezTo>
                        <a:pt x="2816" y="115"/>
                        <a:pt x="2603" y="1"/>
                        <a:pt x="238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7581;p74"/>
                <p:cNvSpPr/>
                <p:nvPr/>
              </p:nvSpPr>
              <p:spPr>
                <a:xfrm>
                  <a:off x="2178125" y="482825"/>
                  <a:ext cx="47125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" h="1513" extrusionOk="0">
                      <a:moveTo>
                        <a:pt x="0" y="0"/>
                      </a:moveTo>
                      <a:lnTo>
                        <a:pt x="0" y="578"/>
                      </a:lnTo>
                      <a:cubicBezTo>
                        <a:pt x="0" y="1201"/>
                        <a:pt x="471" y="1513"/>
                        <a:pt x="942" y="1513"/>
                      </a:cubicBezTo>
                      <a:cubicBezTo>
                        <a:pt x="1414" y="1513"/>
                        <a:pt x="1885" y="1201"/>
                        <a:pt x="1885" y="578"/>
                      </a:cubicBezTo>
                      <a:lnTo>
                        <a:pt x="188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7582;p74"/>
                <p:cNvSpPr/>
                <p:nvPr/>
              </p:nvSpPr>
              <p:spPr>
                <a:xfrm>
                  <a:off x="229515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0" y="0"/>
                      </a:moveTo>
                      <a:cubicBezTo>
                        <a:pt x="456" y="304"/>
                        <a:pt x="942" y="517"/>
                        <a:pt x="1459" y="608"/>
                      </a:cubicBezTo>
                      <a:cubicBezTo>
                        <a:pt x="1537" y="628"/>
                        <a:pt x="1616" y="637"/>
                        <a:pt x="1694" y="637"/>
                      </a:cubicBezTo>
                      <a:cubicBezTo>
                        <a:pt x="2102" y="637"/>
                        <a:pt x="2487" y="383"/>
                        <a:pt x="2614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7583;p74"/>
                <p:cNvSpPr/>
                <p:nvPr/>
              </p:nvSpPr>
              <p:spPr>
                <a:xfrm>
                  <a:off x="2350625" y="526175"/>
                  <a:ext cx="99550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" h="2188" extrusionOk="0">
                      <a:moveTo>
                        <a:pt x="1063" y="1"/>
                      </a:moveTo>
                      <a:cubicBezTo>
                        <a:pt x="636" y="1"/>
                        <a:pt x="250" y="263"/>
                        <a:pt x="122" y="698"/>
                      </a:cubicBezTo>
                      <a:cubicBezTo>
                        <a:pt x="0" y="1215"/>
                        <a:pt x="304" y="1731"/>
                        <a:pt x="790" y="1853"/>
                      </a:cubicBezTo>
                      <a:cubicBezTo>
                        <a:pt x="1398" y="2096"/>
                        <a:pt x="2067" y="2187"/>
                        <a:pt x="2705" y="2187"/>
                      </a:cubicBezTo>
                      <a:cubicBezTo>
                        <a:pt x="3982" y="2187"/>
                        <a:pt x="3982" y="303"/>
                        <a:pt x="2705" y="303"/>
                      </a:cubicBezTo>
                      <a:cubicBezTo>
                        <a:pt x="2219" y="303"/>
                        <a:pt x="1733" y="212"/>
                        <a:pt x="1307" y="29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7584;p74"/>
                <p:cNvSpPr/>
                <p:nvPr/>
              </p:nvSpPr>
              <p:spPr>
                <a:xfrm>
                  <a:off x="2102900" y="610475"/>
                  <a:ext cx="72200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4226" extrusionOk="0">
                      <a:moveTo>
                        <a:pt x="1064" y="1"/>
                      </a:moveTo>
                      <a:cubicBezTo>
                        <a:pt x="547" y="1"/>
                        <a:pt x="122" y="426"/>
                        <a:pt x="122" y="943"/>
                      </a:cubicBezTo>
                      <a:cubicBezTo>
                        <a:pt x="0" y="2068"/>
                        <a:pt x="243" y="3223"/>
                        <a:pt x="1185" y="3952"/>
                      </a:cubicBezTo>
                      <a:cubicBezTo>
                        <a:pt x="1368" y="4135"/>
                        <a:pt x="1603" y="4226"/>
                        <a:pt x="1843" y="4226"/>
                      </a:cubicBezTo>
                      <a:cubicBezTo>
                        <a:pt x="2082" y="4226"/>
                        <a:pt x="2325" y="4135"/>
                        <a:pt x="2523" y="3952"/>
                      </a:cubicBezTo>
                      <a:cubicBezTo>
                        <a:pt x="2888" y="3587"/>
                        <a:pt x="2888" y="2980"/>
                        <a:pt x="2523" y="2615"/>
                      </a:cubicBezTo>
                      <a:cubicBezTo>
                        <a:pt x="1945" y="2159"/>
                        <a:pt x="1945" y="1612"/>
                        <a:pt x="2006" y="943"/>
                      </a:cubicBezTo>
                      <a:cubicBezTo>
                        <a:pt x="2006" y="426"/>
                        <a:pt x="1581" y="1"/>
                        <a:pt x="1064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7585;p74"/>
                <p:cNvSpPr/>
                <p:nvPr/>
              </p:nvSpPr>
              <p:spPr>
                <a:xfrm>
                  <a:off x="1277650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0"/>
                      </a:moveTo>
                      <a:cubicBezTo>
                        <a:pt x="620" y="0"/>
                        <a:pt x="247" y="277"/>
                        <a:pt x="122" y="678"/>
                      </a:cubicBezTo>
                      <a:cubicBezTo>
                        <a:pt x="0" y="1195"/>
                        <a:pt x="304" y="1711"/>
                        <a:pt x="791" y="1863"/>
                      </a:cubicBezTo>
                      <a:cubicBezTo>
                        <a:pt x="1611" y="2198"/>
                        <a:pt x="2493" y="2411"/>
                        <a:pt x="3405" y="2471"/>
                      </a:cubicBezTo>
                      <a:cubicBezTo>
                        <a:pt x="3414" y="2472"/>
                        <a:pt x="3424" y="2472"/>
                        <a:pt x="3434" y="2472"/>
                      </a:cubicBezTo>
                      <a:cubicBezTo>
                        <a:pt x="4620" y="2472"/>
                        <a:pt x="4611" y="617"/>
                        <a:pt x="3405" y="587"/>
                      </a:cubicBezTo>
                      <a:cubicBezTo>
                        <a:pt x="2675" y="526"/>
                        <a:pt x="1976" y="313"/>
                        <a:pt x="1307" y="40"/>
                      </a:cubicBezTo>
                      <a:cubicBezTo>
                        <a:pt x="1216" y="13"/>
                        <a:pt x="1125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7586;p74"/>
                <p:cNvSpPr/>
                <p:nvPr/>
              </p:nvSpPr>
              <p:spPr>
                <a:xfrm>
                  <a:off x="1381275" y="693200"/>
                  <a:ext cx="1053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5" h="4707" extrusionOk="0">
                      <a:moveTo>
                        <a:pt x="3218" y="1"/>
                      </a:moveTo>
                      <a:cubicBezTo>
                        <a:pt x="2987" y="1"/>
                        <a:pt x="2762" y="97"/>
                        <a:pt x="2603" y="278"/>
                      </a:cubicBezTo>
                      <a:cubicBezTo>
                        <a:pt x="1722" y="1342"/>
                        <a:pt x="597" y="2163"/>
                        <a:pt x="202" y="3531"/>
                      </a:cubicBezTo>
                      <a:cubicBezTo>
                        <a:pt x="0" y="4245"/>
                        <a:pt x="583" y="4706"/>
                        <a:pt x="1151" y="4706"/>
                      </a:cubicBezTo>
                      <a:cubicBezTo>
                        <a:pt x="1525" y="4706"/>
                        <a:pt x="1893" y="4506"/>
                        <a:pt x="2026" y="4048"/>
                      </a:cubicBezTo>
                      <a:cubicBezTo>
                        <a:pt x="2086" y="3804"/>
                        <a:pt x="2208" y="3561"/>
                        <a:pt x="2360" y="3348"/>
                      </a:cubicBezTo>
                      <a:cubicBezTo>
                        <a:pt x="2786" y="2710"/>
                        <a:pt x="3454" y="2224"/>
                        <a:pt x="3941" y="1646"/>
                      </a:cubicBezTo>
                      <a:cubicBezTo>
                        <a:pt x="4093" y="1433"/>
                        <a:pt x="4184" y="1190"/>
                        <a:pt x="4214" y="947"/>
                      </a:cubicBezTo>
                      <a:cubicBezTo>
                        <a:pt x="4214" y="765"/>
                        <a:pt x="4153" y="582"/>
                        <a:pt x="4062" y="430"/>
                      </a:cubicBezTo>
                      <a:cubicBezTo>
                        <a:pt x="4032" y="400"/>
                        <a:pt x="3971" y="339"/>
                        <a:pt x="3941" y="278"/>
                      </a:cubicBezTo>
                      <a:cubicBezTo>
                        <a:pt x="3880" y="248"/>
                        <a:pt x="3849" y="218"/>
                        <a:pt x="3789" y="157"/>
                      </a:cubicBezTo>
                      <a:cubicBezTo>
                        <a:pt x="3697" y="96"/>
                        <a:pt x="3576" y="66"/>
                        <a:pt x="3454" y="35"/>
                      </a:cubicBezTo>
                      <a:cubicBezTo>
                        <a:pt x="3377" y="12"/>
                        <a:pt x="3297" y="1"/>
                        <a:pt x="3218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" name="Google Shape;7587;p74"/>
                <p:cNvSpPr/>
                <p:nvPr/>
              </p:nvSpPr>
              <p:spPr>
                <a:xfrm>
                  <a:off x="1400750" y="526175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2" y="698"/>
                      </a:cubicBezTo>
                      <a:cubicBezTo>
                        <a:pt x="0" y="1215"/>
                        <a:pt x="304" y="1731"/>
                        <a:pt x="791" y="1853"/>
                      </a:cubicBezTo>
                      <a:cubicBezTo>
                        <a:pt x="1399" y="2096"/>
                        <a:pt x="2067" y="2187"/>
                        <a:pt x="2706" y="2187"/>
                      </a:cubicBezTo>
                      <a:cubicBezTo>
                        <a:pt x="3982" y="2187"/>
                        <a:pt x="3982" y="303"/>
                        <a:pt x="2706" y="303"/>
                      </a:cubicBezTo>
                      <a:cubicBezTo>
                        <a:pt x="2219" y="303"/>
                        <a:pt x="1763" y="212"/>
                        <a:pt x="1307" y="29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" name="Google Shape;7588;p74"/>
                <p:cNvSpPr/>
                <p:nvPr/>
              </p:nvSpPr>
              <p:spPr>
                <a:xfrm>
                  <a:off x="1232800" y="715350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1" y="0"/>
                      </a:moveTo>
                      <a:cubicBezTo>
                        <a:pt x="2129" y="0"/>
                        <a:pt x="1946" y="61"/>
                        <a:pt x="1794" y="152"/>
                      </a:cubicBezTo>
                      <a:cubicBezTo>
                        <a:pt x="1734" y="183"/>
                        <a:pt x="1673" y="213"/>
                        <a:pt x="1642" y="274"/>
                      </a:cubicBezTo>
                      <a:cubicBezTo>
                        <a:pt x="1582" y="335"/>
                        <a:pt x="1490" y="396"/>
                        <a:pt x="1430" y="456"/>
                      </a:cubicBezTo>
                      <a:cubicBezTo>
                        <a:pt x="1399" y="456"/>
                        <a:pt x="1369" y="487"/>
                        <a:pt x="1338" y="517"/>
                      </a:cubicBezTo>
                      <a:cubicBezTo>
                        <a:pt x="1278" y="547"/>
                        <a:pt x="1186" y="608"/>
                        <a:pt x="1126" y="639"/>
                      </a:cubicBezTo>
                      <a:cubicBezTo>
                        <a:pt x="1034" y="669"/>
                        <a:pt x="974" y="669"/>
                        <a:pt x="882" y="699"/>
                      </a:cubicBezTo>
                      <a:cubicBezTo>
                        <a:pt x="305" y="851"/>
                        <a:pt x="1" y="1520"/>
                        <a:pt x="305" y="2037"/>
                      </a:cubicBezTo>
                      <a:cubicBezTo>
                        <a:pt x="335" y="2158"/>
                        <a:pt x="427" y="2250"/>
                        <a:pt x="518" y="2341"/>
                      </a:cubicBezTo>
                      <a:cubicBezTo>
                        <a:pt x="578" y="2371"/>
                        <a:pt x="609" y="2402"/>
                        <a:pt x="670" y="2432"/>
                      </a:cubicBezTo>
                      <a:cubicBezTo>
                        <a:pt x="822" y="2523"/>
                        <a:pt x="1004" y="2554"/>
                        <a:pt x="1217" y="2554"/>
                      </a:cubicBezTo>
                      <a:cubicBezTo>
                        <a:pt x="1278" y="2554"/>
                        <a:pt x="1338" y="2523"/>
                        <a:pt x="1399" y="2523"/>
                      </a:cubicBezTo>
                      <a:cubicBezTo>
                        <a:pt x="2007" y="2371"/>
                        <a:pt x="2554" y="2067"/>
                        <a:pt x="2980" y="1611"/>
                      </a:cubicBezTo>
                      <a:cubicBezTo>
                        <a:pt x="3193" y="1399"/>
                        <a:pt x="3284" y="1064"/>
                        <a:pt x="3223" y="760"/>
                      </a:cubicBezTo>
                      <a:cubicBezTo>
                        <a:pt x="3223" y="639"/>
                        <a:pt x="3162" y="517"/>
                        <a:pt x="3101" y="426"/>
                      </a:cubicBezTo>
                      <a:cubicBezTo>
                        <a:pt x="3071" y="365"/>
                        <a:pt x="3010" y="304"/>
                        <a:pt x="2980" y="274"/>
                      </a:cubicBezTo>
                      <a:cubicBezTo>
                        <a:pt x="2797" y="92"/>
                        <a:pt x="2554" y="0"/>
                        <a:pt x="231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7589;p74"/>
                <p:cNvSpPr/>
                <p:nvPr/>
              </p:nvSpPr>
              <p:spPr>
                <a:xfrm>
                  <a:off x="1515050" y="707425"/>
                  <a:ext cx="95400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6" h="2027" extrusionOk="0">
                      <a:moveTo>
                        <a:pt x="2173" y="1"/>
                      </a:moveTo>
                      <a:cubicBezTo>
                        <a:pt x="1698" y="1"/>
                        <a:pt x="1223" y="62"/>
                        <a:pt x="748" y="165"/>
                      </a:cubicBezTo>
                      <a:cubicBezTo>
                        <a:pt x="353" y="257"/>
                        <a:pt x="109" y="591"/>
                        <a:pt x="79" y="986"/>
                      </a:cubicBezTo>
                      <a:cubicBezTo>
                        <a:pt x="0" y="1563"/>
                        <a:pt x="441" y="2026"/>
                        <a:pt x="973" y="2026"/>
                      </a:cubicBezTo>
                      <a:cubicBezTo>
                        <a:pt x="1059" y="2026"/>
                        <a:pt x="1146" y="2014"/>
                        <a:pt x="1234" y="1989"/>
                      </a:cubicBezTo>
                      <a:cubicBezTo>
                        <a:pt x="1587" y="1930"/>
                        <a:pt x="1941" y="1897"/>
                        <a:pt x="2286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2" y="1929"/>
                        <a:pt x="2879" y="1930"/>
                        <a:pt x="2897" y="1930"/>
                      </a:cubicBezTo>
                      <a:cubicBezTo>
                        <a:pt x="3419" y="1930"/>
                        <a:pt x="3816" y="1485"/>
                        <a:pt x="3757" y="956"/>
                      </a:cubicBezTo>
                      <a:cubicBezTo>
                        <a:pt x="3786" y="456"/>
                        <a:pt x="3390" y="42"/>
                        <a:pt x="2897" y="42"/>
                      </a:cubicBezTo>
                      <a:cubicBezTo>
                        <a:pt x="2880" y="42"/>
                        <a:pt x="2862" y="43"/>
                        <a:pt x="2845" y="44"/>
                      </a:cubicBezTo>
                      <a:cubicBezTo>
                        <a:pt x="2621" y="15"/>
                        <a:pt x="2397" y="1"/>
                        <a:pt x="217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" name="Google Shape;7590;p74"/>
                <p:cNvSpPr/>
                <p:nvPr/>
              </p:nvSpPr>
              <p:spPr>
                <a:xfrm>
                  <a:off x="1627950" y="610475"/>
                  <a:ext cx="72225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9" h="4226" extrusionOk="0">
                      <a:moveTo>
                        <a:pt x="1065" y="1"/>
                      </a:moveTo>
                      <a:cubicBezTo>
                        <a:pt x="548" y="1"/>
                        <a:pt x="122" y="426"/>
                        <a:pt x="122" y="943"/>
                      </a:cubicBezTo>
                      <a:cubicBezTo>
                        <a:pt x="1" y="2068"/>
                        <a:pt x="244" y="3223"/>
                        <a:pt x="1186" y="3952"/>
                      </a:cubicBezTo>
                      <a:cubicBezTo>
                        <a:pt x="1369" y="4135"/>
                        <a:pt x="1604" y="4226"/>
                        <a:pt x="1843" y="4226"/>
                      </a:cubicBezTo>
                      <a:cubicBezTo>
                        <a:pt x="2083" y="4226"/>
                        <a:pt x="2326" y="4135"/>
                        <a:pt x="2524" y="3952"/>
                      </a:cubicBezTo>
                      <a:cubicBezTo>
                        <a:pt x="2888" y="3587"/>
                        <a:pt x="2888" y="2980"/>
                        <a:pt x="2524" y="2615"/>
                      </a:cubicBezTo>
                      <a:cubicBezTo>
                        <a:pt x="1946" y="2159"/>
                        <a:pt x="1946" y="1612"/>
                        <a:pt x="2007" y="943"/>
                      </a:cubicBezTo>
                      <a:cubicBezTo>
                        <a:pt x="2007" y="426"/>
                        <a:pt x="1581" y="1"/>
                        <a:pt x="1065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" name="Google Shape;7591;p74"/>
                <p:cNvSpPr/>
                <p:nvPr/>
              </p:nvSpPr>
              <p:spPr>
                <a:xfrm>
                  <a:off x="2041350" y="482825"/>
                  <a:ext cx="41050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480" extrusionOk="0">
                      <a:moveTo>
                        <a:pt x="0" y="0"/>
                      </a:moveTo>
                      <a:cubicBezTo>
                        <a:pt x="176" y="302"/>
                        <a:pt x="499" y="480"/>
                        <a:pt x="846" y="480"/>
                      </a:cubicBezTo>
                      <a:cubicBezTo>
                        <a:pt x="918" y="480"/>
                        <a:pt x="991" y="472"/>
                        <a:pt x="1064" y="456"/>
                      </a:cubicBezTo>
                      <a:cubicBezTo>
                        <a:pt x="1307" y="365"/>
                        <a:pt x="1520" y="213"/>
                        <a:pt x="164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" name="Google Shape;7592;p74"/>
                <p:cNvSpPr/>
                <p:nvPr/>
              </p:nvSpPr>
              <p:spPr>
                <a:xfrm>
                  <a:off x="1702425" y="482825"/>
                  <a:ext cx="47900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6" h="1513" extrusionOk="0">
                      <a:moveTo>
                        <a:pt x="1" y="0"/>
                      </a:moveTo>
                      <a:lnTo>
                        <a:pt x="1" y="578"/>
                      </a:lnTo>
                      <a:cubicBezTo>
                        <a:pt x="1" y="1201"/>
                        <a:pt x="479" y="1513"/>
                        <a:pt x="958" y="1513"/>
                      </a:cubicBezTo>
                      <a:cubicBezTo>
                        <a:pt x="1437" y="1513"/>
                        <a:pt x="1915" y="1201"/>
                        <a:pt x="1915" y="578"/>
                      </a:cubicBezTo>
                      <a:lnTo>
                        <a:pt x="191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7593;p74"/>
                <p:cNvSpPr/>
                <p:nvPr/>
              </p:nvSpPr>
              <p:spPr>
                <a:xfrm>
                  <a:off x="1989975" y="707425"/>
                  <a:ext cx="94675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7" h="2027" extrusionOk="0">
                      <a:moveTo>
                        <a:pt x="2173" y="1"/>
                      </a:moveTo>
                      <a:cubicBezTo>
                        <a:pt x="1698" y="1"/>
                        <a:pt x="1223" y="62"/>
                        <a:pt x="748" y="165"/>
                      </a:cubicBezTo>
                      <a:cubicBezTo>
                        <a:pt x="353" y="257"/>
                        <a:pt x="110" y="591"/>
                        <a:pt x="79" y="986"/>
                      </a:cubicBezTo>
                      <a:cubicBezTo>
                        <a:pt x="1" y="1563"/>
                        <a:pt x="442" y="2026"/>
                        <a:pt x="974" y="2026"/>
                      </a:cubicBezTo>
                      <a:cubicBezTo>
                        <a:pt x="1059" y="2026"/>
                        <a:pt x="1146" y="2014"/>
                        <a:pt x="1234" y="1989"/>
                      </a:cubicBezTo>
                      <a:cubicBezTo>
                        <a:pt x="1588" y="1930"/>
                        <a:pt x="1941" y="1897"/>
                        <a:pt x="2286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2" y="1929"/>
                        <a:pt x="2878" y="1930"/>
                        <a:pt x="2894" y="1930"/>
                      </a:cubicBezTo>
                      <a:cubicBezTo>
                        <a:pt x="3389" y="1930"/>
                        <a:pt x="3787" y="1486"/>
                        <a:pt x="3757" y="986"/>
                      </a:cubicBezTo>
                      <a:cubicBezTo>
                        <a:pt x="3787" y="486"/>
                        <a:pt x="3389" y="42"/>
                        <a:pt x="2894" y="42"/>
                      </a:cubicBezTo>
                      <a:cubicBezTo>
                        <a:pt x="2878" y="42"/>
                        <a:pt x="2862" y="43"/>
                        <a:pt x="2845" y="44"/>
                      </a:cubicBezTo>
                      <a:cubicBezTo>
                        <a:pt x="2621" y="15"/>
                        <a:pt x="2397" y="1"/>
                        <a:pt x="217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7594;p74"/>
                <p:cNvSpPr/>
                <p:nvPr/>
              </p:nvSpPr>
              <p:spPr>
                <a:xfrm>
                  <a:off x="1345275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1" y="0"/>
                      </a:moveTo>
                      <a:cubicBezTo>
                        <a:pt x="456" y="304"/>
                        <a:pt x="943" y="517"/>
                        <a:pt x="1460" y="608"/>
                      </a:cubicBezTo>
                      <a:cubicBezTo>
                        <a:pt x="1538" y="628"/>
                        <a:pt x="1617" y="637"/>
                        <a:pt x="1695" y="637"/>
                      </a:cubicBezTo>
                      <a:cubicBezTo>
                        <a:pt x="2103" y="637"/>
                        <a:pt x="2487" y="383"/>
                        <a:pt x="261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7595;p74"/>
                <p:cNvSpPr/>
                <p:nvPr/>
              </p:nvSpPr>
              <p:spPr>
                <a:xfrm>
                  <a:off x="611975" y="1285050"/>
                  <a:ext cx="80325" cy="5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3" h="2208" extrusionOk="0">
                      <a:moveTo>
                        <a:pt x="1039" y="0"/>
                      </a:moveTo>
                      <a:cubicBezTo>
                        <a:pt x="622" y="0"/>
                        <a:pt x="253" y="282"/>
                        <a:pt x="153" y="708"/>
                      </a:cubicBezTo>
                      <a:cubicBezTo>
                        <a:pt x="1" y="1194"/>
                        <a:pt x="305" y="1711"/>
                        <a:pt x="791" y="1863"/>
                      </a:cubicBezTo>
                      <a:cubicBezTo>
                        <a:pt x="1065" y="1954"/>
                        <a:pt x="1308" y="2076"/>
                        <a:pt x="1581" y="2167"/>
                      </a:cubicBezTo>
                      <a:cubicBezTo>
                        <a:pt x="1683" y="2195"/>
                        <a:pt x="1779" y="2208"/>
                        <a:pt x="1870" y="2208"/>
                      </a:cubicBezTo>
                      <a:cubicBezTo>
                        <a:pt x="2871" y="2208"/>
                        <a:pt x="3212" y="650"/>
                        <a:pt x="2098" y="343"/>
                      </a:cubicBezTo>
                      <a:cubicBezTo>
                        <a:pt x="1824" y="252"/>
                        <a:pt x="1581" y="131"/>
                        <a:pt x="1308" y="39"/>
                      </a:cubicBezTo>
                      <a:cubicBezTo>
                        <a:pt x="1217" y="13"/>
                        <a:pt x="1127" y="0"/>
                        <a:pt x="103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7596;p74"/>
                <p:cNvSpPr/>
                <p:nvPr/>
              </p:nvSpPr>
              <p:spPr>
                <a:xfrm>
                  <a:off x="518025" y="841425"/>
                  <a:ext cx="70625" cy="9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5" h="3899" extrusionOk="0">
                      <a:moveTo>
                        <a:pt x="1659" y="0"/>
                      </a:moveTo>
                      <a:cubicBezTo>
                        <a:pt x="1283" y="0"/>
                        <a:pt x="912" y="203"/>
                        <a:pt x="780" y="672"/>
                      </a:cubicBezTo>
                      <a:cubicBezTo>
                        <a:pt x="598" y="1371"/>
                        <a:pt x="415" y="2040"/>
                        <a:pt x="202" y="2739"/>
                      </a:cubicBezTo>
                      <a:cubicBezTo>
                        <a:pt x="1" y="3434"/>
                        <a:pt x="583" y="3899"/>
                        <a:pt x="1150" y="3899"/>
                      </a:cubicBezTo>
                      <a:cubicBezTo>
                        <a:pt x="1525" y="3899"/>
                        <a:pt x="1893" y="3696"/>
                        <a:pt x="2026" y="3225"/>
                      </a:cubicBezTo>
                      <a:cubicBezTo>
                        <a:pt x="2239" y="2556"/>
                        <a:pt x="2421" y="1857"/>
                        <a:pt x="2604" y="1188"/>
                      </a:cubicBezTo>
                      <a:cubicBezTo>
                        <a:pt x="2824" y="472"/>
                        <a:pt x="2234" y="0"/>
                        <a:pt x="165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7597;p74"/>
                <p:cNvSpPr/>
                <p:nvPr/>
              </p:nvSpPr>
              <p:spPr>
                <a:xfrm>
                  <a:off x="678100" y="1085425"/>
                  <a:ext cx="72200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4226" extrusionOk="0">
                      <a:moveTo>
                        <a:pt x="1064" y="0"/>
                      </a:moveTo>
                      <a:cubicBezTo>
                        <a:pt x="547" y="0"/>
                        <a:pt x="122" y="426"/>
                        <a:pt x="122" y="942"/>
                      </a:cubicBezTo>
                      <a:cubicBezTo>
                        <a:pt x="0" y="2067"/>
                        <a:pt x="274" y="3222"/>
                        <a:pt x="1186" y="3951"/>
                      </a:cubicBezTo>
                      <a:cubicBezTo>
                        <a:pt x="1368" y="4134"/>
                        <a:pt x="1603" y="4225"/>
                        <a:pt x="1843" y="4225"/>
                      </a:cubicBezTo>
                      <a:cubicBezTo>
                        <a:pt x="2082" y="4225"/>
                        <a:pt x="2325" y="4134"/>
                        <a:pt x="2523" y="3951"/>
                      </a:cubicBezTo>
                      <a:cubicBezTo>
                        <a:pt x="2888" y="3587"/>
                        <a:pt x="2888" y="2979"/>
                        <a:pt x="2523" y="2614"/>
                      </a:cubicBezTo>
                      <a:cubicBezTo>
                        <a:pt x="1945" y="2158"/>
                        <a:pt x="1945" y="1611"/>
                        <a:pt x="2006" y="942"/>
                      </a:cubicBezTo>
                      <a:cubicBezTo>
                        <a:pt x="2006" y="426"/>
                        <a:pt x="1581" y="0"/>
                        <a:pt x="1064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7598;p74"/>
                <p:cNvSpPr/>
                <p:nvPr/>
              </p:nvSpPr>
              <p:spPr>
                <a:xfrm>
                  <a:off x="678100" y="610475"/>
                  <a:ext cx="72200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4226" extrusionOk="0">
                      <a:moveTo>
                        <a:pt x="1064" y="1"/>
                      </a:moveTo>
                      <a:cubicBezTo>
                        <a:pt x="547" y="1"/>
                        <a:pt x="122" y="426"/>
                        <a:pt x="122" y="943"/>
                      </a:cubicBezTo>
                      <a:cubicBezTo>
                        <a:pt x="0" y="2068"/>
                        <a:pt x="243" y="3223"/>
                        <a:pt x="1186" y="3952"/>
                      </a:cubicBezTo>
                      <a:cubicBezTo>
                        <a:pt x="1368" y="4135"/>
                        <a:pt x="1603" y="4226"/>
                        <a:pt x="1843" y="4226"/>
                      </a:cubicBezTo>
                      <a:cubicBezTo>
                        <a:pt x="2082" y="4226"/>
                        <a:pt x="2325" y="4135"/>
                        <a:pt x="2523" y="3952"/>
                      </a:cubicBezTo>
                      <a:cubicBezTo>
                        <a:pt x="2888" y="3587"/>
                        <a:pt x="2888" y="2980"/>
                        <a:pt x="2523" y="2615"/>
                      </a:cubicBezTo>
                      <a:cubicBezTo>
                        <a:pt x="1945" y="2159"/>
                        <a:pt x="1945" y="1612"/>
                        <a:pt x="2006" y="943"/>
                      </a:cubicBezTo>
                      <a:cubicBezTo>
                        <a:pt x="2006" y="426"/>
                        <a:pt x="1581" y="1"/>
                        <a:pt x="1064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7599;p74"/>
                <p:cNvSpPr/>
                <p:nvPr/>
              </p:nvSpPr>
              <p:spPr>
                <a:xfrm>
                  <a:off x="450875" y="1001100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3" y="698"/>
                      </a:cubicBezTo>
                      <a:cubicBezTo>
                        <a:pt x="1" y="1215"/>
                        <a:pt x="305" y="1732"/>
                        <a:pt x="791" y="1853"/>
                      </a:cubicBezTo>
                      <a:cubicBezTo>
                        <a:pt x="1399" y="2096"/>
                        <a:pt x="2068" y="2188"/>
                        <a:pt x="2706" y="2188"/>
                      </a:cubicBezTo>
                      <a:cubicBezTo>
                        <a:pt x="3983" y="2188"/>
                        <a:pt x="3983" y="303"/>
                        <a:pt x="2706" y="303"/>
                      </a:cubicBezTo>
                      <a:cubicBezTo>
                        <a:pt x="2220" y="303"/>
                        <a:pt x="1764" y="212"/>
                        <a:pt x="1308" y="30"/>
                      </a:cubicBezTo>
                      <a:cubicBezTo>
                        <a:pt x="1226" y="10"/>
                        <a:pt x="1144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7600;p74"/>
                <p:cNvSpPr/>
                <p:nvPr/>
              </p:nvSpPr>
              <p:spPr>
                <a:xfrm>
                  <a:off x="616550" y="482825"/>
                  <a:ext cx="41050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480" extrusionOk="0">
                      <a:moveTo>
                        <a:pt x="0" y="0"/>
                      </a:moveTo>
                      <a:cubicBezTo>
                        <a:pt x="176" y="302"/>
                        <a:pt x="499" y="480"/>
                        <a:pt x="846" y="480"/>
                      </a:cubicBezTo>
                      <a:cubicBezTo>
                        <a:pt x="918" y="480"/>
                        <a:pt x="991" y="472"/>
                        <a:pt x="1064" y="456"/>
                      </a:cubicBezTo>
                      <a:cubicBezTo>
                        <a:pt x="1307" y="365"/>
                        <a:pt x="1520" y="213"/>
                        <a:pt x="164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7601;p74"/>
                <p:cNvSpPr/>
                <p:nvPr/>
              </p:nvSpPr>
              <p:spPr>
                <a:xfrm>
                  <a:off x="282950" y="1190275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0" y="1"/>
                      </a:moveTo>
                      <a:cubicBezTo>
                        <a:pt x="2128" y="1"/>
                        <a:pt x="1946" y="61"/>
                        <a:pt x="1763" y="153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51" y="335"/>
                        <a:pt x="1490" y="396"/>
                        <a:pt x="1429" y="457"/>
                      </a:cubicBezTo>
                      <a:cubicBezTo>
                        <a:pt x="1399" y="487"/>
                        <a:pt x="1368" y="487"/>
                        <a:pt x="1338" y="517"/>
                      </a:cubicBezTo>
                      <a:cubicBezTo>
                        <a:pt x="1277" y="548"/>
                        <a:pt x="1186" y="609"/>
                        <a:pt x="1095" y="639"/>
                      </a:cubicBezTo>
                      <a:cubicBezTo>
                        <a:pt x="1034" y="669"/>
                        <a:pt x="973" y="700"/>
                        <a:pt x="882" y="700"/>
                      </a:cubicBezTo>
                      <a:cubicBezTo>
                        <a:pt x="304" y="852"/>
                        <a:pt x="0" y="1520"/>
                        <a:pt x="304" y="2068"/>
                      </a:cubicBezTo>
                      <a:lnTo>
                        <a:pt x="274" y="2037"/>
                      </a:lnTo>
                      <a:lnTo>
                        <a:pt x="274" y="2037"/>
                      </a:lnTo>
                      <a:cubicBezTo>
                        <a:pt x="335" y="2159"/>
                        <a:pt x="426" y="2250"/>
                        <a:pt x="517" y="2341"/>
                      </a:cubicBezTo>
                      <a:cubicBezTo>
                        <a:pt x="547" y="2371"/>
                        <a:pt x="608" y="2402"/>
                        <a:pt x="669" y="2432"/>
                      </a:cubicBezTo>
                      <a:cubicBezTo>
                        <a:pt x="821" y="2523"/>
                        <a:pt x="1003" y="2554"/>
                        <a:pt x="1186" y="2554"/>
                      </a:cubicBezTo>
                      <a:cubicBezTo>
                        <a:pt x="1247" y="2554"/>
                        <a:pt x="1307" y="2554"/>
                        <a:pt x="1399" y="2523"/>
                      </a:cubicBezTo>
                      <a:cubicBezTo>
                        <a:pt x="1976" y="2371"/>
                        <a:pt x="2554" y="2068"/>
                        <a:pt x="2979" y="1612"/>
                      </a:cubicBezTo>
                      <a:cubicBezTo>
                        <a:pt x="3192" y="1399"/>
                        <a:pt x="3283" y="1064"/>
                        <a:pt x="3222" y="761"/>
                      </a:cubicBezTo>
                      <a:cubicBezTo>
                        <a:pt x="3222" y="639"/>
                        <a:pt x="3162" y="517"/>
                        <a:pt x="3101" y="426"/>
                      </a:cubicBezTo>
                      <a:cubicBezTo>
                        <a:pt x="3070" y="365"/>
                        <a:pt x="3010" y="305"/>
                        <a:pt x="2979" y="274"/>
                      </a:cubicBezTo>
                      <a:cubicBezTo>
                        <a:pt x="2797" y="92"/>
                        <a:pt x="2554" y="1"/>
                        <a:pt x="231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7602;p74"/>
                <p:cNvSpPr/>
                <p:nvPr/>
              </p:nvSpPr>
              <p:spPr>
                <a:xfrm>
                  <a:off x="278375" y="911775"/>
                  <a:ext cx="47150" cy="8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3352" extrusionOk="0">
                      <a:moveTo>
                        <a:pt x="943" y="1"/>
                      </a:moveTo>
                      <a:cubicBezTo>
                        <a:pt x="472" y="1"/>
                        <a:pt x="1" y="320"/>
                        <a:pt x="1" y="958"/>
                      </a:cubicBezTo>
                      <a:lnTo>
                        <a:pt x="1" y="2417"/>
                      </a:lnTo>
                      <a:cubicBezTo>
                        <a:pt x="1" y="3040"/>
                        <a:pt x="472" y="3352"/>
                        <a:pt x="943" y="3352"/>
                      </a:cubicBezTo>
                      <a:cubicBezTo>
                        <a:pt x="1414" y="3352"/>
                        <a:pt x="1886" y="3040"/>
                        <a:pt x="1886" y="2417"/>
                      </a:cubicBezTo>
                      <a:lnTo>
                        <a:pt x="1886" y="958"/>
                      </a:lnTo>
                      <a:cubicBezTo>
                        <a:pt x="1886" y="320"/>
                        <a:pt x="1414" y="1"/>
                        <a:pt x="94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7603;p74"/>
                <p:cNvSpPr/>
                <p:nvPr/>
              </p:nvSpPr>
              <p:spPr>
                <a:xfrm>
                  <a:off x="431100" y="1168125"/>
                  <a:ext cx="105675" cy="11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20" extrusionOk="0">
                      <a:moveTo>
                        <a:pt x="3200" y="1"/>
                      </a:moveTo>
                      <a:cubicBezTo>
                        <a:pt x="2969" y="1"/>
                        <a:pt x="2744" y="98"/>
                        <a:pt x="2585" y="279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0" y="4247"/>
                        <a:pt x="593" y="4719"/>
                        <a:pt x="1165" y="4719"/>
                      </a:cubicBezTo>
                      <a:cubicBezTo>
                        <a:pt x="1540" y="4719"/>
                        <a:pt x="1906" y="4517"/>
                        <a:pt x="2038" y="4048"/>
                      </a:cubicBezTo>
                      <a:cubicBezTo>
                        <a:pt x="2099" y="3805"/>
                        <a:pt x="2220" y="3561"/>
                        <a:pt x="2372" y="3349"/>
                      </a:cubicBezTo>
                      <a:cubicBezTo>
                        <a:pt x="2798" y="2710"/>
                        <a:pt x="3467" y="2224"/>
                        <a:pt x="3953" y="1616"/>
                      </a:cubicBezTo>
                      <a:cubicBezTo>
                        <a:pt x="4105" y="1434"/>
                        <a:pt x="4196" y="1191"/>
                        <a:pt x="4227" y="947"/>
                      </a:cubicBezTo>
                      <a:cubicBezTo>
                        <a:pt x="4227" y="765"/>
                        <a:pt x="4166" y="583"/>
                        <a:pt x="4075" y="431"/>
                      </a:cubicBezTo>
                      <a:cubicBezTo>
                        <a:pt x="4014" y="400"/>
                        <a:pt x="3983" y="339"/>
                        <a:pt x="3923" y="279"/>
                      </a:cubicBezTo>
                      <a:cubicBezTo>
                        <a:pt x="3892" y="248"/>
                        <a:pt x="3831" y="218"/>
                        <a:pt x="3801" y="188"/>
                      </a:cubicBezTo>
                      <a:cubicBezTo>
                        <a:pt x="3679" y="96"/>
                        <a:pt x="3558" y="66"/>
                        <a:pt x="3436" y="36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7604;p74"/>
                <p:cNvSpPr/>
                <p:nvPr/>
              </p:nvSpPr>
              <p:spPr>
                <a:xfrm>
                  <a:off x="277625" y="482825"/>
                  <a:ext cx="47900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6" h="1513" extrusionOk="0">
                      <a:moveTo>
                        <a:pt x="1" y="0"/>
                      </a:moveTo>
                      <a:lnTo>
                        <a:pt x="31" y="578"/>
                      </a:lnTo>
                      <a:cubicBezTo>
                        <a:pt x="16" y="1201"/>
                        <a:pt x="487" y="1513"/>
                        <a:pt x="962" y="1513"/>
                      </a:cubicBezTo>
                      <a:cubicBezTo>
                        <a:pt x="1437" y="1513"/>
                        <a:pt x="1916" y="1201"/>
                        <a:pt x="1916" y="578"/>
                      </a:cubicBezTo>
                      <a:lnTo>
                        <a:pt x="1916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7605;p74"/>
                <p:cNvSpPr/>
                <p:nvPr/>
              </p:nvSpPr>
              <p:spPr>
                <a:xfrm>
                  <a:off x="326275" y="1273375"/>
                  <a:ext cx="116275" cy="5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1" h="2331" extrusionOk="0">
                      <a:moveTo>
                        <a:pt x="1229" y="0"/>
                      </a:moveTo>
                      <a:cubicBezTo>
                        <a:pt x="447" y="0"/>
                        <a:pt x="1" y="563"/>
                        <a:pt x="456" y="1266"/>
                      </a:cubicBezTo>
                      <a:cubicBezTo>
                        <a:pt x="1125" y="2300"/>
                        <a:pt x="2280" y="2330"/>
                        <a:pt x="3404" y="2330"/>
                      </a:cubicBezTo>
                      <a:cubicBezTo>
                        <a:pt x="4650" y="2330"/>
                        <a:pt x="4650" y="415"/>
                        <a:pt x="3404" y="415"/>
                      </a:cubicBezTo>
                      <a:cubicBezTo>
                        <a:pt x="3202" y="415"/>
                        <a:pt x="2972" y="496"/>
                        <a:pt x="2769" y="496"/>
                      </a:cubicBezTo>
                      <a:cubicBezTo>
                        <a:pt x="2668" y="496"/>
                        <a:pt x="2573" y="476"/>
                        <a:pt x="2492" y="415"/>
                      </a:cubicBezTo>
                      <a:cubicBezTo>
                        <a:pt x="2036" y="124"/>
                        <a:pt x="1595" y="0"/>
                        <a:pt x="122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7606;p74"/>
                <p:cNvSpPr/>
                <p:nvPr/>
              </p:nvSpPr>
              <p:spPr>
                <a:xfrm>
                  <a:off x="282950" y="715350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0" y="0"/>
                      </a:moveTo>
                      <a:cubicBezTo>
                        <a:pt x="2128" y="0"/>
                        <a:pt x="1946" y="61"/>
                        <a:pt x="1763" y="152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81" y="335"/>
                        <a:pt x="1490" y="396"/>
                        <a:pt x="1429" y="456"/>
                      </a:cubicBezTo>
                      <a:cubicBezTo>
                        <a:pt x="1399" y="456"/>
                        <a:pt x="1368" y="487"/>
                        <a:pt x="1338" y="517"/>
                      </a:cubicBezTo>
                      <a:cubicBezTo>
                        <a:pt x="1277" y="547"/>
                        <a:pt x="1186" y="608"/>
                        <a:pt x="1125" y="639"/>
                      </a:cubicBezTo>
                      <a:cubicBezTo>
                        <a:pt x="1034" y="669"/>
                        <a:pt x="973" y="669"/>
                        <a:pt x="882" y="699"/>
                      </a:cubicBezTo>
                      <a:cubicBezTo>
                        <a:pt x="304" y="851"/>
                        <a:pt x="0" y="1520"/>
                        <a:pt x="304" y="2037"/>
                      </a:cubicBezTo>
                      <a:cubicBezTo>
                        <a:pt x="335" y="2158"/>
                        <a:pt x="426" y="2250"/>
                        <a:pt x="517" y="2341"/>
                      </a:cubicBezTo>
                      <a:cubicBezTo>
                        <a:pt x="578" y="2371"/>
                        <a:pt x="608" y="2402"/>
                        <a:pt x="669" y="2432"/>
                      </a:cubicBezTo>
                      <a:cubicBezTo>
                        <a:pt x="821" y="2523"/>
                        <a:pt x="1003" y="2554"/>
                        <a:pt x="1186" y="2554"/>
                      </a:cubicBezTo>
                      <a:cubicBezTo>
                        <a:pt x="1277" y="2554"/>
                        <a:pt x="1338" y="2523"/>
                        <a:pt x="1399" y="2523"/>
                      </a:cubicBezTo>
                      <a:cubicBezTo>
                        <a:pt x="2006" y="2371"/>
                        <a:pt x="2554" y="2067"/>
                        <a:pt x="2979" y="1611"/>
                      </a:cubicBezTo>
                      <a:cubicBezTo>
                        <a:pt x="3192" y="1399"/>
                        <a:pt x="3283" y="1064"/>
                        <a:pt x="3222" y="760"/>
                      </a:cubicBezTo>
                      <a:cubicBezTo>
                        <a:pt x="3222" y="639"/>
                        <a:pt x="3162" y="517"/>
                        <a:pt x="3101" y="426"/>
                      </a:cubicBezTo>
                      <a:cubicBezTo>
                        <a:pt x="3070" y="365"/>
                        <a:pt x="3010" y="304"/>
                        <a:pt x="2979" y="274"/>
                      </a:cubicBezTo>
                      <a:cubicBezTo>
                        <a:pt x="2797" y="92"/>
                        <a:pt x="2554" y="0"/>
                        <a:pt x="2310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7607;p74"/>
                <p:cNvSpPr/>
                <p:nvPr/>
              </p:nvSpPr>
              <p:spPr>
                <a:xfrm>
                  <a:off x="327775" y="1066950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1"/>
                      </a:moveTo>
                      <a:cubicBezTo>
                        <a:pt x="620" y="1"/>
                        <a:pt x="248" y="277"/>
                        <a:pt x="122" y="678"/>
                      </a:cubicBezTo>
                      <a:cubicBezTo>
                        <a:pt x="1" y="1195"/>
                        <a:pt x="305" y="1712"/>
                        <a:pt x="791" y="1864"/>
                      </a:cubicBezTo>
                      <a:cubicBezTo>
                        <a:pt x="1612" y="2198"/>
                        <a:pt x="2493" y="2411"/>
                        <a:pt x="3405" y="2472"/>
                      </a:cubicBezTo>
                      <a:cubicBezTo>
                        <a:pt x="3415" y="2472"/>
                        <a:pt x="3424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6" y="526"/>
                        <a:pt x="1976" y="313"/>
                        <a:pt x="1308" y="40"/>
                      </a:cubicBezTo>
                      <a:cubicBezTo>
                        <a:pt x="1217" y="13"/>
                        <a:pt x="1126" y="1"/>
                        <a:pt x="103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7608;p74"/>
                <p:cNvSpPr/>
                <p:nvPr/>
              </p:nvSpPr>
              <p:spPr>
                <a:xfrm>
                  <a:off x="1570975" y="810250"/>
                  <a:ext cx="40300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" h="308" extrusionOk="0">
                      <a:moveTo>
                        <a:pt x="688" y="0"/>
                      </a:moveTo>
                      <a:cubicBezTo>
                        <a:pt x="433" y="0"/>
                        <a:pt x="182" y="103"/>
                        <a:pt x="0" y="308"/>
                      </a:cubicBezTo>
                      <a:cubicBezTo>
                        <a:pt x="547" y="277"/>
                        <a:pt x="1064" y="277"/>
                        <a:pt x="1611" y="277"/>
                      </a:cubicBezTo>
                      <a:cubicBezTo>
                        <a:pt x="1398" y="186"/>
                        <a:pt x="1155" y="95"/>
                        <a:pt x="942" y="34"/>
                      </a:cubicBezTo>
                      <a:cubicBezTo>
                        <a:pt x="859" y="11"/>
                        <a:pt x="773" y="0"/>
                        <a:pt x="68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7609;p74"/>
                <p:cNvSpPr/>
                <p:nvPr/>
              </p:nvSpPr>
              <p:spPr>
                <a:xfrm>
                  <a:off x="1155300" y="1085425"/>
                  <a:ext cx="31950" cy="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1460" extrusionOk="0">
                      <a:moveTo>
                        <a:pt x="973" y="0"/>
                      </a:moveTo>
                      <a:cubicBezTo>
                        <a:pt x="457" y="0"/>
                        <a:pt x="31" y="426"/>
                        <a:pt x="31" y="942"/>
                      </a:cubicBezTo>
                      <a:cubicBezTo>
                        <a:pt x="1" y="1125"/>
                        <a:pt x="1" y="1277"/>
                        <a:pt x="31" y="1459"/>
                      </a:cubicBezTo>
                      <a:cubicBezTo>
                        <a:pt x="213" y="1307"/>
                        <a:pt x="852" y="547"/>
                        <a:pt x="1277" y="61"/>
                      </a:cubicBezTo>
                      <a:cubicBezTo>
                        <a:pt x="1186" y="30"/>
                        <a:pt x="1095" y="0"/>
                        <a:pt x="97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7610;p74"/>
                <p:cNvSpPr/>
                <p:nvPr/>
              </p:nvSpPr>
              <p:spPr>
                <a:xfrm>
                  <a:off x="1228250" y="911775"/>
                  <a:ext cx="47150" cy="8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3360" extrusionOk="0">
                      <a:moveTo>
                        <a:pt x="943" y="1"/>
                      </a:moveTo>
                      <a:cubicBezTo>
                        <a:pt x="472" y="1"/>
                        <a:pt x="1" y="320"/>
                        <a:pt x="1" y="958"/>
                      </a:cubicBezTo>
                      <a:lnTo>
                        <a:pt x="1" y="2417"/>
                      </a:lnTo>
                      <a:cubicBezTo>
                        <a:pt x="1" y="2934"/>
                        <a:pt x="426" y="3359"/>
                        <a:pt x="943" y="3359"/>
                      </a:cubicBezTo>
                      <a:cubicBezTo>
                        <a:pt x="1064" y="3359"/>
                        <a:pt x="1186" y="3329"/>
                        <a:pt x="1308" y="3268"/>
                      </a:cubicBezTo>
                      <a:cubicBezTo>
                        <a:pt x="1490" y="3055"/>
                        <a:pt x="1703" y="2812"/>
                        <a:pt x="1855" y="2539"/>
                      </a:cubicBezTo>
                      <a:cubicBezTo>
                        <a:pt x="1885" y="2508"/>
                        <a:pt x="1885" y="2447"/>
                        <a:pt x="1885" y="2417"/>
                      </a:cubicBezTo>
                      <a:lnTo>
                        <a:pt x="1885" y="958"/>
                      </a:lnTo>
                      <a:cubicBezTo>
                        <a:pt x="1885" y="320"/>
                        <a:pt x="1414" y="1"/>
                        <a:pt x="94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7611;p74"/>
                <p:cNvSpPr/>
                <p:nvPr/>
              </p:nvSpPr>
              <p:spPr>
                <a:xfrm>
                  <a:off x="2039050" y="810125"/>
                  <a:ext cx="62350" cy="2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4" h="1073" extrusionOk="0">
                      <a:moveTo>
                        <a:pt x="948" y="0"/>
                      </a:moveTo>
                      <a:cubicBezTo>
                        <a:pt x="531" y="0"/>
                        <a:pt x="162" y="282"/>
                        <a:pt x="62" y="708"/>
                      </a:cubicBezTo>
                      <a:cubicBezTo>
                        <a:pt x="1" y="830"/>
                        <a:pt x="1" y="951"/>
                        <a:pt x="31" y="1073"/>
                      </a:cubicBezTo>
                      <a:cubicBezTo>
                        <a:pt x="852" y="1012"/>
                        <a:pt x="1673" y="890"/>
                        <a:pt x="2493" y="708"/>
                      </a:cubicBezTo>
                      <a:cubicBezTo>
                        <a:pt x="2372" y="526"/>
                        <a:pt x="2189" y="404"/>
                        <a:pt x="2007" y="343"/>
                      </a:cubicBezTo>
                      <a:cubicBezTo>
                        <a:pt x="1733" y="252"/>
                        <a:pt x="1490" y="130"/>
                        <a:pt x="1217" y="39"/>
                      </a:cubicBezTo>
                      <a:cubicBezTo>
                        <a:pt x="1126" y="13"/>
                        <a:pt x="1036" y="0"/>
                        <a:pt x="94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7612;p74"/>
                <p:cNvSpPr/>
                <p:nvPr/>
              </p:nvSpPr>
              <p:spPr>
                <a:xfrm>
                  <a:off x="1749450" y="801075"/>
                  <a:ext cx="113350" cy="3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4" h="1466" extrusionOk="0">
                      <a:moveTo>
                        <a:pt x="1041" y="0"/>
                      </a:moveTo>
                      <a:cubicBezTo>
                        <a:pt x="289" y="0"/>
                        <a:pt x="1" y="371"/>
                        <a:pt x="460" y="1070"/>
                      </a:cubicBezTo>
                      <a:cubicBezTo>
                        <a:pt x="1767" y="1222"/>
                        <a:pt x="3074" y="1374"/>
                        <a:pt x="4381" y="1465"/>
                      </a:cubicBezTo>
                      <a:cubicBezTo>
                        <a:pt x="4533" y="888"/>
                        <a:pt x="4077" y="310"/>
                        <a:pt x="3469" y="310"/>
                      </a:cubicBezTo>
                      <a:cubicBezTo>
                        <a:pt x="3317" y="340"/>
                        <a:pt x="3165" y="356"/>
                        <a:pt x="3013" y="356"/>
                      </a:cubicBezTo>
                      <a:cubicBezTo>
                        <a:pt x="2861" y="356"/>
                        <a:pt x="2709" y="340"/>
                        <a:pt x="2557" y="310"/>
                      </a:cubicBezTo>
                      <a:cubicBezTo>
                        <a:pt x="1952" y="101"/>
                        <a:pt x="1433" y="0"/>
                        <a:pt x="104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7613;p74"/>
                <p:cNvSpPr/>
                <p:nvPr/>
              </p:nvSpPr>
              <p:spPr>
                <a:xfrm>
                  <a:off x="701650" y="1347725"/>
                  <a:ext cx="39525" cy="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" h="512" extrusionOk="0">
                      <a:moveTo>
                        <a:pt x="871" y="0"/>
                      </a:moveTo>
                      <a:cubicBezTo>
                        <a:pt x="540" y="0"/>
                        <a:pt x="216" y="163"/>
                        <a:pt x="31" y="450"/>
                      </a:cubicBezTo>
                      <a:lnTo>
                        <a:pt x="0" y="511"/>
                      </a:lnTo>
                      <a:cubicBezTo>
                        <a:pt x="517" y="481"/>
                        <a:pt x="1064" y="420"/>
                        <a:pt x="1581" y="329"/>
                      </a:cubicBezTo>
                      <a:cubicBezTo>
                        <a:pt x="1490" y="238"/>
                        <a:pt x="1429" y="177"/>
                        <a:pt x="1338" y="116"/>
                      </a:cubicBezTo>
                      <a:cubicBezTo>
                        <a:pt x="1190" y="37"/>
                        <a:pt x="1030" y="0"/>
                        <a:pt x="87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7614;p74"/>
                <p:cNvSpPr/>
                <p:nvPr/>
              </p:nvSpPr>
              <p:spPr>
                <a:xfrm>
                  <a:off x="264700" y="1149250"/>
                  <a:ext cx="10675" cy="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1460" extrusionOk="0">
                      <a:moveTo>
                        <a:pt x="1" y="0"/>
                      </a:moveTo>
                      <a:lnTo>
                        <a:pt x="1" y="1459"/>
                      </a:lnTo>
                      <a:cubicBezTo>
                        <a:pt x="1" y="1429"/>
                        <a:pt x="31" y="1429"/>
                        <a:pt x="62" y="1398"/>
                      </a:cubicBezTo>
                      <a:cubicBezTo>
                        <a:pt x="426" y="1034"/>
                        <a:pt x="426" y="426"/>
                        <a:pt x="62" y="61"/>
                      </a:cubicBezTo>
                      <a:cubicBezTo>
                        <a:pt x="31" y="61"/>
                        <a:pt x="31" y="31"/>
                        <a:pt x="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7615;p74"/>
                <p:cNvSpPr/>
                <p:nvPr/>
              </p:nvSpPr>
              <p:spPr>
                <a:xfrm>
                  <a:off x="264700" y="674325"/>
                  <a:ext cx="10675" cy="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1460" extrusionOk="0">
                      <a:moveTo>
                        <a:pt x="1" y="0"/>
                      </a:moveTo>
                      <a:lnTo>
                        <a:pt x="1" y="1459"/>
                      </a:lnTo>
                      <a:cubicBezTo>
                        <a:pt x="1" y="1429"/>
                        <a:pt x="31" y="1429"/>
                        <a:pt x="62" y="1398"/>
                      </a:cubicBezTo>
                      <a:cubicBezTo>
                        <a:pt x="426" y="1033"/>
                        <a:pt x="426" y="426"/>
                        <a:pt x="62" y="61"/>
                      </a:cubicBezTo>
                      <a:cubicBezTo>
                        <a:pt x="31" y="61"/>
                        <a:pt x="31" y="30"/>
                        <a:pt x="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7616;p74"/>
                <p:cNvSpPr/>
                <p:nvPr/>
              </p:nvSpPr>
              <p:spPr>
                <a:xfrm>
                  <a:off x="530675" y="1316350"/>
                  <a:ext cx="57975" cy="4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9" h="1831" extrusionOk="0">
                      <a:moveTo>
                        <a:pt x="1153" y="0"/>
                      </a:moveTo>
                      <a:cubicBezTo>
                        <a:pt x="777" y="0"/>
                        <a:pt x="406" y="203"/>
                        <a:pt x="274" y="672"/>
                      </a:cubicBezTo>
                      <a:cubicBezTo>
                        <a:pt x="183" y="1006"/>
                        <a:pt x="92" y="1341"/>
                        <a:pt x="0" y="1675"/>
                      </a:cubicBezTo>
                      <a:cubicBezTo>
                        <a:pt x="0" y="1675"/>
                        <a:pt x="1632" y="1830"/>
                        <a:pt x="1883" y="1830"/>
                      </a:cubicBezTo>
                      <a:cubicBezTo>
                        <a:pt x="1904" y="1830"/>
                        <a:pt x="1915" y="1829"/>
                        <a:pt x="1915" y="1827"/>
                      </a:cubicBezTo>
                      <a:cubicBezTo>
                        <a:pt x="1976" y="1614"/>
                        <a:pt x="2037" y="1401"/>
                        <a:pt x="2098" y="1189"/>
                      </a:cubicBezTo>
                      <a:cubicBezTo>
                        <a:pt x="2318" y="472"/>
                        <a:pt x="1728" y="0"/>
                        <a:pt x="115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7617;p74"/>
                <p:cNvSpPr/>
                <p:nvPr/>
              </p:nvSpPr>
              <p:spPr>
                <a:xfrm>
                  <a:off x="800925" y="1270450"/>
                  <a:ext cx="108925" cy="5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7" h="2387" extrusionOk="0">
                      <a:moveTo>
                        <a:pt x="1328" y="0"/>
                      </a:moveTo>
                      <a:cubicBezTo>
                        <a:pt x="660" y="0"/>
                        <a:pt x="0" y="692"/>
                        <a:pt x="467" y="1414"/>
                      </a:cubicBezTo>
                      <a:cubicBezTo>
                        <a:pt x="802" y="1930"/>
                        <a:pt x="1379" y="2295"/>
                        <a:pt x="2017" y="2386"/>
                      </a:cubicBezTo>
                      <a:cubicBezTo>
                        <a:pt x="2808" y="2113"/>
                        <a:pt x="3598" y="1809"/>
                        <a:pt x="4327" y="1475"/>
                      </a:cubicBezTo>
                      <a:cubicBezTo>
                        <a:pt x="4357" y="975"/>
                        <a:pt x="3961" y="561"/>
                        <a:pt x="3468" y="561"/>
                      </a:cubicBezTo>
                      <a:cubicBezTo>
                        <a:pt x="3450" y="561"/>
                        <a:pt x="3433" y="562"/>
                        <a:pt x="3416" y="563"/>
                      </a:cubicBezTo>
                      <a:lnTo>
                        <a:pt x="2473" y="563"/>
                      </a:lnTo>
                      <a:cubicBezTo>
                        <a:pt x="2382" y="532"/>
                        <a:pt x="2291" y="532"/>
                        <a:pt x="2200" y="502"/>
                      </a:cubicBezTo>
                      <a:cubicBezTo>
                        <a:pt x="2114" y="480"/>
                        <a:pt x="2073" y="459"/>
                        <a:pt x="2079" y="459"/>
                      </a:cubicBezTo>
                      <a:cubicBezTo>
                        <a:pt x="2081" y="459"/>
                        <a:pt x="2091" y="463"/>
                        <a:pt x="2109" y="471"/>
                      </a:cubicBezTo>
                      <a:cubicBezTo>
                        <a:pt x="2177" y="471"/>
                        <a:pt x="2109" y="420"/>
                        <a:pt x="2096" y="420"/>
                      </a:cubicBezTo>
                      <a:cubicBezTo>
                        <a:pt x="2095" y="420"/>
                        <a:pt x="2095" y="420"/>
                        <a:pt x="2095" y="420"/>
                      </a:cubicBezTo>
                      <a:lnTo>
                        <a:pt x="2095" y="420"/>
                      </a:lnTo>
                      <a:cubicBezTo>
                        <a:pt x="1894" y="124"/>
                        <a:pt x="1610" y="0"/>
                        <a:pt x="132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7618;p74"/>
                <p:cNvSpPr/>
                <p:nvPr/>
              </p:nvSpPr>
              <p:spPr>
                <a:xfrm>
                  <a:off x="264700" y="879475"/>
                  <a:ext cx="9150" cy="3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1430" extrusionOk="0">
                      <a:moveTo>
                        <a:pt x="1" y="1"/>
                      </a:moveTo>
                      <a:lnTo>
                        <a:pt x="1" y="1429"/>
                      </a:lnTo>
                      <a:cubicBezTo>
                        <a:pt x="62" y="1338"/>
                        <a:pt x="92" y="1247"/>
                        <a:pt x="153" y="1156"/>
                      </a:cubicBezTo>
                      <a:cubicBezTo>
                        <a:pt x="366" y="761"/>
                        <a:pt x="305" y="305"/>
                        <a:pt x="1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7619;p74"/>
                <p:cNvSpPr/>
                <p:nvPr/>
              </p:nvSpPr>
              <p:spPr>
                <a:xfrm>
                  <a:off x="1153025" y="610475"/>
                  <a:ext cx="72225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9" h="4226" extrusionOk="0">
                      <a:moveTo>
                        <a:pt x="1064" y="1"/>
                      </a:moveTo>
                      <a:cubicBezTo>
                        <a:pt x="548" y="1"/>
                        <a:pt x="122" y="426"/>
                        <a:pt x="122" y="943"/>
                      </a:cubicBezTo>
                      <a:cubicBezTo>
                        <a:pt x="0" y="2068"/>
                        <a:pt x="244" y="3223"/>
                        <a:pt x="1186" y="3952"/>
                      </a:cubicBezTo>
                      <a:cubicBezTo>
                        <a:pt x="1368" y="4135"/>
                        <a:pt x="1604" y="4226"/>
                        <a:pt x="1843" y="4226"/>
                      </a:cubicBezTo>
                      <a:cubicBezTo>
                        <a:pt x="2083" y="4226"/>
                        <a:pt x="2326" y="4135"/>
                        <a:pt x="2523" y="3952"/>
                      </a:cubicBezTo>
                      <a:cubicBezTo>
                        <a:pt x="2888" y="3587"/>
                        <a:pt x="2888" y="2980"/>
                        <a:pt x="2523" y="2615"/>
                      </a:cubicBezTo>
                      <a:cubicBezTo>
                        <a:pt x="1946" y="2159"/>
                        <a:pt x="1946" y="1612"/>
                        <a:pt x="2007" y="943"/>
                      </a:cubicBezTo>
                      <a:cubicBezTo>
                        <a:pt x="2007" y="426"/>
                        <a:pt x="1581" y="1"/>
                        <a:pt x="1064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7620;p74"/>
                <p:cNvSpPr/>
                <p:nvPr/>
              </p:nvSpPr>
              <p:spPr>
                <a:xfrm>
                  <a:off x="565175" y="1182375"/>
                  <a:ext cx="94675" cy="5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7" h="2026" extrusionOk="0">
                      <a:moveTo>
                        <a:pt x="2173" y="0"/>
                      </a:moveTo>
                      <a:cubicBezTo>
                        <a:pt x="1698" y="0"/>
                        <a:pt x="1223" y="61"/>
                        <a:pt x="748" y="165"/>
                      </a:cubicBezTo>
                      <a:cubicBezTo>
                        <a:pt x="353" y="256"/>
                        <a:pt x="110" y="590"/>
                        <a:pt x="79" y="985"/>
                      </a:cubicBezTo>
                      <a:cubicBezTo>
                        <a:pt x="1" y="1562"/>
                        <a:pt x="442" y="2025"/>
                        <a:pt x="974" y="2025"/>
                      </a:cubicBezTo>
                      <a:cubicBezTo>
                        <a:pt x="1059" y="2025"/>
                        <a:pt x="1146" y="2014"/>
                        <a:pt x="1234" y="1988"/>
                      </a:cubicBezTo>
                      <a:cubicBezTo>
                        <a:pt x="1588" y="1929"/>
                        <a:pt x="1941" y="1896"/>
                        <a:pt x="2286" y="1896"/>
                      </a:cubicBezTo>
                      <a:cubicBezTo>
                        <a:pt x="2475" y="1896"/>
                        <a:pt x="2662" y="1906"/>
                        <a:pt x="2845" y="1928"/>
                      </a:cubicBezTo>
                      <a:cubicBezTo>
                        <a:pt x="2862" y="1929"/>
                        <a:pt x="2878" y="1929"/>
                        <a:pt x="2894" y="1929"/>
                      </a:cubicBezTo>
                      <a:cubicBezTo>
                        <a:pt x="3389" y="1929"/>
                        <a:pt x="3787" y="1486"/>
                        <a:pt x="3757" y="985"/>
                      </a:cubicBezTo>
                      <a:cubicBezTo>
                        <a:pt x="3787" y="485"/>
                        <a:pt x="3389" y="42"/>
                        <a:pt x="2894" y="42"/>
                      </a:cubicBezTo>
                      <a:cubicBezTo>
                        <a:pt x="2878" y="42"/>
                        <a:pt x="2862" y="42"/>
                        <a:pt x="2845" y="43"/>
                      </a:cubicBezTo>
                      <a:cubicBezTo>
                        <a:pt x="2621" y="14"/>
                        <a:pt x="2397" y="0"/>
                        <a:pt x="217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7621;p74"/>
                <p:cNvSpPr/>
                <p:nvPr/>
              </p:nvSpPr>
              <p:spPr>
                <a:xfrm>
                  <a:off x="753325" y="482825"/>
                  <a:ext cx="47125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" h="1513" extrusionOk="0">
                      <a:moveTo>
                        <a:pt x="0" y="0"/>
                      </a:moveTo>
                      <a:lnTo>
                        <a:pt x="0" y="578"/>
                      </a:lnTo>
                      <a:cubicBezTo>
                        <a:pt x="0" y="1201"/>
                        <a:pt x="471" y="1513"/>
                        <a:pt x="943" y="1513"/>
                      </a:cubicBezTo>
                      <a:cubicBezTo>
                        <a:pt x="1414" y="1513"/>
                        <a:pt x="1885" y="1201"/>
                        <a:pt x="1885" y="578"/>
                      </a:cubicBezTo>
                      <a:lnTo>
                        <a:pt x="188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7622;p74"/>
                <p:cNvSpPr/>
                <p:nvPr/>
              </p:nvSpPr>
              <p:spPr>
                <a:xfrm>
                  <a:off x="1091475" y="482825"/>
                  <a:ext cx="41050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480" extrusionOk="0">
                      <a:moveTo>
                        <a:pt x="0" y="0"/>
                      </a:moveTo>
                      <a:cubicBezTo>
                        <a:pt x="177" y="302"/>
                        <a:pt x="499" y="480"/>
                        <a:pt x="846" y="480"/>
                      </a:cubicBezTo>
                      <a:cubicBezTo>
                        <a:pt x="918" y="480"/>
                        <a:pt x="991" y="472"/>
                        <a:pt x="1064" y="456"/>
                      </a:cubicBezTo>
                      <a:cubicBezTo>
                        <a:pt x="1307" y="365"/>
                        <a:pt x="1520" y="213"/>
                        <a:pt x="164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7623;p74"/>
                <p:cNvSpPr/>
                <p:nvPr/>
              </p:nvSpPr>
              <p:spPr>
                <a:xfrm>
                  <a:off x="1042075" y="1181925"/>
                  <a:ext cx="52450" cy="4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8" h="1642" extrusionOk="0">
                      <a:moveTo>
                        <a:pt x="2098" y="0"/>
                      </a:moveTo>
                      <a:cubicBezTo>
                        <a:pt x="1612" y="0"/>
                        <a:pt x="1125" y="31"/>
                        <a:pt x="669" y="152"/>
                      </a:cubicBezTo>
                      <a:cubicBezTo>
                        <a:pt x="274" y="243"/>
                        <a:pt x="31" y="608"/>
                        <a:pt x="1" y="973"/>
                      </a:cubicBezTo>
                      <a:cubicBezTo>
                        <a:pt x="1" y="1216"/>
                        <a:pt x="61" y="1459"/>
                        <a:pt x="183" y="1642"/>
                      </a:cubicBezTo>
                      <a:cubicBezTo>
                        <a:pt x="852" y="1125"/>
                        <a:pt x="1490" y="578"/>
                        <a:pt x="209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7624;p74"/>
                <p:cNvSpPr/>
                <p:nvPr/>
              </p:nvSpPr>
              <p:spPr>
                <a:xfrm>
                  <a:off x="450875" y="526175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3" y="698"/>
                      </a:cubicBezTo>
                      <a:cubicBezTo>
                        <a:pt x="1" y="1215"/>
                        <a:pt x="305" y="1731"/>
                        <a:pt x="791" y="1853"/>
                      </a:cubicBezTo>
                      <a:cubicBezTo>
                        <a:pt x="1399" y="2096"/>
                        <a:pt x="2068" y="2187"/>
                        <a:pt x="2706" y="2187"/>
                      </a:cubicBezTo>
                      <a:cubicBezTo>
                        <a:pt x="3983" y="2187"/>
                        <a:pt x="3983" y="303"/>
                        <a:pt x="2706" y="303"/>
                      </a:cubicBezTo>
                      <a:cubicBezTo>
                        <a:pt x="2220" y="303"/>
                        <a:pt x="1764" y="212"/>
                        <a:pt x="1308" y="29"/>
                      </a:cubicBezTo>
                      <a:cubicBezTo>
                        <a:pt x="1226" y="10"/>
                        <a:pt x="1144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7625;p74"/>
                <p:cNvSpPr/>
                <p:nvPr/>
              </p:nvSpPr>
              <p:spPr>
                <a:xfrm>
                  <a:off x="757875" y="715350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1" y="0"/>
                      </a:moveTo>
                      <a:cubicBezTo>
                        <a:pt x="2128" y="0"/>
                        <a:pt x="1946" y="61"/>
                        <a:pt x="1794" y="152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81" y="335"/>
                        <a:pt x="1490" y="396"/>
                        <a:pt x="1429" y="456"/>
                      </a:cubicBezTo>
                      <a:cubicBezTo>
                        <a:pt x="1399" y="456"/>
                        <a:pt x="1368" y="487"/>
                        <a:pt x="1338" y="517"/>
                      </a:cubicBezTo>
                      <a:cubicBezTo>
                        <a:pt x="1277" y="547"/>
                        <a:pt x="1186" y="608"/>
                        <a:pt x="1125" y="639"/>
                      </a:cubicBezTo>
                      <a:cubicBezTo>
                        <a:pt x="1034" y="669"/>
                        <a:pt x="973" y="669"/>
                        <a:pt x="882" y="699"/>
                      </a:cubicBezTo>
                      <a:cubicBezTo>
                        <a:pt x="305" y="851"/>
                        <a:pt x="1" y="1520"/>
                        <a:pt x="305" y="2037"/>
                      </a:cubicBezTo>
                      <a:cubicBezTo>
                        <a:pt x="335" y="2158"/>
                        <a:pt x="426" y="2250"/>
                        <a:pt x="517" y="2341"/>
                      </a:cubicBezTo>
                      <a:cubicBezTo>
                        <a:pt x="578" y="2371"/>
                        <a:pt x="609" y="2402"/>
                        <a:pt x="669" y="2432"/>
                      </a:cubicBezTo>
                      <a:cubicBezTo>
                        <a:pt x="821" y="2523"/>
                        <a:pt x="1004" y="2554"/>
                        <a:pt x="1216" y="2554"/>
                      </a:cubicBezTo>
                      <a:cubicBezTo>
                        <a:pt x="1277" y="2554"/>
                        <a:pt x="1338" y="2523"/>
                        <a:pt x="1399" y="2523"/>
                      </a:cubicBezTo>
                      <a:cubicBezTo>
                        <a:pt x="2007" y="2371"/>
                        <a:pt x="2554" y="2067"/>
                        <a:pt x="2979" y="1611"/>
                      </a:cubicBezTo>
                      <a:cubicBezTo>
                        <a:pt x="3192" y="1399"/>
                        <a:pt x="3283" y="1064"/>
                        <a:pt x="3223" y="760"/>
                      </a:cubicBezTo>
                      <a:cubicBezTo>
                        <a:pt x="3223" y="639"/>
                        <a:pt x="3162" y="517"/>
                        <a:pt x="3101" y="426"/>
                      </a:cubicBezTo>
                      <a:cubicBezTo>
                        <a:pt x="3071" y="365"/>
                        <a:pt x="3010" y="304"/>
                        <a:pt x="2979" y="274"/>
                      </a:cubicBezTo>
                      <a:cubicBezTo>
                        <a:pt x="2797" y="92"/>
                        <a:pt x="2554" y="0"/>
                        <a:pt x="231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7626;p74"/>
                <p:cNvSpPr/>
                <p:nvPr/>
              </p:nvSpPr>
              <p:spPr>
                <a:xfrm>
                  <a:off x="753325" y="911775"/>
                  <a:ext cx="47125" cy="8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" h="3352" extrusionOk="0">
                      <a:moveTo>
                        <a:pt x="943" y="1"/>
                      </a:moveTo>
                      <a:cubicBezTo>
                        <a:pt x="471" y="1"/>
                        <a:pt x="0" y="320"/>
                        <a:pt x="0" y="958"/>
                      </a:cubicBezTo>
                      <a:lnTo>
                        <a:pt x="0" y="2417"/>
                      </a:lnTo>
                      <a:cubicBezTo>
                        <a:pt x="0" y="3040"/>
                        <a:pt x="471" y="3352"/>
                        <a:pt x="943" y="3352"/>
                      </a:cubicBezTo>
                      <a:cubicBezTo>
                        <a:pt x="1414" y="3352"/>
                        <a:pt x="1885" y="3040"/>
                        <a:pt x="1885" y="2417"/>
                      </a:cubicBezTo>
                      <a:lnTo>
                        <a:pt x="1885" y="958"/>
                      </a:lnTo>
                      <a:cubicBezTo>
                        <a:pt x="1885" y="320"/>
                        <a:pt x="1414" y="1"/>
                        <a:pt x="94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7627;p74"/>
                <p:cNvSpPr/>
                <p:nvPr/>
              </p:nvSpPr>
              <p:spPr>
                <a:xfrm>
                  <a:off x="906025" y="1168125"/>
                  <a:ext cx="105675" cy="11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20" extrusionOk="0">
                      <a:moveTo>
                        <a:pt x="3200" y="1"/>
                      </a:moveTo>
                      <a:cubicBezTo>
                        <a:pt x="2970" y="1"/>
                        <a:pt x="2744" y="98"/>
                        <a:pt x="2585" y="279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1" y="4247"/>
                        <a:pt x="594" y="4719"/>
                        <a:pt x="1166" y="4719"/>
                      </a:cubicBezTo>
                      <a:cubicBezTo>
                        <a:pt x="1540" y="4719"/>
                        <a:pt x="1906" y="4517"/>
                        <a:pt x="2038" y="4048"/>
                      </a:cubicBezTo>
                      <a:cubicBezTo>
                        <a:pt x="2099" y="3805"/>
                        <a:pt x="2221" y="3561"/>
                        <a:pt x="2373" y="3349"/>
                      </a:cubicBezTo>
                      <a:cubicBezTo>
                        <a:pt x="2798" y="2710"/>
                        <a:pt x="3467" y="2224"/>
                        <a:pt x="3953" y="1616"/>
                      </a:cubicBezTo>
                      <a:cubicBezTo>
                        <a:pt x="4105" y="1434"/>
                        <a:pt x="4196" y="1191"/>
                        <a:pt x="4227" y="947"/>
                      </a:cubicBezTo>
                      <a:cubicBezTo>
                        <a:pt x="4227" y="765"/>
                        <a:pt x="4166" y="583"/>
                        <a:pt x="4075" y="431"/>
                      </a:cubicBezTo>
                      <a:cubicBezTo>
                        <a:pt x="4014" y="400"/>
                        <a:pt x="3984" y="339"/>
                        <a:pt x="3923" y="279"/>
                      </a:cubicBezTo>
                      <a:cubicBezTo>
                        <a:pt x="3892" y="248"/>
                        <a:pt x="3832" y="218"/>
                        <a:pt x="3801" y="188"/>
                      </a:cubicBezTo>
                      <a:cubicBezTo>
                        <a:pt x="3680" y="96"/>
                        <a:pt x="3558" y="66"/>
                        <a:pt x="3437" y="36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7628;p74"/>
                <p:cNvSpPr/>
                <p:nvPr/>
              </p:nvSpPr>
              <p:spPr>
                <a:xfrm>
                  <a:off x="757875" y="1190275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1" y="1"/>
                      </a:moveTo>
                      <a:cubicBezTo>
                        <a:pt x="2128" y="1"/>
                        <a:pt x="1946" y="61"/>
                        <a:pt x="1794" y="153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81" y="335"/>
                        <a:pt x="1490" y="396"/>
                        <a:pt x="1429" y="457"/>
                      </a:cubicBezTo>
                      <a:cubicBezTo>
                        <a:pt x="1399" y="487"/>
                        <a:pt x="1368" y="487"/>
                        <a:pt x="1338" y="517"/>
                      </a:cubicBezTo>
                      <a:cubicBezTo>
                        <a:pt x="1277" y="548"/>
                        <a:pt x="1186" y="609"/>
                        <a:pt x="1125" y="639"/>
                      </a:cubicBezTo>
                      <a:cubicBezTo>
                        <a:pt x="1034" y="669"/>
                        <a:pt x="973" y="700"/>
                        <a:pt x="882" y="700"/>
                      </a:cubicBezTo>
                      <a:cubicBezTo>
                        <a:pt x="305" y="852"/>
                        <a:pt x="1" y="1520"/>
                        <a:pt x="305" y="2068"/>
                      </a:cubicBezTo>
                      <a:lnTo>
                        <a:pt x="274" y="2037"/>
                      </a:lnTo>
                      <a:lnTo>
                        <a:pt x="274" y="2037"/>
                      </a:lnTo>
                      <a:cubicBezTo>
                        <a:pt x="335" y="2159"/>
                        <a:pt x="426" y="2250"/>
                        <a:pt x="517" y="2341"/>
                      </a:cubicBezTo>
                      <a:cubicBezTo>
                        <a:pt x="548" y="2371"/>
                        <a:pt x="609" y="2402"/>
                        <a:pt x="669" y="2432"/>
                      </a:cubicBezTo>
                      <a:cubicBezTo>
                        <a:pt x="821" y="2523"/>
                        <a:pt x="1004" y="2554"/>
                        <a:pt x="1186" y="2554"/>
                      </a:cubicBezTo>
                      <a:cubicBezTo>
                        <a:pt x="1247" y="2554"/>
                        <a:pt x="1308" y="2554"/>
                        <a:pt x="1399" y="2523"/>
                      </a:cubicBezTo>
                      <a:cubicBezTo>
                        <a:pt x="1976" y="2371"/>
                        <a:pt x="2554" y="2068"/>
                        <a:pt x="2979" y="1612"/>
                      </a:cubicBezTo>
                      <a:cubicBezTo>
                        <a:pt x="3192" y="1399"/>
                        <a:pt x="3283" y="1064"/>
                        <a:pt x="3223" y="761"/>
                      </a:cubicBezTo>
                      <a:cubicBezTo>
                        <a:pt x="3223" y="639"/>
                        <a:pt x="3162" y="517"/>
                        <a:pt x="3101" y="426"/>
                      </a:cubicBezTo>
                      <a:cubicBezTo>
                        <a:pt x="3071" y="365"/>
                        <a:pt x="3010" y="305"/>
                        <a:pt x="2979" y="274"/>
                      </a:cubicBezTo>
                      <a:cubicBezTo>
                        <a:pt x="2797" y="92"/>
                        <a:pt x="2554" y="1"/>
                        <a:pt x="2311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7629;p74"/>
                <p:cNvSpPr/>
                <p:nvPr/>
              </p:nvSpPr>
              <p:spPr>
                <a:xfrm>
                  <a:off x="802725" y="1066950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6" y="1"/>
                      </a:moveTo>
                      <a:cubicBezTo>
                        <a:pt x="620" y="1"/>
                        <a:pt x="247" y="277"/>
                        <a:pt x="122" y="678"/>
                      </a:cubicBezTo>
                      <a:cubicBezTo>
                        <a:pt x="0" y="1195"/>
                        <a:pt x="304" y="1712"/>
                        <a:pt x="790" y="1864"/>
                      </a:cubicBezTo>
                      <a:cubicBezTo>
                        <a:pt x="1611" y="2198"/>
                        <a:pt x="2492" y="2411"/>
                        <a:pt x="3404" y="2472"/>
                      </a:cubicBezTo>
                      <a:cubicBezTo>
                        <a:pt x="3414" y="2472"/>
                        <a:pt x="3424" y="2472"/>
                        <a:pt x="3433" y="2472"/>
                      </a:cubicBezTo>
                      <a:cubicBezTo>
                        <a:pt x="4620" y="2472"/>
                        <a:pt x="4610" y="617"/>
                        <a:pt x="3404" y="587"/>
                      </a:cubicBezTo>
                      <a:cubicBezTo>
                        <a:pt x="2675" y="526"/>
                        <a:pt x="1976" y="313"/>
                        <a:pt x="1307" y="40"/>
                      </a:cubicBezTo>
                      <a:cubicBezTo>
                        <a:pt x="1216" y="13"/>
                        <a:pt x="1125" y="1"/>
                        <a:pt x="103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7630;p74"/>
                <p:cNvSpPr/>
                <p:nvPr/>
              </p:nvSpPr>
              <p:spPr>
                <a:xfrm>
                  <a:off x="1151500" y="872050"/>
                  <a:ext cx="77900" cy="7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6" h="3089" extrusionOk="0">
                      <a:moveTo>
                        <a:pt x="1819" y="0"/>
                      </a:moveTo>
                      <a:cubicBezTo>
                        <a:pt x="1526" y="0"/>
                        <a:pt x="1232" y="141"/>
                        <a:pt x="1034" y="480"/>
                      </a:cubicBezTo>
                      <a:cubicBezTo>
                        <a:pt x="791" y="906"/>
                        <a:pt x="548" y="1301"/>
                        <a:pt x="274" y="1666"/>
                      </a:cubicBezTo>
                      <a:cubicBezTo>
                        <a:pt x="1" y="2122"/>
                        <a:pt x="153" y="2699"/>
                        <a:pt x="609" y="2973"/>
                      </a:cubicBezTo>
                      <a:cubicBezTo>
                        <a:pt x="756" y="3051"/>
                        <a:pt x="917" y="3089"/>
                        <a:pt x="1075" y="3089"/>
                      </a:cubicBezTo>
                      <a:cubicBezTo>
                        <a:pt x="1407" y="3089"/>
                        <a:pt x="1731" y="2926"/>
                        <a:pt x="1916" y="2638"/>
                      </a:cubicBezTo>
                      <a:cubicBezTo>
                        <a:pt x="2189" y="2243"/>
                        <a:pt x="2432" y="1848"/>
                        <a:pt x="2675" y="1453"/>
                      </a:cubicBezTo>
                      <a:cubicBezTo>
                        <a:pt x="3116" y="698"/>
                        <a:pt x="2471" y="0"/>
                        <a:pt x="181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7631;p74"/>
                <p:cNvSpPr/>
                <p:nvPr/>
              </p:nvSpPr>
              <p:spPr>
                <a:xfrm>
                  <a:off x="327775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0"/>
                      </a:moveTo>
                      <a:cubicBezTo>
                        <a:pt x="620" y="0"/>
                        <a:pt x="248" y="277"/>
                        <a:pt x="122" y="678"/>
                      </a:cubicBezTo>
                      <a:cubicBezTo>
                        <a:pt x="1" y="1195"/>
                        <a:pt x="305" y="1711"/>
                        <a:pt x="791" y="1863"/>
                      </a:cubicBezTo>
                      <a:cubicBezTo>
                        <a:pt x="1612" y="2198"/>
                        <a:pt x="2493" y="2411"/>
                        <a:pt x="3405" y="2471"/>
                      </a:cubicBezTo>
                      <a:cubicBezTo>
                        <a:pt x="3415" y="2472"/>
                        <a:pt x="3424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6" y="526"/>
                        <a:pt x="1976" y="313"/>
                        <a:pt x="1308" y="40"/>
                      </a:cubicBezTo>
                      <a:cubicBezTo>
                        <a:pt x="1217" y="13"/>
                        <a:pt x="1126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7632;p74"/>
                <p:cNvSpPr/>
                <p:nvPr/>
              </p:nvSpPr>
              <p:spPr>
                <a:xfrm>
                  <a:off x="326225" y="801125"/>
                  <a:ext cx="116325" cy="5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" h="2223" extrusionOk="0">
                      <a:moveTo>
                        <a:pt x="1247" y="1"/>
                      </a:moveTo>
                      <a:cubicBezTo>
                        <a:pt x="468" y="1"/>
                        <a:pt x="0" y="452"/>
                        <a:pt x="458" y="1159"/>
                      </a:cubicBezTo>
                      <a:cubicBezTo>
                        <a:pt x="1127" y="2223"/>
                        <a:pt x="2282" y="2223"/>
                        <a:pt x="3406" y="2223"/>
                      </a:cubicBezTo>
                      <a:cubicBezTo>
                        <a:pt x="4652" y="2223"/>
                        <a:pt x="4652" y="308"/>
                        <a:pt x="3406" y="308"/>
                      </a:cubicBezTo>
                      <a:cubicBezTo>
                        <a:pt x="3204" y="308"/>
                        <a:pt x="2987" y="376"/>
                        <a:pt x="2776" y="376"/>
                      </a:cubicBezTo>
                      <a:cubicBezTo>
                        <a:pt x="2670" y="376"/>
                        <a:pt x="2565" y="359"/>
                        <a:pt x="2464" y="308"/>
                      </a:cubicBezTo>
                      <a:cubicBezTo>
                        <a:pt x="2032" y="97"/>
                        <a:pt x="1606" y="1"/>
                        <a:pt x="124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" name="Google Shape;7633;p74"/>
                <p:cNvSpPr/>
                <p:nvPr/>
              </p:nvSpPr>
              <p:spPr>
                <a:xfrm>
                  <a:off x="754800" y="801125"/>
                  <a:ext cx="116325" cy="5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" h="2223" extrusionOk="0">
                      <a:moveTo>
                        <a:pt x="1247" y="1"/>
                      </a:moveTo>
                      <a:cubicBezTo>
                        <a:pt x="468" y="1"/>
                        <a:pt x="0" y="452"/>
                        <a:pt x="458" y="1159"/>
                      </a:cubicBezTo>
                      <a:cubicBezTo>
                        <a:pt x="1127" y="2223"/>
                        <a:pt x="2282" y="2223"/>
                        <a:pt x="3406" y="2223"/>
                      </a:cubicBezTo>
                      <a:cubicBezTo>
                        <a:pt x="4622" y="2223"/>
                        <a:pt x="4653" y="308"/>
                        <a:pt x="3406" y="308"/>
                      </a:cubicBezTo>
                      <a:cubicBezTo>
                        <a:pt x="3204" y="308"/>
                        <a:pt x="2988" y="376"/>
                        <a:pt x="2776" y="376"/>
                      </a:cubicBezTo>
                      <a:cubicBezTo>
                        <a:pt x="2670" y="376"/>
                        <a:pt x="2565" y="359"/>
                        <a:pt x="2464" y="308"/>
                      </a:cubicBezTo>
                      <a:cubicBezTo>
                        <a:pt x="2032" y="97"/>
                        <a:pt x="1607" y="1"/>
                        <a:pt x="124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" name="Google Shape;7634;p74"/>
                <p:cNvSpPr/>
                <p:nvPr/>
              </p:nvSpPr>
              <p:spPr>
                <a:xfrm>
                  <a:off x="1254050" y="801125"/>
                  <a:ext cx="116325" cy="5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" h="2223" extrusionOk="0">
                      <a:moveTo>
                        <a:pt x="1247" y="1"/>
                      </a:moveTo>
                      <a:cubicBezTo>
                        <a:pt x="468" y="1"/>
                        <a:pt x="0" y="452"/>
                        <a:pt x="458" y="1159"/>
                      </a:cubicBezTo>
                      <a:cubicBezTo>
                        <a:pt x="1127" y="2223"/>
                        <a:pt x="2282" y="2223"/>
                        <a:pt x="3406" y="2223"/>
                      </a:cubicBezTo>
                      <a:cubicBezTo>
                        <a:pt x="4622" y="2223"/>
                        <a:pt x="4653" y="308"/>
                        <a:pt x="3406" y="308"/>
                      </a:cubicBezTo>
                      <a:cubicBezTo>
                        <a:pt x="3204" y="308"/>
                        <a:pt x="2988" y="376"/>
                        <a:pt x="2776" y="376"/>
                      </a:cubicBezTo>
                      <a:cubicBezTo>
                        <a:pt x="2670" y="376"/>
                        <a:pt x="2565" y="359"/>
                        <a:pt x="2464" y="308"/>
                      </a:cubicBezTo>
                      <a:cubicBezTo>
                        <a:pt x="2032" y="97"/>
                        <a:pt x="1607" y="1"/>
                        <a:pt x="124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" name="Google Shape;7635;p74"/>
                <p:cNvSpPr/>
                <p:nvPr/>
              </p:nvSpPr>
              <p:spPr>
                <a:xfrm>
                  <a:off x="431100" y="693200"/>
                  <a:ext cx="1056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07" extrusionOk="0">
                      <a:moveTo>
                        <a:pt x="3200" y="1"/>
                      </a:moveTo>
                      <a:cubicBezTo>
                        <a:pt x="2969" y="1"/>
                        <a:pt x="2744" y="97"/>
                        <a:pt x="2585" y="278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1" y="4245"/>
                        <a:pt x="591" y="4706"/>
                        <a:pt x="1162" y="4706"/>
                      </a:cubicBezTo>
                      <a:cubicBezTo>
                        <a:pt x="1538" y="4706"/>
                        <a:pt x="1905" y="4506"/>
                        <a:pt x="2038" y="4048"/>
                      </a:cubicBezTo>
                      <a:cubicBezTo>
                        <a:pt x="2099" y="3804"/>
                        <a:pt x="2220" y="3561"/>
                        <a:pt x="2372" y="3348"/>
                      </a:cubicBezTo>
                      <a:cubicBezTo>
                        <a:pt x="2798" y="2710"/>
                        <a:pt x="3467" y="2224"/>
                        <a:pt x="3953" y="1646"/>
                      </a:cubicBezTo>
                      <a:cubicBezTo>
                        <a:pt x="4105" y="1433"/>
                        <a:pt x="4196" y="1190"/>
                        <a:pt x="4227" y="947"/>
                      </a:cubicBezTo>
                      <a:cubicBezTo>
                        <a:pt x="4227" y="765"/>
                        <a:pt x="4166" y="582"/>
                        <a:pt x="4075" y="430"/>
                      </a:cubicBezTo>
                      <a:cubicBezTo>
                        <a:pt x="4014" y="400"/>
                        <a:pt x="3983" y="339"/>
                        <a:pt x="3923" y="278"/>
                      </a:cubicBezTo>
                      <a:cubicBezTo>
                        <a:pt x="3892" y="248"/>
                        <a:pt x="3831" y="218"/>
                        <a:pt x="3801" y="187"/>
                      </a:cubicBezTo>
                      <a:cubicBezTo>
                        <a:pt x="3679" y="96"/>
                        <a:pt x="3558" y="66"/>
                        <a:pt x="3436" y="35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" name="Google Shape;7636;p74"/>
                <p:cNvSpPr/>
                <p:nvPr/>
              </p:nvSpPr>
              <p:spPr>
                <a:xfrm>
                  <a:off x="374875" y="913750"/>
                  <a:ext cx="97825" cy="6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3" h="2410" extrusionOk="0">
                      <a:moveTo>
                        <a:pt x="1393" y="1"/>
                      </a:moveTo>
                      <a:cubicBezTo>
                        <a:pt x="644" y="1"/>
                        <a:pt x="0" y="969"/>
                        <a:pt x="700" y="1669"/>
                      </a:cubicBezTo>
                      <a:cubicBezTo>
                        <a:pt x="1156" y="2034"/>
                        <a:pt x="1703" y="2277"/>
                        <a:pt x="2281" y="2368"/>
                      </a:cubicBezTo>
                      <a:cubicBezTo>
                        <a:pt x="2385" y="2396"/>
                        <a:pt x="2483" y="2409"/>
                        <a:pt x="2576" y="2409"/>
                      </a:cubicBezTo>
                      <a:cubicBezTo>
                        <a:pt x="3596" y="2409"/>
                        <a:pt x="3912" y="851"/>
                        <a:pt x="2798" y="545"/>
                      </a:cubicBezTo>
                      <a:cubicBezTo>
                        <a:pt x="2615" y="484"/>
                        <a:pt x="2433" y="454"/>
                        <a:pt x="2281" y="393"/>
                      </a:cubicBezTo>
                      <a:lnTo>
                        <a:pt x="2129" y="332"/>
                      </a:lnTo>
                      <a:cubicBezTo>
                        <a:pt x="2099" y="332"/>
                        <a:pt x="2068" y="302"/>
                        <a:pt x="2068" y="302"/>
                      </a:cubicBezTo>
                      <a:cubicBezTo>
                        <a:pt x="1856" y="90"/>
                        <a:pt x="1620" y="1"/>
                        <a:pt x="139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" name="Google Shape;7637;p74"/>
                <p:cNvSpPr/>
                <p:nvPr/>
              </p:nvSpPr>
              <p:spPr>
                <a:xfrm>
                  <a:off x="588450" y="905125"/>
                  <a:ext cx="76200" cy="6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8" h="2578" extrusionOk="0">
                      <a:moveTo>
                        <a:pt x="1331" y="0"/>
                      </a:moveTo>
                      <a:cubicBezTo>
                        <a:pt x="398" y="0"/>
                        <a:pt x="0" y="1357"/>
                        <a:pt x="972" y="1802"/>
                      </a:cubicBezTo>
                      <a:lnTo>
                        <a:pt x="1002" y="1832"/>
                      </a:lnTo>
                      <a:cubicBezTo>
                        <a:pt x="1002" y="1832"/>
                        <a:pt x="1002" y="1893"/>
                        <a:pt x="1033" y="1893"/>
                      </a:cubicBezTo>
                      <a:cubicBezTo>
                        <a:pt x="1165" y="2372"/>
                        <a:pt x="1528" y="2578"/>
                        <a:pt x="1898" y="2578"/>
                      </a:cubicBezTo>
                      <a:cubicBezTo>
                        <a:pt x="2465" y="2578"/>
                        <a:pt x="3047" y="2094"/>
                        <a:pt x="2826" y="1376"/>
                      </a:cubicBezTo>
                      <a:lnTo>
                        <a:pt x="2857" y="1376"/>
                      </a:lnTo>
                      <a:cubicBezTo>
                        <a:pt x="2674" y="768"/>
                        <a:pt x="2188" y="251"/>
                        <a:pt x="1610" y="39"/>
                      </a:cubicBezTo>
                      <a:cubicBezTo>
                        <a:pt x="1513" y="12"/>
                        <a:pt x="1420" y="0"/>
                        <a:pt x="133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" name="Google Shape;7638;p74"/>
                <p:cNvSpPr/>
                <p:nvPr/>
              </p:nvSpPr>
              <p:spPr>
                <a:xfrm>
                  <a:off x="1077800" y="905100"/>
                  <a:ext cx="68150" cy="6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6" h="2579" extrusionOk="0">
                      <a:moveTo>
                        <a:pt x="1008" y="0"/>
                      </a:moveTo>
                      <a:cubicBezTo>
                        <a:pt x="592" y="0"/>
                        <a:pt x="222" y="282"/>
                        <a:pt x="122" y="708"/>
                      </a:cubicBezTo>
                      <a:cubicBezTo>
                        <a:pt x="0" y="1134"/>
                        <a:pt x="213" y="1620"/>
                        <a:pt x="639" y="1803"/>
                      </a:cubicBezTo>
                      <a:cubicBezTo>
                        <a:pt x="639" y="1803"/>
                        <a:pt x="669" y="1833"/>
                        <a:pt x="669" y="1833"/>
                      </a:cubicBezTo>
                      <a:lnTo>
                        <a:pt x="699" y="1894"/>
                      </a:lnTo>
                      <a:cubicBezTo>
                        <a:pt x="843" y="2373"/>
                        <a:pt x="1209" y="2579"/>
                        <a:pt x="1580" y="2579"/>
                      </a:cubicBezTo>
                      <a:cubicBezTo>
                        <a:pt x="2148" y="2579"/>
                        <a:pt x="2726" y="2095"/>
                        <a:pt x="2523" y="1377"/>
                      </a:cubicBezTo>
                      <a:cubicBezTo>
                        <a:pt x="2341" y="769"/>
                        <a:pt x="1885" y="252"/>
                        <a:pt x="1277" y="40"/>
                      </a:cubicBezTo>
                      <a:cubicBezTo>
                        <a:pt x="1187" y="13"/>
                        <a:pt x="1096" y="0"/>
                        <a:pt x="100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" name="Google Shape;7639;p74"/>
                <p:cNvSpPr/>
                <p:nvPr/>
              </p:nvSpPr>
              <p:spPr>
                <a:xfrm>
                  <a:off x="676575" y="872050"/>
                  <a:ext cx="77900" cy="7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6" h="3089" extrusionOk="0">
                      <a:moveTo>
                        <a:pt x="1819" y="0"/>
                      </a:moveTo>
                      <a:cubicBezTo>
                        <a:pt x="1526" y="0"/>
                        <a:pt x="1232" y="141"/>
                        <a:pt x="1034" y="480"/>
                      </a:cubicBezTo>
                      <a:cubicBezTo>
                        <a:pt x="821" y="906"/>
                        <a:pt x="578" y="1301"/>
                        <a:pt x="274" y="1666"/>
                      </a:cubicBezTo>
                      <a:cubicBezTo>
                        <a:pt x="0" y="2122"/>
                        <a:pt x="152" y="2699"/>
                        <a:pt x="608" y="2973"/>
                      </a:cubicBezTo>
                      <a:cubicBezTo>
                        <a:pt x="756" y="3051"/>
                        <a:pt x="916" y="3089"/>
                        <a:pt x="1075" y="3089"/>
                      </a:cubicBezTo>
                      <a:cubicBezTo>
                        <a:pt x="1406" y="3089"/>
                        <a:pt x="1730" y="2926"/>
                        <a:pt x="1915" y="2638"/>
                      </a:cubicBezTo>
                      <a:cubicBezTo>
                        <a:pt x="2189" y="2243"/>
                        <a:pt x="2462" y="1878"/>
                        <a:pt x="2675" y="1453"/>
                      </a:cubicBezTo>
                      <a:cubicBezTo>
                        <a:pt x="3116" y="698"/>
                        <a:pt x="2470" y="0"/>
                        <a:pt x="181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" name="Google Shape;7640;p74"/>
                <p:cNvSpPr/>
                <p:nvPr/>
              </p:nvSpPr>
              <p:spPr>
                <a:xfrm>
                  <a:off x="611975" y="810125"/>
                  <a:ext cx="80325" cy="5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3" h="2208" extrusionOk="0">
                      <a:moveTo>
                        <a:pt x="1039" y="0"/>
                      </a:moveTo>
                      <a:cubicBezTo>
                        <a:pt x="622" y="0"/>
                        <a:pt x="253" y="282"/>
                        <a:pt x="153" y="708"/>
                      </a:cubicBezTo>
                      <a:cubicBezTo>
                        <a:pt x="1" y="1194"/>
                        <a:pt x="305" y="1711"/>
                        <a:pt x="791" y="1863"/>
                      </a:cubicBezTo>
                      <a:cubicBezTo>
                        <a:pt x="1065" y="1954"/>
                        <a:pt x="1308" y="2076"/>
                        <a:pt x="1581" y="2167"/>
                      </a:cubicBezTo>
                      <a:cubicBezTo>
                        <a:pt x="1683" y="2195"/>
                        <a:pt x="1779" y="2208"/>
                        <a:pt x="1870" y="2208"/>
                      </a:cubicBezTo>
                      <a:cubicBezTo>
                        <a:pt x="2871" y="2208"/>
                        <a:pt x="3212" y="650"/>
                        <a:pt x="2098" y="343"/>
                      </a:cubicBezTo>
                      <a:cubicBezTo>
                        <a:pt x="1824" y="252"/>
                        <a:pt x="1581" y="130"/>
                        <a:pt x="1308" y="39"/>
                      </a:cubicBezTo>
                      <a:cubicBezTo>
                        <a:pt x="1217" y="13"/>
                        <a:pt x="1127" y="0"/>
                        <a:pt x="103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" name="Google Shape;7641;p74"/>
                <p:cNvSpPr/>
                <p:nvPr/>
              </p:nvSpPr>
              <p:spPr>
                <a:xfrm>
                  <a:off x="565175" y="707425"/>
                  <a:ext cx="94675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7" h="2027" extrusionOk="0">
                      <a:moveTo>
                        <a:pt x="2173" y="1"/>
                      </a:moveTo>
                      <a:cubicBezTo>
                        <a:pt x="1698" y="1"/>
                        <a:pt x="1223" y="62"/>
                        <a:pt x="748" y="165"/>
                      </a:cubicBezTo>
                      <a:cubicBezTo>
                        <a:pt x="353" y="257"/>
                        <a:pt x="110" y="591"/>
                        <a:pt x="79" y="986"/>
                      </a:cubicBezTo>
                      <a:cubicBezTo>
                        <a:pt x="1" y="1563"/>
                        <a:pt x="442" y="2026"/>
                        <a:pt x="974" y="2026"/>
                      </a:cubicBezTo>
                      <a:cubicBezTo>
                        <a:pt x="1059" y="2026"/>
                        <a:pt x="1146" y="2014"/>
                        <a:pt x="1234" y="1989"/>
                      </a:cubicBezTo>
                      <a:cubicBezTo>
                        <a:pt x="1588" y="1930"/>
                        <a:pt x="1941" y="1897"/>
                        <a:pt x="2286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2" y="1929"/>
                        <a:pt x="2878" y="1930"/>
                        <a:pt x="2894" y="1930"/>
                      </a:cubicBezTo>
                      <a:cubicBezTo>
                        <a:pt x="3389" y="1930"/>
                        <a:pt x="3787" y="1486"/>
                        <a:pt x="3757" y="986"/>
                      </a:cubicBezTo>
                      <a:cubicBezTo>
                        <a:pt x="3787" y="486"/>
                        <a:pt x="3389" y="42"/>
                        <a:pt x="2894" y="42"/>
                      </a:cubicBezTo>
                      <a:cubicBezTo>
                        <a:pt x="2878" y="42"/>
                        <a:pt x="2862" y="43"/>
                        <a:pt x="2845" y="44"/>
                      </a:cubicBezTo>
                      <a:cubicBezTo>
                        <a:pt x="2621" y="15"/>
                        <a:pt x="2397" y="1"/>
                        <a:pt x="217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7642;p74"/>
                <p:cNvSpPr/>
                <p:nvPr/>
              </p:nvSpPr>
              <p:spPr>
                <a:xfrm>
                  <a:off x="39540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1" y="0"/>
                      </a:moveTo>
                      <a:cubicBezTo>
                        <a:pt x="457" y="304"/>
                        <a:pt x="943" y="517"/>
                        <a:pt x="1460" y="608"/>
                      </a:cubicBezTo>
                      <a:cubicBezTo>
                        <a:pt x="1538" y="628"/>
                        <a:pt x="1617" y="637"/>
                        <a:pt x="1695" y="637"/>
                      </a:cubicBezTo>
                      <a:cubicBezTo>
                        <a:pt x="2103" y="637"/>
                        <a:pt x="2487" y="383"/>
                        <a:pt x="261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8" name="Google Shape;7390;p74"/>
              <p:cNvSpPr/>
              <p:nvPr/>
            </p:nvSpPr>
            <p:spPr>
              <a:xfrm flipH="1">
                <a:off x="14188" y="0"/>
                <a:ext cx="5012" cy="2292"/>
              </a:xfrm>
              <a:custGeom>
                <a:avLst/>
                <a:gdLst/>
                <a:ahLst/>
                <a:cxnLst/>
                <a:rect l="l" t="t" r="r" b="b"/>
                <a:pathLst>
                  <a:path w="66561" h="26379" extrusionOk="0">
                    <a:moveTo>
                      <a:pt x="9847" y="1729"/>
                    </a:moveTo>
                    <a:lnTo>
                      <a:pt x="9847" y="7686"/>
                    </a:lnTo>
                    <a:lnTo>
                      <a:pt x="3866" y="7686"/>
                    </a:lnTo>
                    <a:lnTo>
                      <a:pt x="3866" y="1729"/>
                    </a:lnTo>
                    <a:close/>
                    <a:moveTo>
                      <a:pt x="16987" y="1729"/>
                    </a:moveTo>
                    <a:lnTo>
                      <a:pt x="16987" y="7709"/>
                    </a:lnTo>
                    <a:lnTo>
                      <a:pt x="10984" y="7709"/>
                    </a:lnTo>
                    <a:lnTo>
                      <a:pt x="10984" y="1729"/>
                    </a:lnTo>
                    <a:close/>
                    <a:moveTo>
                      <a:pt x="24127" y="1729"/>
                    </a:moveTo>
                    <a:lnTo>
                      <a:pt x="24127" y="7709"/>
                    </a:lnTo>
                    <a:lnTo>
                      <a:pt x="18124" y="7709"/>
                    </a:lnTo>
                    <a:lnTo>
                      <a:pt x="18124" y="1729"/>
                    </a:lnTo>
                    <a:close/>
                    <a:moveTo>
                      <a:pt x="31245" y="1729"/>
                    </a:moveTo>
                    <a:lnTo>
                      <a:pt x="31245" y="7709"/>
                    </a:lnTo>
                    <a:lnTo>
                      <a:pt x="25264" y="7709"/>
                    </a:lnTo>
                    <a:lnTo>
                      <a:pt x="25264" y="1729"/>
                    </a:lnTo>
                    <a:close/>
                    <a:moveTo>
                      <a:pt x="38385" y="1729"/>
                    </a:moveTo>
                    <a:lnTo>
                      <a:pt x="38385" y="7709"/>
                    </a:lnTo>
                    <a:lnTo>
                      <a:pt x="32382" y="7709"/>
                    </a:lnTo>
                    <a:lnTo>
                      <a:pt x="32382" y="1729"/>
                    </a:lnTo>
                    <a:close/>
                    <a:moveTo>
                      <a:pt x="45503" y="1729"/>
                    </a:moveTo>
                    <a:lnTo>
                      <a:pt x="45503" y="7709"/>
                    </a:lnTo>
                    <a:lnTo>
                      <a:pt x="39522" y="7709"/>
                    </a:lnTo>
                    <a:lnTo>
                      <a:pt x="39522" y="1729"/>
                    </a:lnTo>
                    <a:close/>
                    <a:moveTo>
                      <a:pt x="52643" y="1729"/>
                    </a:moveTo>
                    <a:lnTo>
                      <a:pt x="52643" y="7709"/>
                    </a:lnTo>
                    <a:lnTo>
                      <a:pt x="46640" y="7709"/>
                    </a:lnTo>
                    <a:lnTo>
                      <a:pt x="46640" y="1729"/>
                    </a:lnTo>
                    <a:close/>
                    <a:moveTo>
                      <a:pt x="59761" y="1729"/>
                    </a:moveTo>
                    <a:lnTo>
                      <a:pt x="59761" y="7709"/>
                    </a:lnTo>
                    <a:lnTo>
                      <a:pt x="53780" y="7709"/>
                    </a:lnTo>
                    <a:lnTo>
                      <a:pt x="53780" y="1729"/>
                    </a:lnTo>
                    <a:close/>
                    <a:moveTo>
                      <a:pt x="9847" y="8823"/>
                    </a:moveTo>
                    <a:lnTo>
                      <a:pt x="9847" y="14804"/>
                    </a:lnTo>
                    <a:lnTo>
                      <a:pt x="3866" y="14804"/>
                    </a:lnTo>
                    <a:lnTo>
                      <a:pt x="3866" y="8823"/>
                    </a:lnTo>
                    <a:close/>
                    <a:moveTo>
                      <a:pt x="16987" y="8846"/>
                    </a:moveTo>
                    <a:lnTo>
                      <a:pt x="16987" y="14804"/>
                    </a:lnTo>
                    <a:lnTo>
                      <a:pt x="10984" y="14804"/>
                    </a:lnTo>
                    <a:lnTo>
                      <a:pt x="10984" y="8846"/>
                    </a:lnTo>
                    <a:close/>
                    <a:moveTo>
                      <a:pt x="24127" y="8846"/>
                    </a:moveTo>
                    <a:lnTo>
                      <a:pt x="24127" y="14804"/>
                    </a:lnTo>
                    <a:lnTo>
                      <a:pt x="18124" y="14804"/>
                    </a:lnTo>
                    <a:lnTo>
                      <a:pt x="18124" y="8846"/>
                    </a:lnTo>
                    <a:close/>
                    <a:moveTo>
                      <a:pt x="9847" y="15941"/>
                    </a:moveTo>
                    <a:lnTo>
                      <a:pt x="9847" y="21922"/>
                    </a:lnTo>
                    <a:lnTo>
                      <a:pt x="3866" y="21922"/>
                    </a:lnTo>
                    <a:lnTo>
                      <a:pt x="3866" y="15941"/>
                    </a:lnTo>
                    <a:close/>
                    <a:moveTo>
                      <a:pt x="16987" y="15941"/>
                    </a:moveTo>
                    <a:lnTo>
                      <a:pt x="16987" y="21922"/>
                    </a:lnTo>
                    <a:lnTo>
                      <a:pt x="10984" y="21922"/>
                    </a:lnTo>
                    <a:lnTo>
                      <a:pt x="10984" y="15941"/>
                    </a:lnTo>
                    <a:close/>
                    <a:moveTo>
                      <a:pt x="2729" y="0"/>
                    </a:moveTo>
                    <a:lnTo>
                      <a:pt x="2729" y="569"/>
                    </a:lnTo>
                    <a:lnTo>
                      <a:pt x="0" y="569"/>
                    </a:lnTo>
                    <a:lnTo>
                      <a:pt x="0" y="1706"/>
                    </a:lnTo>
                    <a:lnTo>
                      <a:pt x="2729" y="1706"/>
                    </a:lnTo>
                    <a:lnTo>
                      <a:pt x="2729" y="7664"/>
                    </a:lnTo>
                    <a:lnTo>
                      <a:pt x="0" y="7664"/>
                    </a:lnTo>
                    <a:lnTo>
                      <a:pt x="0" y="8801"/>
                    </a:lnTo>
                    <a:lnTo>
                      <a:pt x="2729" y="8801"/>
                    </a:lnTo>
                    <a:lnTo>
                      <a:pt x="2729" y="14781"/>
                    </a:lnTo>
                    <a:lnTo>
                      <a:pt x="0" y="14781"/>
                    </a:lnTo>
                    <a:lnTo>
                      <a:pt x="0" y="15918"/>
                    </a:lnTo>
                    <a:lnTo>
                      <a:pt x="2729" y="15918"/>
                    </a:lnTo>
                    <a:lnTo>
                      <a:pt x="2729" y="21899"/>
                    </a:lnTo>
                    <a:lnTo>
                      <a:pt x="0" y="21899"/>
                    </a:lnTo>
                    <a:lnTo>
                      <a:pt x="0" y="23036"/>
                    </a:lnTo>
                    <a:lnTo>
                      <a:pt x="2729" y="23036"/>
                    </a:lnTo>
                    <a:lnTo>
                      <a:pt x="2729" y="25219"/>
                    </a:lnTo>
                    <a:cubicBezTo>
                      <a:pt x="3116" y="25310"/>
                      <a:pt x="3480" y="25401"/>
                      <a:pt x="3866" y="25492"/>
                    </a:cubicBezTo>
                    <a:lnTo>
                      <a:pt x="3866" y="23036"/>
                    </a:lnTo>
                    <a:lnTo>
                      <a:pt x="9847" y="23036"/>
                    </a:lnTo>
                    <a:lnTo>
                      <a:pt x="9847" y="26356"/>
                    </a:lnTo>
                    <a:cubicBezTo>
                      <a:pt x="10233" y="26356"/>
                      <a:pt x="10620" y="26379"/>
                      <a:pt x="10984" y="26379"/>
                    </a:cubicBezTo>
                    <a:lnTo>
                      <a:pt x="10984" y="23059"/>
                    </a:lnTo>
                    <a:lnTo>
                      <a:pt x="16987" y="23059"/>
                    </a:lnTo>
                    <a:lnTo>
                      <a:pt x="16987" y="25537"/>
                    </a:lnTo>
                    <a:cubicBezTo>
                      <a:pt x="17374" y="25424"/>
                      <a:pt x="17760" y="25310"/>
                      <a:pt x="18124" y="25151"/>
                    </a:cubicBezTo>
                    <a:lnTo>
                      <a:pt x="18124" y="23059"/>
                    </a:lnTo>
                    <a:lnTo>
                      <a:pt x="22172" y="23059"/>
                    </a:lnTo>
                    <a:cubicBezTo>
                      <a:pt x="22718" y="22718"/>
                      <a:pt x="23218" y="22331"/>
                      <a:pt x="23695" y="21922"/>
                    </a:cubicBezTo>
                    <a:lnTo>
                      <a:pt x="18124" y="21922"/>
                    </a:lnTo>
                    <a:lnTo>
                      <a:pt x="18124" y="15941"/>
                    </a:lnTo>
                    <a:lnTo>
                      <a:pt x="24127" y="15941"/>
                    </a:lnTo>
                    <a:lnTo>
                      <a:pt x="24127" y="21581"/>
                    </a:lnTo>
                    <a:cubicBezTo>
                      <a:pt x="24491" y="21262"/>
                      <a:pt x="24878" y="20921"/>
                      <a:pt x="25264" y="20557"/>
                    </a:cubicBezTo>
                    <a:lnTo>
                      <a:pt x="25264" y="15941"/>
                    </a:lnTo>
                    <a:lnTo>
                      <a:pt x="29335" y="15941"/>
                    </a:lnTo>
                    <a:cubicBezTo>
                      <a:pt x="29631" y="15600"/>
                      <a:pt x="29903" y="15191"/>
                      <a:pt x="30199" y="14804"/>
                    </a:cubicBezTo>
                    <a:lnTo>
                      <a:pt x="25264" y="14804"/>
                    </a:lnTo>
                    <a:lnTo>
                      <a:pt x="25264" y="8823"/>
                    </a:lnTo>
                    <a:lnTo>
                      <a:pt x="31245" y="8823"/>
                    </a:lnTo>
                    <a:lnTo>
                      <a:pt x="31245" y="13485"/>
                    </a:lnTo>
                    <a:cubicBezTo>
                      <a:pt x="31609" y="13076"/>
                      <a:pt x="31973" y="12712"/>
                      <a:pt x="32382" y="12394"/>
                    </a:cubicBezTo>
                    <a:lnTo>
                      <a:pt x="32382" y="8823"/>
                    </a:lnTo>
                    <a:lnTo>
                      <a:pt x="38385" y="8823"/>
                    </a:lnTo>
                    <a:lnTo>
                      <a:pt x="38385" y="10097"/>
                    </a:lnTo>
                    <a:cubicBezTo>
                      <a:pt x="38749" y="10074"/>
                      <a:pt x="39136" y="10029"/>
                      <a:pt x="39522" y="10029"/>
                    </a:cubicBezTo>
                    <a:lnTo>
                      <a:pt x="39522" y="8823"/>
                    </a:lnTo>
                    <a:lnTo>
                      <a:pt x="45503" y="8823"/>
                    </a:lnTo>
                    <a:lnTo>
                      <a:pt x="45503" y="10438"/>
                    </a:lnTo>
                    <a:cubicBezTo>
                      <a:pt x="45890" y="10483"/>
                      <a:pt x="46253" y="10506"/>
                      <a:pt x="46640" y="10552"/>
                    </a:cubicBezTo>
                    <a:lnTo>
                      <a:pt x="46640" y="8846"/>
                    </a:lnTo>
                    <a:lnTo>
                      <a:pt x="52643" y="8846"/>
                    </a:lnTo>
                    <a:lnTo>
                      <a:pt x="52643" y="10688"/>
                    </a:lnTo>
                    <a:cubicBezTo>
                      <a:pt x="53007" y="10665"/>
                      <a:pt x="53348" y="10620"/>
                      <a:pt x="53780" y="10552"/>
                    </a:cubicBezTo>
                    <a:lnTo>
                      <a:pt x="53780" y="8846"/>
                    </a:lnTo>
                    <a:lnTo>
                      <a:pt x="58965" y="8846"/>
                    </a:lnTo>
                    <a:cubicBezTo>
                      <a:pt x="59647" y="8460"/>
                      <a:pt x="60284" y="8028"/>
                      <a:pt x="60898" y="7550"/>
                    </a:cubicBezTo>
                    <a:lnTo>
                      <a:pt x="60898" y="1706"/>
                    </a:lnTo>
                    <a:lnTo>
                      <a:pt x="65901" y="1706"/>
                    </a:lnTo>
                    <a:cubicBezTo>
                      <a:pt x="66128" y="1342"/>
                      <a:pt x="66356" y="955"/>
                      <a:pt x="66560" y="569"/>
                    </a:cubicBezTo>
                    <a:lnTo>
                      <a:pt x="60898" y="569"/>
                    </a:lnTo>
                    <a:lnTo>
                      <a:pt x="60898" y="0"/>
                    </a:lnTo>
                    <a:lnTo>
                      <a:pt x="59761" y="0"/>
                    </a:lnTo>
                    <a:lnTo>
                      <a:pt x="59761" y="569"/>
                    </a:lnTo>
                    <a:lnTo>
                      <a:pt x="53780" y="569"/>
                    </a:lnTo>
                    <a:lnTo>
                      <a:pt x="53780" y="0"/>
                    </a:lnTo>
                    <a:lnTo>
                      <a:pt x="52643" y="0"/>
                    </a:lnTo>
                    <a:lnTo>
                      <a:pt x="52643" y="569"/>
                    </a:lnTo>
                    <a:lnTo>
                      <a:pt x="46640" y="569"/>
                    </a:lnTo>
                    <a:lnTo>
                      <a:pt x="46640" y="0"/>
                    </a:lnTo>
                    <a:lnTo>
                      <a:pt x="45503" y="0"/>
                    </a:lnTo>
                    <a:lnTo>
                      <a:pt x="45503" y="569"/>
                    </a:lnTo>
                    <a:lnTo>
                      <a:pt x="39522" y="569"/>
                    </a:lnTo>
                    <a:lnTo>
                      <a:pt x="39522" y="0"/>
                    </a:lnTo>
                    <a:lnTo>
                      <a:pt x="38385" y="0"/>
                    </a:lnTo>
                    <a:lnTo>
                      <a:pt x="38385" y="569"/>
                    </a:lnTo>
                    <a:lnTo>
                      <a:pt x="32382" y="569"/>
                    </a:lnTo>
                    <a:lnTo>
                      <a:pt x="32382" y="0"/>
                    </a:lnTo>
                    <a:lnTo>
                      <a:pt x="31245" y="0"/>
                    </a:lnTo>
                    <a:lnTo>
                      <a:pt x="31245" y="569"/>
                    </a:lnTo>
                    <a:lnTo>
                      <a:pt x="25264" y="569"/>
                    </a:lnTo>
                    <a:lnTo>
                      <a:pt x="25264" y="0"/>
                    </a:lnTo>
                    <a:lnTo>
                      <a:pt x="24127" y="0"/>
                    </a:lnTo>
                    <a:lnTo>
                      <a:pt x="24127" y="569"/>
                    </a:lnTo>
                    <a:lnTo>
                      <a:pt x="18124" y="569"/>
                    </a:lnTo>
                    <a:lnTo>
                      <a:pt x="18124" y="0"/>
                    </a:lnTo>
                    <a:lnTo>
                      <a:pt x="16987" y="0"/>
                    </a:lnTo>
                    <a:lnTo>
                      <a:pt x="16987" y="569"/>
                    </a:lnTo>
                    <a:lnTo>
                      <a:pt x="10984" y="569"/>
                    </a:lnTo>
                    <a:lnTo>
                      <a:pt x="10984" y="0"/>
                    </a:lnTo>
                    <a:lnTo>
                      <a:pt x="9847" y="0"/>
                    </a:lnTo>
                    <a:lnTo>
                      <a:pt x="9847" y="569"/>
                    </a:lnTo>
                    <a:lnTo>
                      <a:pt x="3866" y="569"/>
                    </a:lnTo>
                    <a:lnTo>
                      <a:pt x="3866" y="0"/>
                    </a:ln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400" name="Google Shape;6400;p38"/>
          <p:cNvGrpSpPr/>
          <p:nvPr/>
        </p:nvGrpSpPr>
        <p:grpSpPr>
          <a:xfrm rot="-1833639">
            <a:off x="-6350" y="4655185"/>
            <a:ext cx="2620645" cy="2792095"/>
            <a:chOff x="91572" y="425182"/>
            <a:chExt cx="1225960" cy="1306130"/>
          </a:xfrm>
        </p:grpSpPr>
        <p:grpSp>
          <p:nvGrpSpPr>
            <p:cNvPr id="6401" name="Google Shape;6401;p38"/>
            <p:cNvGrpSpPr/>
            <p:nvPr/>
          </p:nvGrpSpPr>
          <p:grpSpPr>
            <a:xfrm rot="4394298">
              <a:off x="223036" y="632315"/>
              <a:ext cx="963020" cy="990296"/>
              <a:chOff x="7174117" y="2226616"/>
              <a:chExt cx="824116" cy="847458"/>
            </a:xfrm>
          </p:grpSpPr>
          <p:sp>
            <p:nvSpPr>
              <p:cNvPr id="6402" name="Google Shape;6402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3" name="Google Shape;6403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4" name="Google Shape;6404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5" name="Google Shape;6405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6" name="Google Shape;6406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7" name="Google Shape;6407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08" name="Google Shape;6408;p38"/>
            <p:cNvGrpSpPr/>
            <p:nvPr/>
          </p:nvGrpSpPr>
          <p:grpSpPr>
            <a:xfrm rot="4394298">
              <a:off x="223048" y="533883"/>
              <a:ext cx="963020" cy="990296"/>
              <a:chOff x="7174117" y="2226616"/>
              <a:chExt cx="824116" cy="847458"/>
            </a:xfrm>
          </p:grpSpPr>
          <p:sp>
            <p:nvSpPr>
              <p:cNvPr id="6409" name="Google Shape;6409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0" name="Google Shape;6410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1" name="Google Shape;6411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2" name="Google Shape;6412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3" name="Google Shape;6413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4" name="Google Shape;6414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415" name="Google Shape;6415;p38"/>
          <p:cNvGrpSpPr/>
          <p:nvPr/>
        </p:nvGrpSpPr>
        <p:grpSpPr>
          <a:xfrm>
            <a:off x="-142240" y="3128010"/>
            <a:ext cx="1043305" cy="1025525"/>
            <a:chOff x="471070" y="534409"/>
            <a:chExt cx="517984" cy="509372"/>
          </a:xfrm>
        </p:grpSpPr>
        <p:sp>
          <p:nvSpPr>
            <p:cNvPr id="6416" name="Google Shape;6416;p38"/>
            <p:cNvSpPr/>
            <p:nvPr/>
          </p:nvSpPr>
          <p:spPr>
            <a:xfrm>
              <a:off x="471070" y="614357"/>
              <a:ext cx="496447" cy="429425"/>
            </a:xfrm>
            <a:custGeom>
              <a:avLst/>
              <a:gdLst/>
              <a:ahLst/>
              <a:cxnLst/>
              <a:rect l="l" t="t" r="r" b="b"/>
              <a:pathLst>
                <a:path w="6976" h="6034" extrusionOk="0">
                  <a:moveTo>
                    <a:pt x="1593" y="1"/>
                  </a:moveTo>
                  <a:cubicBezTo>
                    <a:pt x="742" y="1"/>
                    <a:pt x="0" y="1101"/>
                    <a:pt x="805" y="1906"/>
                  </a:cubicBezTo>
                  <a:lnTo>
                    <a:pt x="1942" y="3043"/>
                  </a:lnTo>
                  <a:lnTo>
                    <a:pt x="805" y="4180"/>
                  </a:lnTo>
                  <a:cubicBezTo>
                    <a:pt x="66" y="4971"/>
                    <a:pt x="782" y="6034"/>
                    <a:pt x="1618" y="6034"/>
                  </a:cubicBezTo>
                  <a:cubicBezTo>
                    <a:pt x="1863" y="6034"/>
                    <a:pt x="2119" y="5943"/>
                    <a:pt x="2351" y="5726"/>
                  </a:cubicBezTo>
                  <a:lnTo>
                    <a:pt x="3488" y="4589"/>
                  </a:lnTo>
                  <a:lnTo>
                    <a:pt x="4625" y="5726"/>
                  </a:lnTo>
                  <a:cubicBezTo>
                    <a:pt x="4857" y="5943"/>
                    <a:pt x="5112" y="6034"/>
                    <a:pt x="5358" y="6034"/>
                  </a:cubicBezTo>
                  <a:cubicBezTo>
                    <a:pt x="6193" y="6034"/>
                    <a:pt x="6910" y="4971"/>
                    <a:pt x="6171" y="4180"/>
                  </a:cubicBezTo>
                  <a:lnTo>
                    <a:pt x="5034" y="3043"/>
                  </a:lnTo>
                  <a:lnTo>
                    <a:pt x="6171" y="1906"/>
                  </a:lnTo>
                  <a:cubicBezTo>
                    <a:pt x="6976" y="1101"/>
                    <a:pt x="6233" y="1"/>
                    <a:pt x="5382" y="1"/>
                  </a:cubicBezTo>
                  <a:cubicBezTo>
                    <a:pt x="5127" y="1"/>
                    <a:pt x="4861" y="100"/>
                    <a:pt x="4625" y="337"/>
                  </a:cubicBezTo>
                  <a:lnTo>
                    <a:pt x="3488" y="1474"/>
                  </a:lnTo>
                  <a:lnTo>
                    <a:pt x="2351" y="337"/>
                  </a:lnTo>
                  <a:cubicBezTo>
                    <a:pt x="2114" y="100"/>
                    <a:pt x="1849" y="1"/>
                    <a:pt x="159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6417;p38"/>
            <p:cNvSpPr/>
            <p:nvPr/>
          </p:nvSpPr>
          <p:spPr>
            <a:xfrm>
              <a:off x="492607" y="534409"/>
              <a:ext cx="496447" cy="429425"/>
            </a:xfrm>
            <a:custGeom>
              <a:avLst/>
              <a:gdLst/>
              <a:ahLst/>
              <a:cxnLst/>
              <a:rect l="l" t="t" r="r" b="b"/>
              <a:pathLst>
                <a:path w="6976" h="6034" extrusionOk="0">
                  <a:moveTo>
                    <a:pt x="1593" y="1"/>
                  </a:moveTo>
                  <a:cubicBezTo>
                    <a:pt x="742" y="1"/>
                    <a:pt x="0" y="1101"/>
                    <a:pt x="805" y="1906"/>
                  </a:cubicBezTo>
                  <a:lnTo>
                    <a:pt x="1942" y="3043"/>
                  </a:lnTo>
                  <a:lnTo>
                    <a:pt x="805" y="4180"/>
                  </a:lnTo>
                  <a:cubicBezTo>
                    <a:pt x="66" y="4971"/>
                    <a:pt x="782" y="6034"/>
                    <a:pt x="1618" y="6034"/>
                  </a:cubicBezTo>
                  <a:cubicBezTo>
                    <a:pt x="1863" y="6034"/>
                    <a:pt x="2119" y="5943"/>
                    <a:pt x="2351" y="5726"/>
                  </a:cubicBezTo>
                  <a:lnTo>
                    <a:pt x="3488" y="4589"/>
                  </a:lnTo>
                  <a:lnTo>
                    <a:pt x="4625" y="5726"/>
                  </a:lnTo>
                  <a:cubicBezTo>
                    <a:pt x="4857" y="5943"/>
                    <a:pt x="5112" y="6034"/>
                    <a:pt x="5358" y="6034"/>
                  </a:cubicBezTo>
                  <a:cubicBezTo>
                    <a:pt x="6193" y="6034"/>
                    <a:pt x="6910" y="4971"/>
                    <a:pt x="6171" y="4180"/>
                  </a:cubicBezTo>
                  <a:lnTo>
                    <a:pt x="5034" y="3043"/>
                  </a:lnTo>
                  <a:lnTo>
                    <a:pt x="6171" y="1906"/>
                  </a:lnTo>
                  <a:cubicBezTo>
                    <a:pt x="6976" y="1101"/>
                    <a:pt x="6233" y="1"/>
                    <a:pt x="5382" y="1"/>
                  </a:cubicBezTo>
                  <a:cubicBezTo>
                    <a:pt x="5127" y="1"/>
                    <a:pt x="4861" y="100"/>
                    <a:pt x="4625" y="337"/>
                  </a:cubicBezTo>
                  <a:lnTo>
                    <a:pt x="3488" y="1474"/>
                  </a:lnTo>
                  <a:lnTo>
                    <a:pt x="2351" y="337"/>
                  </a:lnTo>
                  <a:cubicBezTo>
                    <a:pt x="2114" y="100"/>
                    <a:pt x="1849" y="1"/>
                    <a:pt x="1593" y="1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18" name="Google Shape;6418;p38"/>
          <p:cNvGrpSpPr/>
          <p:nvPr/>
        </p:nvGrpSpPr>
        <p:grpSpPr>
          <a:xfrm rot="1831166">
            <a:off x="47625" y="-339090"/>
            <a:ext cx="1820545" cy="1987550"/>
            <a:chOff x="7567100" y="2085976"/>
            <a:chExt cx="935147" cy="1020509"/>
          </a:xfrm>
        </p:grpSpPr>
        <p:sp>
          <p:nvSpPr>
            <p:cNvPr id="6419" name="Google Shape;6419;p38"/>
            <p:cNvSpPr/>
            <p:nvPr/>
          </p:nvSpPr>
          <p:spPr>
            <a:xfrm rot="-5811408">
              <a:off x="7636334" y="2248837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0" name="Google Shape;6420;p38"/>
            <p:cNvSpPr/>
            <p:nvPr/>
          </p:nvSpPr>
          <p:spPr>
            <a:xfrm rot="-5811408">
              <a:off x="7551704" y="2192955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21" name="Google Shape;6421;p38"/>
          <p:cNvGrpSpPr/>
          <p:nvPr/>
        </p:nvGrpSpPr>
        <p:grpSpPr>
          <a:xfrm>
            <a:off x="10638155" y="5598795"/>
            <a:ext cx="1157605" cy="831215"/>
            <a:chOff x="790675" y="1570875"/>
            <a:chExt cx="502524" cy="360952"/>
          </a:xfrm>
        </p:grpSpPr>
        <p:sp>
          <p:nvSpPr>
            <p:cNvPr id="6422" name="Google Shape;6422;p38"/>
            <p:cNvSpPr/>
            <p:nvPr/>
          </p:nvSpPr>
          <p:spPr>
            <a:xfrm>
              <a:off x="790675" y="16199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3" name="Google Shape;6423;p38"/>
            <p:cNvSpPr/>
            <p:nvPr/>
          </p:nvSpPr>
          <p:spPr>
            <a:xfrm>
              <a:off x="790675" y="18072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4" name="Google Shape;6424;p38"/>
            <p:cNvSpPr/>
            <p:nvPr/>
          </p:nvSpPr>
          <p:spPr>
            <a:xfrm>
              <a:off x="829950" y="15708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5" name="Google Shape;6425;p38"/>
            <p:cNvSpPr/>
            <p:nvPr/>
          </p:nvSpPr>
          <p:spPr>
            <a:xfrm>
              <a:off x="829950" y="17581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04" name="Google Shape;7704;p74"/>
          <p:cNvGrpSpPr/>
          <p:nvPr/>
        </p:nvGrpSpPr>
        <p:grpSpPr>
          <a:xfrm>
            <a:off x="10646410" y="424815"/>
            <a:ext cx="1149350" cy="1308100"/>
            <a:chOff x="2508851" y="3073000"/>
            <a:chExt cx="598452" cy="680691"/>
          </a:xfrm>
          <a:solidFill>
            <a:srgbClr val="FFB677"/>
          </a:solidFill>
        </p:grpSpPr>
        <p:sp>
          <p:nvSpPr>
            <p:cNvPr id="7705" name="Google Shape;7705;p74"/>
            <p:cNvSpPr/>
            <p:nvPr/>
          </p:nvSpPr>
          <p:spPr>
            <a:xfrm>
              <a:off x="2543201" y="3216930"/>
              <a:ext cx="179745" cy="153979"/>
            </a:xfrm>
            <a:custGeom>
              <a:avLst/>
              <a:gdLst/>
              <a:ahLst/>
              <a:cxnLst/>
              <a:rect l="l" t="t" r="r" b="b"/>
              <a:pathLst>
                <a:path w="2616" h="2241" extrusionOk="0">
                  <a:moveTo>
                    <a:pt x="1488" y="0"/>
                  </a:moveTo>
                  <a:cubicBezTo>
                    <a:pt x="1213" y="0"/>
                    <a:pt x="933" y="102"/>
                    <a:pt x="705" y="330"/>
                  </a:cubicBezTo>
                  <a:cubicBezTo>
                    <a:pt x="1" y="1035"/>
                    <a:pt x="501" y="2240"/>
                    <a:pt x="1501" y="2240"/>
                  </a:cubicBezTo>
                  <a:cubicBezTo>
                    <a:pt x="2115" y="2240"/>
                    <a:pt x="2616" y="1740"/>
                    <a:pt x="2616" y="1126"/>
                  </a:cubicBezTo>
                  <a:cubicBezTo>
                    <a:pt x="2616" y="448"/>
                    <a:pt x="2063" y="0"/>
                    <a:pt x="1488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6" name="Google Shape;7706;p74"/>
            <p:cNvSpPr/>
            <p:nvPr/>
          </p:nvSpPr>
          <p:spPr>
            <a:xfrm>
              <a:off x="2927558" y="3455218"/>
              <a:ext cx="179745" cy="153910"/>
            </a:xfrm>
            <a:custGeom>
              <a:avLst/>
              <a:gdLst/>
              <a:ahLst/>
              <a:cxnLst/>
              <a:rect l="l" t="t" r="r" b="b"/>
              <a:pathLst>
                <a:path w="2616" h="2240" extrusionOk="0">
                  <a:moveTo>
                    <a:pt x="1501" y="0"/>
                  </a:moveTo>
                  <a:cubicBezTo>
                    <a:pt x="501" y="0"/>
                    <a:pt x="1" y="1205"/>
                    <a:pt x="705" y="1910"/>
                  </a:cubicBezTo>
                  <a:cubicBezTo>
                    <a:pt x="933" y="2138"/>
                    <a:pt x="1213" y="2240"/>
                    <a:pt x="1488" y="2240"/>
                  </a:cubicBezTo>
                  <a:cubicBezTo>
                    <a:pt x="2063" y="2240"/>
                    <a:pt x="2616" y="1792"/>
                    <a:pt x="2616" y="1114"/>
                  </a:cubicBezTo>
                  <a:cubicBezTo>
                    <a:pt x="2616" y="500"/>
                    <a:pt x="2115" y="0"/>
                    <a:pt x="1501" y="0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7" name="Google Shape;7707;p74"/>
            <p:cNvSpPr/>
            <p:nvPr/>
          </p:nvSpPr>
          <p:spPr>
            <a:xfrm>
              <a:off x="2643173" y="3115925"/>
              <a:ext cx="384432" cy="637766"/>
            </a:xfrm>
            <a:custGeom>
              <a:avLst/>
              <a:gdLst/>
              <a:ahLst/>
              <a:cxnLst/>
              <a:rect l="l" t="t" r="r" b="b"/>
              <a:pathLst>
                <a:path w="5595" h="9282" extrusionOk="0">
                  <a:moveTo>
                    <a:pt x="4336" y="1"/>
                  </a:moveTo>
                  <a:cubicBezTo>
                    <a:pt x="3909" y="1"/>
                    <a:pt x="3507" y="256"/>
                    <a:pt x="3321" y="663"/>
                  </a:cubicBezTo>
                  <a:lnTo>
                    <a:pt x="228" y="7758"/>
                  </a:lnTo>
                  <a:cubicBezTo>
                    <a:pt x="1" y="8304"/>
                    <a:pt x="251" y="8940"/>
                    <a:pt x="797" y="9190"/>
                  </a:cubicBezTo>
                  <a:cubicBezTo>
                    <a:pt x="933" y="9259"/>
                    <a:pt x="1092" y="9281"/>
                    <a:pt x="1252" y="9281"/>
                  </a:cubicBezTo>
                  <a:cubicBezTo>
                    <a:pt x="1684" y="9281"/>
                    <a:pt x="2070" y="9031"/>
                    <a:pt x="2252" y="8622"/>
                  </a:cubicBezTo>
                  <a:lnTo>
                    <a:pt x="5345" y="1550"/>
                  </a:lnTo>
                  <a:cubicBezTo>
                    <a:pt x="5595" y="981"/>
                    <a:pt x="5322" y="345"/>
                    <a:pt x="4776" y="94"/>
                  </a:cubicBezTo>
                  <a:cubicBezTo>
                    <a:pt x="4632" y="31"/>
                    <a:pt x="4482" y="1"/>
                    <a:pt x="4336" y="1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8" name="Google Shape;7708;p74"/>
            <p:cNvSpPr/>
            <p:nvPr/>
          </p:nvSpPr>
          <p:spPr>
            <a:xfrm>
              <a:off x="2508851" y="3174005"/>
              <a:ext cx="179745" cy="153979"/>
            </a:xfrm>
            <a:custGeom>
              <a:avLst/>
              <a:gdLst/>
              <a:ahLst/>
              <a:cxnLst/>
              <a:rect l="l" t="t" r="r" b="b"/>
              <a:pathLst>
                <a:path w="2616" h="2241" extrusionOk="0">
                  <a:moveTo>
                    <a:pt x="1488" y="0"/>
                  </a:moveTo>
                  <a:cubicBezTo>
                    <a:pt x="1213" y="0"/>
                    <a:pt x="933" y="102"/>
                    <a:pt x="705" y="330"/>
                  </a:cubicBezTo>
                  <a:cubicBezTo>
                    <a:pt x="1" y="1035"/>
                    <a:pt x="501" y="2240"/>
                    <a:pt x="1501" y="2240"/>
                  </a:cubicBezTo>
                  <a:cubicBezTo>
                    <a:pt x="2115" y="2240"/>
                    <a:pt x="2616" y="1740"/>
                    <a:pt x="2616" y="1126"/>
                  </a:cubicBezTo>
                  <a:cubicBezTo>
                    <a:pt x="2616" y="448"/>
                    <a:pt x="2063" y="0"/>
                    <a:pt x="1488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9" name="Google Shape;7709;p74"/>
            <p:cNvSpPr/>
            <p:nvPr/>
          </p:nvSpPr>
          <p:spPr>
            <a:xfrm>
              <a:off x="2893208" y="3412293"/>
              <a:ext cx="179745" cy="153910"/>
            </a:xfrm>
            <a:custGeom>
              <a:avLst/>
              <a:gdLst/>
              <a:ahLst/>
              <a:cxnLst/>
              <a:rect l="l" t="t" r="r" b="b"/>
              <a:pathLst>
                <a:path w="2616" h="2240" extrusionOk="0">
                  <a:moveTo>
                    <a:pt x="1501" y="0"/>
                  </a:moveTo>
                  <a:cubicBezTo>
                    <a:pt x="501" y="0"/>
                    <a:pt x="1" y="1205"/>
                    <a:pt x="705" y="1910"/>
                  </a:cubicBezTo>
                  <a:cubicBezTo>
                    <a:pt x="933" y="2138"/>
                    <a:pt x="1213" y="2240"/>
                    <a:pt x="1488" y="2240"/>
                  </a:cubicBezTo>
                  <a:cubicBezTo>
                    <a:pt x="2063" y="2240"/>
                    <a:pt x="2616" y="1792"/>
                    <a:pt x="2616" y="1114"/>
                  </a:cubicBezTo>
                  <a:cubicBezTo>
                    <a:pt x="2616" y="500"/>
                    <a:pt x="2115" y="0"/>
                    <a:pt x="1501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0" name="Google Shape;7710;p74"/>
            <p:cNvSpPr/>
            <p:nvPr/>
          </p:nvSpPr>
          <p:spPr>
            <a:xfrm>
              <a:off x="2608823" y="3073000"/>
              <a:ext cx="384432" cy="637766"/>
            </a:xfrm>
            <a:custGeom>
              <a:avLst/>
              <a:gdLst/>
              <a:ahLst/>
              <a:cxnLst/>
              <a:rect l="l" t="t" r="r" b="b"/>
              <a:pathLst>
                <a:path w="5595" h="9282" extrusionOk="0">
                  <a:moveTo>
                    <a:pt x="4336" y="1"/>
                  </a:moveTo>
                  <a:cubicBezTo>
                    <a:pt x="3909" y="1"/>
                    <a:pt x="3507" y="256"/>
                    <a:pt x="3321" y="663"/>
                  </a:cubicBezTo>
                  <a:lnTo>
                    <a:pt x="228" y="7758"/>
                  </a:lnTo>
                  <a:cubicBezTo>
                    <a:pt x="1" y="8304"/>
                    <a:pt x="251" y="8940"/>
                    <a:pt x="797" y="9190"/>
                  </a:cubicBezTo>
                  <a:cubicBezTo>
                    <a:pt x="933" y="9259"/>
                    <a:pt x="1092" y="9281"/>
                    <a:pt x="1252" y="9281"/>
                  </a:cubicBezTo>
                  <a:cubicBezTo>
                    <a:pt x="1684" y="9281"/>
                    <a:pt x="2070" y="9031"/>
                    <a:pt x="2252" y="8622"/>
                  </a:cubicBezTo>
                  <a:lnTo>
                    <a:pt x="5345" y="1550"/>
                  </a:lnTo>
                  <a:cubicBezTo>
                    <a:pt x="5595" y="981"/>
                    <a:pt x="5322" y="345"/>
                    <a:pt x="4776" y="94"/>
                  </a:cubicBezTo>
                  <a:cubicBezTo>
                    <a:pt x="4632" y="31"/>
                    <a:pt x="4482" y="1"/>
                    <a:pt x="4336" y="1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0485120" y="2643505"/>
            <a:ext cx="2023745" cy="1889125"/>
            <a:chOff x="10068" y="4345"/>
            <a:chExt cx="3187" cy="2975"/>
          </a:xfrm>
        </p:grpSpPr>
        <p:grpSp>
          <p:nvGrpSpPr>
            <p:cNvPr id="7643" name="Google Shape;7643;p74"/>
            <p:cNvGrpSpPr/>
            <p:nvPr/>
          </p:nvGrpSpPr>
          <p:grpSpPr>
            <a:xfrm>
              <a:off x="10068" y="4345"/>
              <a:ext cx="1797" cy="1889"/>
              <a:chOff x="6309575" y="2794100"/>
              <a:chExt cx="1141375" cy="1199325"/>
            </a:xfrm>
          </p:grpSpPr>
          <p:sp>
            <p:nvSpPr>
              <p:cNvPr id="7644" name="Google Shape;7644;p74"/>
              <p:cNvSpPr/>
              <p:nvPr/>
            </p:nvSpPr>
            <p:spPr>
              <a:xfrm flipH="1">
                <a:off x="6309575" y="2885850"/>
                <a:ext cx="1125425" cy="1107575"/>
              </a:xfrm>
              <a:custGeom>
                <a:avLst/>
                <a:gdLst/>
                <a:ahLst/>
                <a:cxnLst/>
                <a:rect l="l" t="t" r="r" b="b"/>
                <a:pathLst>
                  <a:path w="45017" h="44303" extrusionOk="0">
                    <a:moveTo>
                      <a:pt x="41046" y="1"/>
                    </a:moveTo>
                    <a:cubicBezTo>
                      <a:pt x="40123" y="1"/>
                      <a:pt x="39196" y="350"/>
                      <a:pt x="38481" y="1049"/>
                    </a:cubicBezTo>
                    <a:lnTo>
                      <a:pt x="1429" y="38132"/>
                    </a:lnTo>
                    <a:cubicBezTo>
                      <a:pt x="1" y="39530"/>
                      <a:pt x="1" y="41810"/>
                      <a:pt x="1429" y="43238"/>
                    </a:cubicBezTo>
                    <a:cubicBezTo>
                      <a:pt x="2098" y="43907"/>
                      <a:pt x="3010" y="44302"/>
                      <a:pt x="3982" y="44302"/>
                    </a:cubicBezTo>
                    <a:cubicBezTo>
                      <a:pt x="4925" y="44302"/>
                      <a:pt x="5836" y="43907"/>
                      <a:pt x="6505" y="43238"/>
                    </a:cubicBezTo>
                    <a:lnTo>
                      <a:pt x="43588" y="6156"/>
                    </a:lnTo>
                    <a:cubicBezTo>
                      <a:pt x="45017" y="4757"/>
                      <a:pt x="45017" y="2478"/>
                      <a:pt x="43588" y="1049"/>
                    </a:cubicBezTo>
                    <a:cubicBezTo>
                      <a:pt x="42889" y="350"/>
                      <a:pt x="41969" y="1"/>
                      <a:pt x="41046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5" name="Google Shape;7645;p74"/>
              <p:cNvSpPr/>
              <p:nvPr/>
            </p:nvSpPr>
            <p:spPr>
              <a:xfrm flipH="1">
                <a:off x="6346800" y="2812725"/>
                <a:ext cx="1082875" cy="1069550"/>
              </a:xfrm>
              <a:custGeom>
                <a:avLst/>
                <a:gdLst/>
                <a:ahLst/>
                <a:cxnLst/>
                <a:rect l="l" t="t" r="r" b="b"/>
                <a:pathLst>
                  <a:path w="43315" h="42782" extrusionOk="0">
                    <a:moveTo>
                      <a:pt x="40199" y="0"/>
                    </a:moveTo>
                    <a:cubicBezTo>
                      <a:pt x="39469" y="0"/>
                      <a:pt x="38740" y="281"/>
                      <a:pt x="38177" y="843"/>
                    </a:cubicBezTo>
                    <a:lnTo>
                      <a:pt x="1095" y="37926"/>
                    </a:lnTo>
                    <a:cubicBezTo>
                      <a:pt x="0" y="39020"/>
                      <a:pt x="0" y="40844"/>
                      <a:pt x="1095" y="41938"/>
                    </a:cubicBezTo>
                    <a:cubicBezTo>
                      <a:pt x="1657" y="42501"/>
                      <a:pt x="2386" y="42782"/>
                      <a:pt x="3116" y="42782"/>
                    </a:cubicBezTo>
                    <a:cubicBezTo>
                      <a:pt x="3845" y="42782"/>
                      <a:pt x="4575" y="42501"/>
                      <a:pt x="5137" y="41938"/>
                    </a:cubicBezTo>
                    <a:lnTo>
                      <a:pt x="42220" y="4886"/>
                    </a:lnTo>
                    <a:cubicBezTo>
                      <a:pt x="43314" y="3761"/>
                      <a:pt x="43314" y="1968"/>
                      <a:pt x="42220" y="843"/>
                    </a:cubicBezTo>
                    <a:cubicBezTo>
                      <a:pt x="41658" y="281"/>
                      <a:pt x="40928" y="0"/>
                      <a:pt x="40199" y="0"/>
                    </a:cubicBezTo>
                    <a:close/>
                  </a:path>
                </a:pathLst>
              </a:custGeom>
              <a:solidFill>
                <a:srgbClr val="37C1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6" name="Google Shape;7646;p74"/>
              <p:cNvSpPr/>
              <p:nvPr/>
            </p:nvSpPr>
            <p:spPr>
              <a:xfrm flipH="1">
                <a:off x="6325525" y="2794100"/>
                <a:ext cx="1125425" cy="1107375"/>
              </a:xfrm>
              <a:custGeom>
                <a:avLst/>
                <a:gdLst/>
                <a:ahLst/>
                <a:cxnLst/>
                <a:rect l="l" t="t" r="r" b="b"/>
                <a:pathLst>
                  <a:path w="45017" h="44295" extrusionOk="0">
                    <a:moveTo>
                      <a:pt x="41034" y="1528"/>
                    </a:moveTo>
                    <a:cubicBezTo>
                      <a:pt x="42919" y="1528"/>
                      <a:pt x="43831" y="3777"/>
                      <a:pt x="42524" y="5084"/>
                    </a:cubicBezTo>
                    <a:lnTo>
                      <a:pt x="5441" y="42167"/>
                    </a:lnTo>
                    <a:cubicBezTo>
                      <a:pt x="5031" y="42562"/>
                      <a:pt x="4499" y="42759"/>
                      <a:pt x="3967" y="42759"/>
                    </a:cubicBezTo>
                    <a:cubicBezTo>
                      <a:pt x="3435" y="42759"/>
                      <a:pt x="2903" y="42562"/>
                      <a:pt x="2493" y="42167"/>
                    </a:cubicBezTo>
                    <a:cubicBezTo>
                      <a:pt x="1672" y="41346"/>
                      <a:pt x="1672" y="40008"/>
                      <a:pt x="2493" y="39218"/>
                    </a:cubicBezTo>
                    <a:lnTo>
                      <a:pt x="39575" y="2136"/>
                    </a:lnTo>
                    <a:cubicBezTo>
                      <a:pt x="39971" y="1740"/>
                      <a:pt x="40487" y="1528"/>
                      <a:pt x="41034" y="1528"/>
                    </a:cubicBezTo>
                    <a:close/>
                    <a:moveTo>
                      <a:pt x="41046" y="0"/>
                    </a:moveTo>
                    <a:cubicBezTo>
                      <a:pt x="40123" y="0"/>
                      <a:pt x="39195" y="357"/>
                      <a:pt x="38481" y="1072"/>
                    </a:cubicBezTo>
                    <a:lnTo>
                      <a:pt x="1429" y="38124"/>
                    </a:lnTo>
                    <a:cubicBezTo>
                      <a:pt x="0" y="39522"/>
                      <a:pt x="0" y="41832"/>
                      <a:pt x="1429" y="43230"/>
                    </a:cubicBezTo>
                    <a:cubicBezTo>
                      <a:pt x="2098" y="43899"/>
                      <a:pt x="3009" y="44294"/>
                      <a:pt x="3982" y="44294"/>
                    </a:cubicBezTo>
                    <a:cubicBezTo>
                      <a:pt x="4924" y="44294"/>
                      <a:pt x="5836" y="43899"/>
                      <a:pt x="6535" y="43230"/>
                    </a:cubicBezTo>
                    <a:lnTo>
                      <a:pt x="43588" y="6178"/>
                    </a:lnTo>
                    <a:cubicBezTo>
                      <a:pt x="45016" y="4750"/>
                      <a:pt x="45016" y="2470"/>
                      <a:pt x="43588" y="1072"/>
                    </a:cubicBezTo>
                    <a:cubicBezTo>
                      <a:pt x="42889" y="357"/>
                      <a:pt x="41969" y="0"/>
                      <a:pt x="41046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7" name="Google Shape;7647;p74"/>
              <p:cNvSpPr/>
              <p:nvPr/>
            </p:nvSpPr>
            <p:spPr>
              <a:xfrm flipH="1">
                <a:off x="6357450" y="2815550"/>
                <a:ext cx="126925" cy="127700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5108" extrusionOk="0">
                    <a:moveTo>
                      <a:pt x="2523" y="1"/>
                    </a:moveTo>
                    <a:cubicBezTo>
                      <a:pt x="1125" y="1"/>
                      <a:pt x="1" y="1156"/>
                      <a:pt x="1" y="2554"/>
                    </a:cubicBezTo>
                    <a:cubicBezTo>
                      <a:pt x="1" y="3952"/>
                      <a:pt x="1125" y="5107"/>
                      <a:pt x="2523" y="5107"/>
                    </a:cubicBezTo>
                    <a:cubicBezTo>
                      <a:pt x="3952" y="5107"/>
                      <a:pt x="5077" y="3952"/>
                      <a:pt x="5077" y="2554"/>
                    </a:cubicBezTo>
                    <a:cubicBezTo>
                      <a:pt x="5077" y="1156"/>
                      <a:pt x="3952" y="1"/>
                      <a:pt x="2523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8" name="Google Shape;7648;p74"/>
              <p:cNvSpPr/>
              <p:nvPr/>
            </p:nvSpPr>
            <p:spPr>
              <a:xfrm flipH="1">
                <a:off x="6338450" y="2796675"/>
                <a:ext cx="193025" cy="165575"/>
              </a:xfrm>
              <a:custGeom>
                <a:avLst/>
                <a:gdLst/>
                <a:ahLst/>
                <a:cxnLst/>
                <a:rect l="l" t="t" r="r" b="b"/>
                <a:pathLst>
                  <a:path w="7721" h="6623" extrusionOk="0">
                    <a:moveTo>
                      <a:pt x="4407" y="1516"/>
                    </a:moveTo>
                    <a:cubicBezTo>
                      <a:pt x="5410" y="1516"/>
                      <a:pt x="6201" y="2306"/>
                      <a:pt x="6201" y="3309"/>
                    </a:cubicBezTo>
                    <a:cubicBezTo>
                      <a:pt x="6201" y="4377"/>
                      <a:pt x="5327" y="5084"/>
                      <a:pt x="4414" y="5084"/>
                    </a:cubicBezTo>
                    <a:cubicBezTo>
                      <a:pt x="3975" y="5084"/>
                      <a:pt x="3526" y="4920"/>
                      <a:pt x="3161" y="4555"/>
                    </a:cubicBezTo>
                    <a:cubicBezTo>
                      <a:pt x="2037" y="3431"/>
                      <a:pt x="2827" y="1516"/>
                      <a:pt x="4407" y="1516"/>
                    </a:cubicBezTo>
                    <a:close/>
                    <a:moveTo>
                      <a:pt x="4398" y="1"/>
                    </a:moveTo>
                    <a:cubicBezTo>
                      <a:pt x="3589" y="1"/>
                      <a:pt x="2766" y="301"/>
                      <a:pt x="2097" y="969"/>
                    </a:cubicBezTo>
                    <a:cubicBezTo>
                      <a:pt x="0" y="3036"/>
                      <a:pt x="1489" y="6622"/>
                      <a:pt x="4407" y="6622"/>
                    </a:cubicBezTo>
                    <a:cubicBezTo>
                      <a:pt x="6231" y="6592"/>
                      <a:pt x="7721" y="5133"/>
                      <a:pt x="7721" y="3309"/>
                    </a:cubicBezTo>
                    <a:cubicBezTo>
                      <a:pt x="7721" y="1314"/>
                      <a:pt x="6092" y="1"/>
                      <a:pt x="4398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49" name="Google Shape;7649;p74"/>
            <p:cNvGrpSpPr/>
            <p:nvPr/>
          </p:nvGrpSpPr>
          <p:grpSpPr>
            <a:xfrm>
              <a:off x="10265" y="5400"/>
              <a:ext cx="1787" cy="1920"/>
              <a:chOff x="6518550" y="3429250"/>
              <a:chExt cx="1134550" cy="1219200"/>
            </a:xfrm>
          </p:grpSpPr>
          <p:sp>
            <p:nvSpPr>
              <p:cNvPr id="7650" name="Google Shape;7650;p74"/>
              <p:cNvSpPr/>
              <p:nvPr/>
            </p:nvSpPr>
            <p:spPr>
              <a:xfrm flipH="1">
                <a:off x="6518550" y="3541075"/>
                <a:ext cx="1125425" cy="1107375"/>
              </a:xfrm>
              <a:custGeom>
                <a:avLst/>
                <a:gdLst/>
                <a:ahLst/>
                <a:cxnLst/>
                <a:rect l="l" t="t" r="r" b="b"/>
                <a:pathLst>
                  <a:path w="45017" h="44295" extrusionOk="0">
                    <a:moveTo>
                      <a:pt x="41046" y="0"/>
                    </a:moveTo>
                    <a:cubicBezTo>
                      <a:pt x="40123" y="0"/>
                      <a:pt x="39196" y="357"/>
                      <a:pt x="38482" y="1072"/>
                    </a:cubicBezTo>
                    <a:lnTo>
                      <a:pt x="1399" y="38154"/>
                    </a:lnTo>
                    <a:cubicBezTo>
                      <a:pt x="1" y="39552"/>
                      <a:pt x="1" y="41832"/>
                      <a:pt x="1399" y="43230"/>
                    </a:cubicBezTo>
                    <a:cubicBezTo>
                      <a:pt x="2098" y="43929"/>
                      <a:pt x="3010" y="44294"/>
                      <a:pt x="3983" y="44294"/>
                    </a:cubicBezTo>
                    <a:cubicBezTo>
                      <a:pt x="4925" y="44294"/>
                      <a:pt x="5837" y="43929"/>
                      <a:pt x="6505" y="43230"/>
                    </a:cubicBezTo>
                    <a:lnTo>
                      <a:pt x="43588" y="6178"/>
                    </a:lnTo>
                    <a:cubicBezTo>
                      <a:pt x="45017" y="4749"/>
                      <a:pt x="45017" y="2470"/>
                      <a:pt x="43588" y="1072"/>
                    </a:cubicBezTo>
                    <a:cubicBezTo>
                      <a:pt x="42889" y="357"/>
                      <a:pt x="41970" y="0"/>
                      <a:pt x="41046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1" name="Google Shape;7651;p74"/>
              <p:cNvSpPr/>
              <p:nvPr/>
            </p:nvSpPr>
            <p:spPr>
              <a:xfrm flipH="1">
                <a:off x="6548950" y="3446275"/>
                <a:ext cx="1083625" cy="1069175"/>
              </a:xfrm>
              <a:custGeom>
                <a:avLst/>
                <a:gdLst/>
                <a:ahLst/>
                <a:cxnLst/>
                <a:rect l="l" t="t" r="r" b="b"/>
                <a:pathLst>
                  <a:path w="43345" h="42767" extrusionOk="0">
                    <a:moveTo>
                      <a:pt x="40199" y="0"/>
                    </a:moveTo>
                    <a:cubicBezTo>
                      <a:pt x="39469" y="0"/>
                      <a:pt x="38740" y="274"/>
                      <a:pt x="38178" y="821"/>
                    </a:cubicBezTo>
                    <a:lnTo>
                      <a:pt x="1125" y="37904"/>
                    </a:lnTo>
                    <a:cubicBezTo>
                      <a:pt x="1" y="39028"/>
                      <a:pt x="1" y="40822"/>
                      <a:pt x="1125" y="41946"/>
                    </a:cubicBezTo>
                    <a:cubicBezTo>
                      <a:pt x="1672" y="42493"/>
                      <a:pt x="2402" y="42767"/>
                      <a:pt x="3131" y="42767"/>
                    </a:cubicBezTo>
                    <a:cubicBezTo>
                      <a:pt x="3861" y="42767"/>
                      <a:pt x="4590" y="42493"/>
                      <a:pt x="5138" y="41946"/>
                    </a:cubicBezTo>
                    <a:lnTo>
                      <a:pt x="42220" y="4864"/>
                    </a:lnTo>
                    <a:cubicBezTo>
                      <a:pt x="43345" y="3739"/>
                      <a:pt x="43345" y="1946"/>
                      <a:pt x="42220" y="821"/>
                    </a:cubicBezTo>
                    <a:cubicBezTo>
                      <a:pt x="41658" y="274"/>
                      <a:pt x="40928" y="0"/>
                      <a:pt x="401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2" name="Google Shape;7652;p74"/>
              <p:cNvSpPr/>
              <p:nvPr/>
            </p:nvSpPr>
            <p:spPr>
              <a:xfrm flipH="1">
                <a:off x="6529950" y="3429250"/>
                <a:ext cx="1123150" cy="1105200"/>
              </a:xfrm>
              <a:custGeom>
                <a:avLst/>
                <a:gdLst/>
                <a:ahLst/>
                <a:cxnLst/>
                <a:rect l="l" t="t" r="r" b="b"/>
                <a:pathLst>
                  <a:path w="44926" h="44208" extrusionOk="0">
                    <a:moveTo>
                      <a:pt x="41035" y="1441"/>
                    </a:moveTo>
                    <a:cubicBezTo>
                      <a:pt x="42889" y="1441"/>
                      <a:pt x="43832" y="3690"/>
                      <a:pt x="42525" y="4997"/>
                    </a:cubicBezTo>
                    <a:lnTo>
                      <a:pt x="5442" y="42080"/>
                    </a:lnTo>
                    <a:cubicBezTo>
                      <a:pt x="5031" y="42490"/>
                      <a:pt x="4492" y="42696"/>
                      <a:pt x="3952" y="42696"/>
                    </a:cubicBezTo>
                    <a:cubicBezTo>
                      <a:pt x="3413" y="42696"/>
                      <a:pt x="2873" y="42490"/>
                      <a:pt x="2463" y="42080"/>
                    </a:cubicBezTo>
                    <a:cubicBezTo>
                      <a:pt x="1673" y="41259"/>
                      <a:pt x="1673" y="39952"/>
                      <a:pt x="2463" y="39132"/>
                    </a:cubicBezTo>
                    <a:lnTo>
                      <a:pt x="39546" y="2049"/>
                    </a:lnTo>
                    <a:cubicBezTo>
                      <a:pt x="39941" y="1654"/>
                      <a:pt x="40488" y="1441"/>
                      <a:pt x="41035" y="1441"/>
                    </a:cubicBezTo>
                    <a:close/>
                    <a:moveTo>
                      <a:pt x="40955" y="1"/>
                    </a:moveTo>
                    <a:cubicBezTo>
                      <a:pt x="40062" y="1"/>
                      <a:pt x="39169" y="328"/>
                      <a:pt x="38482" y="985"/>
                    </a:cubicBezTo>
                    <a:lnTo>
                      <a:pt x="1399" y="38068"/>
                    </a:lnTo>
                    <a:cubicBezTo>
                      <a:pt x="1" y="39466"/>
                      <a:pt x="1" y="41746"/>
                      <a:pt x="1399" y="43144"/>
                    </a:cubicBezTo>
                    <a:cubicBezTo>
                      <a:pt x="2068" y="43843"/>
                      <a:pt x="2980" y="44208"/>
                      <a:pt x="3952" y="44208"/>
                    </a:cubicBezTo>
                    <a:cubicBezTo>
                      <a:pt x="4895" y="44208"/>
                      <a:pt x="5837" y="43843"/>
                      <a:pt x="6506" y="43144"/>
                    </a:cubicBezTo>
                    <a:lnTo>
                      <a:pt x="43588" y="6092"/>
                    </a:lnTo>
                    <a:cubicBezTo>
                      <a:pt x="44926" y="4663"/>
                      <a:pt x="44895" y="2414"/>
                      <a:pt x="43497" y="1046"/>
                    </a:cubicBezTo>
                    <a:cubicBezTo>
                      <a:pt x="42802" y="351"/>
                      <a:pt x="41878" y="1"/>
                      <a:pt x="40955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3" name="Google Shape;7653;p74"/>
              <p:cNvSpPr/>
              <p:nvPr/>
            </p:nvSpPr>
            <p:spPr>
              <a:xfrm flipH="1">
                <a:off x="6560350" y="3449300"/>
                <a:ext cx="126925" cy="126925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5077" extrusionOk="0">
                    <a:moveTo>
                      <a:pt x="2554" y="1"/>
                    </a:moveTo>
                    <a:cubicBezTo>
                      <a:pt x="1126" y="1"/>
                      <a:pt x="1" y="1126"/>
                      <a:pt x="1" y="2524"/>
                    </a:cubicBezTo>
                    <a:cubicBezTo>
                      <a:pt x="1" y="3922"/>
                      <a:pt x="1126" y="5077"/>
                      <a:pt x="2554" y="5077"/>
                    </a:cubicBezTo>
                    <a:cubicBezTo>
                      <a:pt x="3952" y="5077"/>
                      <a:pt x="5077" y="3922"/>
                      <a:pt x="5077" y="2524"/>
                    </a:cubicBezTo>
                    <a:cubicBezTo>
                      <a:pt x="5077" y="1126"/>
                      <a:pt x="3952" y="1"/>
                      <a:pt x="2554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4" name="Google Shape;7654;p74"/>
              <p:cNvSpPr/>
              <p:nvPr/>
            </p:nvSpPr>
            <p:spPr>
              <a:xfrm flipH="1">
                <a:off x="6541350" y="3429675"/>
                <a:ext cx="193025" cy="165550"/>
              </a:xfrm>
              <a:custGeom>
                <a:avLst/>
                <a:gdLst/>
                <a:ahLst/>
                <a:cxnLst/>
                <a:rect l="l" t="t" r="r" b="b"/>
                <a:pathLst>
                  <a:path w="7721" h="6622" extrusionOk="0">
                    <a:moveTo>
                      <a:pt x="4438" y="1546"/>
                    </a:moveTo>
                    <a:cubicBezTo>
                      <a:pt x="5411" y="1546"/>
                      <a:pt x="6201" y="2336"/>
                      <a:pt x="6201" y="3309"/>
                    </a:cubicBezTo>
                    <a:cubicBezTo>
                      <a:pt x="6201" y="4383"/>
                      <a:pt x="5316" y="5106"/>
                      <a:pt x="4397" y="5106"/>
                    </a:cubicBezTo>
                    <a:cubicBezTo>
                      <a:pt x="3963" y="5106"/>
                      <a:pt x="3522" y="4946"/>
                      <a:pt x="3162" y="4585"/>
                    </a:cubicBezTo>
                    <a:cubicBezTo>
                      <a:pt x="2037" y="3461"/>
                      <a:pt x="2827" y="1546"/>
                      <a:pt x="4438" y="1546"/>
                    </a:cubicBezTo>
                    <a:close/>
                    <a:moveTo>
                      <a:pt x="4399" y="0"/>
                    </a:moveTo>
                    <a:cubicBezTo>
                      <a:pt x="3590" y="0"/>
                      <a:pt x="2766" y="300"/>
                      <a:pt x="2098" y="968"/>
                    </a:cubicBezTo>
                    <a:cubicBezTo>
                      <a:pt x="0" y="3066"/>
                      <a:pt x="1490" y="6622"/>
                      <a:pt x="4438" y="6622"/>
                    </a:cubicBezTo>
                    <a:cubicBezTo>
                      <a:pt x="6262" y="6622"/>
                      <a:pt x="7721" y="5132"/>
                      <a:pt x="7721" y="3309"/>
                    </a:cubicBezTo>
                    <a:cubicBezTo>
                      <a:pt x="7721" y="1314"/>
                      <a:pt x="6092" y="0"/>
                      <a:pt x="4399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55" name="Google Shape;7655;p74"/>
            <p:cNvGrpSpPr/>
            <p:nvPr/>
          </p:nvGrpSpPr>
          <p:grpSpPr>
            <a:xfrm>
              <a:off x="11459" y="4726"/>
              <a:ext cx="1797" cy="1889"/>
              <a:chOff x="6309575" y="2794100"/>
              <a:chExt cx="1141375" cy="1199325"/>
            </a:xfrm>
          </p:grpSpPr>
          <p:sp>
            <p:nvSpPr>
              <p:cNvPr id="7656" name="Google Shape;7656;p74"/>
              <p:cNvSpPr/>
              <p:nvPr/>
            </p:nvSpPr>
            <p:spPr>
              <a:xfrm flipH="1">
                <a:off x="6309575" y="2885850"/>
                <a:ext cx="1125425" cy="1107575"/>
              </a:xfrm>
              <a:custGeom>
                <a:avLst/>
                <a:gdLst/>
                <a:ahLst/>
                <a:cxnLst/>
                <a:rect l="l" t="t" r="r" b="b"/>
                <a:pathLst>
                  <a:path w="45017" h="44303" extrusionOk="0">
                    <a:moveTo>
                      <a:pt x="41046" y="1"/>
                    </a:moveTo>
                    <a:cubicBezTo>
                      <a:pt x="40123" y="1"/>
                      <a:pt x="39196" y="350"/>
                      <a:pt x="38481" y="1049"/>
                    </a:cubicBezTo>
                    <a:lnTo>
                      <a:pt x="1429" y="38132"/>
                    </a:lnTo>
                    <a:cubicBezTo>
                      <a:pt x="1" y="39530"/>
                      <a:pt x="1" y="41810"/>
                      <a:pt x="1429" y="43238"/>
                    </a:cubicBezTo>
                    <a:cubicBezTo>
                      <a:pt x="2098" y="43907"/>
                      <a:pt x="3010" y="44302"/>
                      <a:pt x="3982" y="44302"/>
                    </a:cubicBezTo>
                    <a:cubicBezTo>
                      <a:pt x="4925" y="44302"/>
                      <a:pt x="5836" y="43907"/>
                      <a:pt x="6505" y="43238"/>
                    </a:cubicBezTo>
                    <a:lnTo>
                      <a:pt x="43588" y="6156"/>
                    </a:lnTo>
                    <a:cubicBezTo>
                      <a:pt x="45017" y="4757"/>
                      <a:pt x="45017" y="2478"/>
                      <a:pt x="43588" y="1049"/>
                    </a:cubicBezTo>
                    <a:cubicBezTo>
                      <a:pt x="42889" y="350"/>
                      <a:pt x="41969" y="1"/>
                      <a:pt x="41046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7" name="Google Shape;7657;p74"/>
              <p:cNvSpPr/>
              <p:nvPr/>
            </p:nvSpPr>
            <p:spPr>
              <a:xfrm flipH="1">
                <a:off x="6346800" y="2812725"/>
                <a:ext cx="1082875" cy="1069550"/>
              </a:xfrm>
              <a:custGeom>
                <a:avLst/>
                <a:gdLst/>
                <a:ahLst/>
                <a:cxnLst/>
                <a:rect l="l" t="t" r="r" b="b"/>
                <a:pathLst>
                  <a:path w="43315" h="42782" extrusionOk="0">
                    <a:moveTo>
                      <a:pt x="40199" y="0"/>
                    </a:moveTo>
                    <a:cubicBezTo>
                      <a:pt x="39469" y="0"/>
                      <a:pt x="38740" y="281"/>
                      <a:pt x="38177" y="843"/>
                    </a:cubicBezTo>
                    <a:lnTo>
                      <a:pt x="1095" y="37926"/>
                    </a:lnTo>
                    <a:cubicBezTo>
                      <a:pt x="0" y="39020"/>
                      <a:pt x="0" y="40844"/>
                      <a:pt x="1095" y="41938"/>
                    </a:cubicBezTo>
                    <a:cubicBezTo>
                      <a:pt x="1657" y="42501"/>
                      <a:pt x="2386" y="42782"/>
                      <a:pt x="3116" y="42782"/>
                    </a:cubicBezTo>
                    <a:cubicBezTo>
                      <a:pt x="3845" y="42782"/>
                      <a:pt x="4575" y="42501"/>
                      <a:pt x="5137" y="41938"/>
                    </a:cubicBezTo>
                    <a:lnTo>
                      <a:pt x="42220" y="4886"/>
                    </a:lnTo>
                    <a:cubicBezTo>
                      <a:pt x="43314" y="3761"/>
                      <a:pt x="43314" y="1968"/>
                      <a:pt x="42220" y="843"/>
                    </a:cubicBezTo>
                    <a:cubicBezTo>
                      <a:pt x="41658" y="281"/>
                      <a:pt x="40928" y="0"/>
                      <a:pt x="40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8" name="Google Shape;7658;p74"/>
              <p:cNvSpPr/>
              <p:nvPr/>
            </p:nvSpPr>
            <p:spPr>
              <a:xfrm flipH="1">
                <a:off x="6325525" y="2794100"/>
                <a:ext cx="1125425" cy="1107375"/>
              </a:xfrm>
              <a:custGeom>
                <a:avLst/>
                <a:gdLst/>
                <a:ahLst/>
                <a:cxnLst/>
                <a:rect l="l" t="t" r="r" b="b"/>
                <a:pathLst>
                  <a:path w="45017" h="44295" extrusionOk="0">
                    <a:moveTo>
                      <a:pt x="41034" y="1528"/>
                    </a:moveTo>
                    <a:cubicBezTo>
                      <a:pt x="42919" y="1528"/>
                      <a:pt x="43831" y="3777"/>
                      <a:pt x="42524" y="5084"/>
                    </a:cubicBezTo>
                    <a:lnTo>
                      <a:pt x="5441" y="42167"/>
                    </a:lnTo>
                    <a:cubicBezTo>
                      <a:pt x="5031" y="42562"/>
                      <a:pt x="4499" y="42759"/>
                      <a:pt x="3967" y="42759"/>
                    </a:cubicBezTo>
                    <a:cubicBezTo>
                      <a:pt x="3435" y="42759"/>
                      <a:pt x="2903" y="42562"/>
                      <a:pt x="2493" y="42167"/>
                    </a:cubicBezTo>
                    <a:cubicBezTo>
                      <a:pt x="1672" y="41346"/>
                      <a:pt x="1672" y="40008"/>
                      <a:pt x="2493" y="39218"/>
                    </a:cubicBezTo>
                    <a:lnTo>
                      <a:pt x="39575" y="2136"/>
                    </a:lnTo>
                    <a:cubicBezTo>
                      <a:pt x="39971" y="1740"/>
                      <a:pt x="40487" y="1528"/>
                      <a:pt x="41034" y="1528"/>
                    </a:cubicBezTo>
                    <a:close/>
                    <a:moveTo>
                      <a:pt x="41046" y="0"/>
                    </a:moveTo>
                    <a:cubicBezTo>
                      <a:pt x="40123" y="0"/>
                      <a:pt x="39195" y="357"/>
                      <a:pt x="38481" y="1072"/>
                    </a:cubicBezTo>
                    <a:lnTo>
                      <a:pt x="1429" y="38124"/>
                    </a:lnTo>
                    <a:cubicBezTo>
                      <a:pt x="0" y="39522"/>
                      <a:pt x="0" y="41832"/>
                      <a:pt x="1429" y="43230"/>
                    </a:cubicBezTo>
                    <a:cubicBezTo>
                      <a:pt x="2098" y="43899"/>
                      <a:pt x="3009" y="44294"/>
                      <a:pt x="3982" y="44294"/>
                    </a:cubicBezTo>
                    <a:cubicBezTo>
                      <a:pt x="4924" y="44294"/>
                      <a:pt x="5836" y="43899"/>
                      <a:pt x="6535" y="43230"/>
                    </a:cubicBezTo>
                    <a:lnTo>
                      <a:pt x="43588" y="6178"/>
                    </a:lnTo>
                    <a:cubicBezTo>
                      <a:pt x="45016" y="4750"/>
                      <a:pt x="45016" y="2470"/>
                      <a:pt x="43588" y="1072"/>
                    </a:cubicBezTo>
                    <a:cubicBezTo>
                      <a:pt x="42889" y="357"/>
                      <a:pt x="41969" y="0"/>
                      <a:pt x="41046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9" name="Google Shape;7659;p74"/>
              <p:cNvSpPr/>
              <p:nvPr/>
            </p:nvSpPr>
            <p:spPr>
              <a:xfrm flipH="1">
                <a:off x="6357450" y="2815550"/>
                <a:ext cx="126925" cy="127700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5108" extrusionOk="0">
                    <a:moveTo>
                      <a:pt x="2523" y="1"/>
                    </a:moveTo>
                    <a:cubicBezTo>
                      <a:pt x="1125" y="1"/>
                      <a:pt x="1" y="1156"/>
                      <a:pt x="1" y="2554"/>
                    </a:cubicBezTo>
                    <a:cubicBezTo>
                      <a:pt x="1" y="3952"/>
                      <a:pt x="1125" y="5107"/>
                      <a:pt x="2523" y="5107"/>
                    </a:cubicBezTo>
                    <a:cubicBezTo>
                      <a:pt x="3952" y="5107"/>
                      <a:pt x="5077" y="3952"/>
                      <a:pt x="5077" y="2554"/>
                    </a:cubicBezTo>
                    <a:cubicBezTo>
                      <a:pt x="5077" y="1156"/>
                      <a:pt x="3952" y="1"/>
                      <a:pt x="2523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0" name="Google Shape;7660;p74"/>
              <p:cNvSpPr/>
              <p:nvPr/>
            </p:nvSpPr>
            <p:spPr>
              <a:xfrm flipH="1">
                <a:off x="6338450" y="2796675"/>
                <a:ext cx="193025" cy="165575"/>
              </a:xfrm>
              <a:custGeom>
                <a:avLst/>
                <a:gdLst/>
                <a:ahLst/>
                <a:cxnLst/>
                <a:rect l="l" t="t" r="r" b="b"/>
                <a:pathLst>
                  <a:path w="7721" h="6623" extrusionOk="0">
                    <a:moveTo>
                      <a:pt x="4407" y="1516"/>
                    </a:moveTo>
                    <a:cubicBezTo>
                      <a:pt x="5410" y="1516"/>
                      <a:pt x="6201" y="2306"/>
                      <a:pt x="6201" y="3309"/>
                    </a:cubicBezTo>
                    <a:cubicBezTo>
                      <a:pt x="6201" y="4377"/>
                      <a:pt x="5327" y="5084"/>
                      <a:pt x="4414" y="5084"/>
                    </a:cubicBezTo>
                    <a:cubicBezTo>
                      <a:pt x="3975" y="5084"/>
                      <a:pt x="3526" y="4920"/>
                      <a:pt x="3161" y="4555"/>
                    </a:cubicBezTo>
                    <a:cubicBezTo>
                      <a:pt x="2037" y="3431"/>
                      <a:pt x="2827" y="1516"/>
                      <a:pt x="4407" y="1516"/>
                    </a:cubicBezTo>
                    <a:close/>
                    <a:moveTo>
                      <a:pt x="4398" y="1"/>
                    </a:moveTo>
                    <a:cubicBezTo>
                      <a:pt x="3589" y="1"/>
                      <a:pt x="2766" y="301"/>
                      <a:pt x="2097" y="969"/>
                    </a:cubicBezTo>
                    <a:cubicBezTo>
                      <a:pt x="0" y="3036"/>
                      <a:pt x="1489" y="6622"/>
                      <a:pt x="4407" y="6622"/>
                    </a:cubicBezTo>
                    <a:cubicBezTo>
                      <a:pt x="6231" y="6592"/>
                      <a:pt x="7721" y="5133"/>
                      <a:pt x="7721" y="3309"/>
                    </a:cubicBezTo>
                    <a:cubicBezTo>
                      <a:pt x="7721" y="1314"/>
                      <a:pt x="6092" y="1"/>
                      <a:pt x="4398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4" name="组合 73"/>
          <p:cNvGrpSpPr/>
          <p:nvPr/>
        </p:nvGrpSpPr>
        <p:grpSpPr>
          <a:xfrm>
            <a:off x="3205479" y="2506980"/>
            <a:ext cx="5781043" cy="1426210"/>
            <a:chOff x="4988" y="4336"/>
            <a:chExt cx="5764" cy="1422"/>
          </a:xfrm>
        </p:grpSpPr>
        <p:grpSp>
          <p:nvGrpSpPr>
            <p:cNvPr id="70" name="组合 69"/>
            <p:cNvGrpSpPr/>
            <p:nvPr/>
          </p:nvGrpSpPr>
          <p:grpSpPr>
            <a:xfrm>
              <a:off x="4988" y="4336"/>
              <a:ext cx="1471" cy="1422"/>
              <a:chOff x="5273" y="3860"/>
              <a:chExt cx="1768" cy="1708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5273" y="3968"/>
                <a:ext cx="1600" cy="1600"/>
              </a:xfrm>
              <a:prstGeom prst="ellipse">
                <a:avLst/>
              </a:prstGeom>
              <a:solidFill>
                <a:srgbClr val="4526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rgbClr val="452666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5441" y="3860"/>
                <a:ext cx="1600" cy="1600"/>
              </a:xfrm>
              <a:prstGeom prst="ellipse">
                <a:avLst/>
              </a:prstGeom>
              <a:solidFill>
                <a:srgbClr val="FFB677"/>
              </a:solidFill>
              <a:ln w="25400">
                <a:solidFill>
                  <a:srgbClr val="452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4800" b="1">
                    <a:solidFill>
                      <a:srgbClr val="452666"/>
                    </a:solidFill>
                    <a:latin typeface="Algerian" panose="04020705040A02060702" charset="0"/>
                    <a:cs typeface="Algerian" panose="04020705040A02060702" charset="0"/>
                  </a:rPr>
                  <a:t>4</a:t>
                </a:r>
              </a:p>
            </p:txBody>
          </p:sp>
        </p:grpSp>
        <p:grpSp>
          <p:nvGrpSpPr>
            <p:cNvPr id="73" name="组合 72"/>
            <p:cNvGrpSpPr/>
            <p:nvPr/>
          </p:nvGrpSpPr>
          <p:grpSpPr>
            <a:xfrm>
              <a:off x="6592" y="4427"/>
              <a:ext cx="4160" cy="1217"/>
              <a:chOff x="4834" y="3684"/>
              <a:chExt cx="4160" cy="1217"/>
            </a:xfrm>
          </p:grpSpPr>
          <p:sp>
            <p:nvSpPr>
              <p:cNvPr id="71" name="文本框 70"/>
              <p:cNvSpPr txBox="1"/>
              <p:nvPr/>
            </p:nvSpPr>
            <p:spPr>
              <a:xfrm>
                <a:off x="4834" y="3684"/>
                <a:ext cx="4160" cy="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4000" b="1">
                    <a:solidFill>
                      <a:srgbClr val="452666"/>
                    </a:solidFill>
                    <a:latin typeface="Algerian" panose="04020705040A02060702" charset="0"/>
                  </a:rPr>
                  <a:t>ADD TITLE HERE</a:t>
                </a:r>
              </a:p>
            </p:txBody>
          </p:sp>
          <p:sp>
            <p:nvSpPr>
              <p:cNvPr id="72" name="文本框 71"/>
              <p:cNvSpPr txBox="1"/>
              <p:nvPr/>
            </p:nvSpPr>
            <p:spPr>
              <a:xfrm>
                <a:off x="4834" y="4319"/>
                <a:ext cx="4131" cy="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600">
                    <a:latin typeface="+mj-lt"/>
                    <a:cs typeface="+mj-lt"/>
                    <a:sym typeface="+mn-ea"/>
                  </a:rPr>
                  <a:t>Here is where your presentation beginsHere is where your presentation begins</a:t>
                </a:r>
                <a:endParaRPr lang="en-GB" altLang="en-US" sz="1600">
                  <a:solidFill>
                    <a:srgbClr val="5F6CAF"/>
                  </a:solidFill>
                  <a:latin typeface="+mj-lt"/>
                  <a:ea typeface="微软雅黑 Light" panose="020B0502040204020203" charset="-122"/>
                  <a:cs typeface="+mj-lt"/>
                  <a:sym typeface="+mn-ea"/>
                </a:endParaRPr>
              </a:p>
            </p:txBody>
          </p:sp>
        </p:grpSp>
      </p:grpSp>
      <p:grpSp>
        <p:nvGrpSpPr>
          <p:cNvPr id="7682" name="Google Shape;7682;p74"/>
          <p:cNvGrpSpPr/>
          <p:nvPr/>
        </p:nvGrpSpPr>
        <p:grpSpPr>
          <a:xfrm rot="1146322">
            <a:off x="5236390" y="131864"/>
            <a:ext cx="1353424" cy="2365229"/>
            <a:chOff x="3659850" y="-690175"/>
            <a:chExt cx="1353450" cy="2365275"/>
          </a:xfrm>
        </p:grpSpPr>
        <p:sp>
          <p:nvSpPr>
            <p:cNvPr id="7683" name="Google Shape;7683;p74"/>
            <p:cNvSpPr/>
            <p:nvPr/>
          </p:nvSpPr>
          <p:spPr>
            <a:xfrm>
              <a:off x="3661425" y="-690175"/>
              <a:ext cx="1351875" cy="2175325"/>
            </a:xfrm>
            <a:custGeom>
              <a:avLst/>
              <a:gdLst/>
              <a:ahLst/>
              <a:cxnLst/>
              <a:rect l="l" t="t" r="r" b="b"/>
              <a:pathLst>
                <a:path w="54075" h="87013" extrusionOk="0">
                  <a:moveTo>
                    <a:pt x="34743" y="2026"/>
                  </a:moveTo>
                  <a:lnTo>
                    <a:pt x="52312" y="18744"/>
                  </a:lnTo>
                  <a:lnTo>
                    <a:pt x="49850" y="23698"/>
                  </a:lnTo>
                  <a:lnTo>
                    <a:pt x="32281" y="6981"/>
                  </a:lnTo>
                  <a:lnTo>
                    <a:pt x="34743" y="2026"/>
                  </a:lnTo>
                  <a:close/>
                  <a:moveTo>
                    <a:pt x="31551" y="8409"/>
                  </a:moveTo>
                  <a:lnTo>
                    <a:pt x="49120" y="25127"/>
                  </a:lnTo>
                  <a:lnTo>
                    <a:pt x="45929" y="31540"/>
                  </a:lnTo>
                  <a:lnTo>
                    <a:pt x="28360" y="14823"/>
                  </a:lnTo>
                  <a:lnTo>
                    <a:pt x="31551" y="8409"/>
                  </a:lnTo>
                  <a:close/>
                  <a:moveTo>
                    <a:pt x="27661" y="16251"/>
                  </a:moveTo>
                  <a:lnTo>
                    <a:pt x="45229" y="32969"/>
                  </a:lnTo>
                  <a:lnTo>
                    <a:pt x="42038" y="39382"/>
                  </a:lnTo>
                  <a:lnTo>
                    <a:pt x="24469" y="22665"/>
                  </a:lnTo>
                  <a:lnTo>
                    <a:pt x="27661" y="16251"/>
                  </a:lnTo>
                  <a:close/>
                  <a:moveTo>
                    <a:pt x="23740" y="24093"/>
                  </a:moveTo>
                  <a:lnTo>
                    <a:pt x="41308" y="40811"/>
                  </a:lnTo>
                  <a:lnTo>
                    <a:pt x="38117" y="47224"/>
                  </a:lnTo>
                  <a:lnTo>
                    <a:pt x="20548" y="30507"/>
                  </a:lnTo>
                  <a:lnTo>
                    <a:pt x="23740" y="24093"/>
                  </a:lnTo>
                  <a:close/>
                  <a:moveTo>
                    <a:pt x="19849" y="31935"/>
                  </a:moveTo>
                  <a:lnTo>
                    <a:pt x="37418" y="48653"/>
                  </a:lnTo>
                  <a:lnTo>
                    <a:pt x="34226" y="55066"/>
                  </a:lnTo>
                  <a:lnTo>
                    <a:pt x="16657" y="38349"/>
                  </a:lnTo>
                  <a:lnTo>
                    <a:pt x="19849" y="31935"/>
                  </a:lnTo>
                  <a:close/>
                  <a:moveTo>
                    <a:pt x="15928" y="39777"/>
                  </a:moveTo>
                  <a:lnTo>
                    <a:pt x="33527" y="56495"/>
                  </a:lnTo>
                  <a:lnTo>
                    <a:pt x="30305" y="62908"/>
                  </a:lnTo>
                  <a:lnTo>
                    <a:pt x="12736" y="46191"/>
                  </a:lnTo>
                  <a:lnTo>
                    <a:pt x="15928" y="39777"/>
                  </a:lnTo>
                  <a:close/>
                  <a:moveTo>
                    <a:pt x="12037" y="47619"/>
                  </a:moveTo>
                  <a:lnTo>
                    <a:pt x="29606" y="64337"/>
                  </a:lnTo>
                  <a:lnTo>
                    <a:pt x="26415" y="70750"/>
                  </a:lnTo>
                  <a:lnTo>
                    <a:pt x="8846" y="54033"/>
                  </a:lnTo>
                  <a:lnTo>
                    <a:pt x="12037" y="47619"/>
                  </a:lnTo>
                  <a:close/>
                  <a:moveTo>
                    <a:pt x="8116" y="55461"/>
                  </a:moveTo>
                  <a:lnTo>
                    <a:pt x="25715" y="72179"/>
                  </a:lnTo>
                  <a:lnTo>
                    <a:pt x="22524" y="78593"/>
                  </a:lnTo>
                  <a:lnTo>
                    <a:pt x="4955" y="61875"/>
                  </a:lnTo>
                  <a:lnTo>
                    <a:pt x="8116" y="55461"/>
                  </a:lnTo>
                  <a:close/>
                  <a:moveTo>
                    <a:pt x="4226" y="63304"/>
                  </a:moveTo>
                  <a:lnTo>
                    <a:pt x="21794" y="80021"/>
                  </a:lnTo>
                  <a:lnTo>
                    <a:pt x="19332" y="85006"/>
                  </a:lnTo>
                  <a:lnTo>
                    <a:pt x="1764" y="68288"/>
                  </a:lnTo>
                  <a:lnTo>
                    <a:pt x="4226" y="63304"/>
                  </a:lnTo>
                  <a:close/>
                  <a:moveTo>
                    <a:pt x="34533" y="1"/>
                  </a:moveTo>
                  <a:cubicBezTo>
                    <a:pt x="34482" y="1"/>
                    <a:pt x="34430" y="7"/>
                    <a:pt x="34378" y="20"/>
                  </a:cubicBezTo>
                  <a:cubicBezTo>
                    <a:pt x="34165" y="50"/>
                    <a:pt x="33953" y="202"/>
                    <a:pt x="33831" y="415"/>
                  </a:cubicBezTo>
                  <a:lnTo>
                    <a:pt x="153" y="68106"/>
                  </a:lnTo>
                  <a:cubicBezTo>
                    <a:pt x="1" y="68380"/>
                    <a:pt x="61" y="68744"/>
                    <a:pt x="305" y="68988"/>
                  </a:cubicBezTo>
                  <a:lnTo>
                    <a:pt x="19028" y="86799"/>
                  </a:lnTo>
                  <a:cubicBezTo>
                    <a:pt x="19150" y="86921"/>
                    <a:pt x="19363" y="87012"/>
                    <a:pt x="19545" y="87012"/>
                  </a:cubicBezTo>
                  <a:lnTo>
                    <a:pt x="19667" y="87012"/>
                  </a:lnTo>
                  <a:cubicBezTo>
                    <a:pt x="19910" y="86951"/>
                    <a:pt x="20123" y="86799"/>
                    <a:pt x="20214" y="86587"/>
                  </a:cubicBezTo>
                  <a:lnTo>
                    <a:pt x="53923" y="18896"/>
                  </a:lnTo>
                  <a:cubicBezTo>
                    <a:pt x="54075" y="18622"/>
                    <a:pt x="54014" y="18257"/>
                    <a:pt x="53771" y="18014"/>
                  </a:cubicBezTo>
                  <a:lnTo>
                    <a:pt x="35047" y="202"/>
                  </a:lnTo>
                  <a:cubicBezTo>
                    <a:pt x="34903" y="83"/>
                    <a:pt x="34723" y="1"/>
                    <a:pt x="3453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4" name="Google Shape;7684;p74"/>
            <p:cNvSpPr/>
            <p:nvPr/>
          </p:nvSpPr>
          <p:spPr>
            <a:xfrm>
              <a:off x="3719950" y="1083125"/>
              <a:ext cx="399725" cy="542600"/>
            </a:xfrm>
            <a:custGeom>
              <a:avLst/>
              <a:gdLst/>
              <a:ahLst/>
              <a:cxnLst/>
              <a:rect l="l" t="t" r="r" b="b"/>
              <a:pathLst>
                <a:path w="15989" h="21704" extrusionOk="0">
                  <a:moveTo>
                    <a:pt x="0" y="1"/>
                  </a:moveTo>
                  <a:lnTo>
                    <a:pt x="6292" y="21703"/>
                  </a:lnTo>
                  <a:lnTo>
                    <a:pt x="15988" y="1522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CE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5" name="Google Shape;7685;p74"/>
            <p:cNvSpPr/>
            <p:nvPr/>
          </p:nvSpPr>
          <p:spPr>
            <a:xfrm>
              <a:off x="3659850" y="1001725"/>
              <a:ext cx="509200" cy="673375"/>
            </a:xfrm>
            <a:custGeom>
              <a:avLst/>
              <a:gdLst/>
              <a:ahLst/>
              <a:cxnLst/>
              <a:rect l="l" t="t" r="r" b="b"/>
              <a:pathLst>
                <a:path w="20368" h="26935" extrusionOk="0">
                  <a:moveTo>
                    <a:pt x="2404" y="3257"/>
                  </a:moveTo>
                  <a:lnTo>
                    <a:pt x="18392" y="18485"/>
                  </a:lnTo>
                  <a:lnTo>
                    <a:pt x="8696" y="24959"/>
                  </a:lnTo>
                  <a:lnTo>
                    <a:pt x="2404" y="3257"/>
                  </a:lnTo>
                  <a:close/>
                  <a:moveTo>
                    <a:pt x="896" y="1"/>
                  </a:moveTo>
                  <a:cubicBezTo>
                    <a:pt x="436" y="1"/>
                    <a:pt x="1" y="449"/>
                    <a:pt x="155" y="977"/>
                  </a:cubicBezTo>
                  <a:lnTo>
                    <a:pt x="7511" y="26357"/>
                  </a:lnTo>
                  <a:cubicBezTo>
                    <a:pt x="7571" y="26601"/>
                    <a:pt x="7754" y="26783"/>
                    <a:pt x="7997" y="26874"/>
                  </a:cubicBezTo>
                  <a:cubicBezTo>
                    <a:pt x="8058" y="26905"/>
                    <a:pt x="8149" y="26935"/>
                    <a:pt x="8240" y="26935"/>
                  </a:cubicBezTo>
                  <a:cubicBezTo>
                    <a:pt x="8392" y="26905"/>
                    <a:pt x="8544" y="26874"/>
                    <a:pt x="8666" y="26783"/>
                  </a:cubicBezTo>
                  <a:lnTo>
                    <a:pt x="20003" y="19184"/>
                  </a:lnTo>
                  <a:cubicBezTo>
                    <a:pt x="20216" y="19063"/>
                    <a:pt x="20338" y="18850"/>
                    <a:pt x="20338" y="18637"/>
                  </a:cubicBezTo>
                  <a:cubicBezTo>
                    <a:pt x="20368" y="18394"/>
                    <a:pt x="20277" y="18181"/>
                    <a:pt x="20125" y="18029"/>
                  </a:cubicBezTo>
                  <a:lnTo>
                    <a:pt x="1401" y="217"/>
                  </a:lnTo>
                  <a:cubicBezTo>
                    <a:pt x="1250" y="66"/>
                    <a:pt x="1071" y="1"/>
                    <a:pt x="89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7682;p74"/>
          <p:cNvGrpSpPr/>
          <p:nvPr/>
        </p:nvGrpSpPr>
        <p:grpSpPr>
          <a:xfrm rot="1146322" flipH="1" flipV="1">
            <a:off x="5236390" y="4207929"/>
            <a:ext cx="1353424" cy="2365229"/>
            <a:chOff x="3659850" y="-690175"/>
            <a:chExt cx="1353450" cy="2365275"/>
          </a:xfrm>
        </p:grpSpPr>
        <p:sp>
          <p:nvSpPr>
            <p:cNvPr id="3" name="Google Shape;7683;p74"/>
            <p:cNvSpPr/>
            <p:nvPr/>
          </p:nvSpPr>
          <p:spPr>
            <a:xfrm>
              <a:off x="3661425" y="-690175"/>
              <a:ext cx="1351875" cy="2175325"/>
            </a:xfrm>
            <a:custGeom>
              <a:avLst/>
              <a:gdLst/>
              <a:ahLst/>
              <a:cxnLst/>
              <a:rect l="l" t="t" r="r" b="b"/>
              <a:pathLst>
                <a:path w="54075" h="87013" extrusionOk="0">
                  <a:moveTo>
                    <a:pt x="34743" y="2026"/>
                  </a:moveTo>
                  <a:lnTo>
                    <a:pt x="52312" y="18744"/>
                  </a:lnTo>
                  <a:lnTo>
                    <a:pt x="49850" y="23698"/>
                  </a:lnTo>
                  <a:lnTo>
                    <a:pt x="32281" y="6981"/>
                  </a:lnTo>
                  <a:lnTo>
                    <a:pt x="34743" y="2026"/>
                  </a:lnTo>
                  <a:close/>
                  <a:moveTo>
                    <a:pt x="31551" y="8409"/>
                  </a:moveTo>
                  <a:lnTo>
                    <a:pt x="49120" y="25127"/>
                  </a:lnTo>
                  <a:lnTo>
                    <a:pt x="45929" y="31540"/>
                  </a:lnTo>
                  <a:lnTo>
                    <a:pt x="28360" y="14823"/>
                  </a:lnTo>
                  <a:lnTo>
                    <a:pt x="31551" y="8409"/>
                  </a:lnTo>
                  <a:close/>
                  <a:moveTo>
                    <a:pt x="27661" y="16251"/>
                  </a:moveTo>
                  <a:lnTo>
                    <a:pt x="45229" y="32969"/>
                  </a:lnTo>
                  <a:lnTo>
                    <a:pt x="42038" y="39382"/>
                  </a:lnTo>
                  <a:lnTo>
                    <a:pt x="24469" y="22665"/>
                  </a:lnTo>
                  <a:lnTo>
                    <a:pt x="27661" y="16251"/>
                  </a:lnTo>
                  <a:close/>
                  <a:moveTo>
                    <a:pt x="23740" y="24093"/>
                  </a:moveTo>
                  <a:lnTo>
                    <a:pt x="41308" y="40811"/>
                  </a:lnTo>
                  <a:lnTo>
                    <a:pt x="38117" y="47224"/>
                  </a:lnTo>
                  <a:lnTo>
                    <a:pt x="20548" y="30507"/>
                  </a:lnTo>
                  <a:lnTo>
                    <a:pt x="23740" y="24093"/>
                  </a:lnTo>
                  <a:close/>
                  <a:moveTo>
                    <a:pt x="19849" y="31935"/>
                  </a:moveTo>
                  <a:lnTo>
                    <a:pt x="37418" y="48653"/>
                  </a:lnTo>
                  <a:lnTo>
                    <a:pt x="34226" y="55066"/>
                  </a:lnTo>
                  <a:lnTo>
                    <a:pt x="16657" y="38349"/>
                  </a:lnTo>
                  <a:lnTo>
                    <a:pt x="19849" y="31935"/>
                  </a:lnTo>
                  <a:close/>
                  <a:moveTo>
                    <a:pt x="15928" y="39777"/>
                  </a:moveTo>
                  <a:lnTo>
                    <a:pt x="33527" y="56495"/>
                  </a:lnTo>
                  <a:lnTo>
                    <a:pt x="30305" y="62908"/>
                  </a:lnTo>
                  <a:lnTo>
                    <a:pt x="12736" y="46191"/>
                  </a:lnTo>
                  <a:lnTo>
                    <a:pt x="15928" y="39777"/>
                  </a:lnTo>
                  <a:close/>
                  <a:moveTo>
                    <a:pt x="12037" y="47619"/>
                  </a:moveTo>
                  <a:lnTo>
                    <a:pt x="29606" y="64337"/>
                  </a:lnTo>
                  <a:lnTo>
                    <a:pt x="26415" y="70750"/>
                  </a:lnTo>
                  <a:lnTo>
                    <a:pt x="8846" y="54033"/>
                  </a:lnTo>
                  <a:lnTo>
                    <a:pt x="12037" y="47619"/>
                  </a:lnTo>
                  <a:close/>
                  <a:moveTo>
                    <a:pt x="8116" y="55461"/>
                  </a:moveTo>
                  <a:lnTo>
                    <a:pt x="25715" y="72179"/>
                  </a:lnTo>
                  <a:lnTo>
                    <a:pt x="22524" y="78593"/>
                  </a:lnTo>
                  <a:lnTo>
                    <a:pt x="4955" y="61875"/>
                  </a:lnTo>
                  <a:lnTo>
                    <a:pt x="8116" y="55461"/>
                  </a:lnTo>
                  <a:close/>
                  <a:moveTo>
                    <a:pt x="4226" y="63304"/>
                  </a:moveTo>
                  <a:lnTo>
                    <a:pt x="21794" y="80021"/>
                  </a:lnTo>
                  <a:lnTo>
                    <a:pt x="19332" y="85006"/>
                  </a:lnTo>
                  <a:lnTo>
                    <a:pt x="1764" y="68288"/>
                  </a:lnTo>
                  <a:lnTo>
                    <a:pt x="4226" y="63304"/>
                  </a:lnTo>
                  <a:close/>
                  <a:moveTo>
                    <a:pt x="34533" y="1"/>
                  </a:moveTo>
                  <a:cubicBezTo>
                    <a:pt x="34482" y="1"/>
                    <a:pt x="34430" y="7"/>
                    <a:pt x="34378" y="20"/>
                  </a:cubicBezTo>
                  <a:cubicBezTo>
                    <a:pt x="34165" y="50"/>
                    <a:pt x="33953" y="202"/>
                    <a:pt x="33831" y="415"/>
                  </a:cubicBezTo>
                  <a:lnTo>
                    <a:pt x="153" y="68106"/>
                  </a:lnTo>
                  <a:cubicBezTo>
                    <a:pt x="1" y="68380"/>
                    <a:pt x="61" y="68744"/>
                    <a:pt x="305" y="68988"/>
                  </a:cubicBezTo>
                  <a:lnTo>
                    <a:pt x="19028" y="86799"/>
                  </a:lnTo>
                  <a:cubicBezTo>
                    <a:pt x="19150" y="86921"/>
                    <a:pt x="19363" y="87012"/>
                    <a:pt x="19545" y="87012"/>
                  </a:cubicBezTo>
                  <a:lnTo>
                    <a:pt x="19667" y="87012"/>
                  </a:lnTo>
                  <a:cubicBezTo>
                    <a:pt x="19910" y="86951"/>
                    <a:pt x="20123" y="86799"/>
                    <a:pt x="20214" y="86587"/>
                  </a:cubicBezTo>
                  <a:lnTo>
                    <a:pt x="53923" y="18896"/>
                  </a:lnTo>
                  <a:cubicBezTo>
                    <a:pt x="54075" y="18622"/>
                    <a:pt x="54014" y="18257"/>
                    <a:pt x="53771" y="18014"/>
                  </a:cubicBezTo>
                  <a:lnTo>
                    <a:pt x="35047" y="202"/>
                  </a:lnTo>
                  <a:cubicBezTo>
                    <a:pt x="34903" y="83"/>
                    <a:pt x="34723" y="1"/>
                    <a:pt x="3453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7684;p74"/>
            <p:cNvSpPr/>
            <p:nvPr/>
          </p:nvSpPr>
          <p:spPr>
            <a:xfrm>
              <a:off x="3719950" y="1083125"/>
              <a:ext cx="399725" cy="542600"/>
            </a:xfrm>
            <a:custGeom>
              <a:avLst/>
              <a:gdLst/>
              <a:ahLst/>
              <a:cxnLst/>
              <a:rect l="l" t="t" r="r" b="b"/>
              <a:pathLst>
                <a:path w="15989" h="21704" extrusionOk="0">
                  <a:moveTo>
                    <a:pt x="0" y="1"/>
                  </a:moveTo>
                  <a:lnTo>
                    <a:pt x="6292" y="21703"/>
                  </a:lnTo>
                  <a:lnTo>
                    <a:pt x="15988" y="1522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CE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7685;p74"/>
            <p:cNvSpPr/>
            <p:nvPr/>
          </p:nvSpPr>
          <p:spPr>
            <a:xfrm>
              <a:off x="3659850" y="1001725"/>
              <a:ext cx="509200" cy="673375"/>
            </a:xfrm>
            <a:custGeom>
              <a:avLst/>
              <a:gdLst/>
              <a:ahLst/>
              <a:cxnLst/>
              <a:rect l="l" t="t" r="r" b="b"/>
              <a:pathLst>
                <a:path w="20368" h="26935" extrusionOk="0">
                  <a:moveTo>
                    <a:pt x="2404" y="3257"/>
                  </a:moveTo>
                  <a:lnTo>
                    <a:pt x="18392" y="18485"/>
                  </a:lnTo>
                  <a:lnTo>
                    <a:pt x="8696" y="24959"/>
                  </a:lnTo>
                  <a:lnTo>
                    <a:pt x="2404" y="3257"/>
                  </a:lnTo>
                  <a:close/>
                  <a:moveTo>
                    <a:pt x="896" y="1"/>
                  </a:moveTo>
                  <a:cubicBezTo>
                    <a:pt x="436" y="1"/>
                    <a:pt x="1" y="449"/>
                    <a:pt x="155" y="977"/>
                  </a:cubicBezTo>
                  <a:lnTo>
                    <a:pt x="7511" y="26357"/>
                  </a:lnTo>
                  <a:cubicBezTo>
                    <a:pt x="7571" y="26601"/>
                    <a:pt x="7754" y="26783"/>
                    <a:pt x="7997" y="26874"/>
                  </a:cubicBezTo>
                  <a:cubicBezTo>
                    <a:pt x="8058" y="26905"/>
                    <a:pt x="8149" y="26935"/>
                    <a:pt x="8240" y="26935"/>
                  </a:cubicBezTo>
                  <a:cubicBezTo>
                    <a:pt x="8392" y="26905"/>
                    <a:pt x="8544" y="26874"/>
                    <a:pt x="8666" y="26783"/>
                  </a:cubicBezTo>
                  <a:lnTo>
                    <a:pt x="20003" y="19184"/>
                  </a:lnTo>
                  <a:cubicBezTo>
                    <a:pt x="20216" y="19063"/>
                    <a:pt x="20338" y="18850"/>
                    <a:pt x="20338" y="18637"/>
                  </a:cubicBezTo>
                  <a:cubicBezTo>
                    <a:pt x="20368" y="18394"/>
                    <a:pt x="20277" y="18181"/>
                    <a:pt x="20125" y="18029"/>
                  </a:cubicBezTo>
                  <a:lnTo>
                    <a:pt x="1401" y="217"/>
                  </a:lnTo>
                  <a:cubicBezTo>
                    <a:pt x="1250" y="66"/>
                    <a:pt x="1071" y="1"/>
                    <a:pt x="89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2000"/>
                                        <p:tgtEl>
                                          <p:spTgt spid="7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组合 177"/>
          <p:cNvGrpSpPr/>
          <p:nvPr/>
        </p:nvGrpSpPr>
        <p:grpSpPr>
          <a:xfrm>
            <a:off x="-233680" y="-268605"/>
            <a:ext cx="12599670" cy="7440930"/>
            <a:chOff x="-368" y="-423"/>
            <a:chExt cx="19842" cy="11718"/>
          </a:xfrm>
        </p:grpSpPr>
        <p:grpSp>
          <p:nvGrpSpPr>
            <p:cNvPr id="158" name="组合 157"/>
            <p:cNvGrpSpPr/>
            <p:nvPr/>
          </p:nvGrpSpPr>
          <p:grpSpPr>
            <a:xfrm>
              <a:off x="-368" y="-423"/>
              <a:ext cx="19842" cy="11580"/>
              <a:chOff x="-368" y="-423"/>
              <a:chExt cx="19842" cy="11580"/>
            </a:xfrm>
          </p:grpSpPr>
          <p:grpSp>
            <p:nvGrpSpPr>
              <p:cNvPr id="150" name="组合 149"/>
              <p:cNvGrpSpPr/>
              <p:nvPr/>
            </p:nvGrpSpPr>
            <p:grpSpPr>
              <a:xfrm>
                <a:off x="-368" y="-423"/>
                <a:ext cx="19842" cy="11581"/>
                <a:chOff x="-368" y="-423"/>
                <a:chExt cx="19842" cy="11581"/>
              </a:xfrm>
            </p:grpSpPr>
            <p:grpSp>
              <p:nvGrpSpPr>
                <p:cNvPr id="67" name="组合 66"/>
                <p:cNvGrpSpPr/>
                <p:nvPr/>
              </p:nvGrpSpPr>
              <p:grpSpPr>
                <a:xfrm>
                  <a:off x="-368" y="0"/>
                  <a:ext cx="19842" cy="10996"/>
                  <a:chOff x="-368" y="0"/>
                  <a:chExt cx="19842" cy="10996"/>
                </a:xfrm>
              </p:grpSpPr>
              <p:grpSp>
                <p:nvGrpSpPr>
                  <p:cNvPr id="58" name="组合 57"/>
                  <p:cNvGrpSpPr/>
                  <p:nvPr/>
                </p:nvGrpSpPr>
                <p:grpSpPr>
                  <a:xfrm>
                    <a:off x="-368" y="0"/>
                    <a:ext cx="19843" cy="10996"/>
                    <a:chOff x="-368" y="0"/>
                    <a:chExt cx="19843" cy="10996"/>
                  </a:xfrm>
                </p:grpSpPr>
                <p:grpSp>
                  <p:nvGrpSpPr>
                    <p:cNvPr id="12" name="组合 11"/>
                    <p:cNvGrpSpPr/>
                    <p:nvPr/>
                  </p:nvGrpSpPr>
                  <p:grpSpPr>
                    <a:xfrm>
                      <a:off x="13097" y="0"/>
                      <a:ext cx="6378" cy="10997"/>
                      <a:chOff x="13097" y="0"/>
                      <a:chExt cx="6378" cy="10997"/>
                    </a:xfrm>
                  </p:grpSpPr>
                  <p:grpSp>
                    <p:nvGrpSpPr>
                      <p:cNvPr id="7" name="组合 6"/>
                      <p:cNvGrpSpPr/>
                      <p:nvPr/>
                    </p:nvGrpSpPr>
                    <p:grpSpPr>
                      <a:xfrm>
                        <a:off x="13097" y="0"/>
                        <a:ext cx="6378" cy="3264"/>
                        <a:chOff x="13097" y="0"/>
                        <a:chExt cx="6378" cy="3264"/>
                      </a:xfrm>
                    </p:grpSpPr>
                    <p:sp>
                      <p:nvSpPr>
                        <p:cNvPr id="7390" name="Google Shape;7390;p74"/>
                        <p:cNvSpPr/>
                        <p:nvPr/>
                      </p:nvSpPr>
                      <p:spPr>
                        <a:xfrm flipH="1">
                          <a:off x="13097" y="0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" name="Google Shape;7390;p74"/>
                        <p:cNvSpPr/>
                        <p:nvPr/>
                      </p:nvSpPr>
                      <p:spPr>
                        <a:xfrm flipV="1">
                          <a:off x="13373" y="474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" name="组合 7"/>
                      <p:cNvGrpSpPr/>
                      <p:nvPr/>
                    </p:nvGrpSpPr>
                    <p:grpSpPr>
                      <a:xfrm>
                        <a:off x="13097" y="7733"/>
                        <a:ext cx="6378" cy="3264"/>
                        <a:chOff x="13097" y="0"/>
                        <a:chExt cx="6378" cy="3264"/>
                      </a:xfrm>
                    </p:grpSpPr>
                    <p:sp>
                      <p:nvSpPr>
                        <p:cNvPr id="9" name="Google Shape;7390;p74"/>
                        <p:cNvSpPr/>
                        <p:nvPr/>
                      </p:nvSpPr>
                      <p:spPr>
                        <a:xfrm flipH="1">
                          <a:off x="13097" y="0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" name="Google Shape;7390;p74"/>
                        <p:cNvSpPr/>
                        <p:nvPr/>
                      </p:nvSpPr>
                      <p:spPr>
                        <a:xfrm flipV="1">
                          <a:off x="13373" y="474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19" name="组合 18"/>
                    <p:cNvGrpSpPr/>
                    <p:nvPr/>
                  </p:nvGrpSpPr>
                  <p:grpSpPr>
                    <a:xfrm>
                      <a:off x="-368" y="0"/>
                      <a:ext cx="6378" cy="10997"/>
                      <a:chOff x="13097" y="0"/>
                      <a:chExt cx="6378" cy="10997"/>
                    </a:xfrm>
                  </p:grpSpPr>
                  <p:grpSp>
                    <p:nvGrpSpPr>
                      <p:cNvPr id="20" name="组合 19"/>
                      <p:cNvGrpSpPr/>
                      <p:nvPr/>
                    </p:nvGrpSpPr>
                    <p:grpSpPr>
                      <a:xfrm>
                        <a:off x="13097" y="0"/>
                        <a:ext cx="6378" cy="3264"/>
                        <a:chOff x="13097" y="0"/>
                        <a:chExt cx="6378" cy="3264"/>
                      </a:xfrm>
                    </p:grpSpPr>
                    <p:sp>
                      <p:nvSpPr>
                        <p:cNvPr id="21" name="Google Shape;7390;p74"/>
                        <p:cNvSpPr/>
                        <p:nvPr/>
                      </p:nvSpPr>
                      <p:spPr>
                        <a:xfrm flipH="1">
                          <a:off x="13097" y="0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2" name="Google Shape;7390;p74"/>
                        <p:cNvSpPr/>
                        <p:nvPr/>
                      </p:nvSpPr>
                      <p:spPr>
                        <a:xfrm flipV="1">
                          <a:off x="13373" y="474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3" name="组合 22"/>
                      <p:cNvGrpSpPr/>
                      <p:nvPr/>
                    </p:nvGrpSpPr>
                    <p:grpSpPr>
                      <a:xfrm>
                        <a:off x="13097" y="7733"/>
                        <a:ext cx="6378" cy="3264"/>
                        <a:chOff x="13097" y="0"/>
                        <a:chExt cx="6378" cy="3264"/>
                      </a:xfrm>
                    </p:grpSpPr>
                    <p:sp>
                      <p:nvSpPr>
                        <p:cNvPr id="24" name="Google Shape;7390;p74"/>
                        <p:cNvSpPr/>
                        <p:nvPr/>
                      </p:nvSpPr>
                      <p:spPr>
                        <a:xfrm flipH="1">
                          <a:off x="13097" y="0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6" name="Google Shape;7390;p74"/>
                        <p:cNvSpPr/>
                        <p:nvPr/>
                      </p:nvSpPr>
                      <p:spPr>
                        <a:xfrm flipV="1">
                          <a:off x="13373" y="474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  <p:sp>
                <p:nvSpPr>
                  <p:cNvPr id="62" name="圆角矩形 61"/>
                  <p:cNvSpPr/>
                  <p:nvPr/>
                </p:nvSpPr>
                <p:spPr>
                  <a:xfrm>
                    <a:off x="569" y="834"/>
                    <a:ext cx="17466" cy="9671"/>
                  </a:xfrm>
                  <a:prstGeom prst="roundRect">
                    <a:avLst/>
                  </a:prstGeom>
                  <a:solidFill>
                    <a:srgbClr val="452666"/>
                  </a:solidFill>
                  <a:ln w="25400">
                    <a:solidFill>
                      <a:srgbClr val="4526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1" name="圆角矩形 60"/>
                  <p:cNvSpPr/>
                  <p:nvPr/>
                </p:nvSpPr>
                <p:spPr>
                  <a:xfrm>
                    <a:off x="867" y="565"/>
                    <a:ext cx="17466" cy="9671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25400">
                    <a:solidFill>
                      <a:srgbClr val="4526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68" name="组合 67"/>
                <p:cNvGrpSpPr/>
                <p:nvPr/>
              </p:nvGrpSpPr>
              <p:grpSpPr>
                <a:xfrm flipH="1">
                  <a:off x="-311" y="7896"/>
                  <a:ext cx="3494" cy="3262"/>
                  <a:chOff x="10068" y="4345"/>
                  <a:chExt cx="3187" cy="2975"/>
                </a:xfrm>
              </p:grpSpPr>
              <p:grpSp>
                <p:nvGrpSpPr>
                  <p:cNvPr id="69" name="Google Shape;7643;p74"/>
                  <p:cNvGrpSpPr/>
                  <p:nvPr/>
                </p:nvGrpSpPr>
                <p:grpSpPr>
                  <a:xfrm>
                    <a:off x="10068" y="4345"/>
                    <a:ext cx="1797" cy="1889"/>
                    <a:chOff x="6309575" y="2794100"/>
                    <a:chExt cx="1141375" cy="1199325"/>
                  </a:xfrm>
                </p:grpSpPr>
                <p:sp>
                  <p:nvSpPr>
                    <p:cNvPr id="129" name="Google Shape;7644;p74"/>
                    <p:cNvSpPr/>
                    <p:nvPr/>
                  </p:nvSpPr>
                  <p:spPr>
                    <a:xfrm flipH="1">
                      <a:off x="6309575" y="2885850"/>
                      <a:ext cx="1125425" cy="1107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303" extrusionOk="0">
                          <a:moveTo>
                            <a:pt x="41046" y="1"/>
                          </a:moveTo>
                          <a:cubicBezTo>
                            <a:pt x="40123" y="1"/>
                            <a:pt x="39196" y="350"/>
                            <a:pt x="38481" y="1049"/>
                          </a:cubicBezTo>
                          <a:lnTo>
                            <a:pt x="1429" y="38132"/>
                          </a:lnTo>
                          <a:cubicBezTo>
                            <a:pt x="1" y="39530"/>
                            <a:pt x="1" y="41810"/>
                            <a:pt x="1429" y="43238"/>
                          </a:cubicBezTo>
                          <a:cubicBezTo>
                            <a:pt x="2098" y="43907"/>
                            <a:pt x="3010" y="44302"/>
                            <a:pt x="3982" y="44302"/>
                          </a:cubicBezTo>
                          <a:cubicBezTo>
                            <a:pt x="4925" y="44302"/>
                            <a:pt x="5836" y="43907"/>
                            <a:pt x="6505" y="43238"/>
                          </a:cubicBezTo>
                          <a:lnTo>
                            <a:pt x="43588" y="6156"/>
                          </a:lnTo>
                          <a:cubicBezTo>
                            <a:pt x="45017" y="4757"/>
                            <a:pt x="45017" y="2478"/>
                            <a:pt x="43588" y="1049"/>
                          </a:cubicBezTo>
                          <a:cubicBezTo>
                            <a:pt x="42889" y="350"/>
                            <a:pt x="41969" y="1"/>
                            <a:pt x="41046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0" name="Google Shape;7645;p74"/>
                    <p:cNvSpPr/>
                    <p:nvPr/>
                  </p:nvSpPr>
                  <p:spPr>
                    <a:xfrm flipH="1">
                      <a:off x="6346800" y="2812725"/>
                      <a:ext cx="1082875" cy="10695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315" h="42782" extrusionOk="0">
                          <a:moveTo>
                            <a:pt x="40199" y="0"/>
                          </a:moveTo>
                          <a:cubicBezTo>
                            <a:pt x="39469" y="0"/>
                            <a:pt x="38740" y="281"/>
                            <a:pt x="38177" y="843"/>
                          </a:cubicBezTo>
                          <a:lnTo>
                            <a:pt x="1095" y="37926"/>
                          </a:lnTo>
                          <a:cubicBezTo>
                            <a:pt x="0" y="39020"/>
                            <a:pt x="0" y="40844"/>
                            <a:pt x="1095" y="41938"/>
                          </a:cubicBezTo>
                          <a:cubicBezTo>
                            <a:pt x="1657" y="42501"/>
                            <a:pt x="2386" y="42782"/>
                            <a:pt x="3116" y="42782"/>
                          </a:cubicBezTo>
                          <a:cubicBezTo>
                            <a:pt x="3845" y="42782"/>
                            <a:pt x="4575" y="42501"/>
                            <a:pt x="5137" y="41938"/>
                          </a:cubicBezTo>
                          <a:lnTo>
                            <a:pt x="42220" y="4886"/>
                          </a:lnTo>
                          <a:cubicBezTo>
                            <a:pt x="43314" y="3761"/>
                            <a:pt x="43314" y="1968"/>
                            <a:pt x="42220" y="843"/>
                          </a:cubicBezTo>
                          <a:cubicBezTo>
                            <a:pt x="41658" y="281"/>
                            <a:pt x="40928" y="0"/>
                            <a:pt x="40199" y="0"/>
                          </a:cubicBezTo>
                          <a:close/>
                        </a:path>
                      </a:pathLst>
                    </a:custGeom>
                    <a:solidFill>
                      <a:srgbClr val="37C1CA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2" name="Google Shape;7646;p74"/>
                    <p:cNvSpPr/>
                    <p:nvPr/>
                  </p:nvSpPr>
                  <p:spPr>
                    <a:xfrm flipH="1">
                      <a:off x="6325525" y="2794100"/>
                      <a:ext cx="1125425" cy="1107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295" extrusionOk="0">
                          <a:moveTo>
                            <a:pt x="41034" y="1528"/>
                          </a:moveTo>
                          <a:cubicBezTo>
                            <a:pt x="42919" y="1528"/>
                            <a:pt x="43831" y="3777"/>
                            <a:pt x="42524" y="5084"/>
                          </a:cubicBezTo>
                          <a:lnTo>
                            <a:pt x="5441" y="42167"/>
                          </a:lnTo>
                          <a:cubicBezTo>
                            <a:pt x="5031" y="42562"/>
                            <a:pt x="4499" y="42759"/>
                            <a:pt x="3967" y="42759"/>
                          </a:cubicBezTo>
                          <a:cubicBezTo>
                            <a:pt x="3435" y="42759"/>
                            <a:pt x="2903" y="42562"/>
                            <a:pt x="2493" y="42167"/>
                          </a:cubicBezTo>
                          <a:cubicBezTo>
                            <a:pt x="1672" y="41346"/>
                            <a:pt x="1672" y="40008"/>
                            <a:pt x="2493" y="39218"/>
                          </a:cubicBezTo>
                          <a:lnTo>
                            <a:pt x="39575" y="2136"/>
                          </a:lnTo>
                          <a:cubicBezTo>
                            <a:pt x="39971" y="1740"/>
                            <a:pt x="40487" y="1528"/>
                            <a:pt x="41034" y="1528"/>
                          </a:cubicBezTo>
                          <a:close/>
                          <a:moveTo>
                            <a:pt x="41046" y="0"/>
                          </a:moveTo>
                          <a:cubicBezTo>
                            <a:pt x="40123" y="0"/>
                            <a:pt x="39195" y="357"/>
                            <a:pt x="38481" y="1072"/>
                          </a:cubicBezTo>
                          <a:lnTo>
                            <a:pt x="1429" y="38124"/>
                          </a:lnTo>
                          <a:cubicBezTo>
                            <a:pt x="0" y="39522"/>
                            <a:pt x="0" y="41832"/>
                            <a:pt x="1429" y="43230"/>
                          </a:cubicBezTo>
                          <a:cubicBezTo>
                            <a:pt x="2098" y="43899"/>
                            <a:pt x="3009" y="44294"/>
                            <a:pt x="3982" y="44294"/>
                          </a:cubicBezTo>
                          <a:cubicBezTo>
                            <a:pt x="4924" y="44294"/>
                            <a:pt x="5836" y="43899"/>
                            <a:pt x="6535" y="43230"/>
                          </a:cubicBezTo>
                          <a:lnTo>
                            <a:pt x="43588" y="6178"/>
                          </a:lnTo>
                          <a:cubicBezTo>
                            <a:pt x="45016" y="4750"/>
                            <a:pt x="45016" y="2470"/>
                            <a:pt x="43588" y="1072"/>
                          </a:cubicBezTo>
                          <a:cubicBezTo>
                            <a:pt x="42889" y="357"/>
                            <a:pt x="41969" y="0"/>
                            <a:pt x="41046" y="0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3" name="Google Shape;7647;p74"/>
                    <p:cNvSpPr/>
                    <p:nvPr/>
                  </p:nvSpPr>
                  <p:spPr>
                    <a:xfrm flipH="1">
                      <a:off x="6357450" y="2815550"/>
                      <a:ext cx="126925" cy="127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077" h="5108" extrusionOk="0">
                          <a:moveTo>
                            <a:pt x="2523" y="1"/>
                          </a:moveTo>
                          <a:cubicBezTo>
                            <a:pt x="1125" y="1"/>
                            <a:pt x="1" y="1156"/>
                            <a:pt x="1" y="2554"/>
                          </a:cubicBezTo>
                          <a:cubicBezTo>
                            <a:pt x="1" y="3952"/>
                            <a:pt x="1125" y="5107"/>
                            <a:pt x="2523" y="5107"/>
                          </a:cubicBezTo>
                          <a:cubicBezTo>
                            <a:pt x="3952" y="5107"/>
                            <a:pt x="5077" y="3952"/>
                            <a:pt x="5077" y="2554"/>
                          </a:cubicBezTo>
                          <a:cubicBezTo>
                            <a:pt x="5077" y="1156"/>
                            <a:pt x="3952" y="1"/>
                            <a:pt x="2523" y="1"/>
                          </a:cubicBezTo>
                          <a:close/>
                        </a:path>
                      </a:pathLst>
                    </a:custGeom>
                    <a:solidFill>
                      <a:srgbClr val="F6F3D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4" name="Google Shape;7648;p74"/>
                    <p:cNvSpPr/>
                    <p:nvPr/>
                  </p:nvSpPr>
                  <p:spPr>
                    <a:xfrm flipH="1">
                      <a:off x="6338450" y="2796675"/>
                      <a:ext cx="193025" cy="165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721" h="6623" extrusionOk="0">
                          <a:moveTo>
                            <a:pt x="4407" y="1516"/>
                          </a:moveTo>
                          <a:cubicBezTo>
                            <a:pt x="5410" y="1516"/>
                            <a:pt x="6201" y="2306"/>
                            <a:pt x="6201" y="3309"/>
                          </a:cubicBezTo>
                          <a:cubicBezTo>
                            <a:pt x="6201" y="4377"/>
                            <a:pt x="5327" y="5084"/>
                            <a:pt x="4414" y="5084"/>
                          </a:cubicBezTo>
                          <a:cubicBezTo>
                            <a:pt x="3975" y="5084"/>
                            <a:pt x="3526" y="4920"/>
                            <a:pt x="3161" y="4555"/>
                          </a:cubicBezTo>
                          <a:cubicBezTo>
                            <a:pt x="2037" y="3431"/>
                            <a:pt x="2827" y="1516"/>
                            <a:pt x="4407" y="1516"/>
                          </a:cubicBezTo>
                          <a:close/>
                          <a:moveTo>
                            <a:pt x="4398" y="1"/>
                          </a:moveTo>
                          <a:cubicBezTo>
                            <a:pt x="3589" y="1"/>
                            <a:pt x="2766" y="301"/>
                            <a:pt x="2097" y="969"/>
                          </a:cubicBezTo>
                          <a:cubicBezTo>
                            <a:pt x="0" y="3036"/>
                            <a:pt x="1489" y="6622"/>
                            <a:pt x="4407" y="6622"/>
                          </a:cubicBezTo>
                          <a:cubicBezTo>
                            <a:pt x="6231" y="6592"/>
                            <a:pt x="7721" y="5133"/>
                            <a:pt x="7721" y="3309"/>
                          </a:cubicBezTo>
                          <a:cubicBezTo>
                            <a:pt x="7721" y="1314"/>
                            <a:pt x="6092" y="1"/>
                            <a:pt x="4398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35" name="Google Shape;7649;p74"/>
                  <p:cNvGrpSpPr/>
                  <p:nvPr/>
                </p:nvGrpSpPr>
                <p:grpSpPr>
                  <a:xfrm>
                    <a:off x="10265" y="5400"/>
                    <a:ext cx="1787" cy="1920"/>
                    <a:chOff x="6518550" y="3429250"/>
                    <a:chExt cx="1134550" cy="1219200"/>
                  </a:xfrm>
                </p:grpSpPr>
                <p:sp>
                  <p:nvSpPr>
                    <p:cNvPr id="136" name="Google Shape;7650;p74"/>
                    <p:cNvSpPr/>
                    <p:nvPr/>
                  </p:nvSpPr>
                  <p:spPr>
                    <a:xfrm flipH="1">
                      <a:off x="6518550" y="3541075"/>
                      <a:ext cx="1125425" cy="1107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295" extrusionOk="0">
                          <a:moveTo>
                            <a:pt x="41046" y="0"/>
                          </a:moveTo>
                          <a:cubicBezTo>
                            <a:pt x="40123" y="0"/>
                            <a:pt x="39196" y="357"/>
                            <a:pt x="38482" y="1072"/>
                          </a:cubicBezTo>
                          <a:lnTo>
                            <a:pt x="1399" y="38154"/>
                          </a:lnTo>
                          <a:cubicBezTo>
                            <a:pt x="1" y="39552"/>
                            <a:pt x="1" y="41832"/>
                            <a:pt x="1399" y="43230"/>
                          </a:cubicBezTo>
                          <a:cubicBezTo>
                            <a:pt x="2098" y="43929"/>
                            <a:pt x="3010" y="44294"/>
                            <a:pt x="3983" y="44294"/>
                          </a:cubicBezTo>
                          <a:cubicBezTo>
                            <a:pt x="4925" y="44294"/>
                            <a:pt x="5837" y="43929"/>
                            <a:pt x="6505" y="43230"/>
                          </a:cubicBezTo>
                          <a:lnTo>
                            <a:pt x="43588" y="6178"/>
                          </a:lnTo>
                          <a:cubicBezTo>
                            <a:pt x="45017" y="4749"/>
                            <a:pt x="45017" y="2470"/>
                            <a:pt x="43588" y="1072"/>
                          </a:cubicBezTo>
                          <a:cubicBezTo>
                            <a:pt x="42889" y="357"/>
                            <a:pt x="41970" y="0"/>
                            <a:pt x="41046" y="0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7" name="Google Shape;7651;p74"/>
                    <p:cNvSpPr/>
                    <p:nvPr/>
                  </p:nvSpPr>
                  <p:spPr>
                    <a:xfrm flipH="1">
                      <a:off x="6548950" y="3446275"/>
                      <a:ext cx="1083625" cy="1069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345" h="42767" extrusionOk="0">
                          <a:moveTo>
                            <a:pt x="40199" y="0"/>
                          </a:moveTo>
                          <a:cubicBezTo>
                            <a:pt x="39469" y="0"/>
                            <a:pt x="38740" y="274"/>
                            <a:pt x="38178" y="821"/>
                          </a:cubicBezTo>
                          <a:lnTo>
                            <a:pt x="1125" y="37904"/>
                          </a:lnTo>
                          <a:cubicBezTo>
                            <a:pt x="1" y="39028"/>
                            <a:pt x="1" y="40822"/>
                            <a:pt x="1125" y="41946"/>
                          </a:cubicBezTo>
                          <a:cubicBezTo>
                            <a:pt x="1672" y="42493"/>
                            <a:pt x="2402" y="42767"/>
                            <a:pt x="3131" y="42767"/>
                          </a:cubicBezTo>
                          <a:cubicBezTo>
                            <a:pt x="3861" y="42767"/>
                            <a:pt x="4590" y="42493"/>
                            <a:pt x="5138" y="41946"/>
                          </a:cubicBezTo>
                          <a:lnTo>
                            <a:pt x="42220" y="4864"/>
                          </a:lnTo>
                          <a:cubicBezTo>
                            <a:pt x="43345" y="3739"/>
                            <a:pt x="43345" y="1946"/>
                            <a:pt x="42220" y="821"/>
                          </a:cubicBezTo>
                          <a:cubicBezTo>
                            <a:pt x="41658" y="274"/>
                            <a:pt x="40928" y="0"/>
                            <a:pt x="40199" y="0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8" name="Google Shape;7652;p74"/>
                    <p:cNvSpPr/>
                    <p:nvPr/>
                  </p:nvSpPr>
                  <p:spPr>
                    <a:xfrm flipH="1">
                      <a:off x="6529950" y="3429250"/>
                      <a:ext cx="1123150" cy="11052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4926" h="44208" extrusionOk="0">
                          <a:moveTo>
                            <a:pt x="41035" y="1441"/>
                          </a:moveTo>
                          <a:cubicBezTo>
                            <a:pt x="42889" y="1441"/>
                            <a:pt x="43832" y="3690"/>
                            <a:pt x="42525" y="4997"/>
                          </a:cubicBezTo>
                          <a:lnTo>
                            <a:pt x="5442" y="42080"/>
                          </a:lnTo>
                          <a:cubicBezTo>
                            <a:pt x="5031" y="42490"/>
                            <a:pt x="4492" y="42696"/>
                            <a:pt x="3952" y="42696"/>
                          </a:cubicBezTo>
                          <a:cubicBezTo>
                            <a:pt x="3413" y="42696"/>
                            <a:pt x="2873" y="42490"/>
                            <a:pt x="2463" y="42080"/>
                          </a:cubicBezTo>
                          <a:cubicBezTo>
                            <a:pt x="1673" y="41259"/>
                            <a:pt x="1673" y="39952"/>
                            <a:pt x="2463" y="39132"/>
                          </a:cubicBezTo>
                          <a:lnTo>
                            <a:pt x="39546" y="2049"/>
                          </a:lnTo>
                          <a:cubicBezTo>
                            <a:pt x="39941" y="1654"/>
                            <a:pt x="40488" y="1441"/>
                            <a:pt x="41035" y="1441"/>
                          </a:cubicBezTo>
                          <a:close/>
                          <a:moveTo>
                            <a:pt x="40955" y="1"/>
                          </a:moveTo>
                          <a:cubicBezTo>
                            <a:pt x="40062" y="1"/>
                            <a:pt x="39169" y="328"/>
                            <a:pt x="38482" y="985"/>
                          </a:cubicBezTo>
                          <a:lnTo>
                            <a:pt x="1399" y="38068"/>
                          </a:lnTo>
                          <a:cubicBezTo>
                            <a:pt x="1" y="39466"/>
                            <a:pt x="1" y="41746"/>
                            <a:pt x="1399" y="43144"/>
                          </a:cubicBezTo>
                          <a:cubicBezTo>
                            <a:pt x="2068" y="43843"/>
                            <a:pt x="2980" y="44208"/>
                            <a:pt x="3952" y="44208"/>
                          </a:cubicBezTo>
                          <a:cubicBezTo>
                            <a:pt x="4895" y="44208"/>
                            <a:pt x="5837" y="43843"/>
                            <a:pt x="6506" y="43144"/>
                          </a:cubicBezTo>
                          <a:lnTo>
                            <a:pt x="43588" y="6092"/>
                          </a:lnTo>
                          <a:cubicBezTo>
                            <a:pt x="44926" y="4663"/>
                            <a:pt x="44895" y="2414"/>
                            <a:pt x="43497" y="1046"/>
                          </a:cubicBezTo>
                          <a:cubicBezTo>
                            <a:pt x="42802" y="351"/>
                            <a:pt x="41878" y="1"/>
                            <a:pt x="40955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9" name="Google Shape;7653;p74"/>
                    <p:cNvSpPr/>
                    <p:nvPr/>
                  </p:nvSpPr>
                  <p:spPr>
                    <a:xfrm flipH="1">
                      <a:off x="6560350" y="3449300"/>
                      <a:ext cx="126925" cy="126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077" h="5077" extrusionOk="0">
                          <a:moveTo>
                            <a:pt x="2554" y="1"/>
                          </a:moveTo>
                          <a:cubicBezTo>
                            <a:pt x="1126" y="1"/>
                            <a:pt x="1" y="1126"/>
                            <a:pt x="1" y="2524"/>
                          </a:cubicBezTo>
                          <a:cubicBezTo>
                            <a:pt x="1" y="3922"/>
                            <a:pt x="1126" y="5077"/>
                            <a:pt x="2554" y="5077"/>
                          </a:cubicBezTo>
                          <a:cubicBezTo>
                            <a:pt x="3952" y="5077"/>
                            <a:pt x="5077" y="3922"/>
                            <a:pt x="5077" y="2524"/>
                          </a:cubicBezTo>
                          <a:cubicBezTo>
                            <a:pt x="5077" y="1126"/>
                            <a:pt x="3952" y="1"/>
                            <a:pt x="2554" y="1"/>
                          </a:cubicBezTo>
                          <a:close/>
                        </a:path>
                      </a:pathLst>
                    </a:custGeom>
                    <a:solidFill>
                      <a:srgbClr val="F6F3D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0" name="Google Shape;7654;p74"/>
                    <p:cNvSpPr/>
                    <p:nvPr/>
                  </p:nvSpPr>
                  <p:spPr>
                    <a:xfrm flipH="1">
                      <a:off x="6541350" y="3429675"/>
                      <a:ext cx="193025" cy="1655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721" h="6622" extrusionOk="0">
                          <a:moveTo>
                            <a:pt x="4438" y="1546"/>
                          </a:moveTo>
                          <a:cubicBezTo>
                            <a:pt x="5411" y="1546"/>
                            <a:pt x="6201" y="2336"/>
                            <a:pt x="6201" y="3309"/>
                          </a:cubicBezTo>
                          <a:cubicBezTo>
                            <a:pt x="6201" y="4383"/>
                            <a:pt x="5316" y="5106"/>
                            <a:pt x="4397" y="5106"/>
                          </a:cubicBezTo>
                          <a:cubicBezTo>
                            <a:pt x="3963" y="5106"/>
                            <a:pt x="3522" y="4946"/>
                            <a:pt x="3162" y="4585"/>
                          </a:cubicBezTo>
                          <a:cubicBezTo>
                            <a:pt x="2037" y="3461"/>
                            <a:pt x="2827" y="1546"/>
                            <a:pt x="4438" y="1546"/>
                          </a:cubicBezTo>
                          <a:close/>
                          <a:moveTo>
                            <a:pt x="4399" y="0"/>
                          </a:moveTo>
                          <a:cubicBezTo>
                            <a:pt x="3590" y="0"/>
                            <a:pt x="2766" y="300"/>
                            <a:pt x="2098" y="968"/>
                          </a:cubicBezTo>
                          <a:cubicBezTo>
                            <a:pt x="0" y="3066"/>
                            <a:pt x="1490" y="6622"/>
                            <a:pt x="4438" y="6622"/>
                          </a:cubicBezTo>
                          <a:cubicBezTo>
                            <a:pt x="6262" y="6622"/>
                            <a:pt x="7721" y="5132"/>
                            <a:pt x="7721" y="3309"/>
                          </a:cubicBezTo>
                          <a:cubicBezTo>
                            <a:pt x="7721" y="1314"/>
                            <a:pt x="6092" y="0"/>
                            <a:pt x="4399" y="0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41" name="Google Shape;7655;p74"/>
                  <p:cNvGrpSpPr/>
                  <p:nvPr/>
                </p:nvGrpSpPr>
                <p:grpSpPr>
                  <a:xfrm>
                    <a:off x="11459" y="4726"/>
                    <a:ext cx="1797" cy="1889"/>
                    <a:chOff x="6309575" y="2794100"/>
                    <a:chExt cx="1141375" cy="1199325"/>
                  </a:xfrm>
                </p:grpSpPr>
                <p:sp>
                  <p:nvSpPr>
                    <p:cNvPr id="142" name="Google Shape;7656;p74"/>
                    <p:cNvSpPr/>
                    <p:nvPr/>
                  </p:nvSpPr>
                  <p:spPr>
                    <a:xfrm flipH="1">
                      <a:off x="6309575" y="2885850"/>
                      <a:ext cx="1125425" cy="1107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303" extrusionOk="0">
                          <a:moveTo>
                            <a:pt x="41046" y="1"/>
                          </a:moveTo>
                          <a:cubicBezTo>
                            <a:pt x="40123" y="1"/>
                            <a:pt x="39196" y="350"/>
                            <a:pt x="38481" y="1049"/>
                          </a:cubicBezTo>
                          <a:lnTo>
                            <a:pt x="1429" y="38132"/>
                          </a:lnTo>
                          <a:cubicBezTo>
                            <a:pt x="1" y="39530"/>
                            <a:pt x="1" y="41810"/>
                            <a:pt x="1429" y="43238"/>
                          </a:cubicBezTo>
                          <a:cubicBezTo>
                            <a:pt x="2098" y="43907"/>
                            <a:pt x="3010" y="44302"/>
                            <a:pt x="3982" y="44302"/>
                          </a:cubicBezTo>
                          <a:cubicBezTo>
                            <a:pt x="4925" y="44302"/>
                            <a:pt x="5836" y="43907"/>
                            <a:pt x="6505" y="43238"/>
                          </a:cubicBezTo>
                          <a:lnTo>
                            <a:pt x="43588" y="6156"/>
                          </a:lnTo>
                          <a:cubicBezTo>
                            <a:pt x="45017" y="4757"/>
                            <a:pt x="45017" y="2478"/>
                            <a:pt x="43588" y="1049"/>
                          </a:cubicBezTo>
                          <a:cubicBezTo>
                            <a:pt x="42889" y="350"/>
                            <a:pt x="41969" y="1"/>
                            <a:pt x="41046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3" name="Google Shape;7657;p74"/>
                    <p:cNvSpPr/>
                    <p:nvPr/>
                  </p:nvSpPr>
                  <p:spPr>
                    <a:xfrm flipH="1">
                      <a:off x="6346800" y="2812725"/>
                      <a:ext cx="1082875" cy="10695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315" h="42782" extrusionOk="0">
                          <a:moveTo>
                            <a:pt x="40199" y="0"/>
                          </a:moveTo>
                          <a:cubicBezTo>
                            <a:pt x="39469" y="0"/>
                            <a:pt x="38740" y="281"/>
                            <a:pt x="38177" y="843"/>
                          </a:cubicBezTo>
                          <a:lnTo>
                            <a:pt x="1095" y="37926"/>
                          </a:lnTo>
                          <a:cubicBezTo>
                            <a:pt x="0" y="39020"/>
                            <a:pt x="0" y="40844"/>
                            <a:pt x="1095" y="41938"/>
                          </a:cubicBezTo>
                          <a:cubicBezTo>
                            <a:pt x="1657" y="42501"/>
                            <a:pt x="2386" y="42782"/>
                            <a:pt x="3116" y="42782"/>
                          </a:cubicBezTo>
                          <a:cubicBezTo>
                            <a:pt x="3845" y="42782"/>
                            <a:pt x="4575" y="42501"/>
                            <a:pt x="5137" y="41938"/>
                          </a:cubicBezTo>
                          <a:lnTo>
                            <a:pt x="42220" y="4886"/>
                          </a:lnTo>
                          <a:cubicBezTo>
                            <a:pt x="43314" y="3761"/>
                            <a:pt x="43314" y="1968"/>
                            <a:pt x="42220" y="843"/>
                          </a:cubicBezTo>
                          <a:cubicBezTo>
                            <a:pt x="41658" y="281"/>
                            <a:pt x="40928" y="0"/>
                            <a:pt x="40199" y="0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4" name="Google Shape;7658;p74"/>
                    <p:cNvSpPr/>
                    <p:nvPr/>
                  </p:nvSpPr>
                  <p:spPr>
                    <a:xfrm flipH="1">
                      <a:off x="6325525" y="2794100"/>
                      <a:ext cx="1125425" cy="1107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295" extrusionOk="0">
                          <a:moveTo>
                            <a:pt x="41034" y="1528"/>
                          </a:moveTo>
                          <a:cubicBezTo>
                            <a:pt x="42919" y="1528"/>
                            <a:pt x="43831" y="3777"/>
                            <a:pt x="42524" y="5084"/>
                          </a:cubicBezTo>
                          <a:lnTo>
                            <a:pt x="5441" y="42167"/>
                          </a:lnTo>
                          <a:cubicBezTo>
                            <a:pt x="5031" y="42562"/>
                            <a:pt x="4499" y="42759"/>
                            <a:pt x="3967" y="42759"/>
                          </a:cubicBezTo>
                          <a:cubicBezTo>
                            <a:pt x="3435" y="42759"/>
                            <a:pt x="2903" y="42562"/>
                            <a:pt x="2493" y="42167"/>
                          </a:cubicBezTo>
                          <a:cubicBezTo>
                            <a:pt x="1672" y="41346"/>
                            <a:pt x="1672" y="40008"/>
                            <a:pt x="2493" y="39218"/>
                          </a:cubicBezTo>
                          <a:lnTo>
                            <a:pt x="39575" y="2136"/>
                          </a:lnTo>
                          <a:cubicBezTo>
                            <a:pt x="39971" y="1740"/>
                            <a:pt x="40487" y="1528"/>
                            <a:pt x="41034" y="1528"/>
                          </a:cubicBezTo>
                          <a:close/>
                          <a:moveTo>
                            <a:pt x="41046" y="0"/>
                          </a:moveTo>
                          <a:cubicBezTo>
                            <a:pt x="40123" y="0"/>
                            <a:pt x="39195" y="357"/>
                            <a:pt x="38481" y="1072"/>
                          </a:cubicBezTo>
                          <a:lnTo>
                            <a:pt x="1429" y="38124"/>
                          </a:lnTo>
                          <a:cubicBezTo>
                            <a:pt x="0" y="39522"/>
                            <a:pt x="0" y="41832"/>
                            <a:pt x="1429" y="43230"/>
                          </a:cubicBezTo>
                          <a:cubicBezTo>
                            <a:pt x="2098" y="43899"/>
                            <a:pt x="3009" y="44294"/>
                            <a:pt x="3982" y="44294"/>
                          </a:cubicBezTo>
                          <a:cubicBezTo>
                            <a:pt x="4924" y="44294"/>
                            <a:pt x="5836" y="43899"/>
                            <a:pt x="6535" y="43230"/>
                          </a:cubicBezTo>
                          <a:lnTo>
                            <a:pt x="43588" y="6178"/>
                          </a:lnTo>
                          <a:cubicBezTo>
                            <a:pt x="45016" y="4750"/>
                            <a:pt x="45016" y="2470"/>
                            <a:pt x="43588" y="1072"/>
                          </a:cubicBezTo>
                          <a:cubicBezTo>
                            <a:pt x="42889" y="357"/>
                            <a:pt x="41969" y="0"/>
                            <a:pt x="41046" y="0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5" name="Google Shape;7659;p74"/>
                    <p:cNvSpPr/>
                    <p:nvPr/>
                  </p:nvSpPr>
                  <p:spPr>
                    <a:xfrm flipH="1">
                      <a:off x="6357450" y="2815550"/>
                      <a:ext cx="126925" cy="127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077" h="5108" extrusionOk="0">
                          <a:moveTo>
                            <a:pt x="2523" y="1"/>
                          </a:moveTo>
                          <a:cubicBezTo>
                            <a:pt x="1125" y="1"/>
                            <a:pt x="1" y="1156"/>
                            <a:pt x="1" y="2554"/>
                          </a:cubicBezTo>
                          <a:cubicBezTo>
                            <a:pt x="1" y="3952"/>
                            <a:pt x="1125" y="5107"/>
                            <a:pt x="2523" y="5107"/>
                          </a:cubicBezTo>
                          <a:cubicBezTo>
                            <a:pt x="3952" y="5107"/>
                            <a:pt x="5077" y="3952"/>
                            <a:pt x="5077" y="2554"/>
                          </a:cubicBezTo>
                          <a:cubicBezTo>
                            <a:pt x="5077" y="1156"/>
                            <a:pt x="3952" y="1"/>
                            <a:pt x="2523" y="1"/>
                          </a:cubicBezTo>
                          <a:close/>
                        </a:path>
                      </a:pathLst>
                    </a:custGeom>
                    <a:solidFill>
                      <a:srgbClr val="F6F3D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6" name="Google Shape;7660;p74"/>
                    <p:cNvSpPr/>
                    <p:nvPr/>
                  </p:nvSpPr>
                  <p:spPr>
                    <a:xfrm flipH="1">
                      <a:off x="6338450" y="2796675"/>
                      <a:ext cx="193025" cy="165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721" h="6623" extrusionOk="0">
                          <a:moveTo>
                            <a:pt x="4407" y="1516"/>
                          </a:moveTo>
                          <a:cubicBezTo>
                            <a:pt x="5410" y="1516"/>
                            <a:pt x="6201" y="2306"/>
                            <a:pt x="6201" y="3309"/>
                          </a:cubicBezTo>
                          <a:cubicBezTo>
                            <a:pt x="6201" y="4377"/>
                            <a:pt x="5327" y="5084"/>
                            <a:pt x="4414" y="5084"/>
                          </a:cubicBezTo>
                          <a:cubicBezTo>
                            <a:pt x="3975" y="5084"/>
                            <a:pt x="3526" y="4920"/>
                            <a:pt x="3161" y="4555"/>
                          </a:cubicBezTo>
                          <a:cubicBezTo>
                            <a:pt x="2037" y="3431"/>
                            <a:pt x="2827" y="1516"/>
                            <a:pt x="4407" y="1516"/>
                          </a:cubicBezTo>
                          <a:close/>
                          <a:moveTo>
                            <a:pt x="4398" y="1"/>
                          </a:moveTo>
                          <a:cubicBezTo>
                            <a:pt x="3589" y="1"/>
                            <a:pt x="2766" y="301"/>
                            <a:pt x="2097" y="969"/>
                          </a:cubicBezTo>
                          <a:cubicBezTo>
                            <a:pt x="0" y="3036"/>
                            <a:pt x="1489" y="6622"/>
                            <a:pt x="4407" y="6622"/>
                          </a:cubicBezTo>
                          <a:cubicBezTo>
                            <a:pt x="6231" y="6592"/>
                            <a:pt x="7721" y="5133"/>
                            <a:pt x="7721" y="3309"/>
                          </a:cubicBezTo>
                          <a:cubicBezTo>
                            <a:pt x="7721" y="1314"/>
                            <a:pt x="6092" y="1"/>
                            <a:pt x="4398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147" name="Google Shape;6418;p38"/>
                <p:cNvGrpSpPr/>
                <p:nvPr/>
              </p:nvGrpSpPr>
              <p:grpSpPr>
                <a:xfrm rot="1831166">
                  <a:off x="16418" y="-423"/>
                  <a:ext cx="2310" cy="2523"/>
                  <a:chOff x="7567100" y="2085976"/>
                  <a:chExt cx="935147" cy="1020509"/>
                </a:xfrm>
              </p:grpSpPr>
              <p:sp>
                <p:nvSpPr>
                  <p:cNvPr id="148" name="Google Shape;6419;p38"/>
                  <p:cNvSpPr/>
                  <p:nvPr/>
                </p:nvSpPr>
                <p:spPr>
                  <a:xfrm rot="-5811408">
                    <a:off x="7636334" y="2248837"/>
                    <a:ext cx="881309" cy="750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53" h="23128" extrusionOk="0">
                        <a:moveTo>
                          <a:pt x="5629" y="11023"/>
                        </a:moveTo>
                        <a:cubicBezTo>
                          <a:pt x="5700" y="11023"/>
                          <a:pt x="5769" y="11045"/>
                          <a:pt x="5822" y="11098"/>
                        </a:cubicBezTo>
                        <a:lnTo>
                          <a:pt x="13122" y="17261"/>
                        </a:lnTo>
                        <a:cubicBezTo>
                          <a:pt x="13213" y="17352"/>
                          <a:pt x="13258" y="17511"/>
                          <a:pt x="13213" y="17647"/>
                        </a:cubicBezTo>
                        <a:cubicBezTo>
                          <a:pt x="13167" y="17761"/>
                          <a:pt x="13031" y="17852"/>
                          <a:pt x="12894" y="17852"/>
                        </a:cubicBezTo>
                        <a:lnTo>
                          <a:pt x="5618" y="17852"/>
                        </a:lnTo>
                        <a:cubicBezTo>
                          <a:pt x="5436" y="17852"/>
                          <a:pt x="5276" y="17715"/>
                          <a:pt x="5276" y="17511"/>
                        </a:cubicBezTo>
                        <a:lnTo>
                          <a:pt x="5276" y="11348"/>
                        </a:lnTo>
                        <a:cubicBezTo>
                          <a:pt x="5276" y="11235"/>
                          <a:pt x="5345" y="11098"/>
                          <a:pt x="5481" y="11053"/>
                        </a:cubicBezTo>
                        <a:cubicBezTo>
                          <a:pt x="5528" y="11034"/>
                          <a:pt x="5579" y="11023"/>
                          <a:pt x="5629" y="11023"/>
                        </a:cubicBezTo>
                        <a:close/>
                        <a:moveTo>
                          <a:pt x="662" y="0"/>
                        </a:moveTo>
                        <a:cubicBezTo>
                          <a:pt x="321" y="0"/>
                          <a:pt x="1" y="264"/>
                          <a:pt x="1" y="660"/>
                        </a:cubicBezTo>
                        <a:lnTo>
                          <a:pt x="1" y="2662"/>
                        </a:lnTo>
                        <a:lnTo>
                          <a:pt x="1229" y="2662"/>
                        </a:lnTo>
                        <a:cubicBezTo>
                          <a:pt x="1243" y="2660"/>
                          <a:pt x="1258" y="2660"/>
                          <a:pt x="1272" y="2660"/>
                        </a:cubicBezTo>
                        <a:cubicBezTo>
                          <a:pt x="1715" y="2660"/>
                          <a:pt x="1715" y="3323"/>
                          <a:pt x="1272" y="3323"/>
                        </a:cubicBezTo>
                        <a:cubicBezTo>
                          <a:pt x="1258" y="3323"/>
                          <a:pt x="1243" y="3322"/>
                          <a:pt x="1229" y="3321"/>
                        </a:cubicBezTo>
                        <a:lnTo>
                          <a:pt x="1" y="3321"/>
                        </a:lnTo>
                        <a:lnTo>
                          <a:pt x="1" y="5345"/>
                        </a:lnTo>
                        <a:lnTo>
                          <a:pt x="1229" y="5345"/>
                        </a:lnTo>
                        <a:cubicBezTo>
                          <a:pt x="1243" y="5344"/>
                          <a:pt x="1258" y="5343"/>
                          <a:pt x="1272" y="5343"/>
                        </a:cubicBezTo>
                        <a:cubicBezTo>
                          <a:pt x="1715" y="5343"/>
                          <a:pt x="1715" y="6006"/>
                          <a:pt x="1272" y="6006"/>
                        </a:cubicBezTo>
                        <a:cubicBezTo>
                          <a:pt x="1258" y="6006"/>
                          <a:pt x="1243" y="6006"/>
                          <a:pt x="1229" y="6004"/>
                        </a:cubicBezTo>
                        <a:lnTo>
                          <a:pt x="1" y="6004"/>
                        </a:lnTo>
                        <a:lnTo>
                          <a:pt x="1" y="8028"/>
                        </a:lnTo>
                        <a:lnTo>
                          <a:pt x="1229" y="8028"/>
                        </a:lnTo>
                        <a:cubicBezTo>
                          <a:pt x="1243" y="8027"/>
                          <a:pt x="1257" y="8026"/>
                          <a:pt x="1270" y="8026"/>
                        </a:cubicBezTo>
                        <a:cubicBezTo>
                          <a:pt x="1715" y="8026"/>
                          <a:pt x="1715" y="8712"/>
                          <a:pt x="1270" y="8712"/>
                        </a:cubicBezTo>
                        <a:cubicBezTo>
                          <a:pt x="1257" y="8712"/>
                          <a:pt x="1243" y="8712"/>
                          <a:pt x="1229" y="8710"/>
                        </a:cubicBezTo>
                        <a:lnTo>
                          <a:pt x="1" y="8710"/>
                        </a:lnTo>
                        <a:lnTo>
                          <a:pt x="1" y="10734"/>
                        </a:lnTo>
                        <a:lnTo>
                          <a:pt x="1229" y="10734"/>
                        </a:lnTo>
                        <a:cubicBezTo>
                          <a:pt x="1243" y="10733"/>
                          <a:pt x="1258" y="10732"/>
                          <a:pt x="1272" y="10732"/>
                        </a:cubicBezTo>
                        <a:cubicBezTo>
                          <a:pt x="1715" y="10732"/>
                          <a:pt x="1715" y="11396"/>
                          <a:pt x="1272" y="11396"/>
                        </a:cubicBezTo>
                        <a:cubicBezTo>
                          <a:pt x="1258" y="11396"/>
                          <a:pt x="1243" y="11395"/>
                          <a:pt x="1229" y="11394"/>
                        </a:cubicBezTo>
                        <a:lnTo>
                          <a:pt x="1" y="11394"/>
                        </a:lnTo>
                        <a:lnTo>
                          <a:pt x="1" y="13418"/>
                        </a:lnTo>
                        <a:lnTo>
                          <a:pt x="1229" y="13418"/>
                        </a:lnTo>
                        <a:cubicBezTo>
                          <a:pt x="1243" y="13416"/>
                          <a:pt x="1258" y="13416"/>
                          <a:pt x="1272" y="13416"/>
                        </a:cubicBezTo>
                        <a:cubicBezTo>
                          <a:pt x="1715" y="13416"/>
                          <a:pt x="1715" y="14079"/>
                          <a:pt x="1272" y="14079"/>
                        </a:cubicBezTo>
                        <a:cubicBezTo>
                          <a:pt x="1258" y="14079"/>
                          <a:pt x="1243" y="14078"/>
                          <a:pt x="1229" y="14077"/>
                        </a:cubicBezTo>
                        <a:lnTo>
                          <a:pt x="1" y="14077"/>
                        </a:lnTo>
                        <a:lnTo>
                          <a:pt x="1" y="16101"/>
                        </a:lnTo>
                        <a:lnTo>
                          <a:pt x="1229" y="16101"/>
                        </a:lnTo>
                        <a:cubicBezTo>
                          <a:pt x="1243" y="16100"/>
                          <a:pt x="1258" y="16099"/>
                          <a:pt x="1272" y="16099"/>
                        </a:cubicBezTo>
                        <a:cubicBezTo>
                          <a:pt x="1715" y="16099"/>
                          <a:pt x="1715" y="16762"/>
                          <a:pt x="1272" y="16762"/>
                        </a:cubicBezTo>
                        <a:cubicBezTo>
                          <a:pt x="1258" y="16762"/>
                          <a:pt x="1243" y="16762"/>
                          <a:pt x="1229" y="16760"/>
                        </a:cubicBezTo>
                        <a:lnTo>
                          <a:pt x="1" y="16760"/>
                        </a:lnTo>
                        <a:lnTo>
                          <a:pt x="1" y="18784"/>
                        </a:lnTo>
                        <a:lnTo>
                          <a:pt x="1229" y="18784"/>
                        </a:lnTo>
                        <a:cubicBezTo>
                          <a:pt x="1684" y="18784"/>
                          <a:pt x="1684" y="19444"/>
                          <a:pt x="1229" y="19466"/>
                        </a:cubicBezTo>
                        <a:lnTo>
                          <a:pt x="1" y="19466"/>
                        </a:lnTo>
                        <a:lnTo>
                          <a:pt x="1" y="21490"/>
                        </a:lnTo>
                        <a:lnTo>
                          <a:pt x="1229" y="21490"/>
                        </a:lnTo>
                        <a:cubicBezTo>
                          <a:pt x="1236" y="21490"/>
                          <a:pt x="1244" y="21490"/>
                          <a:pt x="1251" y="21490"/>
                        </a:cubicBezTo>
                        <a:cubicBezTo>
                          <a:pt x="1683" y="21490"/>
                          <a:pt x="1676" y="22150"/>
                          <a:pt x="1229" y="22150"/>
                        </a:cubicBezTo>
                        <a:lnTo>
                          <a:pt x="1" y="22150"/>
                        </a:lnTo>
                        <a:lnTo>
                          <a:pt x="1" y="22491"/>
                        </a:lnTo>
                        <a:cubicBezTo>
                          <a:pt x="1" y="22832"/>
                          <a:pt x="296" y="23127"/>
                          <a:pt x="660" y="23127"/>
                        </a:cubicBezTo>
                        <a:lnTo>
                          <a:pt x="26447" y="23127"/>
                        </a:lnTo>
                        <a:cubicBezTo>
                          <a:pt x="26720" y="23127"/>
                          <a:pt x="26970" y="22968"/>
                          <a:pt x="27061" y="22695"/>
                        </a:cubicBezTo>
                        <a:cubicBezTo>
                          <a:pt x="27152" y="22445"/>
                          <a:pt x="27061" y="22150"/>
                          <a:pt x="26857" y="21990"/>
                        </a:cubicBezTo>
                        <a:lnTo>
                          <a:pt x="17897" y="14395"/>
                        </a:lnTo>
                        <a:lnTo>
                          <a:pt x="11462" y="8938"/>
                        </a:lnTo>
                        <a:lnTo>
                          <a:pt x="1092" y="160"/>
                        </a:lnTo>
                        <a:cubicBezTo>
                          <a:pt x="961" y="50"/>
                          <a:pt x="810" y="0"/>
                          <a:pt x="662" y="0"/>
                        </a:cubicBezTo>
                        <a:close/>
                      </a:path>
                    </a:pathLst>
                  </a:custGeom>
                  <a:solidFill>
                    <a:srgbClr val="452666"/>
                  </a:solidFill>
                  <a:ln w="38100" cap="flat" cmpd="sng">
                    <a:solidFill>
                      <a:srgbClr val="45266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9" name="Google Shape;6420;p38"/>
                  <p:cNvSpPr/>
                  <p:nvPr/>
                </p:nvSpPr>
                <p:spPr>
                  <a:xfrm rot="-5811408">
                    <a:off x="7551704" y="2192955"/>
                    <a:ext cx="881309" cy="750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53" h="23128" extrusionOk="0">
                        <a:moveTo>
                          <a:pt x="5629" y="11023"/>
                        </a:moveTo>
                        <a:cubicBezTo>
                          <a:pt x="5700" y="11023"/>
                          <a:pt x="5769" y="11045"/>
                          <a:pt x="5822" y="11098"/>
                        </a:cubicBezTo>
                        <a:lnTo>
                          <a:pt x="13122" y="17261"/>
                        </a:lnTo>
                        <a:cubicBezTo>
                          <a:pt x="13213" y="17352"/>
                          <a:pt x="13258" y="17511"/>
                          <a:pt x="13213" y="17647"/>
                        </a:cubicBezTo>
                        <a:cubicBezTo>
                          <a:pt x="13167" y="17761"/>
                          <a:pt x="13031" y="17852"/>
                          <a:pt x="12894" y="17852"/>
                        </a:cubicBezTo>
                        <a:lnTo>
                          <a:pt x="5618" y="17852"/>
                        </a:lnTo>
                        <a:cubicBezTo>
                          <a:pt x="5436" y="17852"/>
                          <a:pt x="5276" y="17715"/>
                          <a:pt x="5276" y="17511"/>
                        </a:cubicBezTo>
                        <a:lnTo>
                          <a:pt x="5276" y="11348"/>
                        </a:lnTo>
                        <a:cubicBezTo>
                          <a:pt x="5276" y="11235"/>
                          <a:pt x="5345" y="11098"/>
                          <a:pt x="5481" y="11053"/>
                        </a:cubicBezTo>
                        <a:cubicBezTo>
                          <a:pt x="5528" y="11034"/>
                          <a:pt x="5579" y="11023"/>
                          <a:pt x="5629" y="11023"/>
                        </a:cubicBezTo>
                        <a:close/>
                        <a:moveTo>
                          <a:pt x="662" y="0"/>
                        </a:moveTo>
                        <a:cubicBezTo>
                          <a:pt x="321" y="0"/>
                          <a:pt x="1" y="264"/>
                          <a:pt x="1" y="660"/>
                        </a:cubicBezTo>
                        <a:lnTo>
                          <a:pt x="1" y="2662"/>
                        </a:lnTo>
                        <a:lnTo>
                          <a:pt x="1229" y="2662"/>
                        </a:lnTo>
                        <a:cubicBezTo>
                          <a:pt x="1243" y="2660"/>
                          <a:pt x="1258" y="2660"/>
                          <a:pt x="1272" y="2660"/>
                        </a:cubicBezTo>
                        <a:cubicBezTo>
                          <a:pt x="1715" y="2660"/>
                          <a:pt x="1715" y="3323"/>
                          <a:pt x="1272" y="3323"/>
                        </a:cubicBezTo>
                        <a:cubicBezTo>
                          <a:pt x="1258" y="3323"/>
                          <a:pt x="1243" y="3322"/>
                          <a:pt x="1229" y="3321"/>
                        </a:cubicBezTo>
                        <a:lnTo>
                          <a:pt x="1" y="3321"/>
                        </a:lnTo>
                        <a:lnTo>
                          <a:pt x="1" y="5345"/>
                        </a:lnTo>
                        <a:lnTo>
                          <a:pt x="1229" y="5345"/>
                        </a:lnTo>
                        <a:cubicBezTo>
                          <a:pt x="1243" y="5344"/>
                          <a:pt x="1258" y="5343"/>
                          <a:pt x="1272" y="5343"/>
                        </a:cubicBezTo>
                        <a:cubicBezTo>
                          <a:pt x="1715" y="5343"/>
                          <a:pt x="1715" y="6006"/>
                          <a:pt x="1272" y="6006"/>
                        </a:cubicBezTo>
                        <a:cubicBezTo>
                          <a:pt x="1258" y="6006"/>
                          <a:pt x="1243" y="6006"/>
                          <a:pt x="1229" y="6004"/>
                        </a:cubicBezTo>
                        <a:lnTo>
                          <a:pt x="1" y="6004"/>
                        </a:lnTo>
                        <a:lnTo>
                          <a:pt x="1" y="8028"/>
                        </a:lnTo>
                        <a:lnTo>
                          <a:pt x="1229" y="8028"/>
                        </a:lnTo>
                        <a:cubicBezTo>
                          <a:pt x="1243" y="8027"/>
                          <a:pt x="1257" y="8026"/>
                          <a:pt x="1270" y="8026"/>
                        </a:cubicBezTo>
                        <a:cubicBezTo>
                          <a:pt x="1715" y="8026"/>
                          <a:pt x="1715" y="8712"/>
                          <a:pt x="1270" y="8712"/>
                        </a:cubicBezTo>
                        <a:cubicBezTo>
                          <a:pt x="1257" y="8712"/>
                          <a:pt x="1243" y="8712"/>
                          <a:pt x="1229" y="8710"/>
                        </a:cubicBezTo>
                        <a:lnTo>
                          <a:pt x="1" y="8710"/>
                        </a:lnTo>
                        <a:lnTo>
                          <a:pt x="1" y="10734"/>
                        </a:lnTo>
                        <a:lnTo>
                          <a:pt x="1229" y="10734"/>
                        </a:lnTo>
                        <a:cubicBezTo>
                          <a:pt x="1243" y="10733"/>
                          <a:pt x="1258" y="10732"/>
                          <a:pt x="1272" y="10732"/>
                        </a:cubicBezTo>
                        <a:cubicBezTo>
                          <a:pt x="1715" y="10732"/>
                          <a:pt x="1715" y="11396"/>
                          <a:pt x="1272" y="11396"/>
                        </a:cubicBezTo>
                        <a:cubicBezTo>
                          <a:pt x="1258" y="11396"/>
                          <a:pt x="1243" y="11395"/>
                          <a:pt x="1229" y="11394"/>
                        </a:cubicBezTo>
                        <a:lnTo>
                          <a:pt x="1" y="11394"/>
                        </a:lnTo>
                        <a:lnTo>
                          <a:pt x="1" y="13418"/>
                        </a:lnTo>
                        <a:lnTo>
                          <a:pt x="1229" y="13418"/>
                        </a:lnTo>
                        <a:cubicBezTo>
                          <a:pt x="1243" y="13416"/>
                          <a:pt x="1258" y="13416"/>
                          <a:pt x="1272" y="13416"/>
                        </a:cubicBezTo>
                        <a:cubicBezTo>
                          <a:pt x="1715" y="13416"/>
                          <a:pt x="1715" y="14079"/>
                          <a:pt x="1272" y="14079"/>
                        </a:cubicBezTo>
                        <a:cubicBezTo>
                          <a:pt x="1258" y="14079"/>
                          <a:pt x="1243" y="14078"/>
                          <a:pt x="1229" y="14077"/>
                        </a:cubicBezTo>
                        <a:lnTo>
                          <a:pt x="1" y="14077"/>
                        </a:lnTo>
                        <a:lnTo>
                          <a:pt x="1" y="16101"/>
                        </a:lnTo>
                        <a:lnTo>
                          <a:pt x="1229" y="16101"/>
                        </a:lnTo>
                        <a:cubicBezTo>
                          <a:pt x="1243" y="16100"/>
                          <a:pt x="1258" y="16099"/>
                          <a:pt x="1272" y="16099"/>
                        </a:cubicBezTo>
                        <a:cubicBezTo>
                          <a:pt x="1715" y="16099"/>
                          <a:pt x="1715" y="16762"/>
                          <a:pt x="1272" y="16762"/>
                        </a:cubicBezTo>
                        <a:cubicBezTo>
                          <a:pt x="1258" y="16762"/>
                          <a:pt x="1243" y="16762"/>
                          <a:pt x="1229" y="16760"/>
                        </a:cubicBezTo>
                        <a:lnTo>
                          <a:pt x="1" y="16760"/>
                        </a:lnTo>
                        <a:lnTo>
                          <a:pt x="1" y="18784"/>
                        </a:lnTo>
                        <a:lnTo>
                          <a:pt x="1229" y="18784"/>
                        </a:lnTo>
                        <a:cubicBezTo>
                          <a:pt x="1684" y="18784"/>
                          <a:pt x="1684" y="19444"/>
                          <a:pt x="1229" y="19466"/>
                        </a:cubicBezTo>
                        <a:lnTo>
                          <a:pt x="1" y="19466"/>
                        </a:lnTo>
                        <a:lnTo>
                          <a:pt x="1" y="21490"/>
                        </a:lnTo>
                        <a:lnTo>
                          <a:pt x="1229" y="21490"/>
                        </a:lnTo>
                        <a:cubicBezTo>
                          <a:pt x="1236" y="21490"/>
                          <a:pt x="1244" y="21490"/>
                          <a:pt x="1251" y="21490"/>
                        </a:cubicBezTo>
                        <a:cubicBezTo>
                          <a:pt x="1683" y="21490"/>
                          <a:pt x="1676" y="22150"/>
                          <a:pt x="1229" y="22150"/>
                        </a:cubicBezTo>
                        <a:lnTo>
                          <a:pt x="1" y="22150"/>
                        </a:lnTo>
                        <a:lnTo>
                          <a:pt x="1" y="22491"/>
                        </a:lnTo>
                        <a:cubicBezTo>
                          <a:pt x="1" y="22832"/>
                          <a:pt x="296" y="23127"/>
                          <a:pt x="660" y="23127"/>
                        </a:cubicBezTo>
                        <a:lnTo>
                          <a:pt x="26447" y="23127"/>
                        </a:lnTo>
                        <a:cubicBezTo>
                          <a:pt x="26720" y="23127"/>
                          <a:pt x="26970" y="22968"/>
                          <a:pt x="27061" y="22695"/>
                        </a:cubicBezTo>
                        <a:cubicBezTo>
                          <a:pt x="27152" y="22445"/>
                          <a:pt x="27061" y="22150"/>
                          <a:pt x="26857" y="21990"/>
                        </a:cubicBezTo>
                        <a:lnTo>
                          <a:pt x="17897" y="14395"/>
                        </a:lnTo>
                        <a:lnTo>
                          <a:pt x="11462" y="8938"/>
                        </a:lnTo>
                        <a:lnTo>
                          <a:pt x="1092" y="160"/>
                        </a:lnTo>
                        <a:cubicBezTo>
                          <a:pt x="961" y="50"/>
                          <a:pt x="810" y="0"/>
                          <a:pt x="66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38100" cap="flat" cmpd="sng">
                    <a:solidFill>
                      <a:srgbClr val="45266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51" name="组合 150"/>
              <p:cNvGrpSpPr/>
              <p:nvPr/>
            </p:nvGrpSpPr>
            <p:grpSpPr>
              <a:xfrm>
                <a:off x="1329" y="834"/>
                <a:ext cx="7400" cy="1422"/>
                <a:chOff x="4988" y="4336"/>
                <a:chExt cx="7400" cy="1422"/>
              </a:xfrm>
            </p:grpSpPr>
            <p:grpSp>
              <p:nvGrpSpPr>
                <p:cNvPr id="152" name="组合 151"/>
                <p:cNvGrpSpPr/>
                <p:nvPr/>
              </p:nvGrpSpPr>
              <p:grpSpPr>
                <a:xfrm>
                  <a:off x="4988" y="4336"/>
                  <a:ext cx="1471" cy="1422"/>
                  <a:chOff x="5273" y="3860"/>
                  <a:chExt cx="1768" cy="1708"/>
                </a:xfrm>
              </p:grpSpPr>
              <p:sp>
                <p:nvSpPr>
                  <p:cNvPr id="153" name="椭圆 152"/>
                  <p:cNvSpPr/>
                  <p:nvPr/>
                </p:nvSpPr>
                <p:spPr>
                  <a:xfrm>
                    <a:off x="5273" y="3968"/>
                    <a:ext cx="1600" cy="1600"/>
                  </a:xfrm>
                  <a:prstGeom prst="ellipse">
                    <a:avLst/>
                  </a:prstGeom>
                  <a:solidFill>
                    <a:srgbClr val="4526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>
                      <a:solidFill>
                        <a:srgbClr val="452666"/>
                      </a:solidFill>
                      <a:latin typeface="Algerian" panose="04020705040A02060702" charset="0"/>
                      <a:cs typeface="Algerian" panose="04020705040A02060702" charset="0"/>
                    </a:endParaRPr>
                  </a:p>
                </p:txBody>
              </p:sp>
              <p:sp>
                <p:nvSpPr>
                  <p:cNvPr id="154" name="椭圆 153"/>
                  <p:cNvSpPr/>
                  <p:nvPr/>
                </p:nvSpPr>
                <p:spPr>
                  <a:xfrm>
                    <a:off x="5441" y="3860"/>
                    <a:ext cx="1600" cy="1600"/>
                  </a:xfrm>
                  <a:prstGeom prst="ellipse">
                    <a:avLst/>
                  </a:prstGeom>
                  <a:solidFill>
                    <a:srgbClr val="FFB677"/>
                  </a:solidFill>
                  <a:ln w="25400">
                    <a:solidFill>
                      <a:srgbClr val="4526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CN" sz="3600" b="1">
                        <a:solidFill>
                          <a:srgbClr val="452666"/>
                        </a:solidFill>
                        <a:latin typeface="Algerian" panose="04020705040A02060702" charset="0"/>
                        <a:cs typeface="Algerian" panose="04020705040A02060702" charset="0"/>
                      </a:rPr>
                      <a:t>4</a:t>
                    </a:r>
                  </a:p>
                </p:txBody>
              </p:sp>
            </p:grpSp>
            <p:grpSp>
              <p:nvGrpSpPr>
                <p:cNvPr id="155" name="组合 154"/>
                <p:cNvGrpSpPr/>
                <p:nvPr/>
              </p:nvGrpSpPr>
              <p:grpSpPr>
                <a:xfrm>
                  <a:off x="6592" y="4427"/>
                  <a:ext cx="5796" cy="1241"/>
                  <a:chOff x="4834" y="3684"/>
                  <a:chExt cx="5796" cy="1241"/>
                </a:xfrm>
              </p:grpSpPr>
              <p:sp>
                <p:nvSpPr>
                  <p:cNvPr id="156" name="文本框 155"/>
                  <p:cNvSpPr txBox="1"/>
                  <p:nvPr/>
                </p:nvSpPr>
                <p:spPr>
                  <a:xfrm>
                    <a:off x="4834" y="3684"/>
                    <a:ext cx="5179" cy="82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/>
                    <a:r>
                      <a:rPr lang="en-US" altLang="zh-CN" sz="2800" b="1">
                        <a:solidFill>
                          <a:srgbClr val="452666"/>
                        </a:solidFill>
                        <a:latin typeface="Algerian" panose="04020705040A02060702" charset="0"/>
                      </a:rPr>
                      <a:t>ADD TITLE HERE</a:t>
                    </a:r>
                  </a:p>
                </p:txBody>
              </p:sp>
              <p:sp>
                <p:nvSpPr>
                  <p:cNvPr id="157" name="文本框 156"/>
                  <p:cNvSpPr txBox="1"/>
                  <p:nvPr/>
                </p:nvSpPr>
                <p:spPr>
                  <a:xfrm>
                    <a:off x="4834" y="4394"/>
                    <a:ext cx="5796" cy="5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GB" sz="1600">
                        <a:latin typeface="+mj-lt"/>
                        <a:cs typeface="+mj-lt"/>
                        <a:sym typeface="+mn-ea"/>
                      </a:rPr>
                      <a:t>Here is where your presentation begins</a:t>
                    </a:r>
                    <a:endParaRPr lang="en-GB" altLang="en-US" sz="1600">
                      <a:solidFill>
                        <a:srgbClr val="5F6CAF"/>
                      </a:solidFill>
                      <a:latin typeface="+mj-lt"/>
                      <a:ea typeface="微软雅黑 Light" panose="020B0502040204020203" charset="-122"/>
                      <a:cs typeface="+mj-lt"/>
                      <a:sym typeface="+mn-ea"/>
                    </a:endParaRPr>
                  </a:p>
                </p:txBody>
              </p:sp>
            </p:grpSp>
          </p:grpSp>
        </p:grpSp>
        <p:grpSp>
          <p:nvGrpSpPr>
            <p:cNvPr id="163" name="Google Shape;6400;p38"/>
            <p:cNvGrpSpPr/>
            <p:nvPr/>
          </p:nvGrpSpPr>
          <p:grpSpPr>
            <a:xfrm rot="-1833639">
              <a:off x="16048" y="7715"/>
              <a:ext cx="3360" cy="3580"/>
              <a:chOff x="91572" y="425182"/>
              <a:chExt cx="1225960" cy="1306130"/>
            </a:xfrm>
          </p:grpSpPr>
          <p:grpSp>
            <p:nvGrpSpPr>
              <p:cNvPr id="164" name="Google Shape;6401;p38"/>
              <p:cNvGrpSpPr/>
              <p:nvPr/>
            </p:nvGrpSpPr>
            <p:grpSpPr>
              <a:xfrm rot="4394298">
                <a:off x="223036" y="632315"/>
                <a:ext cx="963020" cy="990296"/>
                <a:chOff x="7174117" y="2226616"/>
                <a:chExt cx="824116" cy="847458"/>
              </a:xfrm>
            </p:grpSpPr>
            <p:sp>
              <p:nvSpPr>
                <p:cNvPr id="165" name="Google Shape;6402;p38"/>
                <p:cNvSpPr/>
                <p:nvPr/>
              </p:nvSpPr>
              <p:spPr>
                <a:xfrm rot="-3909266">
                  <a:off x="7296670" y="2359459"/>
                  <a:ext cx="589737" cy="565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88" h="22600" extrusionOk="0">
                      <a:moveTo>
                        <a:pt x="3956" y="1"/>
                      </a:moveTo>
                      <a:cubicBezTo>
                        <a:pt x="2490" y="1"/>
                        <a:pt x="1215" y="1033"/>
                        <a:pt x="942" y="2505"/>
                      </a:cubicBezTo>
                      <a:cubicBezTo>
                        <a:pt x="0" y="8006"/>
                        <a:pt x="1794" y="13629"/>
                        <a:pt x="5745" y="17581"/>
                      </a:cubicBezTo>
                      <a:cubicBezTo>
                        <a:pt x="9002" y="20813"/>
                        <a:pt x="13375" y="22600"/>
                        <a:pt x="17893" y="22600"/>
                      </a:cubicBezTo>
                      <a:cubicBezTo>
                        <a:pt x="18855" y="22600"/>
                        <a:pt x="19824" y="22518"/>
                        <a:pt x="20791" y="22353"/>
                      </a:cubicBezTo>
                      <a:cubicBezTo>
                        <a:pt x="22463" y="22079"/>
                        <a:pt x="23587" y="20499"/>
                        <a:pt x="23314" y="18827"/>
                      </a:cubicBezTo>
                      <a:cubicBezTo>
                        <a:pt x="23043" y="17367"/>
                        <a:pt x="21762" y="16315"/>
                        <a:pt x="20327" y="16315"/>
                      </a:cubicBezTo>
                      <a:cubicBezTo>
                        <a:pt x="20149" y="16315"/>
                        <a:pt x="19969" y="16331"/>
                        <a:pt x="19788" y="16365"/>
                      </a:cubicBezTo>
                      <a:cubicBezTo>
                        <a:pt x="19137" y="16477"/>
                        <a:pt x="18494" y="16531"/>
                        <a:pt x="17863" y="16531"/>
                      </a:cubicBezTo>
                      <a:cubicBezTo>
                        <a:pt x="11149" y="16531"/>
                        <a:pt x="5763" y="10428"/>
                        <a:pt x="6930" y="3538"/>
                      </a:cubicBezTo>
                      <a:cubicBezTo>
                        <a:pt x="7204" y="1897"/>
                        <a:pt x="6110" y="316"/>
                        <a:pt x="4468" y="43"/>
                      </a:cubicBezTo>
                      <a:cubicBezTo>
                        <a:pt x="4296" y="14"/>
                        <a:pt x="4125" y="1"/>
                        <a:pt x="395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" name="Google Shape;6403;p38"/>
                <p:cNvSpPr/>
                <p:nvPr/>
              </p:nvSpPr>
              <p:spPr>
                <a:xfrm rot="-3909266">
                  <a:off x="7259430" y="2347551"/>
                  <a:ext cx="653491" cy="605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38" h="24222" extrusionOk="0">
                      <a:moveTo>
                        <a:pt x="5621" y="1607"/>
                      </a:moveTo>
                      <a:cubicBezTo>
                        <a:pt x="5742" y="1607"/>
                        <a:pt x="5864" y="1607"/>
                        <a:pt x="5985" y="1637"/>
                      </a:cubicBezTo>
                      <a:cubicBezTo>
                        <a:pt x="7232" y="1850"/>
                        <a:pt x="8052" y="3005"/>
                        <a:pt x="7870" y="4251"/>
                      </a:cubicBezTo>
                      <a:cubicBezTo>
                        <a:pt x="6592" y="11639"/>
                        <a:pt x="12344" y="18138"/>
                        <a:pt x="19514" y="18138"/>
                      </a:cubicBezTo>
                      <a:cubicBezTo>
                        <a:pt x="20191" y="18138"/>
                        <a:pt x="20881" y="18080"/>
                        <a:pt x="21578" y="17959"/>
                      </a:cubicBezTo>
                      <a:cubicBezTo>
                        <a:pt x="21722" y="17931"/>
                        <a:pt x="21865" y="17918"/>
                        <a:pt x="22006" y="17918"/>
                      </a:cubicBezTo>
                      <a:cubicBezTo>
                        <a:pt x="23085" y="17918"/>
                        <a:pt x="24035" y="18711"/>
                        <a:pt x="24223" y="19814"/>
                      </a:cubicBezTo>
                      <a:cubicBezTo>
                        <a:pt x="24436" y="21090"/>
                        <a:pt x="23584" y="22276"/>
                        <a:pt x="22338" y="22458"/>
                      </a:cubicBezTo>
                      <a:cubicBezTo>
                        <a:pt x="21404" y="22620"/>
                        <a:pt x="20465" y="22700"/>
                        <a:pt x="19533" y="22700"/>
                      </a:cubicBezTo>
                      <a:cubicBezTo>
                        <a:pt x="15218" y="22700"/>
                        <a:pt x="11030" y="20998"/>
                        <a:pt x="7931" y="17899"/>
                      </a:cubicBezTo>
                      <a:cubicBezTo>
                        <a:pt x="4162" y="14130"/>
                        <a:pt x="2459" y="8750"/>
                        <a:pt x="3371" y="3491"/>
                      </a:cubicBezTo>
                      <a:cubicBezTo>
                        <a:pt x="3554" y="2397"/>
                        <a:pt x="4496" y="1607"/>
                        <a:pt x="5621" y="1607"/>
                      </a:cubicBezTo>
                      <a:close/>
                      <a:moveTo>
                        <a:pt x="5613" y="1"/>
                      </a:moveTo>
                      <a:cubicBezTo>
                        <a:pt x="3771" y="1"/>
                        <a:pt x="2154" y="1368"/>
                        <a:pt x="1882" y="3248"/>
                      </a:cubicBezTo>
                      <a:cubicBezTo>
                        <a:pt x="0" y="14204"/>
                        <a:pt x="8422" y="24221"/>
                        <a:pt x="19522" y="24221"/>
                      </a:cubicBezTo>
                      <a:cubicBezTo>
                        <a:pt x="19539" y="24221"/>
                        <a:pt x="19555" y="24221"/>
                        <a:pt x="19572" y="24221"/>
                      </a:cubicBezTo>
                      <a:cubicBezTo>
                        <a:pt x="20575" y="24221"/>
                        <a:pt x="21609" y="24130"/>
                        <a:pt x="22581" y="23978"/>
                      </a:cubicBezTo>
                      <a:cubicBezTo>
                        <a:pt x="24709" y="23643"/>
                        <a:pt x="26138" y="21668"/>
                        <a:pt x="25803" y="19570"/>
                      </a:cubicBezTo>
                      <a:cubicBezTo>
                        <a:pt x="25480" y="17713"/>
                        <a:pt x="23845" y="16403"/>
                        <a:pt x="22018" y="16403"/>
                      </a:cubicBezTo>
                      <a:cubicBezTo>
                        <a:pt x="21783" y="16403"/>
                        <a:pt x="21544" y="16425"/>
                        <a:pt x="21305" y="16470"/>
                      </a:cubicBezTo>
                      <a:cubicBezTo>
                        <a:pt x="20699" y="16575"/>
                        <a:pt x="20100" y="16625"/>
                        <a:pt x="19512" y="16625"/>
                      </a:cubicBezTo>
                      <a:cubicBezTo>
                        <a:pt x="13279" y="16625"/>
                        <a:pt x="8248" y="10968"/>
                        <a:pt x="9359" y="4525"/>
                      </a:cubicBezTo>
                      <a:cubicBezTo>
                        <a:pt x="9754" y="2427"/>
                        <a:pt x="8356" y="421"/>
                        <a:pt x="6259" y="56"/>
                      </a:cubicBezTo>
                      <a:cubicBezTo>
                        <a:pt x="6042" y="19"/>
                        <a:pt x="5826" y="1"/>
                        <a:pt x="561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" name="Google Shape;6404;p38"/>
                <p:cNvSpPr/>
                <p:nvPr/>
              </p:nvSpPr>
              <p:spPr>
                <a:xfrm rot="-3909266">
                  <a:off x="7792751" y="2459304"/>
                  <a:ext cx="144409" cy="137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6" h="5519" extrusionOk="0">
                      <a:moveTo>
                        <a:pt x="2765" y="1"/>
                      </a:moveTo>
                      <a:cubicBezTo>
                        <a:pt x="1347" y="1"/>
                        <a:pt x="1" y="1095"/>
                        <a:pt x="1" y="2759"/>
                      </a:cubicBezTo>
                      <a:cubicBezTo>
                        <a:pt x="1" y="4423"/>
                        <a:pt x="1347" y="5518"/>
                        <a:pt x="2765" y="5518"/>
                      </a:cubicBezTo>
                      <a:cubicBezTo>
                        <a:pt x="3445" y="5518"/>
                        <a:pt x="4141" y="5266"/>
                        <a:pt x="4712" y="4705"/>
                      </a:cubicBezTo>
                      <a:cubicBezTo>
                        <a:pt x="5776" y="3641"/>
                        <a:pt x="5776" y="1878"/>
                        <a:pt x="4712" y="814"/>
                      </a:cubicBezTo>
                      <a:cubicBezTo>
                        <a:pt x="4141" y="252"/>
                        <a:pt x="3445" y="1"/>
                        <a:pt x="2765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" name="Google Shape;6405;p38"/>
                <p:cNvSpPr/>
                <p:nvPr/>
              </p:nvSpPr>
              <p:spPr>
                <a:xfrm rot="-3909266">
                  <a:off x="7741112" y="2443745"/>
                  <a:ext cx="243865" cy="176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4" h="7065" extrusionOk="0">
                      <a:moveTo>
                        <a:pt x="4997" y="1560"/>
                      </a:moveTo>
                      <a:cubicBezTo>
                        <a:pt x="5502" y="1560"/>
                        <a:pt x="5953" y="1770"/>
                        <a:pt x="6323" y="2140"/>
                      </a:cubicBezTo>
                      <a:cubicBezTo>
                        <a:pt x="7667" y="3457"/>
                        <a:pt x="6567" y="5551"/>
                        <a:pt x="4924" y="5551"/>
                      </a:cubicBezTo>
                      <a:cubicBezTo>
                        <a:pt x="4671" y="5551"/>
                        <a:pt x="4406" y="5502"/>
                        <a:pt x="4134" y="5392"/>
                      </a:cubicBezTo>
                      <a:cubicBezTo>
                        <a:pt x="2128" y="4541"/>
                        <a:pt x="2736" y="1563"/>
                        <a:pt x="4894" y="1563"/>
                      </a:cubicBezTo>
                      <a:cubicBezTo>
                        <a:pt x="4929" y="1561"/>
                        <a:pt x="4963" y="1560"/>
                        <a:pt x="4997" y="1560"/>
                      </a:cubicBezTo>
                      <a:close/>
                      <a:moveTo>
                        <a:pt x="4953" y="0"/>
                      </a:moveTo>
                      <a:cubicBezTo>
                        <a:pt x="4506" y="0"/>
                        <a:pt x="4036" y="89"/>
                        <a:pt x="3557" y="286"/>
                      </a:cubicBezTo>
                      <a:cubicBezTo>
                        <a:pt x="1" y="1745"/>
                        <a:pt x="1064" y="7064"/>
                        <a:pt x="4894" y="7064"/>
                      </a:cubicBezTo>
                      <a:cubicBezTo>
                        <a:pt x="5837" y="7064"/>
                        <a:pt x="6718" y="6699"/>
                        <a:pt x="7387" y="6031"/>
                      </a:cubicBezTo>
                      <a:cubicBezTo>
                        <a:pt x="9754" y="3664"/>
                        <a:pt x="7820" y="0"/>
                        <a:pt x="495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" name="Google Shape;6406;p38"/>
                <p:cNvSpPr/>
                <p:nvPr/>
              </p:nvSpPr>
              <p:spPr>
                <a:xfrm rot="-3909266">
                  <a:off x="7248971" y="2658859"/>
                  <a:ext cx="144409" cy="137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6" h="5518" extrusionOk="0">
                      <a:moveTo>
                        <a:pt x="2755" y="0"/>
                      </a:moveTo>
                      <a:cubicBezTo>
                        <a:pt x="1347" y="0"/>
                        <a:pt x="0" y="1095"/>
                        <a:pt x="0" y="2759"/>
                      </a:cubicBezTo>
                      <a:cubicBezTo>
                        <a:pt x="0" y="4423"/>
                        <a:pt x="1347" y="5518"/>
                        <a:pt x="2755" y="5518"/>
                      </a:cubicBezTo>
                      <a:cubicBezTo>
                        <a:pt x="3430" y="5518"/>
                        <a:pt x="4120" y="5266"/>
                        <a:pt x="4681" y="4704"/>
                      </a:cubicBezTo>
                      <a:cubicBezTo>
                        <a:pt x="5776" y="3641"/>
                        <a:pt x="5776" y="1878"/>
                        <a:pt x="4681" y="814"/>
                      </a:cubicBezTo>
                      <a:cubicBezTo>
                        <a:pt x="4120" y="252"/>
                        <a:pt x="3430" y="0"/>
                        <a:pt x="275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" name="Google Shape;6407;p38"/>
                <p:cNvSpPr/>
                <p:nvPr/>
              </p:nvSpPr>
              <p:spPr>
                <a:xfrm rot="-3909266">
                  <a:off x="7197344" y="2643292"/>
                  <a:ext cx="243865" cy="176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4" h="7065" extrusionOk="0">
                      <a:moveTo>
                        <a:pt x="4894" y="1532"/>
                      </a:moveTo>
                      <a:cubicBezTo>
                        <a:pt x="6687" y="1532"/>
                        <a:pt x="7599" y="3690"/>
                        <a:pt x="6323" y="4967"/>
                      </a:cubicBezTo>
                      <a:cubicBezTo>
                        <a:pt x="5918" y="5348"/>
                        <a:pt x="5415" y="5528"/>
                        <a:pt x="4920" y="5528"/>
                      </a:cubicBezTo>
                      <a:cubicBezTo>
                        <a:pt x="4152" y="5528"/>
                        <a:pt x="3403" y="5093"/>
                        <a:pt x="3070" y="4298"/>
                      </a:cubicBezTo>
                      <a:cubicBezTo>
                        <a:pt x="2523" y="2991"/>
                        <a:pt x="3496" y="1562"/>
                        <a:pt x="4894" y="1532"/>
                      </a:cubicBezTo>
                      <a:close/>
                      <a:moveTo>
                        <a:pt x="4952" y="0"/>
                      </a:moveTo>
                      <a:cubicBezTo>
                        <a:pt x="4506" y="0"/>
                        <a:pt x="4036" y="89"/>
                        <a:pt x="3557" y="286"/>
                      </a:cubicBezTo>
                      <a:cubicBezTo>
                        <a:pt x="0" y="1745"/>
                        <a:pt x="1064" y="7064"/>
                        <a:pt x="4894" y="7064"/>
                      </a:cubicBezTo>
                      <a:cubicBezTo>
                        <a:pt x="5836" y="7064"/>
                        <a:pt x="6718" y="6669"/>
                        <a:pt x="7386" y="6031"/>
                      </a:cubicBezTo>
                      <a:cubicBezTo>
                        <a:pt x="9753" y="3664"/>
                        <a:pt x="7820" y="0"/>
                        <a:pt x="495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1" name="Google Shape;6408;p38"/>
              <p:cNvGrpSpPr/>
              <p:nvPr/>
            </p:nvGrpSpPr>
            <p:grpSpPr>
              <a:xfrm rot="4394298">
                <a:off x="223048" y="533883"/>
                <a:ext cx="963020" cy="990296"/>
                <a:chOff x="7174117" y="2226616"/>
                <a:chExt cx="824116" cy="847458"/>
              </a:xfrm>
            </p:grpSpPr>
            <p:sp>
              <p:nvSpPr>
                <p:cNvPr id="172" name="Google Shape;6409;p38"/>
                <p:cNvSpPr/>
                <p:nvPr/>
              </p:nvSpPr>
              <p:spPr>
                <a:xfrm rot="-3909266">
                  <a:off x="7296670" y="2359459"/>
                  <a:ext cx="589737" cy="565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88" h="22600" extrusionOk="0">
                      <a:moveTo>
                        <a:pt x="3956" y="1"/>
                      </a:moveTo>
                      <a:cubicBezTo>
                        <a:pt x="2490" y="1"/>
                        <a:pt x="1215" y="1033"/>
                        <a:pt x="942" y="2505"/>
                      </a:cubicBezTo>
                      <a:cubicBezTo>
                        <a:pt x="0" y="8006"/>
                        <a:pt x="1794" y="13629"/>
                        <a:pt x="5745" y="17581"/>
                      </a:cubicBezTo>
                      <a:cubicBezTo>
                        <a:pt x="9002" y="20813"/>
                        <a:pt x="13375" y="22600"/>
                        <a:pt x="17893" y="22600"/>
                      </a:cubicBezTo>
                      <a:cubicBezTo>
                        <a:pt x="18855" y="22600"/>
                        <a:pt x="19824" y="22518"/>
                        <a:pt x="20791" y="22353"/>
                      </a:cubicBezTo>
                      <a:cubicBezTo>
                        <a:pt x="22463" y="22079"/>
                        <a:pt x="23587" y="20499"/>
                        <a:pt x="23314" y="18827"/>
                      </a:cubicBezTo>
                      <a:cubicBezTo>
                        <a:pt x="23043" y="17367"/>
                        <a:pt x="21762" y="16315"/>
                        <a:pt x="20327" y="16315"/>
                      </a:cubicBezTo>
                      <a:cubicBezTo>
                        <a:pt x="20149" y="16315"/>
                        <a:pt x="19969" y="16331"/>
                        <a:pt x="19788" y="16365"/>
                      </a:cubicBezTo>
                      <a:cubicBezTo>
                        <a:pt x="19137" y="16477"/>
                        <a:pt x="18494" y="16531"/>
                        <a:pt x="17863" y="16531"/>
                      </a:cubicBezTo>
                      <a:cubicBezTo>
                        <a:pt x="11149" y="16531"/>
                        <a:pt x="5763" y="10428"/>
                        <a:pt x="6930" y="3538"/>
                      </a:cubicBezTo>
                      <a:cubicBezTo>
                        <a:pt x="7204" y="1897"/>
                        <a:pt x="6110" y="316"/>
                        <a:pt x="4468" y="43"/>
                      </a:cubicBezTo>
                      <a:cubicBezTo>
                        <a:pt x="4296" y="14"/>
                        <a:pt x="4125" y="1"/>
                        <a:pt x="395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" name="Google Shape;6410;p38"/>
                <p:cNvSpPr/>
                <p:nvPr/>
              </p:nvSpPr>
              <p:spPr>
                <a:xfrm rot="-3909266">
                  <a:off x="7259430" y="2347551"/>
                  <a:ext cx="653491" cy="605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38" h="24222" extrusionOk="0">
                      <a:moveTo>
                        <a:pt x="5621" y="1607"/>
                      </a:moveTo>
                      <a:cubicBezTo>
                        <a:pt x="5742" y="1607"/>
                        <a:pt x="5864" y="1607"/>
                        <a:pt x="5985" y="1637"/>
                      </a:cubicBezTo>
                      <a:cubicBezTo>
                        <a:pt x="7232" y="1850"/>
                        <a:pt x="8052" y="3005"/>
                        <a:pt x="7870" y="4251"/>
                      </a:cubicBezTo>
                      <a:cubicBezTo>
                        <a:pt x="6592" y="11639"/>
                        <a:pt x="12344" y="18138"/>
                        <a:pt x="19514" y="18138"/>
                      </a:cubicBezTo>
                      <a:cubicBezTo>
                        <a:pt x="20191" y="18138"/>
                        <a:pt x="20881" y="18080"/>
                        <a:pt x="21578" y="17959"/>
                      </a:cubicBezTo>
                      <a:cubicBezTo>
                        <a:pt x="21722" y="17931"/>
                        <a:pt x="21865" y="17918"/>
                        <a:pt x="22006" y="17918"/>
                      </a:cubicBezTo>
                      <a:cubicBezTo>
                        <a:pt x="23085" y="17918"/>
                        <a:pt x="24035" y="18711"/>
                        <a:pt x="24223" y="19814"/>
                      </a:cubicBezTo>
                      <a:cubicBezTo>
                        <a:pt x="24436" y="21090"/>
                        <a:pt x="23584" y="22276"/>
                        <a:pt x="22338" y="22458"/>
                      </a:cubicBezTo>
                      <a:cubicBezTo>
                        <a:pt x="21404" y="22620"/>
                        <a:pt x="20465" y="22700"/>
                        <a:pt x="19533" y="22700"/>
                      </a:cubicBezTo>
                      <a:cubicBezTo>
                        <a:pt x="15218" y="22700"/>
                        <a:pt x="11030" y="20998"/>
                        <a:pt x="7931" y="17899"/>
                      </a:cubicBezTo>
                      <a:cubicBezTo>
                        <a:pt x="4162" y="14130"/>
                        <a:pt x="2459" y="8750"/>
                        <a:pt x="3371" y="3491"/>
                      </a:cubicBezTo>
                      <a:cubicBezTo>
                        <a:pt x="3554" y="2397"/>
                        <a:pt x="4496" y="1607"/>
                        <a:pt x="5621" y="1607"/>
                      </a:cubicBezTo>
                      <a:close/>
                      <a:moveTo>
                        <a:pt x="5613" y="1"/>
                      </a:moveTo>
                      <a:cubicBezTo>
                        <a:pt x="3771" y="1"/>
                        <a:pt x="2154" y="1368"/>
                        <a:pt x="1882" y="3248"/>
                      </a:cubicBezTo>
                      <a:cubicBezTo>
                        <a:pt x="0" y="14204"/>
                        <a:pt x="8422" y="24221"/>
                        <a:pt x="19522" y="24221"/>
                      </a:cubicBezTo>
                      <a:cubicBezTo>
                        <a:pt x="19539" y="24221"/>
                        <a:pt x="19555" y="24221"/>
                        <a:pt x="19572" y="24221"/>
                      </a:cubicBezTo>
                      <a:cubicBezTo>
                        <a:pt x="20575" y="24221"/>
                        <a:pt x="21609" y="24130"/>
                        <a:pt x="22581" y="23978"/>
                      </a:cubicBezTo>
                      <a:cubicBezTo>
                        <a:pt x="24709" y="23643"/>
                        <a:pt x="26138" y="21668"/>
                        <a:pt x="25803" y="19570"/>
                      </a:cubicBezTo>
                      <a:cubicBezTo>
                        <a:pt x="25480" y="17713"/>
                        <a:pt x="23845" y="16403"/>
                        <a:pt x="22018" y="16403"/>
                      </a:cubicBezTo>
                      <a:cubicBezTo>
                        <a:pt x="21783" y="16403"/>
                        <a:pt x="21544" y="16425"/>
                        <a:pt x="21305" y="16470"/>
                      </a:cubicBezTo>
                      <a:cubicBezTo>
                        <a:pt x="20699" y="16575"/>
                        <a:pt x="20100" y="16625"/>
                        <a:pt x="19512" y="16625"/>
                      </a:cubicBezTo>
                      <a:cubicBezTo>
                        <a:pt x="13279" y="16625"/>
                        <a:pt x="8248" y="10968"/>
                        <a:pt x="9359" y="4525"/>
                      </a:cubicBezTo>
                      <a:cubicBezTo>
                        <a:pt x="9754" y="2427"/>
                        <a:pt x="8356" y="421"/>
                        <a:pt x="6259" y="56"/>
                      </a:cubicBezTo>
                      <a:cubicBezTo>
                        <a:pt x="6042" y="19"/>
                        <a:pt x="5826" y="1"/>
                        <a:pt x="561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" name="Google Shape;6411;p38"/>
                <p:cNvSpPr/>
                <p:nvPr/>
              </p:nvSpPr>
              <p:spPr>
                <a:xfrm rot="-3909266">
                  <a:off x="7792751" y="2459304"/>
                  <a:ext cx="144409" cy="137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6" h="5519" extrusionOk="0">
                      <a:moveTo>
                        <a:pt x="2765" y="1"/>
                      </a:moveTo>
                      <a:cubicBezTo>
                        <a:pt x="1347" y="1"/>
                        <a:pt x="1" y="1095"/>
                        <a:pt x="1" y="2759"/>
                      </a:cubicBezTo>
                      <a:cubicBezTo>
                        <a:pt x="1" y="4423"/>
                        <a:pt x="1347" y="5518"/>
                        <a:pt x="2765" y="5518"/>
                      </a:cubicBezTo>
                      <a:cubicBezTo>
                        <a:pt x="3445" y="5518"/>
                        <a:pt x="4141" y="5266"/>
                        <a:pt x="4712" y="4705"/>
                      </a:cubicBezTo>
                      <a:cubicBezTo>
                        <a:pt x="5776" y="3641"/>
                        <a:pt x="5776" y="1878"/>
                        <a:pt x="4712" y="814"/>
                      </a:cubicBezTo>
                      <a:cubicBezTo>
                        <a:pt x="4141" y="252"/>
                        <a:pt x="3445" y="1"/>
                        <a:pt x="2765" y="1"/>
                      </a:cubicBezTo>
                      <a:close/>
                    </a:path>
                  </a:pathLst>
                </a:custGeom>
                <a:solidFill>
                  <a:srgbClr val="F6F3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" name="Google Shape;6412;p38"/>
                <p:cNvSpPr/>
                <p:nvPr/>
              </p:nvSpPr>
              <p:spPr>
                <a:xfrm rot="-3909266">
                  <a:off x="7741112" y="2443745"/>
                  <a:ext cx="243865" cy="176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4" h="7065" extrusionOk="0">
                      <a:moveTo>
                        <a:pt x="4997" y="1560"/>
                      </a:moveTo>
                      <a:cubicBezTo>
                        <a:pt x="5502" y="1560"/>
                        <a:pt x="5953" y="1770"/>
                        <a:pt x="6323" y="2140"/>
                      </a:cubicBezTo>
                      <a:cubicBezTo>
                        <a:pt x="7667" y="3457"/>
                        <a:pt x="6567" y="5551"/>
                        <a:pt x="4924" y="5551"/>
                      </a:cubicBezTo>
                      <a:cubicBezTo>
                        <a:pt x="4671" y="5551"/>
                        <a:pt x="4406" y="5502"/>
                        <a:pt x="4134" y="5392"/>
                      </a:cubicBezTo>
                      <a:cubicBezTo>
                        <a:pt x="2128" y="4541"/>
                        <a:pt x="2736" y="1563"/>
                        <a:pt x="4894" y="1563"/>
                      </a:cubicBezTo>
                      <a:cubicBezTo>
                        <a:pt x="4929" y="1561"/>
                        <a:pt x="4963" y="1560"/>
                        <a:pt x="4997" y="1560"/>
                      </a:cubicBezTo>
                      <a:close/>
                      <a:moveTo>
                        <a:pt x="4953" y="0"/>
                      </a:moveTo>
                      <a:cubicBezTo>
                        <a:pt x="4506" y="0"/>
                        <a:pt x="4036" y="89"/>
                        <a:pt x="3557" y="286"/>
                      </a:cubicBezTo>
                      <a:cubicBezTo>
                        <a:pt x="1" y="1745"/>
                        <a:pt x="1064" y="7064"/>
                        <a:pt x="4894" y="7064"/>
                      </a:cubicBezTo>
                      <a:cubicBezTo>
                        <a:pt x="5837" y="7064"/>
                        <a:pt x="6718" y="6699"/>
                        <a:pt x="7387" y="6031"/>
                      </a:cubicBezTo>
                      <a:cubicBezTo>
                        <a:pt x="9754" y="3664"/>
                        <a:pt x="7820" y="0"/>
                        <a:pt x="495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" name="Google Shape;6413;p38"/>
                <p:cNvSpPr/>
                <p:nvPr/>
              </p:nvSpPr>
              <p:spPr>
                <a:xfrm rot="-3909266">
                  <a:off x="7248971" y="2658859"/>
                  <a:ext cx="144409" cy="137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6" h="5518" extrusionOk="0">
                      <a:moveTo>
                        <a:pt x="2755" y="0"/>
                      </a:moveTo>
                      <a:cubicBezTo>
                        <a:pt x="1347" y="0"/>
                        <a:pt x="0" y="1095"/>
                        <a:pt x="0" y="2759"/>
                      </a:cubicBezTo>
                      <a:cubicBezTo>
                        <a:pt x="0" y="4423"/>
                        <a:pt x="1347" y="5518"/>
                        <a:pt x="2755" y="5518"/>
                      </a:cubicBezTo>
                      <a:cubicBezTo>
                        <a:pt x="3430" y="5518"/>
                        <a:pt x="4120" y="5266"/>
                        <a:pt x="4681" y="4704"/>
                      </a:cubicBezTo>
                      <a:cubicBezTo>
                        <a:pt x="5776" y="3641"/>
                        <a:pt x="5776" y="1878"/>
                        <a:pt x="4681" y="814"/>
                      </a:cubicBezTo>
                      <a:cubicBezTo>
                        <a:pt x="4120" y="252"/>
                        <a:pt x="3430" y="0"/>
                        <a:pt x="2755" y="0"/>
                      </a:cubicBezTo>
                      <a:close/>
                    </a:path>
                  </a:pathLst>
                </a:custGeom>
                <a:solidFill>
                  <a:srgbClr val="F6F3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" name="Google Shape;6414;p38"/>
                <p:cNvSpPr/>
                <p:nvPr/>
              </p:nvSpPr>
              <p:spPr>
                <a:xfrm rot="-3909266">
                  <a:off x="7197344" y="2643292"/>
                  <a:ext cx="243865" cy="176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4" h="7065" extrusionOk="0">
                      <a:moveTo>
                        <a:pt x="4894" y="1532"/>
                      </a:moveTo>
                      <a:cubicBezTo>
                        <a:pt x="6687" y="1532"/>
                        <a:pt x="7599" y="3690"/>
                        <a:pt x="6323" y="4967"/>
                      </a:cubicBezTo>
                      <a:cubicBezTo>
                        <a:pt x="5918" y="5348"/>
                        <a:pt x="5415" y="5528"/>
                        <a:pt x="4920" y="5528"/>
                      </a:cubicBezTo>
                      <a:cubicBezTo>
                        <a:pt x="4152" y="5528"/>
                        <a:pt x="3403" y="5093"/>
                        <a:pt x="3070" y="4298"/>
                      </a:cubicBezTo>
                      <a:cubicBezTo>
                        <a:pt x="2523" y="2991"/>
                        <a:pt x="3496" y="1562"/>
                        <a:pt x="4894" y="1532"/>
                      </a:cubicBezTo>
                      <a:close/>
                      <a:moveTo>
                        <a:pt x="4952" y="0"/>
                      </a:moveTo>
                      <a:cubicBezTo>
                        <a:pt x="4506" y="0"/>
                        <a:pt x="4036" y="89"/>
                        <a:pt x="3557" y="286"/>
                      </a:cubicBezTo>
                      <a:cubicBezTo>
                        <a:pt x="0" y="1745"/>
                        <a:pt x="1064" y="7064"/>
                        <a:pt x="4894" y="7064"/>
                      </a:cubicBezTo>
                      <a:cubicBezTo>
                        <a:pt x="5836" y="7064"/>
                        <a:pt x="6718" y="6669"/>
                        <a:pt x="7386" y="6031"/>
                      </a:cubicBezTo>
                      <a:cubicBezTo>
                        <a:pt x="9753" y="3664"/>
                        <a:pt x="7820" y="0"/>
                        <a:pt x="495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251" name="Google Shape;6421;p38"/>
          <p:cNvGrpSpPr/>
          <p:nvPr/>
        </p:nvGrpSpPr>
        <p:grpSpPr>
          <a:xfrm>
            <a:off x="6570980" y="0"/>
            <a:ext cx="1157605" cy="831215"/>
            <a:chOff x="790675" y="1570875"/>
            <a:chExt cx="502524" cy="360952"/>
          </a:xfrm>
        </p:grpSpPr>
        <p:sp>
          <p:nvSpPr>
            <p:cNvPr id="252" name="Google Shape;6422;p38"/>
            <p:cNvSpPr/>
            <p:nvPr/>
          </p:nvSpPr>
          <p:spPr>
            <a:xfrm>
              <a:off x="790675" y="16199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23;p38"/>
            <p:cNvSpPr/>
            <p:nvPr/>
          </p:nvSpPr>
          <p:spPr>
            <a:xfrm>
              <a:off x="790675" y="18072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24;p38"/>
            <p:cNvSpPr/>
            <p:nvPr/>
          </p:nvSpPr>
          <p:spPr>
            <a:xfrm>
              <a:off x="829950" y="15708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425;p38"/>
            <p:cNvSpPr/>
            <p:nvPr/>
          </p:nvSpPr>
          <p:spPr>
            <a:xfrm>
              <a:off x="829950" y="17581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" name="Google Shape;7704;p74"/>
          <p:cNvGrpSpPr/>
          <p:nvPr/>
        </p:nvGrpSpPr>
        <p:grpSpPr>
          <a:xfrm>
            <a:off x="5923280" y="5598795"/>
            <a:ext cx="1149350" cy="1308100"/>
            <a:chOff x="2508851" y="3073000"/>
            <a:chExt cx="598452" cy="680691"/>
          </a:xfrm>
          <a:solidFill>
            <a:srgbClr val="FFB677"/>
          </a:solidFill>
        </p:grpSpPr>
        <p:sp>
          <p:nvSpPr>
            <p:cNvPr id="257" name="Google Shape;7705;p74"/>
            <p:cNvSpPr/>
            <p:nvPr/>
          </p:nvSpPr>
          <p:spPr>
            <a:xfrm>
              <a:off x="2543201" y="3216930"/>
              <a:ext cx="179745" cy="153979"/>
            </a:xfrm>
            <a:custGeom>
              <a:avLst/>
              <a:gdLst/>
              <a:ahLst/>
              <a:cxnLst/>
              <a:rect l="l" t="t" r="r" b="b"/>
              <a:pathLst>
                <a:path w="2616" h="2241" extrusionOk="0">
                  <a:moveTo>
                    <a:pt x="1488" y="0"/>
                  </a:moveTo>
                  <a:cubicBezTo>
                    <a:pt x="1213" y="0"/>
                    <a:pt x="933" y="102"/>
                    <a:pt x="705" y="330"/>
                  </a:cubicBezTo>
                  <a:cubicBezTo>
                    <a:pt x="1" y="1035"/>
                    <a:pt x="501" y="2240"/>
                    <a:pt x="1501" y="2240"/>
                  </a:cubicBezTo>
                  <a:cubicBezTo>
                    <a:pt x="2115" y="2240"/>
                    <a:pt x="2616" y="1740"/>
                    <a:pt x="2616" y="1126"/>
                  </a:cubicBezTo>
                  <a:cubicBezTo>
                    <a:pt x="2616" y="448"/>
                    <a:pt x="2063" y="0"/>
                    <a:pt x="1488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7706;p74"/>
            <p:cNvSpPr/>
            <p:nvPr/>
          </p:nvSpPr>
          <p:spPr>
            <a:xfrm>
              <a:off x="2927558" y="3455218"/>
              <a:ext cx="179745" cy="153910"/>
            </a:xfrm>
            <a:custGeom>
              <a:avLst/>
              <a:gdLst/>
              <a:ahLst/>
              <a:cxnLst/>
              <a:rect l="l" t="t" r="r" b="b"/>
              <a:pathLst>
                <a:path w="2616" h="2240" extrusionOk="0">
                  <a:moveTo>
                    <a:pt x="1501" y="0"/>
                  </a:moveTo>
                  <a:cubicBezTo>
                    <a:pt x="501" y="0"/>
                    <a:pt x="1" y="1205"/>
                    <a:pt x="705" y="1910"/>
                  </a:cubicBezTo>
                  <a:cubicBezTo>
                    <a:pt x="933" y="2138"/>
                    <a:pt x="1213" y="2240"/>
                    <a:pt x="1488" y="2240"/>
                  </a:cubicBezTo>
                  <a:cubicBezTo>
                    <a:pt x="2063" y="2240"/>
                    <a:pt x="2616" y="1792"/>
                    <a:pt x="2616" y="1114"/>
                  </a:cubicBezTo>
                  <a:cubicBezTo>
                    <a:pt x="2616" y="500"/>
                    <a:pt x="2115" y="0"/>
                    <a:pt x="1501" y="0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7707;p74"/>
            <p:cNvSpPr/>
            <p:nvPr/>
          </p:nvSpPr>
          <p:spPr>
            <a:xfrm>
              <a:off x="2643173" y="3115925"/>
              <a:ext cx="384432" cy="637766"/>
            </a:xfrm>
            <a:custGeom>
              <a:avLst/>
              <a:gdLst/>
              <a:ahLst/>
              <a:cxnLst/>
              <a:rect l="l" t="t" r="r" b="b"/>
              <a:pathLst>
                <a:path w="5595" h="9282" extrusionOk="0">
                  <a:moveTo>
                    <a:pt x="4336" y="1"/>
                  </a:moveTo>
                  <a:cubicBezTo>
                    <a:pt x="3909" y="1"/>
                    <a:pt x="3507" y="256"/>
                    <a:pt x="3321" y="663"/>
                  </a:cubicBezTo>
                  <a:lnTo>
                    <a:pt x="228" y="7758"/>
                  </a:lnTo>
                  <a:cubicBezTo>
                    <a:pt x="1" y="8304"/>
                    <a:pt x="251" y="8940"/>
                    <a:pt x="797" y="9190"/>
                  </a:cubicBezTo>
                  <a:cubicBezTo>
                    <a:pt x="933" y="9259"/>
                    <a:pt x="1092" y="9281"/>
                    <a:pt x="1252" y="9281"/>
                  </a:cubicBezTo>
                  <a:cubicBezTo>
                    <a:pt x="1684" y="9281"/>
                    <a:pt x="2070" y="9031"/>
                    <a:pt x="2252" y="8622"/>
                  </a:cubicBezTo>
                  <a:lnTo>
                    <a:pt x="5345" y="1550"/>
                  </a:lnTo>
                  <a:cubicBezTo>
                    <a:pt x="5595" y="981"/>
                    <a:pt x="5322" y="345"/>
                    <a:pt x="4776" y="94"/>
                  </a:cubicBezTo>
                  <a:cubicBezTo>
                    <a:pt x="4632" y="31"/>
                    <a:pt x="4482" y="1"/>
                    <a:pt x="4336" y="1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7708;p74"/>
            <p:cNvSpPr/>
            <p:nvPr/>
          </p:nvSpPr>
          <p:spPr>
            <a:xfrm>
              <a:off x="2508851" y="3174005"/>
              <a:ext cx="179745" cy="153979"/>
            </a:xfrm>
            <a:custGeom>
              <a:avLst/>
              <a:gdLst/>
              <a:ahLst/>
              <a:cxnLst/>
              <a:rect l="l" t="t" r="r" b="b"/>
              <a:pathLst>
                <a:path w="2616" h="2241" extrusionOk="0">
                  <a:moveTo>
                    <a:pt x="1488" y="0"/>
                  </a:moveTo>
                  <a:cubicBezTo>
                    <a:pt x="1213" y="0"/>
                    <a:pt x="933" y="102"/>
                    <a:pt x="705" y="330"/>
                  </a:cubicBezTo>
                  <a:cubicBezTo>
                    <a:pt x="1" y="1035"/>
                    <a:pt x="501" y="2240"/>
                    <a:pt x="1501" y="2240"/>
                  </a:cubicBezTo>
                  <a:cubicBezTo>
                    <a:pt x="2115" y="2240"/>
                    <a:pt x="2616" y="1740"/>
                    <a:pt x="2616" y="1126"/>
                  </a:cubicBezTo>
                  <a:cubicBezTo>
                    <a:pt x="2616" y="448"/>
                    <a:pt x="2063" y="0"/>
                    <a:pt x="1488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7709;p74"/>
            <p:cNvSpPr/>
            <p:nvPr/>
          </p:nvSpPr>
          <p:spPr>
            <a:xfrm>
              <a:off x="2893208" y="3412293"/>
              <a:ext cx="179745" cy="153910"/>
            </a:xfrm>
            <a:custGeom>
              <a:avLst/>
              <a:gdLst/>
              <a:ahLst/>
              <a:cxnLst/>
              <a:rect l="l" t="t" r="r" b="b"/>
              <a:pathLst>
                <a:path w="2616" h="2240" extrusionOk="0">
                  <a:moveTo>
                    <a:pt x="1501" y="0"/>
                  </a:moveTo>
                  <a:cubicBezTo>
                    <a:pt x="501" y="0"/>
                    <a:pt x="1" y="1205"/>
                    <a:pt x="705" y="1910"/>
                  </a:cubicBezTo>
                  <a:cubicBezTo>
                    <a:pt x="933" y="2138"/>
                    <a:pt x="1213" y="2240"/>
                    <a:pt x="1488" y="2240"/>
                  </a:cubicBezTo>
                  <a:cubicBezTo>
                    <a:pt x="2063" y="2240"/>
                    <a:pt x="2616" y="1792"/>
                    <a:pt x="2616" y="1114"/>
                  </a:cubicBezTo>
                  <a:cubicBezTo>
                    <a:pt x="2616" y="500"/>
                    <a:pt x="2115" y="0"/>
                    <a:pt x="1501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7710;p74"/>
            <p:cNvSpPr/>
            <p:nvPr/>
          </p:nvSpPr>
          <p:spPr>
            <a:xfrm>
              <a:off x="2608823" y="3073000"/>
              <a:ext cx="384432" cy="637766"/>
            </a:xfrm>
            <a:custGeom>
              <a:avLst/>
              <a:gdLst/>
              <a:ahLst/>
              <a:cxnLst/>
              <a:rect l="l" t="t" r="r" b="b"/>
              <a:pathLst>
                <a:path w="5595" h="9282" extrusionOk="0">
                  <a:moveTo>
                    <a:pt x="4336" y="1"/>
                  </a:moveTo>
                  <a:cubicBezTo>
                    <a:pt x="3909" y="1"/>
                    <a:pt x="3507" y="256"/>
                    <a:pt x="3321" y="663"/>
                  </a:cubicBezTo>
                  <a:lnTo>
                    <a:pt x="228" y="7758"/>
                  </a:lnTo>
                  <a:cubicBezTo>
                    <a:pt x="1" y="8304"/>
                    <a:pt x="251" y="8940"/>
                    <a:pt x="797" y="9190"/>
                  </a:cubicBezTo>
                  <a:cubicBezTo>
                    <a:pt x="933" y="9259"/>
                    <a:pt x="1092" y="9281"/>
                    <a:pt x="1252" y="9281"/>
                  </a:cubicBezTo>
                  <a:cubicBezTo>
                    <a:pt x="1684" y="9281"/>
                    <a:pt x="2070" y="9031"/>
                    <a:pt x="2252" y="8622"/>
                  </a:cubicBezTo>
                  <a:lnTo>
                    <a:pt x="5345" y="1550"/>
                  </a:lnTo>
                  <a:cubicBezTo>
                    <a:pt x="5595" y="981"/>
                    <a:pt x="5322" y="345"/>
                    <a:pt x="4776" y="94"/>
                  </a:cubicBezTo>
                  <a:cubicBezTo>
                    <a:pt x="4632" y="31"/>
                    <a:pt x="4482" y="1"/>
                    <a:pt x="4336" y="1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225852" y="1874711"/>
            <a:ext cx="9774838" cy="3294237"/>
            <a:chOff x="1313" y="2186"/>
            <a:chExt cx="11970" cy="4827"/>
          </a:xfrm>
        </p:grpSpPr>
        <p:sp>
          <p:nvSpPr>
            <p:cNvPr id="6779" name="Google Shape;6779;p55"/>
            <p:cNvSpPr txBox="1"/>
            <p:nvPr/>
          </p:nvSpPr>
          <p:spPr>
            <a:xfrm>
              <a:off x="3011" y="2453"/>
              <a:ext cx="3374" cy="6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/>
              <a:r>
                <a:rPr lang="en-US" altLang="zh-CN" sz="2000" b="1">
                  <a:latin typeface="Algerian" panose="04020705040A02060702" charset="0"/>
                  <a:sym typeface="+mn-ea"/>
                </a:rPr>
                <a:t>ADD TITLE HERE</a:t>
              </a:r>
              <a:endParaRPr lang="en-GB" sz="2000" b="1">
                <a:solidFill>
                  <a:schemeClr val="dk1"/>
                </a:solidFill>
                <a:latin typeface="+mj-lt"/>
                <a:ea typeface="Inter"/>
                <a:cs typeface="+mj-lt"/>
                <a:sym typeface="Inter"/>
              </a:endParaRPr>
            </a:p>
          </p:txBody>
        </p:sp>
        <p:sp>
          <p:nvSpPr>
            <p:cNvPr id="6780" name="Google Shape;6780;p55"/>
            <p:cNvSpPr txBox="1"/>
            <p:nvPr/>
          </p:nvSpPr>
          <p:spPr>
            <a:xfrm>
              <a:off x="3011" y="2943"/>
              <a:ext cx="3374" cy="14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lnSpc>
                  <a:spcPct val="110000"/>
                </a:lnSpc>
              </a:pPr>
              <a:r>
                <a:rPr sz="1600">
                  <a:latin typeface="Calibri" panose="020F0502020204030204" charset="0"/>
                  <a:ea typeface="微软雅黑 Light" panose="020B0502040204020203" charset="-122"/>
                  <a:cs typeface="Calibri" panose="020F0502020204030204" charset="0"/>
                  <a:sym typeface="+mn-ea"/>
                </a:rPr>
                <a:t>Describe the topic of the section here</a:t>
              </a:r>
              <a:r>
                <a:rPr lang="en-US" sz="1600">
                  <a:latin typeface="Calibri" panose="020F0502020204030204" charset="0"/>
                  <a:ea typeface="微软雅黑 Light" panose="020B0502040204020203" charset="-122"/>
                  <a:cs typeface="Calibri" panose="020F0502020204030204" charset="0"/>
                  <a:sym typeface="+mn-ea"/>
                </a:rPr>
                <a:t> </a:t>
              </a:r>
              <a:r>
                <a:rPr sz="1600">
                  <a:latin typeface="Calibri" panose="020F0502020204030204" charset="0"/>
                  <a:ea typeface="微软雅黑 Light" panose="020B0502040204020203" charset="-122"/>
                  <a:cs typeface="Calibri" panose="020F0502020204030204" charset="0"/>
                  <a:sym typeface="+mn-ea"/>
                </a:rPr>
                <a:t>Describe the topic of the section here</a:t>
              </a:r>
              <a:endParaRPr lang="en-GB" sz="1600">
                <a:solidFill>
                  <a:schemeClr val="dk1"/>
                </a:solidFill>
                <a:latin typeface="Calibri" panose="020F0502020204030204" charset="0"/>
                <a:ea typeface="微软雅黑 Light" panose="020B0502040204020203" charset="-122"/>
                <a:cs typeface="Calibri" panose="020F0502020204030204" charset="0"/>
                <a:sym typeface="+mn-ea"/>
              </a:endParaRPr>
            </a:p>
          </p:txBody>
        </p:sp>
        <p:sp>
          <p:nvSpPr>
            <p:cNvPr id="6781" name="Google Shape;6781;p55"/>
            <p:cNvSpPr txBox="1"/>
            <p:nvPr/>
          </p:nvSpPr>
          <p:spPr>
            <a:xfrm>
              <a:off x="6698" y="2186"/>
              <a:ext cx="2440" cy="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/>
              <a:r>
                <a:rPr lang="en-US" altLang="zh-CN" b="1">
                  <a:latin typeface="Calibri" panose="020F0502020204030204" charset="0"/>
                  <a:cs typeface="Calibri" panose="020F0502020204030204" charset="0"/>
                  <a:sym typeface="+mn-ea"/>
                </a:rPr>
                <a:t>ADD TITLE HERE</a:t>
              </a:r>
              <a:endParaRPr lang="en-US" altLang="zh-CN" b="1">
                <a:solidFill>
                  <a:schemeClr val="dk1"/>
                </a:solidFill>
                <a:latin typeface="Calibri" panose="020F0502020204030204" charset="0"/>
                <a:ea typeface="Ubuntu"/>
                <a:cs typeface="Calibri" panose="020F0502020204030204" charset="0"/>
                <a:sym typeface="+mn-ea"/>
              </a:endParaRPr>
            </a:p>
          </p:txBody>
        </p:sp>
        <p:cxnSp>
          <p:nvCxnSpPr>
            <p:cNvPr id="6782" name="Google Shape;6782;p55"/>
            <p:cNvCxnSpPr/>
            <p:nvPr/>
          </p:nvCxnSpPr>
          <p:spPr>
            <a:xfrm>
              <a:off x="6877" y="2897"/>
              <a:ext cx="6252" cy="0"/>
            </a:xfrm>
            <a:prstGeom prst="straightConnector1">
              <a:avLst/>
            </a:prstGeom>
            <a:noFill/>
            <a:ln w="38100" cap="flat" cmpd="sng">
              <a:solidFill>
                <a:srgbClr val="452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783" name="Google Shape;6783;p55"/>
            <p:cNvSpPr txBox="1"/>
            <p:nvPr/>
          </p:nvSpPr>
          <p:spPr>
            <a:xfrm>
              <a:off x="12196" y="2186"/>
              <a:ext cx="1087" cy="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dk1"/>
                  </a:solidFill>
                  <a:latin typeface="+mj-lt"/>
                  <a:ea typeface="Ubuntu"/>
                  <a:cs typeface="+mj-lt"/>
                  <a:sym typeface="Ubuntu"/>
                </a:rPr>
                <a:t>50%</a:t>
              </a:r>
            </a:p>
          </p:txBody>
        </p:sp>
        <p:sp>
          <p:nvSpPr>
            <p:cNvPr id="6784" name="Google Shape;6784;p55"/>
            <p:cNvSpPr/>
            <p:nvPr/>
          </p:nvSpPr>
          <p:spPr>
            <a:xfrm>
              <a:off x="6877" y="2732"/>
              <a:ext cx="4158" cy="331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  <a:cs typeface="+mj-lt"/>
              </a:endParaRPr>
            </a:p>
          </p:txBody>
        </p:sp>
        <p:sp>
          <p:nvSpPr>
            <p:cNvPr id="6785" name="Google Shape;6785;p55"/>
            <p:cNvSpPr txBox="1"/>
            <p:nvPr/>
          </p:nvSpPr>
          <p:spPr>
            <a:xfrm>
              <a:off x="6698" y="3293"/>
              <a:ext cx="2440" cy="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/>
              <a:r>
                <a:rPr lang="en-US" altLang="zh-CN" b="1">
                  <a:latin typeface="Calibri" panose="020F0502020204030204" charset="0"/>
                  <a:cs typeface="Calibri" panose="020F0502020204030204" charset="0"/>
                  <a:sym typeface="+mn-ea"/>
                </a:rPr>
                <a:t>ADD TITLE HERE</a:t>
              </a:r>
              <a:endParaRPr lang="en-US" altLang="zh-CN" b="1">
                <a:solidFill>
                  <a:schemeClr val="dk1"/>
                </a:solidFill>
                <a:latin typeface="Calibri" panose="020F0502020204030204" charset="0"/>
                <a:ea typeface="Ubuntu"/>
                <a:cs typeface="Calibri" panose="020F0502020204030204" charset="0"/>
                <a:sym typeface="+mn-ea"/>
              </a:endParaRPr>
            </a:p>
          </p:txBody>
        </p:sp>
        <p:cxnSp>
          <p:nvCxnSpPr>
            <p:cNvPr id="6786" name="Google Shape;6786;p55"/>
            <p:cNvCxnSpPr/>
            <p:nvPr/>
          </p:nvCxnSpPr>
          <p:spPr>
            <a:xfrm>
              <a:off x="6877" y="4003"/>
              <a:ext cx="6252" cy="0"/>
            </a:xfrm>
            <a:prstGeom prst="straightConnector1">
              <a:avLst/>
            </a:prstGeom>
            <a:noFill/>
            <a:ln w="38100" cap="flat" cmpd="sng">
              <a:solidFill>
                <a:srgbClr val="452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787" name="Google Shape;6787;p55"/>
            <p:cNvSpPr txBox="1"/>
            <p:nvPr/>
          </p:nvSpPr>
          <p:spPr>
            <a:xfrm>
              <a:off x="12196" y="3293"/>
              <a:ext cx="1087" cy="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dk1"/>
                  </a:solidFill>
                  <a:latin typeface="+mj-lt"/>
                  <a:ea typeface="Ubuntu"/>
                  <a:cs typeface="+mj-lt"/>
                  <a:sym typeface="Ubuntu"/>
                </a:rPr>
                <a:t>25%</a:t>
              </a:r>
              <a:endParaRPr b="1">
                <a:solidFill>
                  <a:schemeClr val="dk1"/>
                </a:solidFill>
                <a:latin typeface="+mj-lt"/>
                <a:ea typeface="Ubuntu"/>
                <a:cs typeface="+mj-lt"/>
                <a:sym typeface="Ubuntu"/>
              </a:endParaRPr>
            </a:p>
          </p:txBody>
        </p:sp>
        <p:sp>
          <p:nvSpPr>
            <p:cNvPr id="6788" name="Google Shape;6788;p55"/>
            <p:cNvSpPr/>
            <p:nvPr/>
          </p:nvSpPr>
          <p:spPr>
            <a:xfrm>
              <a:off x="6877" y="3838"/>
              <a:ext cx="1758" cy="331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  <a:cs typeface="+mj-lt"/>
              </a:endParaRPr>
            </a:p>
          </p:txBody>
        </p:sp>
        <p:grpSp>
          <p:nvGrpSpPr>
            <p:cNvPr id="6789" name="Google Shape;6789;p55"/>
            <p:cNvGrpSpPr/>
            <p:nvPr/>
          </p:nvGrpSpPr>
          <p:grpSpPr>
            <a:xfrm>
              <a:off x="1313" y="2635"/>
              <a:ext cx="1200" cy="1200"/>
              <a:chOff x="833496" y="1673088"/>
              <a:chExt cx="762088" cy="762023"/>
            </a:xfrm>
          </p:grpSpPr>
          <p:sp>
            <p:nvSpPr>
              <p:cNvPr id="6790" name="Google Shape;6790;p55"/>
              <p:cNvSpPr/>
              <p:nvPr/>
            </p:nvSpPr>
            <p:spPr>
              <a:xfrm>
                <a:off x="833496" y="1673088"/>
                <a:ext cx="762088" cy="762023"/>
              </a:xfrm>
              <a:custGeom>
                <a:avLst/>
                <a:gdLst/>
                <a:ahLst/>
                <a:cxnLst/>
                <a:rect l="l" t="t" r="r" b="b"/>
                <a:pathLst>
                  <a:path w="11667" h="11666" extrusionOk="0">
                    <a:moveTo>
                      <a:pt x="1024" y="0"/>
                    </a:moveTo>
                    <a:cubicBezTo>
                      <a:pt x="455" y="0"/>
                      <a:pt x="1" y="455"/>
                      <a:pt x="1" y="1023"/>
                    </a:cubicBezTo>
                    <a:lnTo>
                      <a:pt x="1" y="10642"/>
                    </a:lnTo>
                    <a:cubicBezTo>
                      <a:pt x="1" y="11211"/>
                      <a:pt x="455" y="11666"/>
                      <a:pt x="1024" y="11666"/>
                    </a:cubicBezTo>
                    <a:lnTo>
                      <a:pt x="10643" y="11666"/>
                    </a:lnTo>
                    <a:cubicBezTo>
                      <a:pt x="11211" y="11666"/>
                      <a:pt x="11666" y="11211"/>
                      <a:pt x="11666" y="10642"/>
                    </a:cubicBezTo>
                    <a:lnTo>
                      <a:pt x="11666" y="1023"/>
                    </a:lnTo>
                    <a:cubicBezTo>
                      <a:pt x="11666" y="455"/>
                      <a:pt x="11211" y="0"/>
                      <a:pt x="106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 cap="flat" cmpd="sng">
                <a:solidFill>
                  <a:srgbClr val="4526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  <a:cs typeface="+mj-lt"/>
                </a:endParaRPr>
              </a:p>
            </p:txBody>
          </p:sp>
          <p:sp>
            <p:nvSpPr>
              <p:cNvPr id="6791" name="Google Shape;6791;p55"/>
              <p:cNvSpPr/>
              <p:nvPr/>
            </p:nvSpPr>
            <p:spPr>
              <a:xfrm>
                <a:off x="1054797" y="2047372"/>
                <a:ext cx="170877" cy="170877"/>
              </a:xfrm>
              <a:custGeom>
                <a:avLst/>
                <a:gdLst/>
                <a:ahLst/>
                <a:cxnLst/>
                <a:rect l="l" t="t" r="r" b="b"/>
                <a:pathLst>
                  <a:path w="2616" h="2616" extrusionOk="0">
                    <a:moveTo>
                      <a:pt x="1115" y="2616"/>
                    </a:moveTo>
                    <a:cubicBezTo>
                      <a:pt x="2116" y="2616"/>
                      <a:pt x="2616" y="1411"/>
                      <a:pt x="1911" y="706"/>
                    </a:cubicBezTo>
                    <a:cubicBezTo>
                      <a:pt x="1206" y="1"/>
                      <a:pt x="1" y="501"/>
                      <a:pt x="1" y="1501"/>
                    </a:cubicBezTo>
                    <a:cubicBezTo>
                      <a:pt x="1" y="2115"/>
                      <a:pt x="501" y="2616"/>
                      <a:pt x="1115" y="2616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  <a:cs typeface="+mj-lt"/>
                </a:endParaRPr>
              </a:p>
            </p:txBody>
          </p:sp>
          <p:sp>
            <p:nvSpPr>
              <p:cNvPr id="6792" name="Google Shape;6792;p55"/>
              <p:cNvSpPr/>
              <p:nvPr/>
            </p:nvSpPr>
            <p:spPr>
              <a:xfrm>
                <a:off x="1227108" y="1875057"/>
                <a:ext cx="170877" cy="170877"/>
              </a:xfrm>
              <a:custGeom>
                <a:avLst/>
                <a:gdLst/>
                <a:ahLst/>
                <a:cxnLst/>
                <a:rect l="l" t="t" r="r" b="b"/>
                <a:pathLst>
                  <a:path w="2616" h="2616" extrusionOk="0">
                    <a:moveTo>
                      <a:pt x="1115" y="2616"/>
                    </a:moveTo>
                    <a:cubicBezTo>
                      <a:pt x="2115" y="2616"/>
                      <a:pt x="2616" y="1411"/>
                      <a:pt x="1911" y="706"/>
                    </a:cubicBezTo>
                    <a:cubicBezTo>
                      <a:pt x="1206" y="1"/>
                      <a:pt x="1" y="501"/>
                      <a:pt x="1" y="1502"/>
                    </a:cubicBezTo>
                    <a:cubicBezTo>
                      <a:pt x="1" y="2116"/>
                      <a:pt x="501" y="2616"/>
                      <a:pt x="1115" y="2616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  <a:cs typeface="+mj-lt"/>
                </a:endParaRPr>
              </a:p>
            </p:txBody>
          </p:sp>
        </p:grpSp>
        <p:sp>
          <p:nvSpPr>
            <p:cNvPr id="6793" name="Google Shape;6793;p55"/>
            <p:cNvSpPr txBox="1"/>
            <p:nvPr/>
          </p:nvSpPr>
          <p:spPr>
            <a:xfrm>
              <a:off x="3011" y="5056"/>
              <a:ext cx="3374" cy="6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/>
              <a:r>
                <a:rPr lang="en-US" altLang="zh-CN" sz="2000" b="1">
                  <a:latin typeface="Algerian" panose="04020705040A02060702" charset="0"/>
                  <a:sym typeface="+mn-ea"/>
                </a:rPr>
                <a:t>ADD TITLE HERE</a:t>
              </a:r>
              <a:endParaRPr lang="en-GB" sz="2000" b="1">
                <a:solidFill>
                  <a:schemeClr val="dk1"/>
                </a:solidFill>
                <a:latin typeface="+mj-lt"/>
                <a:ea typeface="Inter"/>
                <a:cs typeface="+mj-lt"/>
                <a:sym typeface="Inter"/>
              </a:endParaRPr>
            </a:p>
          </p:txBody>
        </p:sp>
        <p:sp>
          <p:nvSpPr>
            <p:cNvPr id="6794" name="Google Shape;6794;p55"/>
            <p:cNvSpPr txBox="1"/>
            <p:nvPr/>
          </p:nvSpPr>
          <p:spPr>
            <a:xfrm>
              <a:off x="3011" y="5546"/>
              <a:ext cx="3374" cy="14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lnSpc>
                  <a:spcPct val="110000"/>
                </a:lnSpc>
              </a:pPr>
              <a:r>
                <a:rPr sz="1600">
                  <a:latin typeface="Calibri" panose="020F0502020204030204" charset="0"/>
                  <a:ea typeface="微软雅黑 Light" panose="020B0502040204020203" charset="-122"/>
                  <a:cs typeface="Calibri" panose="020F0502020204030204" charset="0"/>
                  <a:sym typeface="+mn-ea"/>
                </a:rPr>
                <a:t>Describe the topic of the section here</a:t>
              </a:r>
              <a:r>
                <a:rPr lang="en-US" sz="1600">
                  <a:latin typeface="Calibri" panose="020F0502020204030204" charset="0"/>
                  <a:ea typeface="微软雅黑 Light" panose="020B0502040204020203" charset="-122"/>
                  <a:cs typeface="Calibri" panose="020F0502020204030204" charset="0"/>
                  <a:sym typeface="+mn-ea"/>
                </a:rPr>
                <a:t> </a:t>
              </a:r>
              <a:r>
                <a:rPr sz="1600">
                  <a:latin typeface="Calibri" panose="020F0502020204030204" charset="0"/>
                  <a:ea typeface="微软雅黑 Light" panose="020B0502040204020203" charset="-122"/>
                  <a:cs typeface="Calibri" panose="020F0502020204030204" charset="0"/>
                  <a:sym typeface="+mn-ea"/>
                </a:rPr>
                <a:t>Describe the topic of the section here</a:t>
              </a:r>
              <a:endParaRPr lang="en-GB" sz="1600">
                <a:solidFill>
                  <a:schemeClr val="dk1"/>
                </a:solidFill>
                <a:latin typeface="Calibri" panose="020F0502020204030204" charset="0"/>
                <a:ea typeface="微软雅黑 Light" panose="020B0502040204020203" charset="-122"/>
                <a:cs typeface="Calibri" panose="020F0502020204030204" charset="0"/>
                <a:sym typeface="+mn-ea"/>
              </a:endParaRPr>
            </a:p>
          </p:txBody>
        </p:sp>
        <p:sp>
          <p:nvSpPr>
            <p:cNvPr id="6795" name="Google Shape;6795;p55"/>
            <p:cNvSpPr txBox="1"/>
            <p:nvPr/>
          </p:nvSpPr>
          <p:spPr>
            <a:xfrm>
              <a:off x="6698" y="4790"/>
              <a:ext cx="2440" cy="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/>
              <a:r>
                <a:rPr lang="en-US" altLang="zh-CN" b="1">
                  <a:latin typeface="Calibri" panose="020F0502020204030204" charset="0"/>
                  <a:cs typeface="Calibri" panose="020F0502020204030204" charset="0"/>
                  <a:sym typeface="+mn-ea"/>
                </a:rPr>
                <a:t>ADD TITLE HERE</a:t>
              </a:r>
              <a:endParaRPr lang="en-US" altLang="zh-CN" b="1">
                <a:solidFill>
                  <a:schemeClr val="dk1"/>
                </a:solidFill>
                <a:latin typeface="Calibri" panose="020F0502020204030204" charset="0"/>
                <a:ea typeface="Ubuntu"/>
                <a:cs typeface="Calibri" panose="020F0502020204030204" charset="0"/>
                <a:sym typeface="+mn-ea"/>
              </a:endParaRPr>
            </a:p>
          </p:txBody>
        </p:sp>
        <p:cxnSp>
          <p:nvCxnSpPr>
            <p:cNvPr id="6796" name="Google Shape;6796;p55"/>
            <p:cNvCxnSpPr/>
            <p:nvPr/>
          </p:nvCxnSpPr>
          <p:spPr>
            <a:xfrm>
              <a:off x="6877" y="5501"/>
              <a:ext cx="6252" cy="0"/>
            </a:xfrm>
            <a:prstGeom prst="straightConnector1">
              <a:avLst/>
            </a:prstGeom>
            <a:noFill/>
            <a:ln w="38100" cap="flat" cmpd="sng">
              <a:solidFill>
                <a:srgbClr val="452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797" name="Google Shape;6797;p55"/>
            <p:cNvSpPr txBox="1"/>
            <p:nvPr/>
          </p:nvSpPr>
          <p:spPr>
            <a:xfrm>
              <a:off x="12196" y="4790"/>
              <a:ext cx="1087" cy="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dk1"/>
                  </a:solidFill>
                  <a:latin typeface="+mj-lt"/>
                  <a:ea typeface="Ubuntu"/>
                  <a:cs typeface="+mj-lt"/>
                  <a:sym typeface="Ubuntu"/>
                </a:rPr>
                <a:t>23%</a:t>
              </a:r>
              <a:endParaRPr b="1">
                <a:solidFill>
                  <a:schemeClr val="dk1"/>
                </a:solidFill>
                <a:latin typeface="+mj-lt"/>
                <a:ea typeface="Ubuntu"/>
                <a:cs typeface="+mj-lt"/>
                <a:sym typeface="Ubuntu"/>
              </a:endParaRPr>
            </a:p>
          </p:txBody>
        </p:sp>
        <p:sp>
          <p:nvSpPr>
            <p:cNvPr id="6798" name="Google Shape;6798;p55"/>
            <p:cNvSpPr/>
            <p:nvPr/>
          </p:nvSpPr>
          <p:spPr>
            <a:xfrm>
              <a:off x="6877" y="5335"/>
              <a:ext cx="1347" cy="331"/>
            </a:xfrm>
            <a:prstGeom prst="roundRect">
              <a:avLst>
                <a:gd name="adj" fmla="val 50000"/>
              </a:avLst>
            </a:prstGeom>
            <a:solidFill>
              <a:srgbClr val="5F6CAF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  <a:cs typeface="+mj-lt"/>
              </a:endParaRPr>
            </a:p>
          </p:txBody>
        </p:sp>
        <p:sp>
          <p:nvSpPr>
            <p:cNvPr id="6799" name="Google Shape;6799;p55"/>
            <p:cNvSpPr txBox="1"/>
            <p:nvPr/>
          </p:nvSpPr>
          <p:spPr>
            <a:xfrm>
              <a:off x="6698" y="5896"/>
              <a:ext cx="2440" cy="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/>
              <a:r>
                <a:rPr lang="en-US" altLang="zh-CN" b="1">
                  <a:latin typeface="Calibri" panose="020F0502020204030204" charset="0"/>
                  <a:cs typeface="Calibri" panose="020F0502020204030204" charset="0"/>
                  <a:sym typeface="+mn-ea"/>
                </a:rPr>
                <a:t>ADD TITLE HERE</a:t>
              </a:r>
              <a:endParaRPr lang="en-US" altLang="zh-CN" b="1">
                <a:solidFill>
                  <a:schemeClr val="dk1"/>
                </a:solidFill>
                <a:latin typeface="Calibri" panose="020F0502020204030204" charset="0"/>
                <a:ea typeface="Ubuntu"/>
                <a:cs typeface="Calibri" panose="020F0502020204030204" charset="0"/>
                <a:sym typeface="+mn-ea"/>
              </a:endParaRPr>
            </a:p>
          </p:txBody>
        </p:sp>
        <p:cxnSp>
          <p:nvCxnSpPr>
            <p:cNvPr id="6800" name="Google Shape;6800;p55"/>
            <p:cNvCxnSpPr/>
            <p:nvPr/>
          </p:nvCxnSpPr>
          <p:spPr>
            <a:xfrm>
              <a:off x="6877" y="6607"/>
              <a:ext cx="6252" cy="0"/>
            </a:xfrm>
            <a:prstGeom prst="straightConnector1">
              <a:avLst/>
            </a:prstGeom>
            <a:noFill/>
            <a:ln w="38100" cap="flat" cmpd="sng">
              <a:solidFill>
                <a:srgbClr val="452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801" name="Google Shape;6801;p55"/>
            <p:cNvSpPr txBox="1"/>
            <p:nvPr/>
          </p:nvSpPr>
          <p:spPr>
            <a:xfrm>
              <a:off x="12196" y="5896"/>
              <a:ext cx="1087" cy="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chemeClr val="dk1"/>
                  </a:solidFill>
                  <a:latin typeface="+mj-lt"/>
                  <a:ea typeface="Ubuntu"/>
                  <a:cs typeface="+mj-lt"/>
                  <a:sym typeface="Ubuntu"/>
                </a:rPr>
                <a:t>50%</a:t>
              </a:r>
              <a:endParaRPr b="1">
                <a:solidFill>
                  <a:schemeClr val="dk1"/>
                </a:solidFill>
                <a:latin typeface="+mj-lt"/>
                <a:ea typeface="Ubuntu"/>
                <a:cs typeface="+mj-lt"/>
                <a:sym typeface="Ubuntu"/>
              </a:endParaRPr>
            </a:p>
          </p:txBody>
        </p:sp>
        <p:sp>
          <p:nvSpPr>
            <p:cNvPr id="6802" name="Google Shape;6802;p55"/>
            <p:cNvSpPr/>
            <p:nvPr/>
          </p:nvSpPr>
          <p:spPr>
            <a:xfrm>
              <a:off x="6877" y="6441"/>
              <a:ext cx="4158" cy="331"/>
            </a:xfrm>
            <a:prstGeom prst="roundRect">
              <a:avLst>
                <a:gd name="adj" fmla="val 50000"/>
              </a:avLst>
            </a:prstGeom>
            <a:solidFill>
              <a:srgbClr val="5F6CAF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  <a:cs typeface="+mj-lt"/>
              </a:endParaRPr>
            </a:p>
          </p:txBody>
        </p:sp>
        <p:grpSp>
          <p:nvGrpSpPr>
            <p:cNvPr id="6803" name="Google Shape;6803;p55"/>
            <p:cNvGrpSpPr/>
            <p:nvPr/>
          </p:nvGrpSpPr>
          <p:grpSpPr>
            <a:xfrm>
              <a:off x="1313" y="5236"/>
              <a:ext cx="1205" cy="1205"/>
              <a:chOff x="833501" y="3324634"/>
              <a:chExt cx="765273" cy="765273"/>
            </a:xfrm>
          </p:grpSpPr>
          <p:sp>
            <p:nvSpPr>
              <p:cNvPr id="6804" name="Google Shape;6804;p55"/>
              <p:cNvSpPr/>
              <p:nvPr/>
            </p:nvSpPr>
            <p:spPr>
              <a:xfrm>
                <a:off x="833501" y="3324634"/>
                <a:ext cx="765273" cy="765273"/>
              </a:xfrm>
              <a:custGeom>
                <a:avLst/>
                <a:gdLst/>
                <a:ahLst/>
                <a:cxnLst/>
                <a:rect l="l" t="t" r="r" b="b"/>
                <a:pathLst>
                  <a:path w="11644" h="11644" extrusionOk="0">
                    <a:moveTo>
                      <a:pt x="1001" y="1"/>
                    </a:moveTo>
                    <a:cubicBezTo>
                      <a:pt x="433" y="1"/>
                      <a:pt x="1" y="456"/>
                      <a:pt x="1" y="1024"/>
                    </a:cubicBezTo>
                    <a:lnTo>
                      <a:pt x="1" y="10643"/>
                    </a:lnTo>
                    <a:cubicBezTo>
                      <a:pt x="1" y="11212"/>
                      <a:pt x="433" y="11644"/>
                      <a:pt x="1001" y="11644"/>
                    </a:cubicBezTo>
                    <a:lnTo>
                      <a:pt x="10643" y="11644"/>
                    </a:lnTo>
                    <a:cubicBezTo>
                      <a:pt x="11189" y="11644"/>
                      <a:pt x="11644" y="11212"/>
                      <a:pt x="11644" y="10643"/>
                    </a:cubicBezTo>
                    <a:lnTo>
                      <a:pt x="11644" y="1024"/>
                    </a:lnTo>
                    <a:cubicBezTo>
                      <a:pt x="11644" y="456"/>
                      <a:pt x="11189" y="1"/>
                      <a:pt x="10643" y="1"/>
                    </a:cubicBezTo>
                    <a:close/>
                  </a:path>
                </a:pathLst>
              </a:custGeom>
              <a:solidFill>
                <a:srgbClr val="5F6CAF"/>
              </a:solidFill>
              <a:ln w="38100" cap="flat" cmpd="sng">
                <a:solidFill>
                  <a:srgbClr val="4526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  <a:cs typeface="+mj-lt"/>
                </a:endParaRPr>
              </a:p>
            </p:txBody>
          </p:sp>
          <p:grpSp>
            <p:nvGrpSpPr>
              <p:cNvPr id="6805" name="Google Shape;6805;p55"/>
              <p:cNvGrpSpPr/>
              <p:nvPr/>
            </p:nvGrpSpPr>
            <p:grpSpPr>
              <a:xfrm>
                <a:off x="924569" y="3466614"/>
                <a:ext cx="579937" cy="481287"/>
                <a:chOff x="818768" y="3425699"/>
                <a:chExt cx="579937" cy="481287"/>
              </a:xfrm>
            </p:grpSpPr>
            <p:sp>
              <p:nvSpPr>
                <p:cNvPr id="6806" name="Google Shape;6806;p55"/>
                <p:cNvSpPr/>
                <p:nvPr/>
              </p:nvSpPr>
              <p:spPr>
                <a:xfrm>
                  <a:off x="818768" y="3425699"/>
                  <a:ext cx="171930" cy="171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6" h="2616" extrusionOk="0">
                      <a:moveTo>
                        <a:pt x="1115" y="2616"/>
                      </a:moveTo>
                      <a:cubicBezTo>
                        <a:pt x="2115" y="2616"/>
                        <a:pt x="2616" y="1410"/>
                        <a:pt x="1911" y="706"/>
                      </a:cubicBezTo>
                      <a:cubicBezTo>
                        <a:pt x="1206" y="1"/>
                        <a:pt x="1" y="501"/>
                        <a:pt x="1" y="1501"/>
                      </a:cubicBezTo>
                      <a:cubicBezTo>
                        <a:pt x="1" y="2115"/>
                        <a:pt x="501" y="2616"/>
                        <a:pt x="1115" y="2616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  <a:cs typeface="+mj-lt"/>
                  </a:endParaRPr>
                </a:p>
              </p:txBody>
            </p:sp>
            <p:sp>
              <p:nvSpPr>
                <p:cNvPr id="6807" name="Google Shape;6807;p55"/>
                <p:cNvSpPr/>
                <p:nvPr/>
              </p:nvSpPr>
              <p:spPr>
                <a:xfrm>
                  <a:off x="1023494" y="3425699"/>
                  <a:ext cx="171930" cy="171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6" h="2616" extrusionOk="0">
                      <a:moveTo>
                        <a:pt x="1115" y="2616"/>
                      </a:moveTo>
                      <a:cubicBezTo>
                        <a:pt x="2116" y="2616"/>
                        <a:pt x="2616" y="1410"/>
                        <a:pt x="1911" y="706"/>
                      </a:cubicBezTo>
                      <a:cubicBezTo>
                        <a:pt x="1206" y="1"/>
                        <a:pt x="1" y="501"/>
                        <a:pt x="1" y="1501"/>
                      </a:cubicBezTo>
                      <a:cubicBezTo>
                        <a:pt x="1" y="2115"/>
                        <a:pt x="501" y="2616"/>
                        <a:pt x="1115" y="2616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  <a:cs typeface="+mj-lt"/>
                  </a:endParaRPr>
                </a:p>
              </p:txBody>
            </p:sp>
            <p:sp>
              <p:nvSpPr>
                <p:cNvPr id="6808" name="Google Shape;6808;p55"/>
                <p:cNvSpPr/>
                <p:nvPr/>
              </p:nvSpPr>
              <p:spPr>
                <a:xfrm>
                  <a:off x="1226774" y="3425699"/>
                  <a:ext cx="171930" cy="171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6" h="2616" extrusionOk="0">
                      <a:moveTo>
                        <a:pt x="1115" y="2616"/>
                      </a:moveTo>
                      <a:cubicBezTo>
                        <a:pt x="2115" y="2616"/>
                        <a:pt x="2616" y="1410"/>
                        <a:pt x="1911" y="706"/>
                      </a:cubicBezTo>
                      <a:cubicBezTo>
                        <a:pt x="1206" y="1"/>
                        <a:pt x="1" y="501"/>
                        <a:pt x="1" y="1501"/>
                      </a:cubicBezTo>
                      <a:cubicBezTo>
                        <a:pt x="1" y="2115"/>
                        <a:pt x="501" y="2616"/>
                        <a:pt x="1115" y="2616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  <a:cs typeface="+mj-lt"/>
                  </a:endParaRPr>
                </a:p>
              </p:txBody>
            </p:sp>
            <p:sp>
              <p:nvSpPr>
                <p:cNvPr id="6809" name="Google Shape;6809;p55"/>
                <p:cNvSpPr/>
                <p:nvPr/>
              </p:nvSpPr>
              <p:spPr>
                <a:xfrm>
                  <a:off x="818768" y="3735056"/>
                  <a:ext cx="171930" cy="171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6" h="2616" extrusionOk="0">
                      <a:moveTo>
                        <a:pt x="1115" y="2616"/>
                      </a:moveTo>
                      <a:cubicBezTo>
                        <a:pt x="2115" y="2616"/>
                        <a:pt x="2616" y="1411"/>
                        <a:pt x="1911" y="706"/>
                      </a:cubicBezTo>
                      <a:cubicBezTo>
                        <a:pt x="1206" y="1"/>
                        <a:pt x="1" y="478"/>
                        <a:pt x="1" y="1479"/>
                      </a:cubicBezTo>
                      <a:cubicBezTo>
                        <a:pt x="1" y="2093"/>
                        <a:pt x="501" y="2593"/>
                        <a:pt x="1115" y="2616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  <a:cs typeface="+mj-lt"/>
                  </a:endParaRPr>
                </a:p>
              </p:txBody>
            </p:sp>
            <p:sp>
              <p:nvSpPr>
                <p:cNvPr id="6810" name="Google Shape;6810;p55"/>
                <p:cNvSpPr/>
                <p:nvPr/>
              </p:nvSpPr>
              <p:spPr>
                <a:xfrm>
                  <a:off x="1023494" y="3735056"/>
                  <a:ext cx="171930" cy="171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6" h="2616" extrusionOk="0">
                      <a:moveTo>
                        <a:pt x="1115" y="2616"/>
                      </a:moveTo>
                      <a:cubicBezTo>
                        <a:pt x="2116" y="2616"/>
                        <a:pt x="2616" y="1411"/>
                        <a:pt x="1911" y="706"/>
                      </a:cubicBezTo>
                      <a:cubicBezTo>
                        <a:pt x="1206" y="1"/>
                        <a:pt x="1" y="478"/>
                        <a:pt x="1" y="1479"/>
                      </a:cubicBezTo>
                      <a:cubicBezTo>
                        <a:pt x="1" y="2116"/>
                        <a:pt x="501" y="2616"/>
                        <a:pt x="1115" y="2616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  <a:cs typeface="+mj-lt"/>
                  </a:endParaRPr>
                </a:p>
              </p:txBody>
            </p:sp>
            <p:sp>
              <p:nvSpPr>
                <p:cNvPr id="6811" name="Google Shape;6811;p55"/>
                <p:cNvSpPr/>
                <p:nvPr/>
              </p:nvSpPr>
              <p:spPr>
                <a:xfrm>
                  <a:off x="1226774" y="3735056"/>
                  <a:ext cx="171930" cy="171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6" h="2616" extrusionOk="0">
                      <a:moveTo>
                        <a:pt x="1115" y="2616"/>
                      </a:moveTo>
                      <a:cubicBezTo>
                        <a:pt x="2115" y="2616"/>
                        <a:pt x="2616" y="1411"/>
                        <a:pt x="1911" y="706"/>
                      </a:cubicBezTo>
                      <a:cubicBezTo>
                        <a:pt x="1206" y="1"/>
                        <a:pt x="1" y="478"/>
                        <a:pt x="1" y="1479"/>
                      </a:cubicBezTo>
                      <a:cubicBezTo>
                        <a:pt x="1" y="2116"/>
                        <a:pt x="501" y="2616"/>
                        <a:pt x="1115" y="2616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  <a:cs typeface="+mj-lt"/>
                  </a:endParaRPr>
                </a:p>
              </p:txBody>
            </p:sp>
          </p:grpSp>
        </p:grpSp>
      </p:grp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组合 177"/>
          <p:cNvGrpSpPr/>
          <p:nvPr/>
        </p:nvGrpSpPr>
        <p:grpSpPr>
          <a:xfrm>
            <a:off x="-233680" y="-268605"/>
            <a:ext cx="12599670" cy="7440930"/>
            <a:chOff x="-368" y="-423"/>
            <a:chExt cx="19842" cy="11718"/>
          </a:xfrm>
        </p:grpSpPr>
        <p:grpSp>
          <p:nvGrpSpPr>
            <p:cNvPr id="158" name="组合 157"/>
            <p:cNvGrpSpPr/>
            <p:nvPr/>
          </p:nvGrpSpPr>
          <p:grpSpPr>
            <a:xfrm>
              <a:off x="-368" y="-423"/>
              <a:ext cx="19842" cy="11580"/>
              <a:chOff x="-368" y="-423"/>
              <a:chExt cx="19842" cy="11580"/>
            </a:xfrm>
          </p:grpSpPr>
          <p:grpSp>
            <p:nvGrpSpPr>
              <p:cNvPr id="150" name="组合 149"/>
              <p:cNvGrpSpPr/>
              <p:nvPr/>
            </p:nvGrpSpPr>
            <p:grpSpPr>
              <a:xfrm>
                <a:off x="-368" y="-423"/>
                <a:ext cx="19842" cy="11581"/>
                <a:chOff x="-368" y="-423"/>
                <a:chExt cx="19842" cy="11581"/>
              </a:xfrm>
            </p:grpSpPr>
            <p:grpSp>
              <p:nvGrpSpPr>
                <p:cNvPr id="67" name="组合 66"/>
                <p:cNvGrpSpPr/>
                <p:nvPr/>
              </p:nvGrpSpPr>
              <p:grpSpPr>
                <a:xfrm>
                  <a:off x="-368" y="0"/>
                  <a:ext cx="19842" cy="10996"/>
                  <a:chOff x="-368" y="0"/>
                  <a:chExt cx="19842" cy="10996"/>
                </a:xfrm>
              </p:grpSpPr>
              <p:grpSp>
                <p:nvGrpSpPr>
                  <p:cNvPr id="58" name="组合 57"/>
                  <p:cNvGrpSpPr/>
                  <p:nvPr/>
                </p:nvGrpSpPr>
                <p:grpSpPr>
                  <a:xfrm>
                    <a:off x="-368" y="0"/>
                    <a:ext cx="19843" cy="10996"/>
                    <a:chOff x="-368" y="0"/>
                    <a:chExt cx="19843" cy="10996"/>
                  </a:xfrm>
                </p:grpSpPr>
                <p:grpSp>
                  <p:nvGrpSpPr>
                    <p:cNvPr id="12" name="组合 11"/>
                    <p:cNvGrpSpPr/>
                    <p:nvPr/>
                  </p:nvGrpSpPr>
                  <p:grpSpPr>
                    <a:xfrm>
                      <a:off x="13097" y="0"/>
                      <a:ext cx="6378" cy="10997"/>
                      <a:chOff x="13097" y="0"/>
                      <a:chExt cx="6378" cy="10997"/>
                    </a:xfrm>
                  </p:grpSpPr>
                  <p:grpSp>
                    <p:nvGrpSpPr>
                      <p:cNvPr id="7" name="组合 6"/>
                      <p:cNvGrpSpPr/>
                      <p:nvPr/>
                    </p:nvGrpSpPr>
                    <p:grpSpPr>
                      <a:xfrm>
                        <a:off x="13097" y="0"/>
                        <a:ext cx="6378" cy="3264"/>
                        <a:chOff x="13097" y="0"/>
                        <a:chExt cx="6378" cy="3264"/>
                      </a:xfrm>
                    </p:grpSpPr>
                    <p:sp>
                      <p:nvSpPr>
                        <p:cNvPr id="7390" name="Google Shape;7390;p74"/>
                        <p:cNvSpPr/>
                        <p:nvPr/>
                      </p:nvSpPr>
                      <p:spPr>
                        <a:xfrm flipH="1">
                          <a:off x="13097" y="0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" name="Google Shape;7390;p74"/>
                        <p:cNvSpPr/>
                        <p:nvPr/>
                      </p:nvSpPr>
                      <p:spPr>
                        <a:xfrm flipV="1">
                          <a:off x="13373" y="474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" name="组合 7"/>
                      <p:cNvGrpSpPr/>
                      <p:nvPr/>
                    </p:nvGrpSpPr>
                    <p:grpSpPr>
                      <a:xfrm>
                        <a:off x="13097" y="7733"/>
                        <a:ext cx="6378" cy="3264"/>
                        <a:chOff x="13097" y="0"/>
                        <a:chExt cx="6378" cy="3264"/>
                      </a:xfrm>
                    </p:grpSpPr>
                    <p:sp>
                      <p:nvSpPr>
                        <p:cNvPr id="9" name="Google Shape;7390;p74"/>
                        <p:cNvSpPr/>
                        <p:nvPr/>
                      </p:nvSpPr>
                      <p:spPr>
                        <a:xfrm flipH="1">
                          <a:off x="13097" y="0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" name="Google Shape;7390;p74"/>
                        <p:cNvSpPr/>
                        <p:nvPr/>
                      </p:nvSpPr>
                      <p:spPr>
                        <a:xfrm flipV="1">
                          <a:off x="13373" y="474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19" name="组合 18"/>
                    <p:cNvGrpSpPr/>
                    <p:nvPr/>
                  </p:nvGrpSpPr>
                  <p:grpSpPr>
                    <a:xfrm>
                      <a:off x="-368" y="0"/>
                      <a:ext cx="6378" cy="10997"/>
                      <a:chOff x="13097" y="0"/>
                      <a:chExt cx="6378" cy="10997"/>
                    </a:xfrm>
                  </p:grpSpPr>
                  <p:grpSp>
                    <p:nvGrpSpPr>
                      <p:cNvPr id="20" name="组合 19"/>
                      <p:cNvGrpSpPr/>
                      <p:nvPr/>
                    </p:nvGrpSpPr>
                    <p:grpSpPr>
                      <a:xfrm>
                        <a:off x="13097" y="0"/>
                        <a:ext cx="6378" cy="3264"/>
                        <a:chOff x="13097" y="0"/>
                        <a:chExt cx="6378" cy="3264"/>
                      </a:xfrm>
                    </p:grpSpPr>
                    <p:sp>
                      <p:nvSpPr>
                        <p:cNvPr id="21" name="Google Shape;7390;p74"/>
                        <p:cNvSpPr/>
                        <p:nvPr/>
                      </p:nvSpPr>
                      <p:spPr>
                        <a:xfrm flipH="1">
                          <a:off x="13097" y="0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2" name="Google Shape;7390;p74"/>
                        <p:cNvSpPr/>
                        <p:nvPr/>
                      </p:nvSpPr>
                      <p:spPr>
                        <a:xfrm flipV="1">
                          <a:off x="13373" y="474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3" name="组合 22"/>
                      <p:cNvGrpSpPr/>
                      <p:nvPr/>
                    </p:nvGrpSpPr>
                    <p:grpSpPr>
                      <a:xfrm>
                        <a:off x="13097" y="7733"/>
                        <a:ext cx="6378" cy="3264"/>
                        <a:chOff x="13097" y="0"/>
                        <a:chExt cx="6378" cy="3264"/>
                      </a:xfrm>
                    </p:grpSpPr>
                    <p:sp>
                      <p:nvSpPr>
                        <p:cNvPr id="24" name="Google Shape;7390;p74"/>
                        <p:cNvSpPr/>
                        <p:nvPr/>
                      </p:nvSpPr>
                      <p:spPr>
                        <a:xfrm flipH="1">
                          <a:off x="13097" y="0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6" name="Google Shape;7390;p74"/>
                        <p:cNvSpPr/>
                        <p:nvPr/>
                      </p:nvSpPr>
                      <p:spPr>
                        <a:xfrm flipV="1">
                          <a:off x="13373" y="474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  <p:sp>
                <p:nvSpPr>
                  <p:cNvPr id="62" name="圆角矩形 61"/>
                  <p:cNvSpPr/>
                  <p:nvPr/>
                </p:nvSpPr>
                <p:spPr>
                  <a:xfrm>
                    <a:off x="569" y="834"/>
                    <a:ext cx="17466" cy="9671"/>
                  </a:xfrm>
                  <a:prstGeom prst="roundRect">
                    <a:avLst/>
                  </a:prstGeom>
                  <a:solidFill>
                    <a:srgbClr val="452666"/>
                  </a:solidFill>
                  <a:ln w="25400">
                    <a:solidFill>
                      <a:srgbClr val="4526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1" name="圆角矩形 60"/>
                  <p:cNvSpPr/>
                  <p:nvPr/>
                </p:nvSpPr>
                <p:spPr>
                  <a:xfrm>
                    <a:off x="867" y="565"/>
                    <a:ext cx="17466" cy="9671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25400">
                    <a:solidFill>
                      <a:srgbClr val="4526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68" name="组合 67"/>
                <p:cNvGrpSpPr/>
                <p:nvPr/>
              </p:nvGrpSpPr>
              <p:grpSpPr>
                <a:xfrm flipH="1">
                  <a:off x="-311" y="7896"/>
                  <a:ext cx="3494" cy="3262"/>
                  <a:chOff x="10068" y="4345"/>
                  <a:chExt cx="3187" cy="2975"/>
                </a:xfrm>
              </p:grpSpPr>
              <p:grpSp>
                <p:nvGrpSpPr>
                  <p:cNvPr id="69" name="Google Shape;7643;p74"/>
                  <p:cNvGrpSpPr/>
                  <p:nvPr/>
                </p:nvGrpSpPr>
                <p:grpSpPr>
                  <a:xfrm>
                    <a:off x="10068" y="4345"/>
                    <a:ext cx="1797" cy="1889"/>
                    <a:chOff x="6309575" y="2794100"/>
                    <a:chExt cx="1141375" cy="1199325"/>
                  </a:xfrm>
                </p:grpSpPr>
                <p:sp>
                  <p:nvSpPr>
                    <p:cNvPr id="129" name="Google Shape;7644;p74"/>
                    <p:cNvSpPr/>
                    <p:nvPr/>
                  </p:nvSpPr>
                  <p:spPr>
                    <a:xfrm flipH="1">
                      <a:off x="6309575" y="2885850"/>
                      <a:ext cx="1125425" cy="1107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303" extrusionOk="0">
                          <a:moveTo>
                            <a:pt x="41046" y="1"/>
                          </a:moveTo>
                          <a:cubicBezTo>
                            <a:pt x="40123" y="1"/>
                            <a:pt x="39196" y="350"/>
                            <a:pt x="38481" y="1049"/>
                          </a:cubicBezTo>
                          <a:lnTo>
                            <a:pt x="1429" y="38132"/>
                          </a:lnTo>
                          <a:cubicBezTo>
                            <a:pt x="1" y="39530"/>
                            <a:pt x="1" y="41810"/>
                            <a:pt x="1429" y="43238"/>
                          </a:cubicBezTo>
                          <a:cubicBezTo>
                            <a:pt x="2098" y="43907"/>
                            <a:pt x="3010" y="44302"/>
                            <a:pt x="3982" y="44302"/>
                          </a:cubicBezTo>
                          <a:cubicBezTo>
                            <a:pt x="4925" y="44302"/>
                            <a:pt x="5836" y="43907"/>
                            <a:pt x="6505" y="43238"/>
                          </a:cubicBezTo>
                          <a:lnTo>
                            <a:pt x="43588" y="6156"/>
                          </a:lnTo>
                          <a:cubicBezTo>
                            <a:pt x="45017" y="4757"/>
                            <a:pt x="45017" y="2478"/>
                            <a:pt x="43588" y="1049"/>
                          </a:cubicBezTo>
                          <a:cubicBezTo>
                            <a:pt x="42889" y="350"/>
                            <a:pt x="41969" y="1"/>
                            <a:pt x="41046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0" name="Google Shape;7645;p74"/>
                    <p:cNvSpPr/>
                    <p:nvPr/>
                  </p:nvSpPr>
                  <p:spPr>
                    <a:xfrm flipH="1">
                      <a:off x="6346800" y="2812725"/>
                      <a:ext cx="1082875" cy="10695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315" h="42782" extrusionOk="0">
                          <a:moveTo>
                            <a:pt x="40199" y="0"/>
                          </a:moveTo>
                          <a:cubicBezTo>
                            <a:pt x="39469" y="0"/>
                            <a:pt x="38740" y="281"/>
                            <a:pt x="38177" y="843"/>
                          </a:cubicBezTo>
                          <a:lnTo>
                            <a:pt x="1095" y="37926"/>
                          </a:lnTo>
                          <a:cubicBezTo>
                            <a:pt x="0" y="39020"/>
                            <a:pt x="0" y="40844"/>
                            <a:pt x="1095" y="41938"/>
                          </a:cubicBezTo>
                          <a:cubicBezTo>
                            <a:pt x="1657" y="42501"/>
                            <a:pt x="2386" y="42782"/>
                            <a:pt x="3116" y="42782"/>
                          </a:cubicBezTo>
                          <a:cubicBezTo>
                            <a:pt x="3845" y="42782"/>
                            <a:pt x="4575" y="42501"/>
                            <a:pt x="5137" y="41938"/>
                          </a:cubicBezTo>
                          <a:lnTo>
                            <a:pt x="42220" y="4886"/>
                          </a:lnTo>
                          <a:cubicBezTo>
                            <a:pt x="43314" y="3761"/>
                            <a:pt x="43314" y="1968"/>
                            <a:pt x="42220" y="843"/>
                          </a:cubicBezTo>
                          <a:cubicBezTo>
                            <a:pt x="41658" y="281"/>
                            <a:pt x="40928" y="0"/>
                            <a:pt x="40199" y="0"/>
                          </a:cubicBezTo>
                          <a:close/>
                        </a:path>
                      </a:pathLst>
                    </a:custGeom>
                    <a:solidFill>
                      <a:srgbClr val="37C1CA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2" name="Google Shape;7646;p74"/>
                    <p:cNvSpPr/>
                    <p:nvPr/>
                  </p:nvSpPr>
                  <p:spPr>
                    <a:xfrm flipH="1">
                      <a:off x="6325525" y="2794100"/>
                      <a:ext cx="1125425" cy="1107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295" extrusionOk="0">
                          <a:moveTo>
                            <a:pt x="41034" y="1528"/>
                          </a:moveTo>
                          <a:cubicBezTo>
                            <a:pt x="42919" y="1528"/>
                            <a:pt x="43831" y="3777"/>
                            <a:pt x="42524" y="5084"/>
                          </a:cubicBezTo>
                          <a:lnTo>
                            <a:pt x="5441" y="42167"/>
                          </a:lnTo>
                          <a:cubicBezTo>
                            <a:pt x="5031" y="42562"/>
                            <a:pt x="4499" y="42759"/>
                            <a:pt x="3967" y="42759"/>
                          </a:cubicBezTo>
                          <a:cubicBezTo>
                            <a:pt x="3435" y="42759"/>
                            <a:pt x="2903" y="42562"/>
                            <a:pt x="2493" y="42167"/>
                          </a:cubicBezTo>
                          <a:cubicBezTo>
                            <a:pt x="1672" y="41346"/>
                            <a:pt x="1672" y="40008"/>
                            <a:pt x="2493" y="39218"/>
                          </a:cubicBezTo>
                          <a:lnTo>
                            <a:pt x="39575" y="2136"/>
                          </a:lnTo>
                          <a:cubicBezTo>
                            <a:pt x="39971" y="1740"/>
                            <a:pt x="40487" y="1528"/>
                            <a:pt x="41034" y="1528"/>
                          </a:cubicBezTo>
                          <a:close/>
                          <a:moveTo>
                            <a:pt x="41046" y="0"/>
                          </a:moveTo>
                          <a:cubicBezTo>
                            <a:pt x="40123" y="0"/>
                            <a:pt x="39195" y="357"/>
                            <a:pt x="38481" y="1072"/>
                          </a:cubicBezTo>
                          <a:lnTo>
                            <a:pt x="1429" y="38124"/>
                          </a:lnTo>
                          <a:cubicBezTo>
                            <a:pt x="0" y="39522"/>
                            <a:pt x="0" y="41832"/>
                            <a:pt x="1429" y="43230"/>
                          </a:cubicBezTo>
                          <a:cubicBezTo>
                            <a:pt x="2098" y="43899"/>
                            <a:pt x="3009" y="44294"/>
                            <a:pt x="3982" y="44294"/>
                          </a:cubicBezTo>
                          <a:cubicBezTo>
                            <a:pt x="4924" y="44294"/>
                            <a:pt x="5836" y="43899"/>
                            <a:pt x="6535" y="43230"/>
                          </a:cubicBezTo>
                          <a:lnTo>
                            <a:pt x="43588" y="6178"/>
                          </a:lnTo>
                          <a:cubicBezTo>
                            <a:pt x="45016" y="4750"/>
                            <a:pt x="45016" y="2470"/>
                            <a:pt x="43588" y="1072"/>
                          </a:cubicBezTo>
                          <a:cubicBezTo>
                            <a:pt x="42889" y="357"/>
                            <a:pt x="41969" y="0"/>
                            <a:pt x="41046" y="0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3" name="Google Shape;7647;p74"/>
                    <p:cNvSpPr/>
                    <p:nvPr/>
                  </p:nvSpPr>
                  <p:spPr>
                    <a:xfrm flipH="1">
                      <a:off x="6357450" y="2815550"/>
                      <a:ext cx="126925" cy="127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077" h="5108" extrusionOk="0">
                          <a:moveTo>
                            <a:pt x="2523" y="1"/>
                          </a:moveTo>
                          <a:cubicBezTo>
                            <a:pt x="1125" y="1"/>
                            <a:pt x="1" y="1156"/>
                            <a:pt x="1" y="2554"/>
                          </a:cubicBezTo>
                          <a:cubicBezTo>
                            <a:pt x="1" y="3952"/>
                            <a:pt x="1125" y="5107"/>
                            <a:pt x="2523" y="5107"/>
                          </a:cubicBezTo>
                          <a:cubicBezTo>
                            <a:pt x="3952" y="5107"/>
                            <a:pt x="5077" y="3952"/>
                            <a:pt x="5077" y="2554"/>
                          </a:cubicBezTo>
                          <a:cubicBezTo>
                            <a:pt x="5077" y="1156"/>
                            <a:pt x="3952" y="1"/>
                            <a:pt x="2523" y="1"/>
                          </a:cubicBezTo>
                          <a:close/>
                        </a:path>
                      </a:pathLst>
                    </a:custGeom>
                    <a:solidFill>
                      <a:srgbClr val="F6F3D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4" name="Google Shape;7648;p74"/>
                    <p:cNvSpPr/>
                    <p:nvPr/>
                  </p:nvSpPr>
                  <p:spPr>
                    <a:xfrm flipH="1">
                      <a:off x="6338450" y="2796675"/>
                      <a:ext cx="193025" cy="165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721" h="6623" extrusionOk="0">
                          <a:moveTo>
                            <a:pt x="4407" y="1516"/>
                          </a:moveTo>
                          <a:cubicBezTo>
                            <a:pt x="5410" y="1516"/>
                            <a:pt x="6201" y="2306"/>
                            <a:pt x="6201" y="3309"/>
                          </a:cubicBezTo>
                          <a:cubicBezTo>
                            <a:pt x="6201" y="4377"/>
                            <a:pt x="5327" y="5084"/>
                            <a:pt x="4414" y="5084"/>
                          </a:cubicBezTo>
                          <a:cubicBezTo>
                            <a:pt x="3975" y="5084"/>
                            <a:pt x="3526" y="4920"/>
                            <a:pt x="3161" y="4555"/>
                          </a:cubicBezTo>
                          <a:cubicBezTo>
                            <a:pt x="2037" y="3431"/>
                            <a:pt x="2827" y="1516"/>
                            <a:pt x="4407" y="1516"/>
                          </a:cubicBezTo>
                          <a:close/>
                          <a:moveTo>
                            <a:pt x="4398" y="1"/>
                          </a:moveTo>
                          <a:cubicBezTo>
                            <a:pt x="3589" y="1"/>
                            <a:pt x="2766" y="301"/>
                            <a:pt x="2097" y="969"/>
                          </a:cubicBezTo>
                          <a:cubicBezTo>
                            <a:pt x="0" y="3036"/>
                            <a:pt x="1489" y="6622"/>
                            <a:pt x="4407" y="6622"/>
                          </a:cubicBezTo>
                          <a:cubicBezTo>
                            <a:pt x="6231" y="6592"/>
                            <a:pt x="7721" y="5133"/>
                            <a:pt x="7721" y="3309"/>
                          </a:cubicBezTo>
                          <a:cubicBezTo>
                            <a:pt x="7721" y="1314"/>
                            <a:pt x="6092" y="1"/>
                            <a:pt x="4398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35" name="Google Shape;7649;p74"/>
                  <p:cNvGrpSpPr/>
                  <p:nvPr/>
                </p:nvGrpSpPr>
                <p:grpSpPr>
                  <a:xfrm>
                    <a:off x="10265" y="5400"/>
                    <a:ext cx="1787" cy="1920"/>
                    <a:chOff x="6518550" y="3429250"/>
                    <a:chExt cx="1134550" cy="1219200"/>
                  </a:xfrm>
                </p:grpSpPr>
                <p:sp>
                  <p:nvSpPr>
                    <p:cNvPr id="136" name="Google Shape;7650;p74"/>
                    <p:cNvSpPr/>
                    <p:nvPr/>
                  </p:nvSpPr>
                  <p:spPr>
                    <a:xfrm flipH="1">
                      <a:off x="6518550" y="3541075"/>
                      <a:ext cx="1125425" cy="1107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295" extrusionOk="0">
                          <a:moveTo>
                            <a:pt x="41046" y="0"/>
                          </a:moveTo>
                          <a:cubicBezTo>
                            <a:pt x="40123" y="0"/>
                            <a:pt x="39196" y="357"/>
                            <a:pt x="38482" y="1072"/>
                          </a:cubicBezTo>
                          <a:lnTo>
                            <a:pt x="1399" y="38154"/>
                          </a:lnTo>
                          <a:cubicBezTo>
                            <a:pt x="1" y="39552"/>
                            <a:pt x="1" y="41832"/>
                            <a:pt x="1399" y="43230"/>
                          </a:cubicBezTo>
                          <a:cubicBezTo>
                            <a:pt x="2098" y="43929"/>
                            <a:pt x="3010" y="44294"/>
                            <a:pt x="3983" y="44294"/>
                          </a:cubicBezTo>
                          <a:cubicBezTo>
                            <a:pt x="4925" y="44294"/>
                            <a:pt x="5837" y="43929"/>
                            <a:pt x="6505" y="43230"/>
                          </a:cubicBezTo>
                          <a:lnTo>
                            <a:pt x="43588" y="6178"/>
                          </a:lnTo>
                          <a:cubicBezTo>
                            <a:pt x="45017" y="4749"/>
                            <a:pt x="45017" y="2470"/>
                            <a:pt x="43588" y="1072"/>
                          </a:cubicBezTo>
                          <a:cubicBezTo>
                            <a:pt x="42889" y="357"/>
                            <a:pt x="41970" y="0"/>
                            <a:pt x="41046" y="0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7" name="Google Shape;7651;p74"/>
                    <p:cNvSpPr/>
                    <p:nvPr/>
                  </p:nvSpPr>
                  <p:spPr>
                    <a:xfrm flipH="1">
                      <a:off x="6548950" y="3446275"/>
                      <a:ext cx="1083625" cy="1069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345" h="42767" extrusionOk="0">
                          <a:moveTo>
                            <a:pt x="40199" y="0"/>
                          </a:moveTo>
                          <a:cubicBezTo>
                            <a:pt x="39469" y="0"/>
                            <a:pt x="38740" y="274"/>
                            <a:pt x="38178" y="821"/>
                          </a:cubicBezTo>
                          <a:lnTo>
                            <a:pt x="1125" y="37904"/>
                          </a:lnTo>
                          <a:cubicBezTo>
                            <a:pt x="1" y="39028"/>
                            <a:pt x="1" y="40822"/>
                            <a:pt x="1125" y="41946"/>
                          </a:cubicBezTo>
                          <a:cubicBezTo>
                            <a:pt x="1672" y="42493"/>
                            <a:pt x="2402" y="42767"/>
                            <a:pt x="3131" y="42767"/>
                          </a:cubicBezTo>
                          <a:cubicBezTo>
                            <a:pt x="3861" y="42767"/>
                            <a:pt x="4590" y="42493"/>
                            <a:pt x="5138" y="41946"/>
                          </a:cubicBezTo>
                          <a:lnTo>
                            <a:pt x="42220" y="4864"/>
                          </a:lnTo>
                          <a:cubicBezTo>
                            <a:pt x="43345" y="3739"/>
                            <a:pt x="43345" y="1946"/>
                            <a:pt x="42220" y="821"/>
                          </a:cubicBezTo>
                          <a:cubicBezTo>
                            <a:pt x="41658" y="274"/>
                            <a:pt x="40928" y="0"/>
                            <a:pt x="40199" y="0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8" name="Google Shape;7652;p74"/>
                    <p:cNvSpPr/>
                    <p:nvPr/>
                  </p:nvSpPr>
                  <p:spPr>
                    <a:xfrm flipH="1">
                      <a:off x="6529950" y="3429250"/>
                      <a:ext cx="1123150" cy="11052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4926" h="44208" extrusionOk="0">
                          <a:moveTo>
                            <a:pt x="41035" y="1441"/>
                          </a:moveTo>
                          <a:cubicBezTo>
                            <a:pt x="42889" y="1441"/>
                            <a:pt x="43832" y="3690"/>
                            <a:pt x="42525" y="4997"/>
                          </a:cubicBezTo>
                          <a:lnTo>
                            <a:pt x="5442" y="42080"/>
                          </a:lnTo>
                          <a:cubicBezTo>
                            <a:pt x="5031" y="42490"/>
                            <a:pt x="4492" y="42696"/>
                            <a:pt x="3952" y="42696"/>
                          </a:cubicBezTo>
                          <a:cubicBezTo>
                            <a:pt x="3413" y="42696"/>
                            <a:pt x="2873" y="42490"/>
                            <a:pt x="2463" y="42080"/>
                          </a:cubicBezTo>
                          <a:cubicBezTo>
                            <a:pt x="1673" y="41259"/>
                            <a:pt x="1673" y="39952"/>
                            <a:pt x="2463" y="39132"/>
                          </a:cubicBezTo>
                          <a:lnTo>
                            <a:pt x="39546" y="2049"/>
                          </a:lnTo>
                          <a:cubicBezTo>
                            <a:pt x="39941" y="1654"/>
                            <a:pt x="40488" y="1441"/>
                            <a:pt x="41035" y="1441"/>
                          </a:cubicBezTo>
                          <a:close/>
                          <a:moveTo>
                            <a:pt x="40955" y="1"/>
                          </a:moveTo>
                          <a:cubicBezTo>
                            <a:pt x="40062" y="1"/>
                            <a:pt x="39169" y="328"/>
                            <a:pt x="38482" y="985"/>
                          </a:cubicBezTo>
                          <a:lnTo>
                            <a:pt x="1399" y="38068"/>
                          </a:lnTo>
                          <a:cubicBezTo>
                            <a:pt x="1" y="39466"/>
                            <a:pt x="1" y="41746"/>
                            <a:pt x="1399" y="43144"/>
                          </a:cubicBezTo>
                          <a:cubicBezTo>
                            <a:pt x="2068" y="43843"/>
                            <a:pt x="2980" y="44208"/>
                            <a:pt x="3952" y="44208"/>
                          </a:cubicBezTo>
                          <a:cubicBezTo>
                            <a:pt x="4895" y="44208"/>
                            <a:pt x="5837" y="43843"/>
                            <a:pt x="6506" y="43144"/>
                          </a:cubicBezTo>
                          <a:lnTo>
                            <a:pt x="43588" y="6092"/>
                          </a:lnTo>
                          <a:cubicBezTo>
                            <a:pt x="44926" y="4663"/>
                            <a:pt x="44895" y="2414"/>
                            <a:pt x="43497" y="1046"/>
                          </a:cubicBezTo>
                          <a:cubicBezTo>
                            <a:pt x="42802" y="351"/>
                            <a:pt x="41878" y="1"/>
                            <a:pt x="40955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9" name="Google Shape;7653;p74"/>
                    <p:cNvSpPr/>
                    <p:nvPr/>
                  </p:nvSpPr>
                  <p:spPr>
                    <a:xfrm flipH="1">
                      <a:off x="6560350" y="3449300"/>
                      <a:ext cx="126925" cy="126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077" h="5077" extrusionOk="0">
                          <a:moveTo>
                            <a:pt x="2554" y="1"/>
                          </a:moveTo>
                          <a:cubicBezTo>
                            <a:pt x="1126" y="1"/>
                            <a:pt x="1" y="1126"/>
                            <a:pt x="1" y="2524"/>
                          </a:cubicBezTo>
                          <a:cubicBezTo>
                            <a:pt x="1" y="3922"/>
                            <a:pt x="1126" y="5077"/>
                            <a:pt x="2554" y="5077"/>
                          </a:cubicBezTo>
                          <a:cubicBezTo>
                            <a:pt x="3952" y="5077"/>
                            <a:pt x="5077" y="3922"/>
                            <a:pt x="5077" y="2524"/>
                          </a:cubicBezTo>
                          <a:cubicBezTo>
                            <a:pt x="5077" y="1126"/>
                            <a:pt x="3952" y="1"/>
                            <a:pt x="2554" y="1"/>
                          </a:cubicBezTo>
                          <a:close/>
                        </a:path>
                      </a:pathLst>
                    </a:custGeom>
                    <a:solidFill>
                      <a:srgbClr val="F6F3D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0" name="Google Shape;7654;p74"/>
                    <p:cNvSpPr/>
                    <p:nvPr/>
                  </p:nvSpPr>
                  <p:spPr>
                    <a:xfrm flipH="1">
                      <a:off x="6541350" y="3429675"/>
                      <a:ext cx="193025" cy="1655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721" h="6622" extrusionOk="0">
                          <a:moveTo>
                            <a:pt x="4438" y="1546"/>
                          </a:moveTo>
                          <a:cubicBezTo>
                            <a:pt x="5411" y="1546"/>
                            <a:pt x="6201" y="2336"/>
                            <a:pt x="6201" y="3309"/>
                          </a:cubicBezTo>
                          <a:cubicBezTo>
                            <a:pt x="6201" y="4383"/>
                            <a:pt x="5316" y="5106"/>
                            <a:pt x="4397" y="5106"/>
                          </a:cubicBezTo>
                          <a:cubicBezTo>
                            <a:pt x="3963" y="5106"/>
                            <a:pt x="3522" y="4946"/>
                            <a:pt x="3162" y="4585"/>
                          </a:cubicBezTo>
                          <a:cubicBezTo>
                            <a:pt x="2037" y="3461"/>
                            <a:pt x="2827" y="1546"/>
                            <a:pt x="4438" y="1546"/>
                          </a:cubicBezTo>
                          <a:close/>
                          <a:moveTo>
                            <a:pt x="4399" y="0"/>
                          </a:moveTo>
                          <a:cubicBezTo>
                            <a:pt x="3590" y="0"/>
                            <a:pt x="2766" y="300"/>
                            <a:pt x="2098" y="968"/>
                          </a:cubicBezTo>
                          <a:cubicBezTo>
                            <a:pt x="0" y="3066"/>
                            <a:pt x="1490" y="6622"/>
                            <a:pt x="4438" y="6622"/>
                          </a:cubicBezTo>
                          <a:cubicBezTo>
                            <a:pt x="6262" y="6622"/>
                            <a:pt x="7721" y="5132"/>
                            <a:pt x="7721" y="3309"/>
                          </a:cubicBezTo>
                          <a:cubicBezTo>
                            <a:pt x="7721" y="1314"/>
                            <a:pt x="6092" y="0"/>
                            <a:pt x="4399" y="0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41" name="Google Shape;7655;p74"/>
                  <p:cNvGrpSpPr/>
                  <p:nvPr/>
                </p:nvGrpSpPr>
                <p:grpSpPr>
                  <a:xfrm>
                    <a:off x="11459" y="4726"/>
                    <a:ext cx="1797" cy="1889"/>
                    <a:chOff x="6309575" y="2794100"/>
                    <a:chExt cx="1141375" cy="1199325"/>
                  </a:xfrm>
                </p:grpSpPr>
                <p:sp>
                  <p:nvSpPr>
                    <p:cNvPr id="142" name="Google Shape;7656;p74"/>
                    <p:cNvSpPr/>
                    <p:nvPr/>
                  </p:nvSpPr>
                  <p:spPr>
                    <a:xfrm flipH="1">
                      <a:off x="6309575" y="2885850"/>
                      <a:ext cx="1125425" cy="1107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303" extrusionOk="0">
                          <a:moveTo>
                            <a:pt x="41046" y="1"/>
                          </a:moveTo>
                          <a:cubicBezTo>
                            <a:pt x="40123" y="1"/>
                            <a:pt x="39196" y="350"/>
                            <a:pt x="38481" y="1049"/>
                          </a:cubicBezTo>
                          <a:lnTo>
                            <a:pt x="1429" y="38132"/>
                          </a:lnTo>
                          <a:cubicBezTo>
                            <a:pt x="1" y="39530"/>
                            <a:pt x="1" y="41810"/>
                            <a:pt x="1429" y="43238"/>
                          </a:cubicBezTo>
                          <a:cubicBezTo>
                            <a:pt x="2098" y="43907"/>
                            <a:pt x="3010" y="44302"/>
                            <a:pt x="3982" y="44302"/>
                          </a:cubicBezTo>
                          <a:cubicBezTo>
                            <a:pt x="4925" y="44302"/>
                            <a:pt x="5836" y="43907"/>
                            <a:pt x="6505" y="43238"/>
                          </a:cubicBezTo>
                          <a:lnTo>
                            <a:pt x="43588" y="6156"/>
                          </a:lnTo>
                          <a:cubicBezTo>
                            <a:pt x="45017" y="4757"/>
                            <a:pt x="45017" y="2478"/>
                            <a:pt x="43588" y="1049"/>
                          </a:cubicBezTo>
                          <a:cubicBezTo>
                            <a:pt x="42889" y="350"/>
                            <a:pt x="41969" y="1"/>
                            <a:pt x="41046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3" name="Google Shape;7657;p74"/>
                    <p:cNvSpPr/>
                    <p:nvPr/>
                  </p:nvSpPr>
                  <p:spPr>
                    <a:xfrm flipH="1">
                      <a:off x="6346800" y="2812725"/>
                      <a:ext cx="1082875" cy="10695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315" h="42782" extrusionOk="0">
                          <a:moveTo>
                            <a:pt x="40199" y="0"/>
                          </a:moveTo>
                          <a:cubicBezTo>
                            <a:pt x="39469" y="0"/>
                            <a:pt x="38740" y="281"/>
                            <a:pt x="38177" y="843"/>
                          </a:cubicBezTo>
                          <a:lnTo>
                            <a:pt x="1095" y="37926"/>
                          </a:lnTo>
                          <a:cubicBezTo>
                            <a:pt x="0" y="39020"/>
                            <a:pt x="0" y="40844"/>
                            <a:pt x="1095" y="41938"/>
                          </a:cubicBezTo>
                          <a:cubicBezTo>
                            <a:pt x="1657" y="42501"/>
                            <a:pt x="2386" y="42782"/>
                            <a:pt x="3116" y="42782"/>
                          </a:cubicBezTo>
                          <a:cubicBezTo>
                            <a:pt x="3845" y="42782"/>
                            <a:pt x="4575" y="42501"/>
                            <a:pt x="5137" y="41938"/>
                          </a:cubicBezTo>
                          <a:lnTo>
                            <a:pt x="42220" y="4886"/>
                          </a:lnTo>
                          <a:cubicBezTo>
                            <a:pt x="43314" y="3761"/>
                            <a:pt x="43314" y="1968"/>
                            <a:pt x="42220" y="843"/>
                          </a:cubicBezTo>
                          <a:cubicBezTo>
                            <a:pt x="41658" y="281"/>
                            <a:pt x="40928" y="0"/>
                            <a:pt x="40199" y="0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4" name="Google Shape;7658;p74"/>
                    <p:cNvSpPr/>
                    <p:nvPr/>
                  </p:nvSpPr>
                  <p:spPr>
                    <a:xfrm flipH="1">
                      <a:off x="6325525" y="2794100"/>
                      <a:ext cx="1125425" cy="1107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295" extrusionOk="0">
                          <a:moveTo>
                            <a:pt x="41034" y="1528"/>
                          </a:moveTo>
                          <a:cubicBezTo>
                            <a:pt x="42919" y="1528"/>
                            <a:pt x="43831" y="3777"/>
                            <a:pt x="42524" y="5084"/>
                          </a:cubicBezTo>
                          <a:lnTo>
                            <a:pt x="5441" y="42167"/>
                          </a:lnTo>
                          <a:cubicBezTo>
                            <a:pt x="5031" y="42562"/>
                            <a:pt x="4499" y="42759"/>
                            <a:pt x="3967" y="42759"/>
                          </a:cubicBezTo>
                          <a:cubicBezTo>
                            <a:pt x="3435" y="42759"/>
                            <a:pt x="2903" y="42562"/>
                            <a:pt x="2493" y="42167"/>
                          </a:cubicBezTo>
                          <a:cubicBezTo>
                            <a:pt x="1672" y="41346"/>
                            <a:pt x="1672" y="40008"/>
                            <a:pt x="2493" y="39218"/>
                          </a:cubicBezTo>
                          <a:lnTo>
                            <a:pt x="39575" y="2136"/>
                          </a:lnTo>
                          <a:cubicBezTo>
                            <a:pt x="39971" y="1740"/>
                            <a:pt x="40487" y="1528"/>
                            <a:pt x="41034" y="1528"/>
                          </a:cubicBezTo>
                          <a:close/>
                          <a:moveTo>
                            <a:pt x="41046" y="0"/>
                          </a:moveTo>
                          <a:cubicBezTo>
                            <a:pt x="40123" y="0"/>
                            <a:pt x="39195" y="357"/>
                            <a:pt x="38481" y="1072"/>
                          </a:cubicBezTo>
                          <a:lnTo>
                            <a:pt x="1429" y="38124"/>
                          </a:lnTo>
                          <a:cubicBezTo>
                            <a:pt x="0" y="39522"/>
                            <a:pt x="0" y="41832"/>
                            <a:pt x="1429" y="43230"/>
                          </a:cubicBezTo>
                          <a:cubicBezTo>
                            <a:pt x="2098" y="43899"/>
                            <a:pt x="3009" y="44294"/>
                            <a:pt x="3982" y="44294"/>
                          </a:cubicBezTo>
                          <a:cubicBezTo>
                            <a:pt x="4924" y="44294"/>
                            <a:pt x="5836" y="43899"/>
                            <a:pt x="6535" y="43230"/>
                          </a:cubicBezTo>
                          <a:lnTo>
                            <a:pt x="43588" y="6178"/>
                          </a:lnTo>
                          <a:cubicBezTo>
                            <a:pt x="45016" y="4750"/>
                            <a:pt x="45016" y="2470"/>
                            <a:pt x="43588" y="1072"/>
                          </a:cubicBezTo>
                          <a:cubicBezTo>
                            <a:pt x="42889" y="357"/>
                            <a:pt x="41969" y="0"/>
                            <a:pt x="41046" y="0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5" name="Google Shape;7659;p74"/>
                    <p:cNvSpPr/>
                    <p:nvPr/>
                  </p:nvSpPr>
                  <p:spPr>
                    <a:xfrm flipH="1">
                      <a:off x="6357450" y="2815550"/>
                      <a:ext cx="126925" cy="127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077" h="5108" extrusionOk="0">
                          <a:moveTo>
                            <a:pt x="2523" y="1"/>
                          </a:moveTo>
                          <a:cubicBezTo>
                            <a:pt x="1125" y="1"/>
                            <a:pt x="1" y="1156"/>
                            <a:pt x="1" y="2554"/>
                          </a:cubicBezTo>
                          <a:cubicBezTo>
                            <a:pt x="1" y="3952"/>
                            <a:pt x="1125" y="5107"/>
                            <a:pt x="2523" y="5107"/>
                          </a:cubicBezTo>
                          <a:cubicBezTo>
                            <a:pt x="3952" y="5107"/>
                            <a:pt x="5077" y="3952"/>
                            <a:pt x="5077" y="2554"/>
                          </a:cubicBezTo>
                          <a:cubicBezTo>
                            <a:pt x="5077" y="1156"/>
                            <a:pt x="3952" y="1"/>
                            <a:pt x="2523" y="1"/>
                          </a:cubicBezTo>
                          <a:close/>
                        </a:path>
                      </a:pathLst>
                    </a:custGeom>
                    <a:solidFill>
                      <a:srgbClr val="F6F3D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6" name="Google Shape;7660;p74"/>
                    <p:cNvSpPr/>
                    <p:nvPr/>
                  </p:nvSpPr>
                  <p:spPr>
                    <a:xfrm flipH="1">
                      <a:off x="6338450" y="2796675"/>
                      <a:ext cx="193025" cy="165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721" h="6623" extrusionOk="0">
                          <a:moveTo>
                            <a:pt x="4407" y="1516"/>
                          </a:moveTo>
                          <a:cubicBezTo>
                            <a:pt x="5410" y="1516"/>
                            <a:pt x="6201" y="2306"/>
                            <a:pt x="6201" y="3309"/>
                          </a:cubicBezTo>
                          <a:cubicBezTo>
                            <a:pt x="6201" y="4377"/>
                            <a:pt x="5327" y="5084"/>
                            <a:pt x="4414" y="5084"/>
                          </a:cubicBezTo>
                          <a:cubicBezTo>
                            <a:pt x="3975" y="5084"/>
                            <a:pt x="3526" y="4920"/>
                            <a:pt x="3161" y="4555"/>
                          </a:cubicBezTo>
                          <a:cubicBezTo>
                            <a:pt x="2037" y="3431"/>
                            <a:pt x="2827" y="1516"/>
                            <a:pt x="4407" y="1516"/>
                          </a:cubicBezTo>
                          <a:close/>
                          <a:moveTo>
                            <a:pt x="4398" y="1"/>
                          </a:moveTo>
                          <a:cubicBezTo>
                            <a:pt x="3589" y="1"/>
                            <a:pt x="2766" y="301"/>
                            <a:pt x="2097" y="969"/>
                          </a:cubicBezTo>
                          <a:cubicBezTo>
                            <a:pt x="0" y="3036"/>
                            <a:pt x="1489" y="6622"/>
                            <a:pt x="4407" y="6622"/>
                          </a:cubicBezTo>
                          <a:cubicBezTo>
                            <a:pt x="6231" y="6592"/>
                            <a:pt x="7721" y="5133"/>
                            <a:pt x="7721" y="3309"/>
                          </a:cubicBezTo>
                          <a:cubicBezTo>
                            <a:pt x="7721" y="1314"/>
                            <a:pt x="6092" y="1"/>
                            <a:pt x="4398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147" name="Google Shape;6418;p38"/>
                <p:cNvGrpSpPr/>
                <p:nvPr/>
              </p:nvGrpSpPr>
              <p:grpSpPr>
                <a:xfrm rot="1831166">
                  <a:off x="16418" y="-423"/>
                  <a:ext cx="2310" cy="2523"/>
                  <a:chOff x="7567100" y="2085976"/>
                  <a:chExt cx="935147" cy="1020509"/>
                </a:xfrm>
              </p:grpSpPr>
              <p:sp>
                <p:nvSpPr>
                  <p:cNvPr id="148" name="Google Shape;6419;p38"/>
                  <p:cNvSpPr/>
                  <p:nvPr/>
                </p:nvSpPr>
                <p:spPr>
                  <a:xfrm rot="-5811408">
                    <a:off x="7636334" y="2248837"/>
                    <a:ext cx="881309" cy="750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53" h="23128" extrusionOk="0">
                        <a:moveTo>
                          <a:pt x="5629" y="11023"/>
                        </a:moveTo>
                        <a:cubicBezTo>
                          <a:pt x="5700" y="11023"/>
                          <a:pt x="5769" y="11045"/>
                          <a:pt x="5822" y="11098"/>
                        </a:cubicBezTo>
                        <a:lnTo>
                          <a:pt x="13122" y="17261"/>
                        </a:lnTo>
                        <a:cubicBezTo>
                          <a:pt x="13213" y="17352"/>
                          <a:pt x="13258" y="17511"/>
                          <a:pt x="13213" y="17647"/>
                        </a:cubicBezTo>
                        <a:cubicBezTo>
                          <a:pt x="13167" y="17761"/>
                          <a:pt x="13031" y="17852"/>
                          <a:pt x="12894" y="17852"/>
                        </a:cubicBezTo>
                        <a:lnTo>
                          <a:pt x="5618" y="17852"/>
                        </a:lnTo>
                        <a:cubicBezTo>
                          <a:pt x="5436" y="17852"/>
                          <a:pt x="5276" y="17715"/>
                          <a:pt x="5276" y="17511"/>
                        </a:cubicBezTo>
                        <a:lnTo>
                          <a:pt x="5276" y="11348"/>
                        </a:lnTo>
                        <a:cubicBezTo>
                          <a:pt x="5276" y="11235"/>
                          <a:pt x="5345" y="11098"/>
                          <a:pt x="5481" y="11053"/>
                        </a:cubicBezTo>
                        <a:cubicBezTo>
                          <a:pt x="5528" y="11034"/>
                          <a:pt x="5579" y="11023"/>
                          <a:pt x="5629" y="11023"/>
                        </a:cubicBezTo>
                        <a:close/>
                        <a:moveTo>
                          <a:pt x="662" y="0"/>
                        </a:moveTo>
                        <a:cubicBezTo>
                          <a:pt x="321" y="0"/>
                          <a:pt x="1" y="264"/>
                          <a:pt x="1" y="660"/>
                        </a:cubicBezTo>
                        <a:lnTo>
                          <a:pt x="1" y="2662"/>
                        </a:lnTo>
                        <a:lnTo>
                          <a:pt x="1229" y="2662"/>
                        </a:lnTo>
                        <a:cubicBezTo>
                          <a:pt x="1243" y="2660"/>
                          <a:pt x="1258" y="2660"/>
                          <a:pt x="1272" y="2660"/>
                        </a:cubicBezTo>
                        <a:cubicBezTo>
                          <a:pt x="1715" y="2660"/>
                          <a:pt x="1715" y="3323"/>
                          <a:pt x="1272" y="3323"/>
                        </a:cubicBezTo>
                        <a:cubicBezTo>
                          <a:pt x="1258" y="3323"/>
                          <a:pt x="1243" y="3322"/>
                          <a:pt x="1229" y="3321"/>
                        </a:cubicBezTo>
                        <a:lnTo>
                          <a:pt x="1" y="3321"/>
                        </a:lnTo>
                        <a:lnTo>
                          <a:pt x="1" y="5345"/>
                        </a:lnTo>
                        <a:lnTo>
                          <a:pt x="1229" y="5345"/>
                        </a:lnTo>
                        <a:cubicBezTo>
                          <a:pt x="1243" y="5344"/>
                          <a:pt x="1258" y="5343"/>
                          <a:pt x="1272" y="5343"/>
                        </a:cubicBezTo>
                        <a:cubicBezTo>
                          <a:pt x="1715" y="5343"/>
                          <a:pt x="1715" y="6006"/>
                          <a:pt x="1272" y="6006"/>
                        </a:cubicBezTo>
                        <a:cubicBezTo>
                          <a:pt x="1258" y="6006"/>
                          <a:pt x="1243" y="6006"/>
                          <a:pt x="1229" y="6004"/>
                        </a:cubicBezTo>
                        <a:lnTo>
                          <a:pt x="1" y="6004"/>
                        </a:lnTo>
                        <a:lnTo>
                          <a:pt x="1" y="8028"/>
                        </a:lnTo>
                        <a:lnTo>
                          <a:pt x="1229" y="8028"/>
                        </a:lnTo>
                        <a:cubicBezTo>
                          <a:pt x="1243" y="8027"/>
                          <a:pt x="1257" y="8026"/>
                          <a:pt x="1270" y="8026"/>
                        </a:cubicBezTo>
                        <a:cubicBezTo>
                          <a:pt x="1715" y="8026"/>
                          <a:pt x="1715" y="8712"/>
                          <a:pt x="1270" y="8712"/>
                        </a:cubicBezTo>
                        <a:cubicBezTo>
                          <a:pt x="1257" y="8712"/>
                          <a:pt x="1243" y="8712"/>
                          <a:pt x="1229" y="8710"/>
                        </a:cubicBezTo>
                        <a:lnTo>
                          <a:pt x="1" y="8710"/>
                        </a:lnTo>
                        <a:lnTo>
                          <a:pt x="1" y="10734"/>
                        </a:lnTo>
                        <a:lnTo>
                          <a:pt x="1229" y="10734"/>
                        </a:lnTo>
                        <a:cubicBezTo>
                          <a:pt x="1243" y="10733"/>
                          <a:pt x="1258" y="10732"/>
                          <a:pt x="1272" y="10732"/>
                        </a:cubicBezTo>
                        <a:cubicBezTo>
                          <a:pt x="1715" y="10732"/>
                          <a:pt x="1715" y="11396"/>
                          <a:pt x="1272" y="11396"/>
                        </a:cubicBezTo>
                        <a:cubicBezTo>
                          <a:pt x="1258" y="11396"/>
                          <a:pt x="1243" y="11395"/>
                          <a:pt x="1229" y="11394"/>
                        </a:cubicBezTo>
                        <a:lnTo>
                          <a:pt x="1" y="11394"/>
                        </a:lnTo>
                        <a:lnTo>
                          <a:pt x="1" y="13418"/>
                        </a:lnTo>
                        <a:lnTo>
                          <a:pt x="1229" y="13418"/>
                        </a:lnTo>
                        <a:cubicBezTo>
                          <a:pt x="1243" y="13416"/>
                          <a:pt x="1258" y="13416"/>
                          <a:pt x="1272" y="13416"/>
                        </a:cubicBezTo>
                        <a:cubicBezTo>
                          <a:pt x="1715" y="13416"/>
                          <a:pt x="1715" y="14079"/>
                          <a:pt x="1272" y="14079"/>
                        </a:cubicBezTo>
                        <a:cubicBezTo>
                          <a:pt x="1258" y="14079"/>
                          <a:pt x="1243" y="14078"/>
                          <a:pt x="1229" y="14077"/>
                        </a:cubicBezTo>
                        <a:lnTo>
                          <a:pt x="1" y="14077"/>
                        </a:lnTo>
                        <a:lnTo>
                          <a:pt x="1" y="16101"/>
                        </a:lnTo>
                        <a:lnTo>
                          <a:pt x="1229" y="16101"/>
                        </a:lnTo>
                        <a:cubicBezTo>
                          <a:pt x="1243" y="16100"/>
                          <a:pt x="1258" y="16099"/>
                          <a:pt x="1272" y="16099"/>
                        </a:cubicBezTo>
                        <a:cubicBezTo>
                          <a:pt x="1715" y="16099"/>
                          <a:pt x="1715" y="16762"/>
                          <a:pt x="1272" y="16762"/>
                        </a:cubicBezTo>
                        <a:cubicBezTo>
                          <a:pt x="1258" y="16762"/>
                          <a:pt x="1243" y="16762"/>
                          <a:pt x="1229" y="16760"/>
                        </a:cubicBezTo>
                        <a:lnTo>
                          <a:pt x="1" y="16760"/>
                        </a:lnTo>
                        <a:lnTo>
                          <a:pt x="1" y="18784"/>
                        </a:lnTo>
                        <a:lnTo>
                          <a:pt x="1229" y="18784"/>
                        </a:lnTo>
                        <a:cubicBezTo>
                          <a:pt x="1684" y="18784"/>
                          <a:pt x="1684" y="19444"/>
                          <a:pt x="1229" y="19466"/>
                        </a:cubicBezTo>
                        <a:lnTo>
                          <a:pt x="1" y="19466"/>
                        </a:lnTo>
                        <a:lnTo>
                          <a:pt x="1" y="21490"/>
                        </a:lnTo>
                        <a:lnTo>
                          <a:pt x="1229" y="21490"/>
                        </a:lnTo>
                        <a:cubicBezTo>
                          <a:pt x="1236" y="21490"/>
                          <a:pt x="1244" y="21490"/>
                          <a:pt x="1251" y="21490"/>
                        </a:cubicBezTo>
                        <a:cubicBezTo>
                          <a:pt x="1683" y="21490"/>
                          <a:pt x="1676" y="22150"/>
                          <a:pt x="1229" y="22150"/>
                        </a:cubicBezTo>
                        <a:lnTo>
                          <a:pt x="1" y="22150"/>
                        </a:lnTo>
                        <a:lnTo>
                          <a:pt x="1" y="22491"/>
                        </a:lnTo>
                        <a:cubicBezTo>
                          <a:pt x="1" y="22832"/>
                          <a:pt x="296" y="23127"/>
                          <a:pt x="660" y="23127"/>
                        </a:cubicBezTo>
                        <a:lnTo>
                          <a:pt x="26447" y="23127"/>
                        </a:lnTo>
                        <a:cubicBezTo>
                          <a:pt x="26720" y="23127"/>
                          <a:pt x="26970" y="22968"/>
                          <a:pt x="27061" y="22695"/>
                        </a:cubicBezTo>
                        <a:cubicBezTo>
                          <a:pt x="27152" y="22445"/>
                          <a:pt x="27061" y="22150"/>
                          <a:pt x="26857" y="21990"/>
                        </a:cubicBezTo>
                        <a:lnTo>
                          <a:pt x="17897" y="14395"/>
                        </a:lnTo>
                        <a:lnTo>
                          <a:pt x="11462" y="8938"/>
                        </a:lnTo>
                        <a:lnTo>
                          <a:pt x="1092" y="160"/>
                        </a:lnTo>
                        <a:cubicBezTo>
                          <a:pt x="961" y="50"/>
                          <a:pt x="810" y="0"/>
                          <a:pt x="662" y="0"/>
                        </a:cubicBezTo>
                        <a:close/>
                      </a:path>
                    </a:pathLst>
                  </a:custGeom>
                  <a:solidFill>
                    <a:srgbClr val="452666"/>
                  </a:solidFill>
                  <a:ln w="38100" cap="flat" cmpd="sng">
                    <a:solidFill>
                      <a:srgbClr val="45266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9" name="Google Shape;6420;p38"/>
                  <p:cNvSpPr/>
                  <p:nvPr/>
                </p:nvSpPr>
                <p:spPr>
                  <a:xfrm rot="-5811408">
                    <a:off x="7551704" y="2192955"/>
                    <a:ext cx="881309" cy="750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53" h="23128" extrusionOk="0">
                        <a:moveTo>
                          <a:pt x="5629" y="11023"/>
                        </a:moveTo>
                        <a:cubicBezTo>
                          <a:pt x="5700" y="11023"/>
                          <a:pt x="5769" y="11045"/>
                          <a:pt x="5822" y="11098"/>
                        </a:cubicBezTo>
                        <a:lnTo>
                          <a:pt x="13122" y="17261"/>
                        </a:lnTo>
                        <a:cubicBezTo>
                          <a:pt x="13213" y="17352"/>
                          <a:pt x="13258" y="17511"/>
                          <a:pt x="13213" y="17647"/>
                        </a:cubicBezTo>
                        <a:cubicBezTo>
                          <a:pt x="13167" y="17761"/>
                          <a:pt x="13031" y="17852"/>
                          <a:pt x="12894" y="17852"/>
                        </a:cubicBezTo>
                        <a:lnTo>
                          <a:pt x="5618" y="17852"/>
                        </a:lnTo>
                        <a:cubicBezTo>
                          <a:pt x="5436" y="17852"/>
                          <a:pt x="5276" y="17715"/>
                          <a:pt x="5276" y="17511"/>
                        </a:cubicBezTo>
                        <a:lnTo>
                          <a:pt x="5276" y="11348"/>
                        </a:lnTo>
                        <a:cubicBezTo>
                          <a:pt x="5276" y="11235"/>
                          <a:pt x="5345" y="11098"/>
                          <a:pt x="5481" y="11053"/>
                        </a:cubicBezTo>
                        <a:cubicBezTo>
                          <a:pt x="5528" y="11034"/>
                          <a:pt x="5579" y="11023"/>
                          <a:pt x="5629" y="11023"/>
                        </a:cubicBezTo>
                        <a:close/>
                        <a:moveTo>
                          <a:pt x="662" y="0"/>
                        </a:moveTo>
                        <a:cubicBezTo>
                          <a:pt x="321" y="0"/>
                          <a:pt x="1" y="264"/>
                          <a:pt x="1" y="660"/>
                        </a:cubicBezTo>
                        <a:lnTo>
                          <a:pt x="1" y="2662"/>
                        </a:lnTo>
                        <a:lnTo>
                          <a:pt x="1229" y="2662"/>
                        </a:lnTo>
                        <a:cubicBezTo>
                          <a:pt x="1243" y="2660"/>
                          <a:pt x="1258" y="2660"/>
                          <a:pt x="1272" y="2660"/>
                        </a:cubicBezTo>
                        <a:cubicBezTo>
                          <a:pt x="1715" y="2660"/>
                          <a:pt x="1715" y="3323"/>
                          <a:pt x="1272" y="3323"/>
                        </a:cubicBezTo>
                        <a:cubicBezTo>
                          <a:pt x="1258" y="3323"/>
                          <a:pt x="1243" y="3322"/>
                          <a:pt x="1229" y="3321"/>
                        </a:cubicBezTo>
                        <a:lnTo>
                          <a:pt x="1" y="3321"/>
                        </a:lnTo>
                        <a:lnTo>
                          <a:pt x="1" y="5345"/>
                        </a:lnTo>
                        <a:lnTo>
                          <a:pt x="1229" y="5345"/>
                        </a:lnTo>
                        <a:cubicBezTo>
                          <a:pt x="1243" y="5344"/>
                          <a:pt x="1258" y="5343"/>
                          <a:pt x="1272" y="5343"/>
                        </a:cubicBezTo>
                        <a:cubicBezTo>
                          <a:pt x="1715" y="5343"/>
                          <a:pt x="1715" y="6006"/>
                          <a:pt x="1272" y="6006"/>
                        </a:cubicBezTo>
                        <a:cubicBezTo>
                          <a:pt x="1258" y="6006"/>
                          <a:pt x="1243" y="6006"/>
                          <a:pt x="1229" y="6004"/>
                        </a:cubicBezTo>
                        <a:lnTo>
                          <a:pt x="1" y="6004"/>
                        </a:lnTo>
                        <a:lnTo>
                          <a:pt x="1" y="8028"/>
                        </a:lnTo>
                        <a:lnTo>
                          <a:pt x="1229" y="8028"/>
                        </a:lnTo>
                        <a:cubicBezTo>
                          <a:pt x="1243" y="8027"/>
                          <a:pt x="1257" y="8026"/>
                          <a:pt x="1270" y="8026"/>
                        </a:cubicBezTo>
                        <a:cubicBezTo>
                          <a:pt x="1715" y="8026"/>
                          <a:pt x="1715" y="8712"/>
                          <a:pt x="1270" y="8712"/>
                        </a:cubicBezTo>
                        <a:cubicBezTo>
                          <a:pt x="1257" y="8712"/>
                          <a:pt x="1243" y="8712"/>
                          <a:pt x="1229" y="8710"/>
                        </a:cubicBezTo>
                        <a:lnTo>
                          <a:pt x="1" y="8710"/>
                        </a:lnTo>
                        <a:lnTo>
                          <a:pt x="1" y="10734"/>
                        </a:lnTo>
                        <a:lnTo>
                          <a:pt x="1229" y="10734"/>
                        </a:lnTo>
                        <a:cubicBezTo>
                          <a:pt x="1243" y="10733"/>
                          <a:pt x="1258" y="10732"/>
                          <a:pt x="1272" y="10732"/>
                        </a:cubicBezTo>
                        <a:cubicBezTo>
                          <a:pt x="1715" y="10732"/>
                          <a:pt x="1715" y="11396"/>
                          <a:pt x="1272" y="11396"/>
                        </a:cubicBezTo>
                        <a:cubicBezTo>
                          <a:pt x="1258" y="11396"/>
                          <a:pt x="1243" y="11395"/>
                          <a:pt x="1229" y="11394"/>
                        </a:cubicBezTo>
                        <a:lnTo>
                          <a:pt x="1" y="11394"/>
                        </a:lnTo>
                        <a:lnTo>
                          <a:pt x="1" y="13418"/>
                        </a:lnTo>
                        <a:lnTo>
                          <a:pt x="1229" y="13418"/>
                        </a:lnTo>
                        <a:cubicBezTo>
                          <a:pt x="1243" y="13416"/>
                          <a:pt x="1258" y="13416"/>
                          <a:pt x="1272" y="13416"/>
                        </a:cubicBezTo>
                        <a:cubicBezTo>
                          <a:pt x="1715" y="13416"/>
                          <a:pt x="1715" y="14079"/>
                          <a:pt x="1272" y="14079"/>
                        </a:cubicBezTo>
                        <a:cubicBezTo>
                          <a:pt x="1258" y="14079"/>
                          <a:pt x="1243" y="14078"/>
                          <a:pt x="1229" y="14077"/>
                        </a:cubicBezTo>
                        <a:lnTo>
                          <a:pt x="1" y="14077"/>
                        </a:lnTo>
                        <a:lnTo>
                          <a:pt x="1" y="16101"/>
                        </a:lnTo>
                        <a:lnTo>
                          <a:pt x="1229" y="16101"/>
                        </a:lnTo>
                        <a:cubicBezTo>
                          <a:pt x="1243" y="16100"/>
                          <a:pt x="1258" y="16099"/>
                          <a:pt x="1272" y="16099"/>
                        </a:cubicBezTo>
                        <a:cubicBezTo>
                          <a:pt x="1715" y="16099"/>
                          <a:pt x="1715" y="16762"/>
                          <a:pt x="1272" y="16762"/>
                        </a:cubicBezTo>
                        <a:cubicBezTo>
                          <a:pt x="1258" y="16762"/>
                          <a:pt x="1243" y="16762"/>
                          <a:pt x="1229" y="16760"/>
                        </a:cubicBezTo>
                        <a:lnTo>
                          <a:pt x="1" y="16760"/>
                        </a:lnTo>
                        <a:lnTo>
                          <a:pt x="1" y="18784"/>
                        </a:lnTo>
                        <a:lnTo>
                          <a:pt x="1229" y="18784"/>
                        </a:lnTo>
                        <a:cubicBezTo>
                          <a:pt x="1684" y="18784"/>
                          <a:pt x="1684" y="19444"/>
                          <a:pt x="1229" y="19466"/>
                        </a:cubicBezTo>
                        <a:lnTo>
                          <a:pt x="1" y="19466"/>
                        </a:lnTo>
                        <a:lnTo>
                          <a:pt x="1" y="21490"/>
                        </a:lnTo>
                        <a:lnTo>
                          <a:pt x="1229" y="21490"/>
                        </a:lnTo>
                        <a:cubicBezTo>
                          <a:pt x="1236" y="21490"/>
                          <a:pt x="1244" y="21490"/>
                          <a:pt x="1251" y="21490"/>
                        </a:cubicBezTo>
                        <a:cubicBezTo>
                          <a:pt x="1683" y="21490"/>
                          <a:pt x="1676" y="22150"/>
                          <a:pt x="1229" y="22150"/>
                        </a:cubicBezTo>
                        <a:lnTo>
                          <a:pt x="1" y="22150"/>
                        </a:lnTo>
                        <a:lnTo>
                          <a:pt x="1" y="22491"/>
                        </a:lnTo>
                        <a:cubicBezTo>
                          <a:pt x="1" y="22832"/>
                          <a:pt x="296" y="23127"/>
                          <a:pt x="660" y="23127"/>
                        </a:cubicBezTo>
                        <a:lnTo>
                          <a:pt x="26447" y="23127"/>
                        </a:lnTo>
                        <a:cubicBezTo>
                          <a:pt x="26720" y="23127"/>
                          <a:pt x="26970" y="22968"/>
                          <a:pt x="27061" y="22695"/>
                        </a:cubicBezTo>
                        <a:cubicBezTo>
                          <a:pt x="27152" y="22445"/>
                          <a:pt x="27061" y="22150"/>
                          <a:pt x="26857" y="21990"/>
                        </a:cubicBezTo>
                        <a:lnTo>
                          <a:pt x="17897" y="14395"/>
                        </a:lnTo>
                        <a:lnTo>
                          <a:pt x="11462" y="8938"/>
                        </a:lnTo>
                        <a:lnTo>
                          <a:pt x="1092" y="160"/>
                        </a:lnTo>
                        <a:cubicBezTo>
                          <a:pt x="961" y="50"/>
                          <a:pt x="810" y="0"/>
                          <a:pt x="66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38100" cap="flat" cmpd="sng">
                    <a:solidFill>
                      <a:srgbClr val="45266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51" name="组合 150"/>
              <p:cNvGrpSpPr/>
              <p:nvPr/>
            </p:nvGrpSpPr>
            <p:grpSpPr>
              <a:xfrm>
                <a:off x="1329" y="834"/>
                <a:ext cx="7400" cy="1422"/>
                <a:chOff x="4988" y="4336"/>
                <a:chExt cx="7400" cy="1422"/>
              </a:xfrm>
            </p:grpSpPr>
            <p:grpSp>
              <p:nvGrpSpPr>
                <p:cNvPr id="152" name="组合 151"/>
                <p:cNvGrpSpPr/>
                <p:nvPr/>
              </p:nvGrpSpPr>
              <p:grpSpPr>
                <a:xfrm>
                  <a:off x="4988" y="4336"/>
                  <a:ext cx="1471" cy="1422"/>
                  <a:chOff x="5273" y="3860"/>
                  <a:chExt cx="1768" cy="1708"/>
                </a:xfrm>
              </p:grpSpPr>
              <p:sp>
                <p:nvSpPr>
                  <p:cNvPr id="153" name="椭圆 152"/>
                  <p:cNvSpPr/>
                  <p:nvPr/>
                </p:nvSpPr>
                <p:spPr>
                  <a:xfrm>
                    <a:off x="5273" y="3968"/>
                    <a:ext cx="1600" cy="1600"/>
                  </a:xfrm>
                  <a:prstGeom prst="ellipse">
                    <a:avLst/>
                  </a:prstGeom>
                  <a:solidFill>
                    <a:srgbClr val="4526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>
                      <a:solidFill>
                        <a:srgbClr val="452666"/>
                      </a:solidFill>
                      <a:latin typeface="Algerian" panose="04020705040A02060702" charset="0"/>
                      <a:cs typeface="Algerian" panose="04020705040A02060702" charset="0"/>
                    </a:endParaRPr>
                  </a:p>
                </p:txBody>
              </p:sp>
              <p:sp>
                <p:nvSpPr>
                  <p:cNvPr id="154" name="椭圆 153"/>
                  <p:cNvSpPr/>
                  <p:nvPr/>
                </p:nvSpPr>
                <p:spPr>
                  <a:xfrm>
                    <a:off x="5441" y="3860"/>
                    <a:ext cx="1600" cy="1600"/>
                  </a:xfrm>
                  <a:prstGeom prst="ellipse">
                    <a:avLst/>
                  </a:prstGeom>
                  <a:solidFill>
                    <a:srgbClr val="FFB677"/>
                  </a:solidFill>
                  <a:ln w="25400">
                    <a:solidFill>
                      <a:srgbClr val="4526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CN" sz="3600" b="1">
                        <a:solidFill>
                          <a:srgbClr val="452666"/>
                        </a:solidFill>
                        <a:latin typeface="Algerian" panose="04020705040A02060702" charset="0"/>
                        <a:cs typeface="Algerian" panose="04020705040A02060702" charset="0"/>
                      </a:rPr>
                      <a:t>4</a:t>
                    </a:r>
                  </a:p>
                </p:txBody>
              </p:sp>
            </p:grpSp>
            <p:grpSp>
              <p:nvGrpSpPr>
                <p:cNvPr id="155" name="组合 154"/>
                <p:cNvGrpSpPr/>
                <p:nvPr/>
              </p:nvGrpSpPr>
              <p:grpSpPr>
                <a:xfrm>
                  <a:off x="6592" y="4427"/>
                  <a:ext cx="5796" cy="1241"/>
                  <a:chOff x="4834" y="3684"/>
                  <a:chExt cx="5796" cy="1241"/>
                </a:xfrm>
              </p:grpSpPr>
              <p:sp>
                <p:nvSpPr>
                  <p:cNvPr id="156" name="文本框 155"/>
                  <p:cNvSpPr txBox="1"/>
                  <p:nvPr/>
                </p:nvSpPr>
                <p:spPr>
                  <a:xfrm>
                    <a:off x="4834" y="3684"/>
                    <a:ext cx="5179" cy="82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/>
                    <a:r>
                      <a:rPr lang="en-US" altLang="zh-CN" sz="2800" b="1">
                        <a:solidFill>
                          <a:srgbClr val="452666"/>
                        </a:solidFill>
                        <a:latin typeface="Algerian" panose="04020705040A02060702" charset="0"/>
                      </a:rPr>
                      <a:t>ADD TITLE HERE</a:t>
                    </a:r>
                  </a:p>
                </p:txBody>
              </p:sp>
              <p:sp>
                <p:nvSpPr>
                  <p:cNvPr id="157" name="文本框 156"/>
                  <p:cNvSpPr txBox="1"/>
                  <p:nvPr/>
                </p:nvSpPr>
                <p:spPr>
                  <a:xfrm>
                    <a:off x="4834" y="4394"/>
                    <a:ext cx="5796" cy="5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GB" sz="1600">
                        <a:latin typeface="+mj-lt"/>
                        <a:cs typeface="+mj-lt"/>
                        <a:sym typeface="+mn-ea"/>
                      </a:rPr>
                      <a:t>Here is where your presentation begins</a:t>
                    </a:r>
                    <a:endParaRPr lang="en-GB" altLang="en-US" sz="1600">
                      <a:solidFill>
                        <a:srgbClr val="5F6CAF"/>
                      </a:solidFill>
                      <a:latin typeface="+mj-lt"/>
                      <a:ea typeface="微软雅黑 Light" panose="020B0502040204020203" charset="-122"/>
                      <a:cs typeface="+mj-lt"/>
                      <a:sym typeface="+mn-ea"/>
                    </a:endParaRPr>
                  </a:p>
                </p:txBody>
              </p:sp>
            </p:grpSp>
          </p:grpSp>
        </p:grpSp>
        <p:grpSp>
          <p:nvGrpSpPr>
            <p:cNvPr id="163" name="Google Shape;6400;p38"/>
            <p:cNvGrpSpPr/>
            <p:nvPr/>
          </p:nvGrpSpPr>
          <p:grpSpPr>
            <a:xfrm rot="-1833639">
              <a:off x="16048" y="7715"/>
              <a:ext cx="3360" cy="3580"/>
              <a:chOff x="91572" y="425182"/>
              <a:chExt cx="1225960" cy="1306130"/>
            </a:xfrm>
          </p:grpSpPr>
          <p:grpSp>
            <p:nvGrpSpPr>
              <p:cNvPr id="164" name="Google Shape;6401;p38"/>
              <p:cNvGrpSpPr/>
              <p:nvPr/>
            </p:nvGrpSpPr>
            <p:grpSpPr>
              <a:xfrm rot="4394298">
                <a:off x="223036" y="632315"/>
                <a:ext cx="963020" cy="990296"/>
                <a:chOff x="7174117" y="2226616"/>
                <a:chExt cx="824116" cy="847458"/>
              </a:xfrm>
            </p:grpSpPr>
            <p:sp>
              <p:nvSpPr>
                <p:cNvPr id="165" name="Google Shape;6402;p38"/>
                <p:cNvSpPr/>
                <p:nvPr/>
              </p:nvSpPr>
              <p:spPr>
                <a:xfrm rot="-3909266">
                  <a:off x="7296670" y="2359459"/>
                  <a:ext cx="589737" cy="565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88" h="22600" extrusionOk="0">
                      <a:moveTo>
                        <a:pt x="3956" y="1"/>
                      </a:moveTo>
                      <a:cubicBezTo>
                        <a:pt x="2490" y="1"/>
                        <a:pt x="1215" y="1033"/>
                        <a:pt x="942" y="2505"/>
                      </a:cubicBezTo>
                      <a:cubicBezTo>
                        <a:pt x="0" y="8006"/>
                        <a:pt x="1794" y="13629"/>
                        <a:pt x="5745" y="17581"/>
                      </a:cubicBezTo>
                      <a:cubicBezTo>
                        <a:pt x="9002" y="20813"/>
                        <a:pt x="13375" y="22600"/>
                        <a:pt x="17893" y="22600"/>
                      </a:cubicBezTo>
                      <a:cubicBezTo>
                        <a:pt x="18855" y="22600"/>
                        <a:pt x="19824" y="22518"/>
                        <a:pt x="20791" y="22353"/>
                      </a:cubicBezTo>
                      <a:cubicBezTo>
                        <a:pt x="22463" y="22079"/>
                        <a:pt x="23587" y="20499"/>
                        <a:pt x="23314" y="18827"/>
                      </a:cubicBezTo>
                      <a:cubicBezTo>
                        <a:pt x="23043" y="17367"/>
                        <a:pt x="21762" y="16315"/>
                        <a:pt x="20327" y="16315"/>
                      </a:cubicBezTo>
                      <a:cubicBezTo>
                        <a:pt x="20149" y="16315"/>
                        <a:pt x="19969" y="16331"/>
                        <a:pt x="19788" y="16365"/>
                      </a:cubicBezTo>
                      <a:cubicBezTo>
                        <a:pt x="19137" y="16477"/>
                        <a:pt x="18494" y="16531"/>
                        <a:pt x="17863" y="16531"/>
                      </a:cubicBezTo>
                      <a:cubicBezTo>
                        <a:pt x="11149" y="16531"/>
                        <a:pt x="5763" y="10428"/>
                        <a:pt x="6930" y="3538"/>
                      </a:cubicBezTo>
                      <a:cubicBezTo>
                        <a:pt x="7204" y="1897"/>
                        <a:pt x="6110" y="316"/>
                        <a:pt x="4468" y="43"/>
                      </a:cubicBezTo>
                      <a:cubicBezTo>
                        <a:pt x="4296" y="14"/>
                        <a:pt x="4125" y="1"/>
                        <a:pt x="395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" name="Google Shape;6403;p38"/>
                <p:cNvSpPr/>
                <p:nvPr/>
              </p:nvSpPr>
              <p:spPr>
                <a:xfrm rot="-3909266">
                  <a:off x="7259430" y="2347551"/>
                  <a:ext cx="653491" cy="605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38" h="24222" extrusionOk="0">
                      <a:moveTo>
                        <a:pt x="5621" y="1607"/>
                      </a:moveTo>
                      <a:cubicBezTo>
                        <a:pt x="5742" y="1607"/>
                        <a:pt x="5864" y="1607"/>
                        <a:pt x="5985" y="1637"/>
                      </a:cubicBezTo>
                      <a:cubicBezTo>
                        <a:pt x="7232" y="1850"/>
                        <a:pt x="8052" y="3005"/>
                        <a:pt x="7870" y="4251"/>
                      </a:cubicBezTo>
                      <a:cubicBezTo>
                        <a:pt x="6592" y="11639"/>
                        <a:pt x="12344" y="18138"/>
                        <a:pt x="19514" y="18138"/>
                      </a:cubicBezTo>
                      <a:cubicBezTo>
                        <a:pt x="20191" y="18138"/>
                        <a:pt x="20881" y="18080"/>
                        <a:pt x="21578" y="17959"/>
                      </a:cubicBezTo>
                      <a:cubicBezTo>
                        <a:pt x="21722" y="17931"/>
                        <a:pt x="21865" y="17918"/>
                        <a:pt x="22006" y="17918"/>
                      </a:cubicBezTo>
                      <a:cubicBezTo>
                        <a:pt x="23085" y="17918"/>
                        <a:pt x="24035" y="18711"/>
                        <a:pt x="24223" y="19814"/>
                      </a:cubicBezTo>
                      <a:cubicBezTo>
                        <a:pt x="24436" y="21090"/>
                        <a:pt x="23584" y="22276"/>
                        <a:pt x="22338" y="22458"/>
                      </a:cubicBezTo>
                      <a:cubicBezTo>
                        <a:pt x="21404" y="22620"/>
                        <a:pt x="20465" y="22700"/>
                        <a:pt x="19533" y="22700"/>
                      </a:cubicBezTo>
                      <a:cubicBezTo>
                        <a:pt x="15218" y="22700"/>
                        <a:pt x="11030" y="20998"/>
                        <a:pt x="7931" y="17899"/>
                      </a:cubicBezTo>
                      <a:cubicBezTo>
                        <a:pt x="4162" y="14130"/>
                        <a:pt x="2459" y="8750"/>
                        <a:pt x="3371" y="3491"/>
                      </a:cubicBezTo>
                      <a:cubicBezTo>
                        <a:pt x="3554" y="2397"/>
                        <a:pt x="4496" y="1607"/>
                        <a:pt x="5621" y="1607"/>
                      </a:cubicBezTo>
                      <a:close/>
                      <a:moveTo>
                        <a:pt x="5613" y="1"/>
                      </a:moveTo>
                      <a:cubicBezTo>
                        <a:pt x="3771" y="1"/>
                        <a:pt x="2154" y="1368"/>
                        <a:pt x="1882" y="3248"/>
                      </a:cubicBezTo>
                      <a:cubicBezTo>
                        <a:pt x="0" y="14204"/>
                        <a:pt x="8422" y="24221"/>
                        <a:pt x="19522" y="24221"/>
                      </a:cubicBezTo>
                      <a:cubicBezTo>
                        <a:pt x="19539" y="24221"/>
                        <a:pt x="19555" y="24221"/>
                        <a:pt x="19572" y="24221"/>
                      </a:cubicBezTo>
                      <a:cubicBezTo>
                        <a:pt x="20575" y="24221"/>
                        <a:pt x="21609" y="24130"/>
                        <a:pt x="22581" y="23978"/>
                      </a:cubicBezTo>
                      <a:cubicBezTo>
                        <a:pt x="24709" y="23643"/>
                        <a:pt x="26138" y="21668"/>
                        <a:pt x="25803" y="19570"/>
                      </a:cubicBezTo>
                      <a:cubicBezTo>
                        <a:pt x="25480" y="17713"/>
                        <a:pt x="23845" y="16403"/>
                        <a:pt x="22018" y="16403"/>
                      </a:cubicBezTo>
                      <a:cubicBezTo>
                        <a:pt x="21783" y="16403"/>
                        <a:pt x="21544" y="16425"/>
                        <a:pt x="21305" y="16470"/>
                      </a:cubicBezTo>
                      <a:cubicBezTo>
                        <a:pt x="20699" y="16575"/>
                        <a:pt x="20100" y="16625"/>
                        <a:pt x="19512" y="16625"/>
                      </a:cubicBezTo>
                      <a:cubicBezTo>
                        <a:pt x="13279" y="16625"/>
                        <a:pt x="8248" y="10968"/>
                        <a:pt x="9359" y="4525"/>
                      </a:cubicBezTo>
                      <a:cubicBezTo>
                        <a:pt x="9754" y="2427"/>
                        <a:pt x="8356" y="421"/>
                        <a:pt x="6259" y="56"/>
                      </a:cubicBezTo>
                      <a:cubicBezTo>
                        <a:pt x="6042" y="19"/>
                        <a:pt x="5826" y="1"/>
                        <a:pt x="561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" name="Google Shape;6404;p38"/>
                <p:cNvSpPr/>
                <p:nvPr/>
              </p:nvSpPr>
              <p:spPr>
                <a:xfrm rot="-3909266">
                  <a:off x="7792751" y="2459304"/>
                  <a:ext cx="144409" cy="137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6" h="5519" extrusionOk="0">
                      <a:moveTo>
                        <a:pt x="2765" y="1"/>
                      </a:moveTo>
                      <a:cubicBezTo>
                        <a:pt x="1347" y="1"/>
                        <a:pt x="1" y="1095"/>
                        <a:pt x="1" y="2759"/>
                      </a:cubicBezTo>
                      <a:cubicBezTo>
                        <a:pt x="1" y="4423"/>
                        <a:pt x="1347" y="5518"/>
                        <a:pt x="2765" y="5518"/>
                      </a:cubicBezTo>
                      <a:cubicBezTo>
                        <a:pt x="3445" y="5518"/>
                        <a:pt x="4141" y="5266"/>
                        <a:pt x="4712" y="4705"/>
                      </a:cubicBezTo>
                      <a:cubicBezTo>
                        <a:pt x="5776" y="3641"/>
                        <a:pt x="5776" y="1878"/>
                        <a:pt x="4712" y="814"/>
                      </a:cubicBezTo>
                      <a:cubicBezTo>
                        <a:pt x="4141" y="252"/>
                        <a:pt x="3445" y="1"/>
                        <a:pt x="2765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" name="Google Shape;6405;p38"/>
                <p:cNvSpPr/>
                <p:nvPr/>
              </p:nvSpPr>
              <p:spPr>
                <a:xfrm rot="-3909266">
                  <a:off x="7741112" y="2443745"/>
                  <a:ext cx="243865" cy="176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4" h="7065" extrusionOk="0">
                      <a:moveTo>
                        <a:pt x="4997" y="1560"/>
                      </a:moveTo>
                      <a:cubicBezTo>
                        <a:pt x="5502" y="1560"/>
                        <a:pt x="5953" y="1770"/>
                        <a:pt x="6323" y="2140"/>
                      </a:cubicBezTo>
                      <a:cubicBezTo>
                        <a:pt x="7667" y="3457"/>
                        <a:pt x="6567" y="5551"/>
                        <a:pt x="4924" y="5551"/>
                      </a:cubicBezTo>
                      <a:cubicBezTo>
                        <a:pt x="4671" y="5551"/>
                        <a:pt x="4406" y="5502"/>
                        <a:pt x="4134" y="5392"/>
                      </a:cubicBezTo>
                      <a:cubicBezTo>
                        <a:pt x="2128" y="4541"/>
                        <a:pt x="2736" y="1563"/>
                        <a:pt x="4894" y="1563"/>
                      </a:cubicBezTo>
                      <a:cubicBezTo>
                        <a:pt x="4929" y="1561"/>
                        <a:pt x="4963" y="1560"/>
                        <a:pt x="4997" y="1560"/>
                      </a:cubicBezTo>
                      <a:close/>
                      <a:moveTo>
                        <a:pt x="4953" y="0"/>
                      </a:moveTo>
                      <a:cubicBezTo>
                        <a:pt x="4506" y="0"/>
                        <a:pt x="4036" y="89"/>
                        <a:pt x="3557" y="286"/>
                      </a:cubicBezTo>
                      <a:cubicBezTo>
                        <a:pt x="1" y="1745"/>
                        <a:pt x="1064" y="7064"/>
                        <a:pt x="4894" y="7064"/>
                      </a:cubicBezTo>
                      <a:cubicBezTo>
                        <a:pt x="5837" y="7064"/>
                        <a:pt x="6718" y="6699"/>
                        <a:pt x="7387" y="6031"/>
                      </a:cubicBezTo>
                      <a:cubicBezTo>
                        <a:pt x="9754" y="3664"/>
                        <a:pt x="7820" y="0"/>
                        <a:pt x="495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" name="Google Shape;6406;p38"/>
                <p:cNvSpPr/>
                <p:nvPr/>
              </p:nvSpPr>
              <p:spPr>
                <a:xfrm rot="-3909266">
                  <a:off x="7248971" y="2658859"/>
                  <a:ext cx="144409" cy="137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6" h="5518" extrusionOk="0">
                      <a:moveTo>
                        <a:pt x="2755" y="0"/>
                      </a:moveTo>
                      <a:cubicBezTo>
                        <a:pt x="1347" y="0"/>
                        <a:pt x="0" y="1095"/>
                        <a:pt x="0" y="2759"/>
                      </a:cubicBezTo>
                      <a:cubicBezTo>
                        <a:pt x="0" y="4423"/>
                        <a:pt x="1347" y="5518"/>
                        <a:pt x="2755" y="5518"/>
                      </a:cubicBezTo>
                      <a:cubicBezTo>
                        <a:pt x="3430" y="5518"/>
                        <a:pt x="4120" y="5266"/>
                        <a:pt x="4681" y="4704"/>
                      </a:cubicBezTo>
                      <a:cubicBezTo>
                        <a:pt x="5776" y="3641"/>
                        <a:pt x="5776" y="1878"/>
                        <a:pt x="4681" y="814"/>
                      </a:cubicBezTo>
                      <a:cubicBezTo>
                        <a:pt x="4120" y="252"/>
                        <a:pt x="3430" y="0"/>
                        <a:pt x="275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" name="Google Shape;6407;p38"/>
                <p:cNvSpPr/>
                <p:nvPr/>
              </p:nvSpPr>
              <p:spPr>
                <a:xfrm rot="-3909266">
                  <a:off x="7197344" y="2643292"/>
                  <a:ext cx="243865" cy="176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4" h="7065" extrusionOk="0">
                      <a:moveTo>
                        <a:pt x="4894" y="1532"/>
                      </a:moveTo>
                      <a:cubicBezTo>
                        <a:pt x="6687" y="1532"/>
                        <a:pt x="7599" y="3690"/>
                        <a:pt x="6323" y="4967"/>
                      </a:cubicBezTo>
                      <a:cubicBezTo>
                        <a:pt x="5918" y="5348"/>
                        <a:pt x="5415" y="5528"/>
                        <a:pt x="4920" y="5528"/>
                      </a:cubicBezTo>
                      <a:cubicBezTo>
                        <a:pt x="4152" y="5528"/>
                        <a:pt x="3403" y="5093"/>
                        <a:pt x="3070" y="4298"/>
                      </a:cubicBezTo>
                      <a:cubicBezTo>
                        <a:pt x="2523" y="2991"/>
                        <a:pt x="3496" y="1562"/>
                        <a:pt x="4894" y="1532"/>
                      </a:cubicBezTo>
                      <a:close/>
                      <a:moveTo>
                        <a:pt x="4952" y="0"/>
                      </a:moveTo>
                      <a:cubicBezTo>
                        <a:pt x="4506" y="0"/>
                        <a:pt x="4036" y="89"/>
                        <a:pt x="3557" y="286"/>
                      </a:cubicBezTo>
                      <a:cubicBezTo>
                        <a:pt x="0" y="1745"/>
                        <a:pt x="1064" y="7064"/>
                        <a:pt x="4894" y="7064"/>
                      </a:cubicBezTo>
                      <a:cubicBezTo>
                        <a:pt x="5836" y="7064"/>
                        <a:pt x="6718" y="6669"/>
                        <a:pt x="7386" y="6031"/>
                      </a:cubicBezTo>
                      <a:cubicBezTo>
                        <a:pt x="9753" y="3664"/>
                        <a:pt x="7820" y="0"/>
                        <a:pt x="495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1" name="Google Shape;6408;p38"/>
              <p:cNvGrpSpPr/>
              <p:nvPr/>
            </p:nvGrpSpPr>
            <p:grpSpPr>
              <a:xfrm rot="4394298">
                <a:off x="223048" y="533883"/>
                <a:ext cx="963020" cy="990296"/>
                <a:chOff x="7174117" y="2226616"/>
                <a:chExt cx="824116" cy="847458"/>
              </a:xfrm>
            </p:grpSpPr>
            <p:sp>
              <p:nvSpPr>
                <p:cNvPr id="172" name="Google Shape;6409;p38"/>
                <p:cNvSpPr/>
                <p:nvPr/>
              </p:nvSpPr>
              <p:spPr>
                <a:xfrm rot="-3909266">
                  <a:off x="7296670" y="2359459"/>
                  <a:ext cx="589737" cy="565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88" h="22600" extrusionOk="0">
                      <a:moveTo>
                        <a:pt x="3956" y="1"/>
                      </a:moveTo>
                      <a:cubicBezTo>
                        <a:pt x="2490" y="1"/>
                        <a:pt x="1215" y="1033"/>
                        <a:pt x="942" y="2505"/>
                      </a:cubicBezTo>
                      <a:cubicBezTo>
                        <a:pt x="0" y="8006"/>
                        <a:pt x="1794" y="13629"/>
                        <a:pt x="5745" y="17581"/>
                      </a:cubicBezTo>
                      <a:cubicBezTo>
                        <a:pt x="9002" y="20813"/>
                        <a:pt x="13375" y="22600"/>
                        <a:pt x="17893" y="22600"/>
                      </a:cubicBezTo>
                      <a:cubicBezTo>
                        <a:pt x="18855" y="22600"/>
                        <a:pt x="19824" y="22518"/>
                        <a:pt x="20791" y="22353"/>
                      </a:cubicBezTo>
                      <a:cubicBezTo>
                        <a:pt x="22463" y="22079"/>
                        <a:pt x="23587" y="20499"/>
                        <a:pt x="23314" y="18827"/>
                      </a:cubicBezTo>
                      <a:cubicBezTo>
                        <a:pt x="23043" y="17367"/>
                        <a:pt x="21762" y="16315"/>
                        <a:pt x="20327" y="16315"/>
                      </a:cubicBezTo>
                      <a:cubicBezTo>
                        <a:pt x="20149" y="16315"/>
                        <a:pt x="19969" y="16331"/>
                        <a:pt x="19788" y="16365"/>
                      </a:cubicBezTo>
                      <a:cubicBezTo>
                        <a:pt x="19137" y="16477"/>
                        <a:pt x="18494" y="16531"/>
                        <a:pt x="17863" y="16531"/>
                      </a:cubicBezTo>
                      <a:cubicBezTo>
                        <a:pt x="11149" y="16531"/>
                        <a:pt x="5763" y="10428"/>
                        <a:pt x="6930" y="3538"/>
                      </a:cubicBezTo>
                      <a:cubicBezTo>
                        <a:pt x="7204" y="1897"/>
                        <a:pt x="6110" y="316"/>
                        <a:pt x="4468" y="43"/>
                      </a:cubicBezTo>
                      <a:cubicBezTo>
                        <a:pt x="4296" y="14"/>
                        <a:pt x="4125" y="1"/>
                        <a:pt x="395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" name="Google Shape;6410;p38"/>
                <p:cNvSpPr/>
                <p:nvPr/>
              </p:nvSpPr>
              <p:spPr>
                <a:xfrm rot="-3909266">
                  <a:off x="7259430" y="2347551"/>
                  <a:ext cx="653491" cy="605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38" h="24222" extrusionOk="0">
                      <a:moveTo>
                        <a:pt x="5621" y="1607"/>
                      </a:moveTo>
                      <a:cubicBezTo>
                        <a:pt x="5742" y="1607"/>
                        <a:pt x="5864" y="1607"/>
                        <a:pt x="5985" y="1637"/>
                      </a:cubicBezTo>
                      <a:cubicBezTo>
                        <a:pt x="7232" y="1850"/>
                        <a:pt x="8052" y="3005"/>
                        <a:pt x="7870" y="4251"/>
                      </a:cubicBezTo>
                      <a:cubicBezTo>
                        <a:pt x="6592" y="11639"/>
                        <a:pt x="12344" y="18138"/>
                        <a:pt x="19514" y="18138"/>
                      </a:cubicBezTo>
                      <a:cubicBezTo>
                        <a:pt x="20191" y="18138"/>
                        <a:pt x="20881" y="18080"/>
                        <a:pt x="21578" y="17959"/>
                      </a:cubicBezTo>
                      <a:cubicBezTo>
                        <a:pt x="21722" y="17931"/>
                        <a:pt x="21865" y="17918"/>
                        <a:pt x="22006" y="17918"/>
                      </a:cubicBezTo>
                      <a:cubicBezTo>
                        <a:pt x="23085" y="17918"/>
                        <a:pt x="24035" y="18711"/>
                        <a:pt x="24223" y="19814"/>
                      </a:cubicBezTo>
                      <a:cubicBezTo>
                        <a:pt x="24436" y="21090"/>
                        <a:pt x="23584" y="22276"/>
                        <a:pt x="22338" y="22458"/>
                      </a:cubicBezTo>
                      <a:cubicBezTo>
                        <a:pt x="21404" y="22620"/>
                        <a:pt x="20465" y="22700"/>
                        <a:pt x="19533" y="22700"/>
                      </a:cubicBezTo>
                      <a:cubicBezTo>
                        <a:pt x="15218" y="22700"/>
                        <a:pt x="11030" y="20998"/>
                        <a:pt x="7931" y="17899"/>
                      </a:cubicBezTo>
                      <a:cubicBezTo>
                        <a:pt x="4162" y="14130"/>
                        <a:pt x="2459" y="8750"/>
                        <a:pt x="3371" y="3491"/>
                      </a:cubicBezTo>
                      <a:cubicBezTo>
                        <a:pt x="3554" y="2397"/>
                        <a:pt x="4496" y="1607"/>
                        <a:pt x="5621" y="1607"/>
                      </a:cubicBezTo>
                      <a:close/>
                      <a:moveTo>
                        <a:pt x="5613" y="1"/>
                      </a:moveTo>
                      <a:cubicBezTo>
                        <a:pt x="3771" y="1"/>
                        <a:pt x="2154" y="1368"/>
                        <a:pt x="1882" y="3248"/>
                      </a:cubicBezTo>
                      <a:cubicBezTo>
                        <a:pt x="0" y="14204"/>
                        <a:pt x="8422" y="24221"/>
                        <a:pt x="19522" y="24221"/>
                      </a:cubicBezTo>
                      <a:cubicBezTo>
                        <a:pt x="19539" y="24221"/>
                        <a:pt x="19555" y="24221"/>
                        <a:pt x="19572" y="24221"/>
                      </a:cubicBezTo>
                      <a:cubicBezTo>
                        <a:pt x="20575" y="24221"/>
                        <a:pt x="21609" y="24130"/>
                        <a:pt x="22581" y="23978"/>
                      </a:cubicBezTo>
                      <a:cubicBezTo>
                        <a:pt x="24709" y="23643"/>
                        <a:pt x="26138" y="21668"/>
                        <a:pt x="25803" y="19570"/>
                      </a:cubicBezTo>
                      <a:cubicBezTo>
                        <a:pt x="25480" y="17713"/>
                        <a:pt x="23845" y="16403"/>
                        <a:pt x="22018" y="16403"/>
                      </a:cubicBezTo>
                      <a:cubicBezTo>
                        <a:pt x="21783" y="16403"/>
                        <a:pt x="21544" y="16425"/>
                        <a:pt x="21305" y="16470"/>
                      </a:cubicBezTo>
                      <a:cubicBezTo>
                        <a:pt x="20699" y="16575"/>
                        <a:pt x="20100" y="16625"/>
                        <a:pt x="19512" y="16625"/>
                      </a:cubicBezTo>
                      <a:cubicBezTo>
                        <a:pt x="13279" y="16625"/>
                        <a:pt x="8248" y="10968"/>
                        <a:pt x="9359" y="4525"/>
                      </a:cubicBezTo>
                      <a:cubicBezTo>
                        <a:pt x="9754" y="2427"/>
                        <a:pt x="8356" y="421"/>
                        <a:pt x="6259" y="56"/>
                      </a:cubicBezTo>
                      <a:cubicBezTo>
                        <a:pt x="6042" y="19"/>
                        <a:pt x="5826" y="1"/>
                        <a:pt x="561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" name="Google Shape;6411;p38"/>
                <p:cNvSpPr/>
                <p:nvPr/>
              </p:nvSpPr>
              <p:spPr>
                <a:xfrm rot="-3909266">
                  <a:off x="7792751" y="2459304"/>
                  <a:ext cx="144409" cy="137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6" h="5519" extrusionOk="0">
                      <a:moveTo>
                        <a:pt x="2765" y="1"/>
                      </a:moveTo>
                      <a:cubicBezTo>
                        <a:pt x="1347" y="1"/>
                        <a:pt x="1" y="1095"/>
                        <a:pt x="1" y="2759"/>
                      </a:cubicBezTo>
                      <a:cubicBezTo>
                        <a:pt x="1" y="4423"/>
                        <a:pt x="1347" y="5518"/>
                        <a:pt x="2765" y="5518"/>
                      </a:cubicBezTo>
                      <a:cubicBezTo>
                        <a:pt x="3445" y="5518"/>
                        <a:pt x="4141" y="5266"/>
                        <a:pt x="4712" y="4705"/>
                      </a:cubicBezTo>
                      <a:cubicBezTo>
                        <a:pt x="5776" y="3641"/>
                        <a:pt x="5776" y="1878"/>
                        <a:pt x="4712" y="814"/>
                      </a:cubicBezTo>
                      <a:cubicBezTo>
                        <a:pt x="4141" y="252"/>
                        <a:pt x="3445" y="1"/>
                        <a:pt x="2765" y="1"/>
                      </a:cubicBezTo>
                      <a:close/>
                    </a:path>
                  </a:pathLst>
                </a:custGeom>
                <a:solidFill>
                  <a:srgbClr val="F6F3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" name="Google Shape;6412;p38"/>
                <p:cNvSpPr/>
                <p:nvPr/>
              </p:nvSpPr>
              <p:spPr>
                <a:xfrm rot="-3909266">
                  <a:off x="7741112" y="2443745"/>
                  <a:ext cx="243865" cy="176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4" h="7065" extrusionOk="0">
                      <a:moveTo>
                        <a:pt x="4997" y="1560"/>
                      </a:moveTo>
                      <a:cubicBezTo>
                        <a:pt x="5502" y="1560"/>
                        <a:pt x="5953" y="1770"/>
                        <a:pt x="6323" y="2140"/>
                      </a:cubicBezTo>
                      <a:cubicBezTo>
                        <a:pt x="7667" y="3457"/>
                        <a:pt x="6567" y="5551"/>
                        <a:pt x="4924" y="5551"/>
                      </a:cubicBezTo>
                      <a:cubicBezTo>
                        <a:pt x="4671" y="5551"/>
                        <a:pt x="4406" y="5502"/>
                        <a:pt x="4134" y="5392"/>
                      </a:cubicBezTo>
                      <a:cubicBezTo>
                        <a:pt x="2128" y="4541"/>
                        <a:pt x="2736" y="1563"/>
                        <a:pt x="4894" y="1563"/>
                      </a:cubicBezTo>
                      <a:cubicBezTo>
                        <a:pt x="4929" y="1561"/>
                        <a:pt x="4963" y="1560"/>
                        <a:pt x="4997" y="1560"/>
                      </a:cubicBezTo>
                      <a:close/>
                      <a:moveTo>
                        <a:pt x="4953" y="0"/>
                      </a:moveTo>
                      <a:cubicBezTo>
                        <a:pt x="4506" y="0"/>
                        <a:pt x="4036" y="89"/>
                        <a:pt x="3557" y="286"/>
                      </a:cubicBezTo>
                      <a:cubicBezTo>
                        <a:pt x="1" y="1745"/>
                        <a:pt x="1064" y="7064"/>
                        <a:pt x="4894" y="7064"/>
                      </a:cubicBezTo>
                      <a:cubicBezTo>
                        <a:pt x="5837" y="7064"/>
                        <a:pt x="6718" y="6699"/>
                        <a:pt x="7387" y="6031"/>
                      </a:cubicBezTo>
                      <a:cubicBezTo>
                        <a:pt x="9754" y="3664"/>
                        <a:pt x="7820" y="0"/>
                        <a:pt x="495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" name="Google Shape;6413;p38"/>
                <p:cNvSpPr/>
                <p:nvPr/>
              </p:nvSpPr>
              <p:spPr>
                <a:xfrm rot="-3909266">
                  <a:off x="7248971" y="2658859"/>
                  <a:ext cx="144409" cy="137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6" h="5518" extrusionOk="0">
                      <a:moveTo>
                        <a:pt x="2755" y="0"/>
                      </a:moveTo>
                      <a:cubicBezTo>
                        <a:pt x="1347" y="0"/>
                        <a:pt x="0" y="1095"/>
                        <a:pt x="0" y="2759"/>
                      </a:cubicBezTo>
                      <a:cubicBezTo>
                        <a:pt x="0" y="4423"/>
                        <a:pt x="1347" y="5518"/>
                        <a:pt x="2755" y="5518"/>
                      </a:cubicBezTo>
                      <a:cubicBezTo>
                        <a:pt x="3430" y="5518"/>
                        <a:pt x="4120" y="5266"/>
                        <a:pt x="4681" y="4704"/>
                      </a:cubicBezTo>
                      <a:cubicBezTo>
                        <a:pt x="5776" y="3641"/>
                        <a:pt x="5776" y="1878"/>
                        <a:pt x="4681" y="814"/>
                      </a:cubicBezTo>
                      <a:cubicBezTo>
                        <a:pt x="4120" y="252"/>
                        <a:pt x="3430" y="0"/>
                        <a:pt x="2755" y="0"/>
                      </a:cubicBezTo>
                      <a:close/>
                    </a:path>
                  </a:pathLst>
                </a:custGeom>
                <a:solidFill>
                  <a:srgbClr val="F6F3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" name="Google Shape;6414;p38"/>
                <p:cNvSpPr/>
                <p:nvPr/>
              </p:nvSpPr>
              <p:spPr>
                <a:xfrm rot="-3909266">
                  <a:off x="7197344" y="2643292"/>
                  <a:ext cx="243865" cy="176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4" h="7065" extrusionOk="0">
                      <a:moveTo>
                        <a:pt x="4894" y="1532"/>
                      </a:moveTo>
                      <a:cubicBezTo>
                        <a:pt x="6687" y="1532"/>
                        <a:pt x="7599" y="3690"/>
                        <a:pt x="6323" y="4967"/>
                      </a:cubicBezTo>
                      <a:cubicBezTo>
                        <a:pt x="5918" y="5348"/>
                        <a:pt x="5415" y="5528"/>
                        <a:pt x="4920" y="5528"/>
                      </a:cubicBezTo>
                      <a:cubicBezTo>
                        <a:pt x="4152" y="5528"/>
                        <a:pt x="3403" y="5093"/>
                        <a:pt x="3070" y="4298"/>
                      </a:cubicBezTo>
                      <a:cubicBezTo>
                        <a:pt x="2523" y="2991"/>
                        <a:pt x="3496" y="1562"/>
                        <a:pt x="4894" y="1532"/>
                      </a:cubicBezTo>
                      <a:close/>
                      <a:moveTo>
                        <a:pt x="4952" y="0"/>
                      </a:moveTo>
                      <a:cubicBezTo>
                        <a:pt x="4506" y="0"/>
                        <a:pt x="4036" y="89"/>
                        <a:pt x="3557" y="286"/>
                      </a:cubicBezTo>
                      <a:cubicBezTo>
                        <a:pt x="0" y="1745"/>
                        <a:pt x="1064" y="7064"/>
                        <a:pt x="4894" y="7064"/>
                      </a:cubicBezTo>
                      <a:cubicBezTo>
                        <a:pt x="5836" y="7064"/>
                        <a:pt x="6718" y="6669"/>
                        <a:pt x="7386" y="6031"/>
                      </a:cubicBezTo>
                      <a:cubicBezTo>
                        <a:pt x="9753" y="3664"/>
                        <a:pt x="7820" y="0"/>
                        <a:pt x="495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251" name="Google Shape;6421;p38"/>
          <p:cNvGrpSpPr/>
          <p:nvPr/>
        </p:nvGrpSpPr>
        <p:grpSpPr>
          <a:xfrm>
            <a:off x="6570980" y="0"/>
            <a:ext cx="1157605" cy="831215"/>
            <a:chOff x="790675" y="1570875"/>
            <a:chExt cx="502524" cy="360952"/>
          </a:xfrm>
        </p:grpSpPr>
        <p:sp>
          <p:nvSpPr>
            <p:cNvPr id="252" name="Google Shape;6422;p38"/>
            <p:cNvSpPr/>
            <p:nvPr/>
          </p:nvSpPr>
          <p:spPr>
            <a:xfrm>
              <a:off x="790675" y="16199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23;p38"/>
            <p:cNvSpPr/>
            <p:nvPr/>
          </p:nvSpPr>
          <p:spPr>
            <a:xfrm>
              <a:off x="790675" y="18072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24;p38"/>
            <p:cNvSpPr/>
            <p:nvPr/>
          </p:nvSpPr>
          <p:spPr>
            <a:xfrm>
              <a:off x="829950" y="15708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425;p38"/>
            <p:cNvSpPr/>
            <p:nvPr/>
          </p:nvSpPr>
          <p:spPr>
            <a:xfrm>
              <a:off x="829950" y="17581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" name="Google Shape;7704;p74"/>
          <p:cNvGrpSpPr/>
          <p:nvPr/>
        </p:nvGrpSpPr>
        <p:grpSpPr>
          <a:xfrm>
            <a:off x="5923280" y="5598795"/>
            <a:ext cx="1149350" cy="1308100"/>
            <a:chOff x="2508851" y="3073000"/>
            <a:chExt cx="598452" cy="680691"/>
          </a:xfrm>
          <a:solidFill>
            <a:srgbClr val="FFB677"/>
          </a:solidFill>
        </p:grpSpPr>
        <p:sp>
          <p:nvSpPr>
            <p:cNvPr id="257" name="Google Shape;7705;p74"/>
            <p:cNvSpPr/>
            <p:nvPr/>
          </p:nvSpPr>
          <p:spPr>
            <a:xfrm>
              <a:off x="2543201" y="3216930"/>
              <a:ext cx="179745" cy="153979"/>
            </a:xfrm>
            <a:custGeom>
              <a:avLst/>
              <a:gdLst/>
              <a:ahLst/>
              <a:cxnLst/>
              <a:rect l="l" t="t" r="r" b="b"/>
              <a:pathLst>
                <a:path w="2616" h="2241" extrusionOk="0">
                  <a:moveTo>
                    <a:pt x="1488" y="0"/>
                  </a:moveTo>
                  <a:cubicBezTo>
                    <a:pt x="1213" y="0"/>
                    <a:pt x="933" y="102"/>
                    <a:pt x="705" y="330"/>
                  </a:cubicBezTo>
                  <a:cubicBezTo>
                    <a:pt x="1" y="1035"/>
                    <a:pt x="501" y="2240"/>
                    <a:pt x="1501" y="2240"/>
                  </a:cubicBezTo>
                  <a:cubicBezTo>
                    <a:pt x="2115" y="2240"/>
                    <a:pt x="2616" y="1740"/>
                    <a:pt x="2616" y="1126"/>
                  </a:cubicBezTo>
                  <a:cubicBezTo>
                    <a:pt x="2616" y="448"/>
                    <a:pt x="2063" y="0"/>
                    <a:pt x="1488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7706;p74"/>
            <p:cNvSpPr/>
            <p:nvPr/>
          </p:nvSpPr>
          <p:spPr>
            <a:xfrm>
              <a:off x="2927558" y="3455218"/>
              <a:ext cx="179745" cy="153910"/>
            </a:xfrm>
            <a:custGeom>
              <a:avLst/>
              <a:gdLst/>
              <a:ahLst/>
              <a:cxnLst/>
              <a:rect l="l" t="t" r="r" b="b"/>
              <a:pathLst>
                <a:path w="2616" h="2240" extrusionOk="0">
                  <a:moveTo>
                    <a:pt x="1501" y="0"/>
                  </a:moveTo>
                  <a:cubicBezTo>
                    <a:pt x="501" y="0"/>
                    <a:pt x="1" y="1205"/>
                    <a:pt x="705" y="1910"/>
                  </a:cubicBezTo>
                  <a:cubicBezTo>
                    <a:pt x="933" y="2138"/>
                    <a:pt x="1213" y="2240"/>
                    <a:pt x="1488" y="2240"/>
                  </a:cubicBezTo>
                  <a:cubicBezTo>
                    <a:pt x="2063" y="2240"/>
                    <a:pt x="2616" y="1792"/>
                    <a:pt x="2616" y="1114"/>
                  </a:cubicBezTo>
                  <a:cubicBezTo>
                    <a:pt x="2616" y="500"/>
                    <a:pt x="2115" y="0"/>
                    <a:pt x="1501" y="0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7707;p74"/>
            <p:cNvSpPr/>
            <p:nvPr/>
          </p:nvSpPr>
          <p:spPr>
            <a:xfrm>
              <a:off x="2643173" y="3115925"/>
              <a:ext cx="384432" cy="637766"/>
            </a:xfrm>
            <a:custGeom>
              <a:avLst/>
              <a:gdLst/>
              <a:ahLst/>
              <a:cxnLst/>
              <a:rect l="l" t="t" r="r" b="b"/>
              <a:pathLst>
                <a:path w="5595" h="9282" extrusionOk="0">
                  <a:moveTo>
                    <a:pt x="4336" y="1"/>
                  </a:moveTo>
                  <a:cubicBezTo>
                    <a:pt x="3909" y="1"/>
                    <a:pt x="3507" y="256"/>
                    <a:pt x="3321" y="663"/>
                  </a:cubicBezTo>
                  <a:lnTo>
                    <a:pt x="228" y="7758"/>
                  </a:lnTo>
                  <a:cubicBezTo>
                    <a:pt x="1" y="8304"/>
                    <a:pt x="251" y="8940"/>
                    <a:pt x="797" y="9190"/>
                  </a:cubicBezTo>
                  <a:cubicBezTo>
                    <a:pt x="933" y="9259"/>
                    <a:pt x="1092" y="9281"/>
                    <a:pt x="1252" y="9281"/>
                  </a:cubicBezTo>
                  <a:cubicBezTo>
                    <a:pt x="1684" y="9281"/>
                    <a:pt x="2070" y="9031"/>
                    <a:pt x="2252" y="8622"/>
                  </a:cubicBezTo>
                  <a:lnTo>
                    <a:pt x="5345" y="1550"/>
                  </a:lnTo>
                  <a:cubicBezTo>
                    <a:pt x="5595" y="981"/>
                    <a:pt x="5322" y="345"/>
                    <a:pt x="4776" y="94"/>
                  </a:cubicBezTo>
                  <a:cubicBezTo>
                    <a:pt x="4632" y="31"/>
                    <a:pt x="4482" y="1"/>
                    <a:pt x="4336" y="1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7708;p74"/>
            <p:cNvSpPr/>
            <p:nvPr/>
          </p:nvSpPr>
          <p:spPr>
            <a:xfrm>
              <a:off x="2508851" y="3174005"/>
              <a:ext cx="179745" cy="153979"/>
            </a:xfrm>
            <a:custGeom>
              <a:avLst/>
              <a:gdLst/>
              <a:ahLst/>
              <a:cxnLst/>
              <a:rect l="l" t="t" r="r" b="b"/>
              <a:pathLst>
                <a:path w="2616" h="2241" extrusionOk="0">
                  <a:moveTo>
                    <a:pt x="1488" y="0"/>
                  </a:moveTo>
                  <a:cubicBezTo>
                    <a:pt x="1213" y="0"/>
                    <a:pt x="933" y="102"/>
                    <a:pt x="705" y="330"/>
                  </a:cubicBezTo>
                  <a:cubicBezTo>
                    <a:pt x="1" y="1035"/>
                    <a:pt x="501" y="2240"/>
                    <a:pt x="1501" y="2240"/>
                  </a:cubicBezTo>
                  <a:cubicBezTo>
                    <a:pt x="2115" y="2240"/>
                    <a:pt x="2616" y="1740"/>
                    <a:pt x="2616" y="1126"/>
                  </a:cubicBezTo>
                  <a:cubicBezTo>
                    <a:pt x="2616" y="448"/>
                    <a:pt x="2063" y="0"/>
                    <a:pt x="1488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7709;p74"/>
            <p:cNvSpPr/>
            <p:nvPr/>
          </p:nvSpPr>
          <p:spPr>
            <a:xfrm>
              <a:off x="2893208" y="3412293"/>
              <a:ext cx="179745" cy="153910"/>
            </a:xfrm>
            <a:custGeom>
              <a:avLst/>
              <a:gdLst/>
              <a:ahLst/>
              <a:cxnLst/>
              <a:rect l="l" t="t" r="r" b="b"/>
              <a:pathLst>
                <a:path w="2616" h="2240" extrusionOk="0">
                  <a:moveTo>
                    <a:pt x="1501" y="0"/>
                  </a:moveTo>
                  <a:cubicBezTo>
                    <a:pt x="501" y="0"/>
                    <a:pt x="1" y="1205"/>
                    <a:pt x="705" y="1910"/>
                  </a:cubicBezTo>
                  <a:cubicBezTo>
                    <a:pt x="933" y="2138"/>
                    <a:pt x="1213" y="2240"/>
                    <a:pt x="1488" y="2240"/>
                  </a:cubicBezTo>
                  <a:cubicBezTo>
                    <a:pt x="2063" y="2240"/>
                    <a:pt x="2616" y="1792"/>
                    <a:pt x="2616" y="1114"/>
                  </a:cubicBezTo>
                  <a:cubicBezTo>
                    <a:pt x="2616" y="500"/>
                    <a:pt x="2115" y="0"/>
                    <a:pt x="1501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7710;p74"/>
            <p:cNvSpPr/>
            <p:nvPr/>
          </p:nvSpPr>
          <p:spPr>
            <a:xfrm>
              <a:off x="2608823" y="3073000"/>
              <a:ext cx="384432" cy="637766"/>
            </a:xfrm>
            <a:custGeom>
              <a:avLst/>
              <a:gdLst/>
              <a:ahLst/>
              <a:cxnLst/>
              <a:rect l="l" t="t" r="r" b="b"/>
              <a:pathLst>
                <a:path w="5595" h="9282" extrusionOk="0">
                  <a:moveTo>
                    <a:pt x="4336" y="1"/>
                  </a:moveTo>
                  <a:cubicBezTo>
                    <a:pt x="3909" y="1"/>
                    <a:pt x="3507" y="256"/>
                    <a:pt x="3321" y="663"/>
                  </a:cubicBezTo>
                  <a:lnTo>
                    <a:pt x="228" y="7758"/>
                  </a:lnTo>
                  <a:cubicBezTo>
                    <a:pt x="1" y="8304"/>
                    <a:pt x="251" y="8940"/>
                    <a:pt x="797" y="9190"/>
                  </a:cubicBezTo>
                  <a:cubicBezTo>
                    <a:pt x="933" y="9259"/>
                    <a:pt x="1092" y="9281"/>
                    <a:pt x="1252" y="9281"/>
                  </a:cubicBezTo>
                  <a:cubicBezTo>
                    <a:pt x="1684" y="9281"/>
                    <a:pt x="2070" y="9031"/>
                    <a:pt x="2252" y="8622"/>
                  </a:cubicBezTo>
                  <a:lnTo>
                    <a:pt x="5345" y="1550"/>
                  </a:lnTo>
                  <a:cubicBezTo>
                    <a:pt x="5595" y="981"/>
                    <a:pt x="5322" y="345"/>
                    <a:pt x="4776" y="94"/>
                  </a:cubicBezTo>
                  <a:cubicBezTo>
                    <a:pt x="4632" y="31"/>
                    <a:pt x="4482" y="1"/>
                    <a:pt x="4336" y="1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350645" y="1870710"/>
            <a:ext cx="9394825" cy="3748405"/>
            <a:chOff x="1287" y="2457"/>
            <a:chExt cx="11982" cy="4781"/>
          </a:xfrm>
        </p:grpSpPr>
        <p:sp>
          <p:nvSpPr>
            <p:cNvPr id="6703" name="Google Shape;6703;p51"/>
            <p:cNvSpPr/>
            <p:nvPr/>
          </p:nvSpPr>
          <p:spPr>
            <a:xfrm>
              <a:off x="1287" y="2522"/>
              <a:ext cx="3307" cy="3306"/>
            </a:xfrm>
            <a:prstGeom prst="ellipse">
              <a:avLst/>
            </a:prstGeom>
            <a:solidFill>
              <a:srgbClr val="5F6CAF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000" b="1">
                  <a:solidFill>
                    <a:schemeClr val="tx1"/>
                  </a:solidFill>
                  <a:latin typeface="Algerian" panose="04020705040A02060702" charset="0"/>
                  <a:ea typeface="Inter"/>
                  <a:cs typeface="Algerian" panose="04020705040A02060702" charset="0"/>
                  <a:sym typeface="Inter"/>
                </a:rPr>
                <a:t>50%</a:t>
              </a:r>
            </a:p>
          </p:txBody>
        </p:sp>
        <p:sp>
          <p:nvSpPr>
            <p:cNvPr id="6704" name="Google Shape;6704;p51"/>
            <p:cNvSpPr/>
            <p:nvPr/>
          </p:nvSpPr>
          <p:spPr>
            <a:xfrm>
              <a:off x="3980" y="2849"/>
              <a:ext cx="2653" cy="2653"/>
            </a:xfrm>
            <a:prstGeom prst="ellipse">
              <a:avLst/>
            </a:prstGeom>
            <a:solidFill>
              <a:srgbClr val="FFC000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000" b="1">
                  <a:solidFill>
                    <a:schemeClr val="tx1"/>
                  </a:solidFill>
                  <a:latin typeface="Algerian" panose="04020705040A02060702" charset="0"/>
                  <a:ea typeface="Inter"/>
                  <a:cs typeface="Algerian" panose="04020705040A02060702" charset="0"/>
                  <a:sym typeface="Inter"/>
                </a:rPr>
                <a:t>30%</a:t>
              </a:r>
            </a:p>
          </p:txBody>
        </p:sp>
        <p:sp>
          <p:nvSpPr>
            <p:cNvPr id="6705" name="Google Shape;6705;p51"/>
            <p:cNvSpPr/>
            <p:nvPr/>
          </p:nvSpPr>
          <p:spPr>
            <a:xfrm>
              <a:off x="2796" y="4851"/>
              <a:ext cx="2310" cy="2309"/>
            </a:xfrm>
            <a:prstGeom prst="ellipse">
              <a:avLst/>
            </a:prstGeom>
            <a:solidFill>
              <a:srgbClr val="FF8364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000" b="1">
                  <a:solidFill>
                    <a:schemeClr val="tx1"/>
                  </a:solidFill>
                  <a:latin typeface="Algerian" panose="04020705040A02060702" charset="0"/>
                  <a:ea typeface="Inter"/>
                  <a:cs typeface="Algerian" panose="04020705040A02060702" charset="0"/>
                  <a:sym typeface="Inter"/>
                </a:rPr>
                <a:t>20%</a:t>
              </a:r>
            </a:p>
          </p:txBody>
        </p:sp>
        <p:sp>
          <p:nvSpPr>
            <p:cNvPr id="6715" name="Google Shape;6715;p51"/>
            <p:cNvSpPr/>
            <p:nvPr/>
          </p:nvSpPr>
          <p:spPr>
            <a:xfrm>
              <a:off x="7531" y="2791"/>
              <a:ext cx="602" cy="602"/>
            </a:xfrm>
            <a:prstGeom prst="ellipse">
              <a:avLst/>
            </a:prstGeom>
            <a:solidFill>
              <a:srgbClr val="5F6CAF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latin typeface="Algerian" panose="04020705040A02060702" charset="0"/>
                <a:cs typeface="Algerian" panose="04020705040A02060702" charset="0"/>
              </a:endParaRPr>
            </a:p>
          </p:txBody>
        </p:sp>
        <p:sp>
          <p:nvSpPr>
            <p:cNvPr id="6716" name="Google Shape;6716;p51"/>
            <p:cNvSpPr txBox="1"/>
            <p:nvPr/>
          </p:nvSpPr>
          <p:spPr>
            <a:xfrm>
              <a:off x="8403" y="2954"/>
              <a:ext cx="4867" cy="7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lnSpc>
                  <a:spcPct val="110000"/>
                </a:lnSpc>
              </a:pPr>
              <a:r>
                <a:rPr>
                  <a:latin typeface="Calibri" panose="020F0502020204030204" charset="0"/>
                  <a:ea typeface="微软雅黑 Light" panose="020B0502040204020203" charset="-122"/>
                  <a:cs typeface="Calibri" panose="020F0502020204030204" charset="0"/>
                  <a:sym typeface="+mn-ea"/>
                </a:rPr>
                <a:t>Describe the topic of the section here</a:t>
              </a:r>
              <a:r>
                <a:rPr lang="en-US">
                  <a:latin typeface="Calibri" panose="020F0502020204030204" charset="0"/>
                  <a:ea typeface="微软雅黑 Light" panose="020B0502040204020203" charset="-122"/>
                  <a:cs typeface="Calibri" panose="020F0502020204030204" charset="0"/>
                  <a:sym typeface="+mn-ea"/>
                </a:rPr>
                <a:t> </a:t>
              </a:r>
              <a:r>
                <a:rPr>
                  <a:latin typeface="Calibri" panose="020F0502020204030204" charset="0"/>
                  <a:ea typeface="微软雅黑 Light" panose="020B0502040204020203" charset="-122"/>
                  <a:cs typeface="Calibri" panose="020F0502020204030204" charset="0"/>
                  <a:sym typeface="+mn-ea"/>
                </a:rPr>
                <a:t>Describe the topic of the section here</a:t>
              </a:r>
              <a:endParaRPr lang="en-GB">
                <a:solidFill>
                  <a:schemeClr val="tx1"/>
                </a:solidFill>
                <a:latin typeface="Algerian" panose="04020705040A02060702" charset="0"/>
                <a:ea typeface="Ubuntu"/>
                <a:cs typeface="Algerian" panose="04020705040A02060702" charset="0"/>
                <a:sym typeface="Ubuntu"/>
              </a:endParaRPr>
            </a:p>
          </p:txBody>
        </p:sp>
        <p:sp>
          <p:nvSpPr>
            <p:cNvPr id="6717" name="Google Shape;6717;p51"/>
            <p:cNvSpPr txBox="1"/>
            <p:nvPr/>
          </p:nvSpPr>
          <p:spPr>
            <a:xfrm>
              <a:off x="8403" y="2457"/>
              <a:ext cx="4867" cy="5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 b="1">
                  <a:solidFill>
                    <a:schemeClr val="tx1"/>
                  </a:solidFill>
                  <a:latin typeface="Algerian" panose="04020705040A02060702" charset="0"/>
                  <a:ea typeface="Inter"/>
                  <a:cs typeface="Algerian" panose="04020705040A02060702" charset="0"/>
                  <a:sym typeface="Inter"/>
                </a:rPr>
                <a:t>MERCURY</a:t>
              </a:r>
            </a:p>
          </p:txBody>
        </p:sp>
        <p:sp>
          <p:nvSpPr>
            <p:cNvPr id="6718" name="Google Shape;6718;p51"/>
            <p:cNvSpPr/>
            <p:nvPr/>
          </p:nvSpPr>
          <p:spPr>
            <a:xfrm>
              <a:off x="7531" y="4536"/>
              <a:ext cx="602" cy="602"/>
            </a:xfrm>
            <a:prstGeom prst="ellipse">
              <a:avLst/>
            </a:prstGeom>
            <a:solidFill>
              <a:srgbClr val="FFC000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latin typeface="Algerian" panose="04020705040A02060702" charset="0"/>
                <a:cs typeface="Algerian" panose="04020705040A02060702" charset="0"/>
              </a:endParaRPr>
            </a:p>
          </p:txBody>
        </p:sp>
        <p:sp>
          <p:nvSpPr>
            <p:cNvPr id="6719" name="Google Shape;6719;p51"/>
            <p:cNvSpPr txBox="1"/>
            <p:nvPr/>
          </p:nvSpPr>
          <p:spPr>
            <a:xfrm>
              <a:off x="8403" y="4697"/>
              <a:ext cx="4867" cy="7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lnSpc>
                  <a:spcPct val="110000"/>
                </a:lnSpc>
              </a:pPr>
              <a:r>
                <a:rPr>
                  <a:latin typeface="Calibri" panose="020F0502020204030204" charset="0"/>
                  <a:ea typeface="微软雅黑 Light" panose="020B0502040204020203" charset="-122"/>
                  <a:cs typeface="Calibri" panose="020F0502020204030204" charset="0"/>
                  <a:sym typeface="+mn-ea"/>
                </a:rPr>
                <a:t>Describe the topic of the section here</a:t>
              </a:r>
              <a:r>
                <a:rPr lang="en-US">
                  <a:latin typeface="Calibri" panose="020F0502020204030204" charset="0"/>
                  <a:ea typeface="微软雅黑 Light" panose="020B0502040204020203" charset="-122"/>
                  <a:cs typeface="Calibri" panose="020F0502020204030204" charset="0"/>
                  <a:sym typeface="+mn-ea"/>
                </a:rPr>
                <a:t> </a:t>
              </a:r>
              <a:r>
                <a:rPr>
                  <a:latin typeface="Calibri" panose="020F0502020204030204" charset="0"/>
                  <a:ea typeface="微软雅黑 Light" panose="020B0502040204020203" charset="-122"/>
                  <a:cs typeface="Calibri" panose="020F0502020204030204" charset="0"/>
                  <a:sym typeface="+mn-ea"/>
                </a:rPr>
                <a:t>Describe the topic of the section here</a:t>
              </a:r>
              <a:endParaRPr lang="en-GB">
                <a:solidFill>
                  <a:schemeClr val="tx1"/>
                </a:solidFill>
                <a:latin typeface="Algerian" panose="04020705040A02060702" charset="0"/>
                <a:ea typeface="Ubuntu"/>
                <a:cs typeface="Algerian" panose="04020705040A02060702" charset="0"/>
                <a:sym typeface="Ubuntu"/>
              </a:endParaRPr>
            </a:p>
          </p:txBody>
        </p:sp>
        <p:sp>
          <p:nvSpPr>
            <p:cNvPr id="6720" name="Google Shape;6720;p51"/>
            <p:cNvSpPr txBox="1"/>
            <p:nvPr/>
          </p:nvSpPr>
          <p:spPr>
            <a:xfrm>
              <a:off x="8403" y="4200"/>
              <a:ext cx="4867" cy="5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 b="1">
                  <a:solidFill>
                    <a:schemeClr val="tx1"/>
                  </a:solidFill>
                  <a:latin typeface="Algerian" panose="04020705040A02060702" charset="0"/>
                  <a:ea typeface="Inter"/>
                  <a:cs typeface="Algerian" panose="04020705040A02060702" charset="0"/>
                  <a:sym typeface="Inter"/>
                </a:rPr>
                <a:t>VENUS</a:t>
              </a:r>
            </a:p>
          </p:txBody>
        </p:sp>
        <p:sp>
          <p:nvSpPr>
            <p:cNvPr id="6721" name="Google Shape;6721;p51"/>
            <p:cNvSpPr/>
            <p:nvPr/>
          </p:nvSpPr>
          <p:spPr>
            <a:xfrm>
              <a:off x="7531" y="6280"/>
              <a:ext cx="602" cy="602"/>
            </a:xfrm>
            <a:prstGeom prst="ellipse">
              <a:avLst/>
            </a:prstGeom>
            <a:solidFill>
              <a:srgbClr val="FF8364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latin typeface="Algerian" panose="04020705040A02060702" charset="0"/>
                <a:cs typeface="Algerian" panose="04020705040A02060702" charset="0"/>
              </a:endParaRPr>
            </a:p>
          </p:txBody>
        </p:sp>
        <p:sp>
          <p:nvSpPr>
            <p:cNvPr id="6722" name="Google Shape;6722;p51"/>
            <p:cNvSpPr txBox="1"/>
            <p:nvPr/>
          </p:nvSpPr>
          <p:spPr>
            <a:xfrm>
              <a:off x="8403" y="6440"/>
              <a:ext cx="4867" cy="7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lnSpc>
                  <a:spcPct val="110000"/>
                </a:lnSpc>
              </a:pPr>
              <a:r>
                <a:rPr>
                  <a:latin typeface="Calibri" panose="020F0502020204030204" charset="0"/>
                  <a:ea typeface="微软雅黑 Light" panose="020B0502040204020203" charset="-122"/>
                  <a:cs typeface="Calibri" panose="020F0502020204030204" charset="0"/>
                  <a:sym typeface="+mn-ea"/>
                </a:rPr>
                <a:t>Describe the topic of the section here</a:t>
              </a:r>
              <a:r>
                <a:rPr lang="en-US">
                  <a:latin typeface="Calibri" panose="020F0502020204030204" charset="0"/>
                  <a:ea typeface="微软雅黑 Light" panose="020B0502040204020203" charset="-122"/>
                  <a:cs typeface="Calibri" panose="020F0502020204030204" charset="0"/>
                  <a:sym typeface="+mn-ea"/>
                </a:rPr>
                <a:t> </a:t>
              </a:r>
              <a:r>
                <a:rPr>
                  <a:latin typeface="Calibri" panose="020F0502020204030204" charset="0"/>
                  <a:ea typeface="微软雅黑 Light" panose="020B0502040204020203" charset="-122"/>
                  <a:cs typeface="Calibri" panose="020F0502020204030204" charset="0"/>
                  <a:sym typeface="+mn-ea"/>
                </a:rPr>
                <a:t>Describe the topic of the section here</a:t>
              </a:r>
              <a:endParaRPr lang="en-GB">
                <a:solidFill>
                  <a:schemeClr val="tx1"/>
                </a:solidFill>
                <a:latin typeface="Algerian" panose="04020705040A02060702" charset="0"/>
                <a:ea typeface="Ubuntu"/>
                <a:cs typeface="Algerian" panose="04020705040A02060702" charset="0"/>
                <a:sym typeface="Ubuntu"/>
              </a:endParaRPr>
            </a:p>
          </p:txBody>
        </p:sp>
        <p:sp>
          <p:nvSpPr>
            <p:cNvPr id="6723" name="Google Shape;6723;p51"/>
            <p:cNvSpPr txBox="1"/>
            <p:nvPr/>
          </p:nvSpPr>
          <p:spPr>
            <a:xfrm>
              <a:off x="8403" y="5943"/>
              <a:ext cx="4867" cy="5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 b="1">
                  <a:solidFill>
                    <a:schemeClr val="tx1"/>
                  </a:solidFill>
                  <a:latin typeface="Algerian" panose="04020705040A02060702" charset="0"/>
                  <a:ea typeface="Inter"/>
                  <a:cs typeface="Algerian" panose="04020705040A02060702" charset="0"/>
                  <a:sym typeface="Inter"/>
                </a:rPr>
                <a:t>MARS</a:t>
              </a:r>
            </a:p>
          </p:txBody>
        </p:sp>
      </p:grp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组合 130"/>
          <p:cNvGrpSpPr/>
          <p:nvPr/>
        </p:nvGrpSpPr>
        <p:grpSpPr>
          <a:xfrm>
            <a:off x="-93980" y="-635"/>
            <a:ext cx="12332970" cy="6859905"/>
            <a:chOff x="-148" y="-1"/>
            <a:chExt cx="19422" cy="10803"/>
          </a:xfrm>
        </p:grpSpPr>
        <p:grpSp>
          <p:nvGrpSpPr>
            <p:cNvPr id="27" name="组合 26"/>
            <p:cNvGrpSpPr/>
            <p:nvPr/>
          </p:nvGrpSpPr>
          <p:grpSpPr>
            <a:xfrm>
              <a:off x="-148" y="0"/>
              <a:ext cx="19348" cy="10803"/>
              <a:chOff x="-148" y="0"/>
              <a:chExt cx="19348" cy="10803"/>
            </a:xfrm>
          </p:grpSpPr>
          <p:grpSp>
            <p:nvGrpSpPr>
              <p:cNvPr id="7556" name="Google Shape;7556;p74"/>
              <p:cNvGrpSpPr/>
              <p:nvPr/>
            </p:nvGrpSpPr>
            <p:grpSpPr>
              <a:xfrm rot="10800000" flipH="1">
                <a:off x="-148" y="8509"/>
                <a:ext cx="5700" cy="2294"/>
                <a:chOff x="264700" y="482825"/>
                <a:chExt cx="2185475" cy="879300"/>
              </a:xfrm>
            </p:grpSpPr>
            <p:sp>
              <p:nvSpPr>
                <p:cNvPr id="7557" name="Google Shape;7557;p74"/>
                <p:cNvSpPr/>
                <p:nvPr/>
              </p:nvSpPr>
              <p:spPr>
                <a:xfrm>
                  <a:off x="87035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0" y="0"/>
                      </a:moveTo>
                      <a:cubicBezTo>
                        <a:pt x="456" y="304"/>
                        <a:pt x="942" y="517"/>
                        <a:pt x="1459" y="608"/>
                      </a:cubicBezTo>
                      <a:cubicBezTo>
                        <a:pt x="1537" y="628"/>
                        <a:pt x="1616" y="637"/>
                        <a:pt x="1695" y="637"/>
                      </a:cubicBezTo>
                      <a:cubicBezTo>
                        <a:pt x="2102" y="637"/>
                        <a:pt x="2487" y="383"/>
                        <a:pt x="2614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58" name="Google Shape;7558;p74"/>
                <p:cNvSpPr/>
                <p:nvPr/>
              </p:nvSpPr>
              <p:spPr>
                <a:xfrm>
                  <a:off x="925825" y="526175"/>
                  <a:ext cx="99550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" h="2188" extrusionOk="0">
                      <a:moveTo>
                        <a:pt x="1063" y="1"/>
                      </a:moveTo>
                      <a:cubicBezTo>
                        <a:pt x="636" y="1"/>
                        <a:pt x="254" y="263"/>
                        <a:pt x="152" y="698"/>
                      </a:cubicBezTo>
                      <a:cubicBezTo>
                        <a:pt x="0" y="1215"/>
                        <a:pt x="304" y="1731"/>
                        <a:pt x="790" y="1853"/>
                      </a:cubicBezTo>
                      <a:cubicBezTo>
                        <a:pt x="1429" y="2096"/>
                        <a:pt x="2067" y="2187"/>
                        <a:pt x="2705" y="2187"/>
                      </a:cubicBezTo>
                      <a:cubicBezTo>
                        <a:pt x="3982" y="2187"/>
                        <a:pt x="3982" y="303"/>
                        <a:pt x="2705" y="303"/>
                      </a:cubicBezTo>
                      <a:cubicBezTo>
                        <a:pt x="2219" y="303"/>
                        <a:pt x="1763" y="212"/>
                        <a:pt x="1307" y="29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59" name="Google Shape;7559;p74"/>
                <p:cNvSpPr/>
                <p:nvPr/>
              </p:nvSpPr>
              <p:spPr>
                <a:xfrm>
                  <a:off x="925825" y="1001100"/>
                  <a:ext cx="99550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" h="2188" extrusionOk="0">
                      <a:moveTo>
                        <a:pt x="1063" y="1"/>
                      </a:moveTo>
                      <a:cubicBezTo>
                        <a:pt x="636" y="1"/>
                        <a:pt x="250" y="263"/>
                        <a:pt x="122" y="698"/>
                      </a:cubicBezTo>
                      <a:cubicBezTo>
                        <a:pt x="0" y="1215"/>
                        <a:pt x="304" y="1732"/>
                        <a:pt x="790" y="1853"/>
                      </a:cubicBezTo>
                      <a:cubicBezTo>
                        <a:pt x="1398" y="2096"/>
                        <a:pt x="2067" y="2188"/>
                        <a:pt x="2705" y="2188"/>
                      </a:cubicBezTo>
                      <a:cubicBezTo>
                        <a:pt x="3982" y="2188"/>
                        <a:pt x="3982" y="303"/>
                        <a:pt x="2705" y="303"/>
                      </a:cubicBezTo>
                      <a:cubicBezTo>
                        <a:pt x="2219" y="303"/>
                        <a:pt x="1733" y="212"/>
                        <a:pt x="1307" y="30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0" name="Google Shape;7560;p74"/>
                <p:cNvSpPr/>
                <p:nvPr/>
              </p:nvSpPr>
              <p:spPr>
                <a:xfrm>
                  <a:off x="992975" y="841425"/>
                  <a:ext cx="70600" cy="9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4" h="3899" extrusionOk="0">
                      <a:moveTo>
                        <a:pt x="1659" y="0"/>
                      </a:moveTo>
                      <a:cubicBezTo>
                        <a:pt x="1282" y="0"/>
                        <a:pt x="912" y="203"/>
                        <a:pt x="779" y="672"/>
                      </a:cubicBezTo>
                      <a:cubicBezTo>
                        <a:pt x="597" y="1371"/>
                        <a:pt x="414" y="2040"/>
                        <a:pt x="202" y="2739"/>
                      </a:cubicBezTo>
                      <a:cubicBezTo>
                        <a:pt x="0" y="3434"/>
                        <a:pt x="582" y="3899"/>
                        <a:pt x="1149" y="3899"/>
                      </a:cubicBezTo>
                      <a:cubicBezTo>
                        <a:pt x="1524" y="3899"/>
                        <a:pt x="1893" y="3696"/>
                        <a:pt x="2025" y="3225"/>
                      </a:cubicBezTo>
                      <a:cubicBezTo>
                        <a:pt x="2238" y="2556"/>
                        <a:pt x="2421" y="1857"/>
                        <a:pt x="2603" y="1188"/>
                      </a:cubicBezTo>
                      <a:cubicBezTo>
                        <a:pt x="2823" y="472"/>
                        <a:pt x="2234" y="0"/>
                        <a:pt x="165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1" name="Google Shape;7561;p74"/>
                <p:cNvSpPr/>
                <p:nvPr/>
              </p:nvSpPr>
              <p:spPr>
                <a:xfrm>
                  <a:off x="1040125" y="707425"/>
                  <a:ext cx="94650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6" h="2027" extrusionOk="0">
                      <a:moveTo>
                        <a:pt x="2172" y="1"/>
                      </a:moveTo>
                      <a:cubicBezTo>
                        <a:pt x="1697" y="1"/>
                        <a:pt x="1222" y="62"/>
                        <a:pt x="747" y="165"/>
                      </a:cubicBezTo>
                      <a:cubicBezTo>
                        <a:pt x="352" y="257"/>
                        <a:pt x="109" y="591"/>
                        <a:pt x="79" y="986"/>
                      </a:cubicBezTo>
                      <a:cubicBezTo>
                        <a:pt x="0" y="1563"/>
                        <a:pt x="441" y="2026"/>
                        <a:pt x="973" y="2026"/>
                      </a:cubicBezTo>
                      <a:cubicBezTo>
                        <a:pt x="1058" y="2026"/>
                        <a:pt x="1146" y="2014"/>
                        <a:pt x="1234" y="1989"/>
                      </a:cubicBezTo>
                      <a:cubicBezTo>
                        <a:pt x="1587" y="1930"/>
                        <a:pt x="1940" y="1897"/>
                        <a:pt x="2285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1" y="1929"/>
                        <a:pt x="2877" y="1930"/>
                        <a:pt x="2894" y="1930"/>
                      </a:cubicBezTo>
                      <a:cubicBezTo>
                        <a:pt x="3388" y="1930"/>
                        <a:pt x="3786" y="1486"/>
                        <a:pt x="3757" y="986"/>
                      </a:cubicBezTo>
                      <a:cubicBezTo>
                        <a:pt x="3786" y="486"/>
                        <a:pt x="3388" y="42"/>
                        <a:pt x="2894" y="42"/>
                      </a:cubicBezTo>
                      <a:cubicBezTo>
                        <a:pt x="2877" y="42"/>
                        <a:pt x="2861" y="43"/>
                        <a:pt x="2845" y="44"/>
                      </a:cubicBezTo>
                      <a:cubicBezTo>
                        <a:pt x="2621" y="15"/>
                        <a:pt x="2396" y="1"/>
                        <a:pt x="217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2" name="Google Shape;7562;p74"/>
                <p:cNvSpPr/>
                <p:nvPr/>
              </p:nvSpPr>
              <p:spPr>
                <a:xfrm>
                  <a:off x="1086925" y="810125"/>
                  <a:ext cx="72200" cy="5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2194" extrusionOk="0">
                      <a:moveTo>
                        <a:pt x="1038" y="0"/>
                      </a:moveTo>
                      <a:cubicBezTo>
                        <a:pt x="622" y="0"/>
                        <a:pt x="252" y="282"/>
                        <a:pt x="152" y="708"/>
                      </a:cubicBezTo>
                      <a:cubicBezTo>
                        <a:pt x="0" y="1194"/>
                        <a:pt x="304" y="1711"/>
                        <a:pt x="790" y="1863"/>
                      </a:cubicBezTo>
                      <a:cubicBezTo>
                        <a:pt x="1064" y="1954"/>
                        <a:pt x="1307" y="2076"/>
                        <a:pt x="1581" y="2167"/>
                      </a:cubicBezTo>
                      <a:cubicBezTo>
                        <a:pt x="1658" y="2185"/>
                        <a:pt x="1735" y="2194"/>
                        <a:pt x="1811" y="2194"/>
                      </a:cubicBezTo>
                      <a:cubicBezTo>
                        <a:pt x="2243" y="2194"/>
                        <a:pt x="2637" y="1912"/>
                        <a:pt x="2766" y="1498"/>
                      </a:cubicBezTo>
                      <a:cubicBezTo>
                        <a:pt x="2888" y="981"/>
                        <a:pt x="2584" y="465"/>
                        <a:pt x="2097" y="343"/>
                      </a:cubicBezTo>
                      <a:cubicBezTo>
                        <a:pt x="1824" y="252"/>
                        <a:pt x="1581" y="130"/>
                        <a:pt x="1307" y="39"/>
                      </a:cubicBezTo>
                      <a:cubicBezTo>
                        <a:pt x="1217" y="13"/>
                        <a:pt x="1126" y="0"/>
                        <a:pt x="103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3" name="Google Shape;7563;p74"/>
                <p:cNvSpPr/>
                <p:nvPr/>
              </p:nvSpPr>
              <p:spPr>
                <a:xfrm>
                  <a:off x="1228250" y="482825"/>
                  <a:ext cx="47150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1513" extrusionOk="0">
                      <a:moveTo>
                        <a:pt x="1" y="0"/>
                      </a:moveTo>
                      <a:lnTo>
                        <a:pt x="1" y="578"/>
                      </a:lnTo>
                      <a:cubicBezTo>
                        <a:pt x="1" y="1201"/>
                        <a:pt x="472" y="1513"/>
                        <a:pt x="943" y="1513"/>
                      </a:cubicBezTo>
                      <a:cubicBezTo>
                        <a:pt x="1414" y="1513"/>
                        <a:pt x="1885" y="1201"/>
                        <a:pt x="1885" y="578"/>
                      </a:cubicBezTo>
                      <a:lnTo>
                        <a:pt x="188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4" name="Google Shape;7564;p74"/>
                <p:cNvSpPr/>
                <p:nvPr/>
              </p:nvSpPr>
              <p:spPr>
                <a:xfrm>
                  <a:off x="849800" y="913750"/>
                  <a:ext cx="97825" cy="6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3" h="2410" extrusionOk="0">
                      <a:moveTo>
                        <a:pt x="1393" y="1"/>
                      </a:moveTo>
                      <a:cubicBezTo>
                        <a:pt x="644" y="1"/>
                        <a:pt x="1" y="969"/>
                        <a:pt x="701" y="1669"/>
                      </a:cubicBezTo>
                      <a:cubicBezTo>
                        <a:pt x="1157" y="2034"/>
                        <a:pt x="1704" y="2277"/>
                        <a:pt x="2281" y="2368"/>
                      </a:cubicBezTo>
                      <a:cubicBezTo>
                        <a:pt x="2385" y="2396"/>
                        <a:pt x="2484" y="2409"/>
                        <a:pt x="2576" y="2409"/>
                      </a:cubicBezTo>
                      <a:cubicBezTo>
                        <a:pt x="3597" y="2409"/>
                        <a:pt x="3912" y="851"/>
                        <a:pt x="2798" y="545"/>
                      </a:cubicBezTo>
                      <a:cubicBezTo>
                        <a:pt x="2616" y="484"/>
                        <a:pt x="2433" y="454"/>
                        <a:pt x="2281" y="393"/>
                      </a:cubicBezTo>
                      <a:lnTo>
                        <a:pt x="2129" y="332"/>
                      </a:lnTo>
                      <a:cubicBezTo>
                        <a:pt x="2099" y="332"/>
                        <a:pt x="2068" y="302"/>
                        <a:pt x="2068" y="302"/>
                      </a:cubicBezTo>
                      <a:cubicBezTo>
                        <a:pt x="1857" y="90"/>
                        <a:pt x="1620" y="1"/>
                        <a:pt x="139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5" name="Google Shape;7565;p74"/>
                <p:cNvSpPr/>
                <p:nvPr/>
              </p:nvSpPr>
              <p:spPr>
                <a:xfrm>
                  <a:off x="906025" y="693200"/>
                  <a:ext cx="1056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07" extrusionOk="0">
                      <a:moveTo>
                        <a:pt x="3200" y="1"/>
                      </a:moveTo>
                      <a:cubicBezTo>
                        <a:pt x="2970" y="1"/>
                        <a:pt x="2744" y="97"/>
                        <a:pt x="2585" y="278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1" y="4245"/>
                        <a:pt x="591" y="4706"/>
                        <a:pt x="1162" y="4706"/>
                      </a:cubicBezTo>
                      <a:cubicBezTo>
                        <a:pt x="1538" y="4706"/>
                        <a:pt x="1906" y="4506"/>
                        <a:pt x="2038" y="4048"/>
                      </a:cubicBezTo>
                      <a:cubicBezTo>
                        <a:pt x="2099" y="3804"/>
                        <a:pt x="2221" y="3561"/>
                        <a:pt x="2373" y="3348"/>
                      </a:cubicBezTo>
                      <a:cubicBezTo>
                        <a:pt x="2798" y="2710"/>
                        <a:pt x="3467" y="2224"/>
                        <a:pt x="3953" y="1646"/>
                      </a:cubicBezTo>
                      <a:cubicBezTo>
                        <a:pt x="4105" y="1433"/>
                        <a:pt x="4196" y="1190"/>
                        <a:pt x="4227" y="947"/>
                      </a:cubicBezTo>
                      <a:cubicBezTo>
                        <a:pt x="4227" y="765"/>
                        <a:pt x="4166" y="582"/>
                        <a:pt x="4075" y="430"/>
                      </a:cubicBezTo>
                      <a:cubicBezTo>
                        <a:pt x="4014" y="400"/>
                        <a:pt x="3984" y="339"/>
                        <a:pt x="3923" y="278"/>
                      </a:cubicBezTo>
                      <a:cubicBezTo>
                        <a:pt x="3892" y="248"/>
                        <a:pt x="3832" y="218"/>
                        <a:pt x="3801" y="187"/>
                      </a:cubicBezTo>
                      <a:cubicBezTo>
                        <a:pt x="3680" y="96"/>
                        <a:pt x="3558" y="66"/>
                        <a:pt x="3437" y="35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6" name="Google Shape;7566;p74"/>
                <p:cNvSpPr/>
                <p:nvPr/>
              </p:nvSpPr>
              <p:spPr>
                <a:xfrm>
                  <a:off x="802725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6" y="0"/>
                      </a:moveTo>
                      <a:cubicBezTo>
                        <a:pt x="620" y="0"/>
                        <a:pt x="247" y="277"/>
                        <a:pt x="122" y="678"/>
                      </a:cubicBezTo>
                      <a:cubicBezTo>
                        <a:pt x="0" y="1195"/>
                        <a:pt x="304" y="1711"/>
                        <a:pt x="790" y="1863"/>
                      </a:cubicBezTo>
                      <a:cubicBezTo>
                        <a:pt x="1611" y="2198"/>
                        <a:pt x="2492" y="2411"/>
                        <a:pt x="3404" y="2471"/>
                      </a:cubicBezTo>
                      <a:cubicBezTo>
                        <a:pt x="3414" y="2472"/>
                        <a:pt x="3424" y="2472"/>
                        <a:pt x="3433" y="2472"/>
                      </a:cubicBezTo>
                      <a:cubicBezTo>
                        <a:pt x="4620" y="2472"/>
                        <a:pt x="4610" y="617"/>
                        <a:pt x="3404" y="587"/>
                      </a:cubicBezTo>
                      <a:cubicBezTo>
                        <a:pt x="2675" y="526"/>
                        <a:pt x="1976" y="313"/>
                        <a:pt x="1307" y="40"/>
                      </a:cubicBezTo>
                      <a:cubicBezTo>
                        <a:pt x="1216" y="13"/>
                        <a:pt x="1125" y="0"/>
                        <a:pt x="1036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7" name="Google Shape;7567;p74"/>
                <p:cNvSpPr/>
                <p:nvPr/>
              </p:nvSpPr>
              <p:spPr>
                <a:xfrm>
                  <a:off x="1856200" y="693200"/>
                  <a:ext cx="1053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5" h="4707" extrusionOk="0">
                      <a:moveTo>
                        <a:pt x="3218" y="1"/>
                      </a:moveTo>
                      <a:cubicBezTo>
                        <a:pt x="2988" y="1"/>
                        <a:pt x="2762" y="97"/>
                        <a:pt x="2603" y="278"/>
                      </a:cubicBezTo>
                      <a:cubicBezTo>
                        <a:pt x="1722" y="1342"/>
                        <a:pt x="597" y="2163"/>
                        <a:pt x="202" y="3531"/>
                      </a:cubicBezTo>
                      <a:cubicBezTo>
                        <a:pt x="1" y="4245"/>
                        <a:pt x="583" y="4706"/>
                        <a:pt x="1151" y="4706"/>
                      </a:cubicBezTo>
                      <a:cubicBezTo>
                        <a:pt x="1526" y="4706"/>
                        <a:pt x="1893" y="4506"/>
                        <a:pt x="2026" y="4048"/>
                      </a:cubicBezTo>
                      <a:cubicBezTo>
                        <a:pt x="2087" y="3804"/>
                        <a:pt x="2208" y="3561"/>
                        <a:pt x="2360" y="3348"/>
                      </a:cubicBezTo>
                      <a:cubicBezTo>
                        <a:pt x="2786" y="2710"/>
                        <a:pt x="3455" y="2224"/>
                        <a:pt x="3941" y="1646"/>
                      </a:cubicBezTo>
                      <a:cubicBezTo>
                        <a:pt x="4093" y="1433"/>
                        <a:pt x="4184" y="1190"/>
                        <a:pt x="4214" y="947"/>
                      </a:cubicBezTo>
                      <a:cubicBezTo>
                        <a:pt x="4214" y="765"/>
                        <a:pt x="4154" y="582"/>
                        <a:pt x="4062" y="430"/>
                      </a:cubicBezTo>
                      <a:cubicBezTo>
                        <a:pt x="4032" y="400"/>
                        <a:pt x="3971" y="339"/>
                        <a:pt x="3941" y="278"/>
                      </a:cubicBezTo>
                      <a:cubicBezTo>
                        <a:pt x="3880" y="248"/>
                        <a:pt x="3850" y="218"/>
                        <a:pt x="3789" y="157"/>
                      </a:cubicBezTo>
                      <a:cubicBezTo>
                        <a:pt x="3698" y="96"/>
                        <a:pt x="3576" y="66"/>
                        <a:pt x="3455" y="35"/>
                      </a:cubicBezTo>
                      <a:cubicBezTo>
                        <a:pt x="3377" y="12"/>
                        <a:pt x="3297" y="1"/>
                        <a:pt x="3218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8" name="Google Shape;7568;p74"/>
                <p:cNvSpPr/>
                <p:nvPr/>
              </p:nvSpPr>
              <p:spPr>
                <a:xfrm>
                  <a:off x="182020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1" y="0"/>
                      </a:moveTo>
                      <a:cubicBezTo>
                        <a:pt x="457" y="304"/>
                        <a:pt x="943" y="517"/>
                        <a:pt x="1460" y="608"/>
                      </a:cubicBezTo>
                      <a:cubicBezTo>
                        <a:pt x="1538" y="628"/>
                        <a:pt x="1617" y="637"/>
                        <a:pt x="1695" y="637"/>
                      </a:cubicBezTo>
                      <a:cubicBezTo>
                        <a:pt x="2103" y="637"/>
                        <a:pt x="2487" y="383"/>
                        <a:pt x="261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9" name="Google Shape;7569;p74"/>
                <p:cNvSpPr/>
                <p:nvPr/>
              </p:nvSpPr>
              <p:spPr>
                <a:xfrm>
                  <a:off x="1993475" y="590725"/>
                  <a:ext cx="9272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9" h="3643" extrusionOk="0">
                      <a:moveTo>
                        <a:pt x="2432" y="1"/>
                      </a:moveTo>
                      <a:cubicBezTo>
                        <a:pt x="1641" y="1"/>
                        <a:pt x="882" y="365"/>
                        <a:pt x="426" y="1034"/>
                      </a:cubicBezTo>
                      <a:cubicBezTo>
                        <a:pt x="0" y="1703"/>
                        <a:pt x="61" y="2554"/>
                        <a:pt x="547" y="3192"/>
                      </a:cubicBezTo>
                      <a:cubicBezTo>
                        <a:pt x="732" y="3480"/>
                        <a:pt x="1042" y="3642"/>
                        <a:pt x="1365" y="3642"/>
                      </a:cubicBezTo>
                      <a:cubicBezTo>
                        <a:pt x="1519" y="3642"/>
                        <a:pt x="1676" y="3605"/>
                        <a:pt x="1824" y="3526"/>
                      </a:cubicBezTo>
                      <a:cubicBezTo>
                        <a:pt x="2280" y="3253"/>
                        <a:pt x="2432" y="2675"/>
                        <a:pt x="2189" y="2219"/>
                      </a:cubicBezTo>
                      <a:cubicBezTo>
                        <a:pt x="2128" y="2159"/>
                        <a:pt x="2067" y="1976"/>
                        <a:pt x="2128" y="1885"/>
                      </a:cubicBezTo>
                      <a:cubicBezTo>
                        <a:pt x="2151" y="1870"/>
                        <a:pt x="2177" y="1864"/>
                        <a:pt x="2205" y="1864"/>
                      </a:cubicBezTo>
                      <a:cubicBezTo>
                        <a:pt x="2289" y="1864"/>
                        <a:pt x="2386" y="1915"/>
                        <a:pt x="2432" y="1915"/>
                      </a:cubicBezTo>
                      <a:cubicBezTo>
                        <a:pt x="3708" y="1915"/>
                        <a:pt x="3708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0" name="Google Shape;7570;p74"/>
                <p:cNvSpPr/>
                <p:nvPr/>
              </p:nvSpPr>
              <p:spPr>
                <a:xfrm>
                  <a:off x="1510925" y="583875"/>
                  <a:ext cx="9197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9" h="3643" extrusionOk="0">
                      <a:moveTo>
                        <a:pt x="2432" y="1"/>
                      </a:moveTo>
                      <a:cubicBezTo>
                        <a:pt x="1612" y="1"/>
                        <a:pt x="852" y="366"/>
                        <a:pt x="396" y="1034"/>
                      </a:cubicBezTo>
                      <a:cubicBezTo>
                        <a:pt x="1" y="1703"/>
                        <a:pt x="31" y="2554"/>
                        <a:pt x="518" y="3192"/>
                      </a:cubicBezTo>
                      <a:cubicBezTo>
                        <a:pt x="703" y="3480"/>
                        <a:pt x="1026" y="3643"/>
                        <a:pt x="1358" y="3643"/>
                      </a:cubicBezTo>
                      <a:cubicBezTo>
                        <a:pt x="1517" y="3643"/>
                        <a:pt x="1677" y="3606"/>
                        <a:pt x="1825" y="3527"/>
                      </a:cubicBezTo>
                      <a:cubicBezTo>
                        <a:pt x="2280" y="3253"/>
                        <a:pt x="2432" y="2676"/>
                        <a:pt x="2159" y="2220"/>
                      </a:cubicBezTo>
                      <a:cubicBezTo>
                        <a:pt x="2129" y="2159"/>
                        <a:pt x="2037" y="1977"/>
                        <a:pt x="2129" y="1916"/>
                      </a:cubicBezTo>
                      <a:cubicBezTo>
                        <a:pt x="2159" y="1885"/>
                        <a:pt x="2193" y="1875"/>
                        <a:pt x="2228" y="1875"/>
                      </a:cubicBezTo>
                      <a:cubicBezTo>
                        <a:pt x="2297" y="1875"/>
                        <a:pt x="2372" y="1916"/>
                        <a:pt x="2432" y="1916"/>
                      </a:cubicBezTo>
                      <a:cubicBezTo>
                        <a:pt x="3679" y="1916"/>
                        <a:pt x="3679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1" name="Google Shape;7571;p74"/>
                <p:cNvSpPr/>
                <p:nvPr/>
              </p:nvSpPr>
              <p:spPr>
                <a:xfrm>
                  <a:off x="1032200" y="586925"/>
                  <a:ext cx="92725" cy="9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9" h="3663" extrusionOk="0">
                      <a:moveTo>
                        <a:pt x="2432" y="1"/>
                      </a:moveTo>
                      <a:cubicBezTo>
                        <a:pt x="1642" y="1"/>
                        <a:pt x="882" y="365"/>
                        <a:pt x="426" y="1034"/>
                      </a:cubicBezTo>
                      <a:cubicBezTo>
                        <a:pt x="1" y="1703"/>
                        <a:pt x="61" y="2554"/>
                        <a:pt x="548" y="3192"/>
                      </a:cubicBezTo>
                      <a:cubicBezTo>
                        <a:pt x="709" y="3494"/>
                        <a:pt x="1016" y="3663"/>
                        <a:pt x="1338" y="3663"/>
                      </a:cubicBezTo>
                      <a:cubicBezTo>
                        <a:pt x="1502" y="3663"/>
                        <a:pt x="1670" y="3619"/>
                        <a:pt x="1824" y="3526"/>
                      </a:cubicBezTo>
                      <a:cubicBezTo>
                        <a:pt x="2280" y="3253"/>
                        <a:pt x="2432" y="2675"/>
                        <a:pt x="2189" y="2219"/>
                      </a:cubicBezTo>
                      <a:cubicBezTo>
                        <a:pt x="2128" y="2189"/>
                        <a:pt x="2037" y="2007"/>
                        <a:pt x="2128" y="1915"/>
                      </a:cubicBezTo>
                      <a:cubicBezTo>
                        <a:pt x="2159" y="1885"/>
                        <a:pt x="2196" y="1875"/>
                        <a:pt x="2234" y="1875"/>
                      </a:cubicBezTo>
                      <a:cubicBezTo>
                        <a:pt x="2311" y="1875"/>
                        <a:pt x="2392" y="1915"/>
                        <a:pt x="2432" y="1915"/>
                      </a:cubicBezTo>
                      <a:cubicBezTo>
                        <a:pt x="3709" y="1915"/>
                        <a:pt x="3709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2" name="Google Shape;7572;p74"/>
                <p:cNvSpPr/>
                <p:nvPr/>
              </p:nvSpPr>
              <p:spPr>
                <a:xfrm>
                  <a:off x="544350" y="586925"/>
                  <a:ext cx="92725" cy="9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9" h="3663" extrusionOk="0">
                      <a:moveTo>
                        <a:pt x="2432" y="1"/>
                      </a:moveTo>
                      <a:cubicBezTo>
                        <a:pt x="1642" y="1"/>
                        <a:pt x="882" y="365"/>
                        <a:pt x="426" y="1034"/>
                      </a:cubicBezTo>
                      <a:cubicBezTo>
                        <a:pt x="0" y="1703"/>
                        <a:pt x="61" y="2554"/>
                        <a:pt x="548" y="3192"/>
                      </a:cubicBezTo>
                      <a:cubicBezTo>
                        <a:pt x="729" y="3494"/>
                        <a:pt x="1030" y="3663"/>
                        <a:pt x="1345" y="3663"/>
                      </a:cubicBezTo>
                      <a:cubicBezTo>
                        <a:pt x="1506" y="3663"/>
                        <a:pt x="1670" y="3619"/>
                        <a:pt x="1824" y="3526"/>
                      </a:cubicBezTo>
                      <a:cubicBezTo>
                        <a:pt x="2280" y="3253"/>
                        <a:pt x="2432" y="2675"/>
                        <a:pt x="2189" y="2219"/>
                      </a:cubicBezTo>
                      <a:cubicBezTo>
                        <a:pt x="2128" y="2189"/>
                        <a:pt x="2067" y="2007"/>
                        <a:pt x="2128" y="1915"/>
                      </a:cubicBezTo>
                      <a:cubicBezTo>
                        <a:pt x="2159" y="1885"/>
                        <a:pt x="2196" y="1875"/>
                        <a:pt x="2234" y="1875"/>
                      </a:cubicBezTo>
                      <a:cubicBezTo>
                        <a:pt x="2311" y="1875"/>
                        <a:pt x="2392" y="1915"/>
                        <a:pt x="2432" y="1915"/>
                      </a:cubicBezTo>
                      <a:cubicBezTo>
                        <a:pt x="3709" y="1915"/>
                        <a:pt x="3709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3" name="Google Shape;7573;p74"/>
                <p:cNvSpPr/>
                <p:nvPr/>
              </p:nvSpPr>
              <p:spPr>
                <a:xfrm>
                  <a:off x="1023075" y="1058825"/>
                  <a:ext cx="9197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9" h="3643" extrusionOk="0">
                      <a:moveTo>
                        <a:pt x="2432" y="0"/>
                      </a:moveTo>
                      <a:cubicBezTo>
                        <a:pt x="1612" y="0"/>
                        <a:pt x="852" y="365"/>
                        <a:pt x="396" y="1034"/>
                      </a:cubicBezTo>
                      <a:cubicBezTo>
                        <a:pt x="1" y="1702"/>
                        <a:pt x="31" y="2553"/>
                        <a:pt x="517" y="3192"/>
                      </a:cubicBezTo>
                      <a:cubicBezTo>
                        <a:pt x="702" y="3479"/>
                        <a:pt x="1026" y="3642"/>
                        <a:pt x="1358" y="3642"/>
                      </a:cubicBezTo>
                      <a:cubicBezTo>
                        <a:pt x="1516" y="3642"/>
                        <a:pt x="1677" y="3605"/>
                        <a:pt x="1825" y="3526"/>
                      </a:cubicBezTo>
                      <a:cubicBezTo>
                        <a:pt x="2280" y="3253"/>
                        <a:pt x="2432" y="2675"/>
                        <a:pt x="2159" y="2219"/>
                      </a:cubicBezTo>
                      <a:cubicBezTo>
                        <a:pt x="2128" y="2158"/>
                        <a:pt x="2037" y="1976"/>
                        <a:pt x="2128" y="1915"/>
                      </a:cubicBezTo>
                      <a:cubicBezTo>
                        <a:pt x="2159" y="1885"/>
                        <a:pt x="2193" y="1875"/>
                        <a:pt x="2228" y="1875"/>
                      </a:cubicBezTo>
                      <a:cubicBezTo>
                        <a:pt x="2297" y="1875"/>
                        <a:pt x="2372" y="1915"/>
                        <a:pt x="2432" y="1915"/>
                      </a:cubicBezTo>
                      <a:cubicBezTo>
                        <a:pt x="3679" y="1915"/>
                        <a:pt x="3679" y="0"/>
                        <a:pt x="243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4" name="Google Shape;7574;p74"/>
                <p:cNvSpPr/>
                <p:nvPr/>
              </p:nvSpPr>
              <p:spPr>
                <a:xfrm>
                  <a:off x="567150" y="1058825"/>
                  <a:ext cx="9197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9" h="3643" extrusionOk="0">
                      <a:moveTo>
                        <a:pt x="2432" y="0"/>
                      </a:moveTo>
                      <a:cubicBezTo>
                        <a:pt x="1611" y="0"/>
                        <a:pt x="851" y="365"/>
                        <a:pt x="395" y="1034"/>
                      </a:cubicBezTo>
                      <a:cubicBezTo>
                        <a:pt x="0" y="1702"/>
                        <a:pt x="31" y="2553"/>
                        <a:pt x="517" y="3192"/>
                      </a:cubicBezTo>
                      <a:cubicBezTo>
                        <a:pt x="702" y="3479"/>
                        <a:pt x="1026" y="3642"/>
                        <a:pt x="1357" y="3642"/>
                      </a:cubicBezTo>
                      <a:cubicBezTo>
                        <a:pt x="1516" y="3642"/>
                        <a:pt x="1676" y="3605"/>
                        <a:pt x="1824" y="3526"/>
                      </a:cubicBezTo>
                      <a:cubicBezTo>
                        <a:pt x="2280" y="3253"/>
                        <a:pt x="2432" y="2675"/>
                        <a:pt x="2158" y="2219"/>
                      </a:cubicBezTo>
                      <a:cubicBezTo>
                        <a:pt x="2128" y="2158"/>
                        <a:pt x="2037" y="1976"/>
                        <a:pt x="2128" y="1915"/>
                      </a:cubicBezTo>
                      <a:cubicBezTo>
                        <a:pt x="2158" y="1885"/>
                        <a:pt x="2192" y="1875"/>
                        <a:pt x="2227" y="1875"/>
                      </a:cubicBezTo>
                      <a:cubicBezTo>
                        <a:pt x="2297" y="1875"/>
                        <a:pt x="2371" y="1915"/>
                        <a:pt x="2432" y="1915"/>
                      </a:cubicBezTo>
                      <a:cubicBezTo>
                        <a:pt x="3678" y="1915"/>
                        <a:pt x="3678" y="0"/>
                        <a:pt x="243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5" name="Google Shape;7575;p74"/>
                <p:cNvSpPr/>
                <p:nvPr/>
              </p:nvSpPr>
              <p:spPr>
                <a:xfrm>
                  <a:off x="1875675" y="526175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3" y="698"/>
                      </a:cubicBezTo>
                      <a:cubicBezTo>
                        <a:pt x="1" y="1215"/>
                        <a:pt x="305" y="1731"/>
                        <a:pt x="791" y="1853"/>
                      </a:cubicBezTo>
                      <a:cubicBezTo>
                        <a:pt x="1399" y="2096"/>
                        <a:pt x="2068" y="2187"/>
                        <a:pt x="2706" y="2187"/>
                      </a:cubicBezTo>
                      <a:cubicBezTo>
                        <a:pt x="3983" y="2187"/>
                        <a:pt x="3983" y="303"/>
                        <a:pt x="2706" y="303"/>
                      </a:cubicBezTo>
                      <a:cubicBezTo>
                        <a:pt x="2220" y="303"/>
                        <a:pt x="1764" y="212"/>
                        <a:pt x="1308" y="29"/>
                      </a:cubicBezTo>
                      <a:cubicBezTo>
                        <a:pt x="1226" y="10"/>
                        <a:pt x="1144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6" name="Google Shape;7576;p74"/>
                <p:cNvSpPr/>
                <p:nvPr/>
              </p:nvSpPr>
              <p:spPr>
                <a:xfrm>
                  <a:off x="1752575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0"/>
                      </a:moveTo>
                      <a:cubicBezTo>
                        <a:pt x="620" y="0"/>
                        <a:pt x="247" y="277"/>
                        <a:pt x="122" y="678"/>
                      </a:cubicBezTo>
                      <a:cubicBezTo>
                        <a:pt x="1" y="1195"/>
                        <a:pt x="305" y="1711"/>
                        <a:pt x="791" y="1863"/>
                      </a:cubicBezTo>
                      <a:cubicBezTo>
                        <a:pt x="1612" y="2198"/>
                        <a:pt x="2493" y="2411"/>
                        <a:pt x="3405" y="2471"/>
                      </a:cubicBezTo>
                      <a:cubicBezTo>
                        <a:pt x="3415" y="2472"/>
                        <a:pt x="3424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5" y="526"/>
                        <a:pt x="1976" y="313"/>
                        <a:pt x="1308" y="40"/>
                      </a:cubicBezTo>
                      <a:cubicBezTo>
                        <a:pt x="1217" y="13"/>
                        <a:pt x="1126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7" name="Google Shape;7577;p74"/>
                <p:cNvSpPr/>
                <p:nvPr/>
              </p:nvSpPr>
              <p:spPr>
                <a:xfrm>
                  <a:off x="1566400" y="482825"/>
                  <a:ext cx="41075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3" h="480" extrusionOk="0">
                      <a:moveTo>
                        <a:pt x="1" y="0"/>
                      </a:moveTo>
                      <a:cubicBezTo>
                        <a:pt x="177" y="302"/>
                        <a:pt x="499" y="480"/>
                        <a:pt x="847" y="480"/>
                      </a:cubicBezTo>
                      <a:cubicBezTo>
                        <a:pt x="919" y="480"/>
                        <a:pt x="992" y="472"/>
                        <a:pt x="1065" y="456"/>
                      </a:cubicBezTo>
                      <a:cubicBezTo>
                        <a:pt x="1308" y="365"/>
                        <a:pt x="1520" y="213"/>
                        <a:pt x="164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8" name="Google Shape;7578;p74"/>
                <p:cNvSpPr/>
                <p:nvPr/>
              </p:nvSpPr>
              <p:spPr>
                <a:xfrm>
                  <a:off x="2227500" y="592025"/>
                  <a:ext cx="115550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2" h="2472" extrusionOk="0">
                      <a:moveTo>
                        <a:pt x="1037" y="0"/>
                      </a:moveTo>
                      <a:cubicBezTo>
                        <a:pt x="621" y="0"/>
                        <a:pt x="248" y="277"/>
                        <a:pt x="123" y="678"/>
                      </a:cubicBezTo>
                      <a:cubicBezTo>
                        <a:pt x="1" y="1195"/>
                        <a:pt x="305" y="1711"/>
                        <a:pt x="791" y="1863"/>
                      </a:cubicBezTo>
                      <a:cubicBezTo>
                        <a:pt x="1612" y="2198"/>
                        <a:pt x="2493" y="2411"/>
                        <a:pt x="3405" y="2471"/>
                      </a:cubicBezTo>
                      <a:cubicBezTo>
                        <a:pt x="3415" y="2472"/>
                        <a:pt x="3425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6" y="526"/>
                        <a:pt x="1977" y="313"/>
                        <a:pt x="1308" y="40"/>
                      </a:cubicBezTo>
                      <a:cubicBezTo>
                        <a:pt x="1217" y="13"/>
                        <a:pt x="1126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9" name="Google Shape;7579;p74"/>
                <p:cNvSpPr/>
                <p:nvPr/>
              </p:nvSpPr>
              <p:spPr>
                <a:xfrm>
                  <a:off x="2182675" y="715225"/>
                  <a:ext cx="82100" cy="6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9" extrusionOk="0">
                      <a:moveTo>
                        <a:pt x="2386" y="1"/>
                      </a:moveTo>
                      <a:cubicBezTo>
                        <a:pt x="2361" y="1"/>
                        <a:pt x="2336" y="2"/>
                        <a:pt x="2311" y="5"/>
                      </a:cubicBezTo>
                      <a:cubicBezTo>
                        <a:pt x="2128" y="5"/>
                        <a:pt x="1946" y="36"/>
                        <a:pt x="1764" y="157"/>
                      </a:cubicBezTo>
                      <a:cubicBezTo>
                        <a:pt x="1733" y="188"/>
                        <a:pt x="1672" y="218"/>
                        <a:pt x="1642" y="279"/>
                      </a:cubicBezTo>
                      <a:cubicBezTo>
                        <a:pt x="1581" y="340"/>
                        <a:pt x="1490" y="401"/>
                        <a:pt x="1429" y="461"/>
                      </a:cubicBezTo>
                      <a:cubicBezTo>
                        <a:pt x="1399" y="461"/>
                        <a:pt x="1368" y="492"/>
                        <a:pt x="1338" y="522"/>
                      </a:cubicBezTo>
                      <a:cubicBezTo>
                        <a:pt x="1277" y="552"/>
                        <a:pt x="1186" y="613"/>
                        <a:pt x="1125" y="644"/>
                      </a:cubicBezTo>
                      <a:cubicBezTo>
                        <a:pt x="1034" y="674"/>
                        <a:pt x="973" y="674"/>
                        <a:pt x="882" y="704"/>
                      </a:cubicBezTo>
                      <a:cubicBezTo>
                        <a:pt x="305" y="856"/>
                        <a:pt x="1" y="1525"/>
                        <a:pt x="305" y="2042"/>
                      </a:cubicBezTo>
                      <a:cubicBezTo>
                        <a:pt x="335" y="2163"/>
                        <a:pt x="426" y="2255"/>
                        <a:pt x="517" y="2346"/>
                      </a:cubicBezTo>
                      <a:cubicBezTo>
                        <a:pt x="578" y="2376"/>
                        <a:pt x="609" y="2407"/>
                        <a:pt x="669" y="2437"/>
                      </a:cubicBezTo>
                      <a:cubicBezTo>
                        <a:pt x="821" y="2528"/>
                        <a:pt x="1004" y="2559"/>
                        <a:pt x="1186" y="2559"/>
                      </a:cubicBezTo>
                      <a:cubicBezTo>
                        <a:pt x="1277" y="2559"/>
                        <a:pt x="1338" y="2528"/>
                        <a:pt x="1399" y="2528"/>
                      </a:cubicBezTo>
                      <a:cubicBezTo>
                        <a:pt x="2007" y="2376"/>
                        <a:pt x="2554" y="2072"/>
                        <a:pt x="2979" y="1616"/>
                      </a:cubicBezTo>
                      <a:cubicBezTo>
                        <a:pt x="3192" y="1404"/>
                        <a:pt x="3283" y="1069"/>
                        <a:pt x="3223" y="765"/>
                      </a:cubicBezTo>
                      <a:cubicBezTo>
                        <a:pt x="3223" y="644"/>
                        <a:pt x="3162" y="522"/>
                        <a:pt x="3101" y="431"/>
                      </a:cubicBezTo>
                      <a:cubicBezTo>
                        <a:pt x="3071" y="370"/>
                        <a:pt x="3010" y="309"/>
                        <a:pt x="2979" y="279"/>
                      </a:cubicBezTo>
                      <a:cubicBezTo>
                        <a:pt x="2816" y="115"/>
                        <a:pt x="2603" y="1"/>
                        <a:pt x="238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0" name="Google Shape;7580;p74"/>
                <p:cNvSpPr/>
                <p:nvPr/>
              </p:nvSpPr>
              <p:spPr>
                <a:xfrm>
                  <a:off x="1707750" y="715225"/>
                  <a:ext cx="82100" cy="6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9" extrusionOk="0">
                      <a:moveTo>
                        <a:pt x="2386" y="1"/>
                      </a:moveTo>
                      <a:cubicBezTo>
                        <a:pt x="2361" y="1"/>
                        <a:pt x="2335" y="2"/>
                        <a:pt x="2310" y="5"/>
                      </a:cubicBezTo>
                      <a:cubicBezTo>
                        <a:pt x="2128" y="5"/>
                        <a:pt x="1946" y="36"/>
                        <a:pt x="1763" y="157"/>
                      </a:cubicBezTo>
                      <a:cubicBezTo>
                        <a:pt x="1733" y="188"/>
                        <a:pt x="1672" y="218"/>
                        <a:pt x="1642" y="279"/>
                      </a:cubicBezTo>
                      <a:cubicBezTo>
                        <a:pt x="1581" y="340"/>
                        <a:pt x="1490" y="401"/>
                        <a:pt x="1429" y="461"/>
                      </a:cubicBezTo>
                      <a:cubicBezTo>
                        <a:pt x="1398" y="461"/>
                        <a:pt x="1368" y="492"/>
                        <a:pt x="1338" y="522"/>
                      </a:cubicBezTo>
                      <a:cubicBezTo>
                        <a:pt x="1277" y="552"/>
                        <a:pt x="1186" y="613"/>
                        <a:pt x="1095" y="644"/>
                      </a:cubicBezTo>
                      <a:cubicBezTo>
                        <a:pt x="1034" y="674"/>
                        <a:pt x="973" y="674"/>
                        <a:pt x="882" y="704"/>
                      </a:cubicBezTo>
                      <a:cubicBezTo>
                        <a:pt x="304" y="856"/>
                        <a:pt x="0" y="1525"/>
                        <a:pt x="304" y="2042"/>
                      </a:cubicBezTo>
                      <a:cubicBezTo>
                        <a:pt x="335" y="2163"/>
                        <a:pt x="426" y="2255"/>
                        <a:pt x="517" y="2346"/>
                      </a:cubicBezTo>
                      <a:cubicBezTo>
                        <a:pt x="578" y="2376"/>
                        <a:pt x="608" y="2407"/>
                        <a:pt x="669" y="2437"/>
                      </a:cubicBezTo>
                      <a:cubicBezTo>
                        <a:pt x="821" y="2528"/>
                        <a:pt x="1003" y="2559"/>
                        <a:pt x="1186" y="2559"/>
                      </a:cubicBezTo>
                      <a:cubicBezTo>
                        <a:pt x="1277" y="2559"/>
                        <a:pt x="1338" y="2528"/>
                        <a:pt x="1398" y="2528"/>
                      </a:cubicBezTo>
                      <a:cubicBezTo>
                        <a:pt x="2006" y="2376"/>
                        <a:pt x="2554" y="2072"/>
                        <a:pt x="2979" y="1616"/>
                      </a:cubicBezTo>
                      <a:cubicBezTo>
                        <a:pt x="3192" y="1404"/>
                        <a:pt x="3283" y="1069"/>
                        <a:pt x="3222" y="765"/>
                      </a:cubicBezTo>
                      <a:cubicBezTo>
                        <a:pt x="3222" y="644"/>
                        <a:pt x="3161" y="522"/>
                        <a:pt x="3101" y="431"/>
                      </a:cubicBezTo>
                      <a:cubicBezTo>
                        <a:pt x="3070" y="370"/>
                        <a:pt x="3009" y="309"/>
                        <a:pt x="2979" y="279"/>
                      </a:cubicBezTo>
                      <a:cubicBezTo>
                        <a:pt x="2816" y="115"/>
                        <a:pt x="2603" y="1"/>
                        <a:pt x="238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1" name="Google Shape;7581;p74"/>
                <p:cNvSpPr/>
                <p:nvPr/>
              </p:nvSpPr>
              <p:spPr>
                <a:xfrm>
                  <a:off x="2178125" y="482825"/>
                  <a:ext cx="47125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" h="1513" extrusionOk="0">
                      <a:moveTo>
                        <a:pt x="0" y="0"/>
                      </a:moveTo>
                      <a:lnTo>
                        <a:pt x="0" y="578"/>
                      </a:lnTo>
                      <a:cubicBezTo>
                        <a:pt x="0" y="1201"/>
                        <a:pt x="471" y="1513"/>
                        <a:pt x="942" y="1513"/>
                      </a:cubicBezTo>
                      <a:cubicBezTo>
                        <a:pt x="1414" y="1513"/>
                        <a:pt x="1885" y="1201"/>
                        <a:pt x="1885" y="578"/>
                      </a:cubicBezTo>
                      <a:lnTo>
                        <a:pt x="188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2" name="Google Shape;7582;p74"/>
                <p:cNvSpPr/>
                <p:nvPr/>
              </p:nvSpPr>
              <p:spPr>
                <a:xfrm>
                  <a:off x="229515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0" y="0"/>
                      </a:moveTo>
                      <a:cubicBezTo>
                        <a:pt x="456" y="304"/>
                        <a:pt x="942" y="517"/>
                        <a:pt x="1459" y="608"/>
                      </a:cubicBezTo>
                      <a:cubicBezTo>
                        <a:pt x="1537" y="628"/>
                        <a:pt x="1616" y="637"/>
                        <a:pt x="1694" y="637"/>
                      </a:cubicBezTo>
                      <a:cubicBezTo>
                        <a:pt x="2102" y="637"/>
                        <a:pt x="2487" y="383"/>
                        <a:pt x="2614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3" name="Google Shape;7583;p74"/>
                <p:cNvSpPr/>
                <p:nvPr/>
              </p:nvSpPr>
              <p:spPr>
                <a:xfrm>
                  <a:off x="2350625" y="526175"/>
                  <a:ext cx="99550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" h="2188" extrusionOk="0">
                      <a:moveTo>
                        <a:pt x="1063" y="1"/>
                      </a:moveTo>
                      <a:cubicBezTo>
                        <a:pt x="636" y="1"/>
                        <a:pt x="250" y="263"/>
                        <a:pt x="122" y="698"/>
                      </a:cubicBezTo>
                      <a:cubicBezTo>
                        <a:pt x="0" y="1215"/>
                        <a:pt x="304" y="1731"/>
                        <a:pt x="790" y="1853"/>
                      </a:cubicBezTo>
                      <a:cubicBezTo>
                        <a:pt x="1398" y="2096"/>
                        <a:pt x="2067" y="2187"/>
                        <a:pt x="2705" y="2187"/>
                      </a:cubicBezTo>
                      <a:cubicBezTo>
                        <a:pt x="3982" y="2187"/>
                        <a:pt x="3982" y="303"/>
                        <a:pt x="2705" y="303"/>
                      </a:cubicBezTo>
                      <a:cubicBezTo>
                        <a:pt x="2219" y="303"/>
                        <a:pt x="1733" y="212"/>
                        <a:pt x="1307" y="29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4" name="Google Shape;7584;p74"/>
                <p:cNvSpPr/>
                <p:nvPr/>
              </p:nvSpPr>
              <p:spPr>
                <a:xfrm>
                  <a:off x="2102900" y="610475"/>
                  <a:ext cx="72200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4226" extrusionOk="0">
                      <a:moveTo>
                        <a:pt x="1064" y="1"/>
                      </a:moveTo>
                      <a:cubicBezTo>
                        <a:pt x="547" y="1"/>
                        <a:pt x="122" y="426"/>
                        <a:pt x="122" y="943"/>
                      </a:cubicBezTo>
                      <a:cubicBezTo>
                        <a:pt x="0" y="2068"/>
                        <a:pt x="243" y="3223"/>
                        <a:pt x="1185" y="3952"/>
                      </a:cubicBezTo>
                      <a:cubicBezTo>
                        <a:pt x="1368" y="4135"/>
                        <a:pt x="1603" y="4226"/>
                        <a:pt x="1843" y="4226"/>
                      </a:cubicBezTo>
                      <a:cubicBezTo>
                        <a:pt x="2082" y="4226"/>
                        <a:pt x="2325" y="4135"/>
                        <a:pt x="2523" y="3952"/>
                      </a:cubicBezTo>
                      <a:cubicBezTo>
                        <a:pt x="2888" y="3587"/>
                        <a:pt x="2888" y="2980"/>
                        <a:pt x="2523" y="2615"/>
                      </a:cubicBezTo>
                      <a:cubicBezTo>
                        <a:pt x="1945" y="2159"/>
                        <a:pt x="1945" y="1612"/>
                        <a:pt x="2006" y="943"/>
                      </a:cubicBezTo>
                      <a:cubicBezTo>
                        <a:pt x="2006" y="426"/>
                        <a:pt x="1581" y="1"/>
                        <a:pt x="1064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5" name="Google Shape;7585;p74"/>
                <p:cNvSpPr/>
                <p:nvPr/>
              </p:nvSpPr>
              <p:spPr>
                <a:xfrm>
                  <a:off x="1277650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0"/>
                      </a:moveTo>
                      <a:cubicBezTo>
                        <a:pt x="620" y="0"/>
                        <a:pt x="247" y="277"/>
                        <a:pt x="122" y="678"/>
                      </a:cubicBezTo>
                      <a:cubicBezTo>
                        <a:pt x="0" y="1195"/>
                        <a:pt x="304" y="1711"/>
                        <a:pt x="791" y="1863"/>
                      </a:cubicBezTo>
                      <a:cubicBezTo>
                        <a:pt x="1611" y="2198"/>
                        <a:pt x="2493" y="2411"/>
                        <a:pt x="3405" y="2471"/>
                      </a:cubicBezTo>
                      <a:cubicBezTo>
                        <a:pt x="3414" y="2472"/>
                        <a:pt x="3424" y="2472"/>
                        <a:pt x="3434" y="2472"/>
                      </a:cubicBezTo>
                      <a:cubicBezTo>
                        <a:pt x="4620" y="2472"/>
                        <a:pt x="4611" y="617"/>
                        <a:pt x="3405" y="587"/>
                      </a:cubicBezTo>
                      <a:cubicBezTo>
                        <a:pt x="2675" y="526"/>
                        <a:pt x="1976" y="313"/>
                        <a:pt x="1307" y="40"/>
                      </a:cubicBezTo>
                      <a:cubicBezTo>
                        <a:pt x="1216" y="13"/>
                        <a:pt x="1125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6" name="Google Shape;7586;p74"/>
                <p:cNvSpPr/>
                <p:nvPr/>
              </p:nvSpPr>
              <p:spPr>
                <a:xfrm>
                  <a:off x="1381275" y="693200"/>
                  <a:ext cx="1053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5" h="4707" extrusionOk="0">
                      <a:moveTo>
                        <a:pt x="3218" y="1"/>
                      </a:moveTo>
                      <a:cubicBezTo>
                        <a:pt x="2987" y="1"/>
                        <a:pt x="2762" y="97"/>
                        <a:pt x="2603" y="278"/>
                      </a:cubicBezTo>
                      <a:cubicBezTo>
                        <a:pt x="1722" y="1342"/>
                        <a:pt x="597" y="2163"/>
                        <a:pt x="202" y="3531"/>
                      </a:cubicBezTo>
                      <a:cubicBezTo>
                        <a:pt x="0" y="4245"/>
                        <a:pt x="583" y="4706"/>
                        <a:pt x="1151" y="4706"/>
                      </a:cubicBezTo>
                      <a:cubicBezTo>
                        <a:pt x="1525" y="4706"/>
                        <a:pt x="1893" y="4506"/>
                        <a:pt x="2026" y="4048"/>
                      </a:cubicBezTo>
                      <a:cubicBezTo>
                        <a:pt x="2086" y="3804"/>
                        <a:pt x="2208" y="3561"/>
                        <a:pt x="2360" y="3348"/>
                      </a:cubicBezTo>
                      <a:cubicBezTo>
                        <a:pt x="2786" y="2710"/>
                        <a:pt x="3454" y="2224"/>
                        <a:pt x="3941" y="1646"/>
                      </a:cubicBezTo>
                      <a:cubicBezTo>
                        <a:pt x="4093" y="1433"/>
                        <a:pt x="4184" y="1190"/>
                        <a:pt x="4214" y="947"/>
                      </a:cubicBezTo>
                      <a:cubicBezTo>
                        <a:pt x="4214" y="765"/>
                        <a:pt x="4153" y="582"/>
                        <a:pt x="4062" y="430"/>
                      </a:cubicBezTo>
                      <a:cubicBezTo>
                        <a:pt x="4032" y="400"/>
                        <a:pt x="3971" y="339"/>
                        <a:pt x="3941" y="278"/>
                      </a:cubicBezTo>
                      <a:cubicBezTo>
                        <a:pt x="3880" y="248"/>
                        <a:pt x="3849" y="218"/>
                        <a:pt x="3789" y="157"/>
                      </a:cubicBezTo>
                      <a:cubicBezTo>
                        <a:pt x="3697" y="96"/>
                        <a:pt x="3576" y="66"/>
                        <a:pt x="3454" y="35"/>
                      </a:cubicBezTo>
                      <a:cubicBezTo>
                        <a:pt x="3377" y="12"/>
                        <a:pt x="3297" y="1"/>
                        <a:pt x="3218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7" name="Google Shape;7587;p74"/>
                <p:cNvSpPr/>
                <p:nvPr/>
              </p:nvSpPr>
              <p:spPr>
                <a:xfrm>
                  <a:off x="1400750" y="526175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2" y="698"/>
                      </a:cubicBezTo>
                      <a:cubicBezTo>
                        <a:pt x="0" y="1215"/>
                        <a:pt x="304" y="1731"/>
                        <a:pt x="791" y="1853"/>
                      </a:cubicBezTo>
                      <a:cubicBezTo>
                        <a:pt x="1399" y="2096"/>
                        <a:pt x="2067" y="2187"/>
                        <a:pt x="2706" y="2187"/>
                      </a:cubicBezTo>
                      <a:cubicBezTo>
                        <a:pt x="3982" y="2187"/>
                        <a:pt x="3982" y="303"/>
                        <a:pt x="2706" y="303"/>
                      </a:cubicBezTo>
                      <a:cubicBezTo>
                        <a:pt x="2219" y="303"/>
                        <a:pt x="1763" y="212"/>
                        <a:pt x="1307" y="29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8" name="Google Shape;7588;p74"/>
                <p:cNvSpPr/>
                <p:nvPr/>
              </p:nvSpPr>
              <p:spPr>
                <a:xfrm>
                  <a:off x="1232800" y="715350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1" y="0"/>
                      </a:moveTo>
                      <a:cubicBezTo>
                        <a:pt x="2129" y="0"/>
                        <a:pt x="1946" y="61"/>
                        <a:pt x="1794" y="152"/>
                      </a:cubicBezTo>
                      <a:cubicBezTo>
                        <a:pt x="1734" y="183"/>
                        <a:pt x="1673" y="213"/>
                        <a:pt x="1642" y="274"/>
                      </a:cubicBezTo>
                      <a:cubicBezTo>
                        <a:pt x="1582" y="335"/>
                        <a:pt x="1490" y="396"/>
                        <a:pt x="1430" y="456"/>
                      </a:cubicBezTo>
                      <a:cubicBezTo>
                        <a:pt x="1399" y="456"/>
                        <a:pt x="1369" y="487"/>
                        <a:pt x="1338" y="517"/>
                      </a:cubicBezTo>
                      <a:cubicBezTo>
                        <a:pt x="1278" y="547"/>
                        <a:pt x="1186" y="608"/>
                        <a:pt x="1126" y="639"/>
                      </a:cubicBezTo>
                      <a:cubicBezTo>
                        <a:pt x="1034" y="669"/>
                        <a:pt x="974" y="669"/>
                        <a:pt x="882" y="699"/>
                      </a:cubicBezTo>
                      <a:cubicBezTo>
                        <a:pt x="305" y="851"/>
                        <a:pt x="1" y="1520"/>
                        <a:pt x="305" y="2037"/>
                      </a:cubicBezTo>
                      <a:cubicBezTo>
                        <a:pt x="335" y="2158"/>
                        <a:pt x="427" y="2250"/>
                        <a:pt x="518" y="2341"/>
                      </a:cubicBezTo>
                      <a:cubicBezTo>
                        <a:pt x="578" y="2371"/>
                        <a:pt x="609" y="2402"/>
                        <a:pt x="670" y="2432"/>
                      </a:cubicBezTo>
                      <a:cubicBezTo>
                        <a:pt x="822" y="2523"/>
                        <a:pt x="1004" y="2554"/>
                        <a:pt x="1217" y="2554"/>
                      </a:cubicBezTo>
                      <a:cubicBezTo>
                        <a:pt x="1278" y="2554"/>
                        <a:pt x="1338" y="2523"/>
                        <a:pt x="1399" y="2523"/>
                      </a:cubicBezTo>
                      <a:cubicBezTo>
                        <a:pt x="2007" y="2371"/>
                        <a:pt x="2554" y="2067"/>
                        <a:pt x="2980" y="1611"/>
                      </a:cubicBezTo>
                      <a:cubicBezTo>
                        <a:pt x="3193" y="1399"/>
                        <a:pt x="3284" y="1064"/>
                        <a:pt x="3223" y="760"/>
                      </a:cubicBezTo>
                      <a:cubicBezTo>
                        <a:pt x="3223" y="639"/>
                        <a:pt x="3162" y="517"/>
                        <a:pt x="3101" y="426"/>
                      </a:cubicBezTo>
                      <a:cubicBezTo>
                        <a:pt x="3071" y="365"/>
                        <a:pt x="3010" y="304"/>
                        <a:pt x="2980" y="274"/>
                      </a:cubicBezTo>
                      <a:cubicBezTo>
                        <a:pt x="2797" y="92"/>
                        <a:pt x="2554" y="0"/>
                        <a:pt x="231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9" name="Google Shape;7589;p74"/>
                <p:cNvSpPr/>
                <p:nvPr/>
              </p:nvSpPr>
              <p:spPr>
                <a:xfrm>
                  <a:off x="1515050" y="707425"/>
                  <a:ext cx="95400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6" h="2027" extrusionOk="0">
                      <a:moveTo>
                        <a:pt x="2173" y="1"/>
                      </a:moveTo>
                      <a:cubicBezTo>
                        <a:pt x="1698" y="1"/>
                        <a:pt x="1223" y="62"/>
                        <a:pt x="748" y="165"/>
                      </a:cubicBezTo>
                      <a:cubicBezTo>
                        <a:pt x="353" y="257"/>
                        <a:pt x="109" y="591"/>
                        <a:pt x="79" y="986"/>
                      </a:cubicBezTo>
                      <a:cubicBezTo>
                        <a:pt x="0" y="1563"/>
                        <a:pt x="441" y="2026"/>
                        <a:pt x="973" y="2026"/>
                      </a:cubicBezTo>
                      <a:cubicBezTo>
                        <a:pt x="1059" y="2026"/>
                        <a:pt x="1146" y="2014"/>
                        <a:pt x="1234" y="1989"/>
                      </a:cubicBezTo>
                      <a:cubicBezTo>
                        <a:pt x="1587" y="1930"/>
                        <a:pt x="1941" y="1897"/>
                        <a:pt x="2286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2" y="1929"/>
                        <a:pt x="2879" y="1930"/>
                        <a:pt x="2897" y="1930"/>
                      </a:cubicBezTo>
                      <a:cubicBezTo>
                        <a:pt x="3419" y="1930"/>
                        <a:pt x="3816" y="1485"/>
                        <a:pt x="3757" y="956"/>
                      </a:cubicBezTo>
                      <a:cubicBezTo>
                        <a:pt x="3786" y="456"/>
                        <a:pt x="3390" y="42"/>
                        <a:pt x="2897" y="42"/>
                      </a:cubicBezTo>
                      <a:cubicBezTo>
                        <a:pt x="2880" y="42"/>
                        <a:pt x="2862" y="43"/>
                        <a:pt x="2845" y="44"/>
                      </a:cubicBezTo>
                      <a:cubicBezTo>
                        <a:pt x="2621" y="15"/>
                        <a:pt x="2397" y="1"/>
                        <a:pt x="217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0" name="Google Shape;7590;p74"/>
                <p:cNvSpPr/>
                <p:nvPr/>
              </p:nvSpPr>
              <p:spPr>
                <a:xfrm>
                  <a:off x="1627950" y="610475"/>
                  <a:ext cx="72225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9" h="4226" extrusionOk="0">
                      <a:moveTo>
                        <a:pt x="1065" y="1"/>
                      </a:moveTo>
                      <a:cubicBezTo>
                        <a:pt x="548" y="1"/>
                        <a:pt x="122" y="426"/>
                        <a:pt x="122" y="943"/>
                      </a:cubicBezTo>
                      <a:cubicBezTo>
                        <a:pt x="1" y="2068"/>
                        <a:pt x="244" y="3223"/>
                        <a:pt x="1186" y="3952"/>
                      </a:cubicBezTo>
                      <a:cubicBezTo>
                        <a:pt x="1369" y="4135"/>
                        <a:pt x="1604" y="4226"/>
                        <a:pt x="1843" y="4226"/>
                      </a:cubicBezTo>
                      <a:cubicBezTo>
                        <a:pt x="2083" y="4226"/>
                        <a:pt x="2326" y="4135"/>
                        <a:pt x="2524" y="3952"/>
                      </a:cubicBezTo>
                      <a:cubicBezTo>
                        <a:pt x="2888" y="3587"/>
                        <a:pt x="2888" y="2980"/>
                        <a:pt x="2524" y="2615"/>
                      </a:cubicBezTo>
                      <a:cubicBezTo>
                        <a:pt x="1946" y="2159"/>
                        <a:pt x="1946" y="1612"/>
                        <a:pt x="2007" y="943"/>
                      </a:cubicBezTo>
                      <a:cubicBezTo>
                        <a:pt x="2007" y="426"/>
                        <a:pt x="1581" y="1"/>
                        <a:pt x="1065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1" name="Google Shape;7591;p74"/>
                <p:cNvSpPr/>
                <p:nvPr/>
              </p:nvSpPr>
              <p:spPr>
                <a:xfrm>
                  <a:off x="2041350" y="482825"/>
                  <a:ext cx="41050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480" extrusionOk="0">
                      <a:moveTo>
                        <a:pt x="0" y="0"/>
                      </a:moveTo>
                      <a:cubicBezTo>
                        <a:pt x="176" y="302"/>
                        <a:pt x="499" y="480"/>
                        <a:pt x="846" y="480"/>
                      </a:cubicBezTo>
                      <a:cubicBezTo>
                        <a:pt x="918" y="480"/>
                        <a:pt x="991" y="472"/>
                        <a:pt x="1064" y="456"/>
                      </a:cubicBezTo>
                      <a:cubicBezTo>
                        <a:pt x="1307" y="365"/>
                        <a:pt x="1520" y="213"/>
                        <a:pt x="164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2" name="Google Shape;7592;p74"/>
                <p:cNvSpPr/>
                <p:nvPr/>
              </p:nvSpPr>
              <p:spPr>
                <a:xfrm>
                  <a:off x="1702425" y="482825"/>
                  <a:ext cx="47900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6" h="1513" extrusionOk="0">
                      <a:moveTo>
                        <a:pt x="1" y="0"/>
                      </a:moveTo>
                      <a:lnTo>
                        <a:pt x="1" y="578"/>
                      </a:lnTo>
                      <a:cubicBezTo>
                        <a:pt x="1" y="1201"/>
                        <a:pt x="479" y="1513"/>
                        <a:pt x="958" y="1513"/>
                      </a:cubicBezTo>
                      <a:cubicBezTo>
                        <a:pt x="1437" y="1513"/>
                        <a:pt x="1915" y="1201"/>
                        <a:pt x="1915" y="578"/>
                      </a:cubicBezTo>
                      <a:lnTo>
                        <a:pt x="191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3" name="Google Shape;7593;p74"/>
                <p:cNvSpPr/>
                <p:nvPr/>
              </p:nvSpPr>
              <p:spPr>
                <a:xfrm>
                  <a:off x="1989975" y="707425"/>
                  <a:ext cx="94675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7" h="2027" extrusionOk="0">
                      <a:moveTo>
                        <a:pt x="2173" y="1"/>
                      </a:moveTo>
                      <a:cubicBezTo>
                        <a:pt x="1698" y="1"/>
                        <a:pt x="1223" y="62"/>
                        <a:pt x="748" y="165"/>
                      </a:cubicBezTo>
                      <a:cubicBezTo>
                        <a:pt x="353" y="257"/>
                        <a:pt x="110" y="591"/>
                        <a:pt x="79" y="986"/>
                      </a:cubicBezTo>
                      <a:cubicBezTo>
                        <a:pt x="1" y="1563"/>
                        <a:pt x="442" y="2026"/>
                        <a:pt x="974" y="2026"/>
                      </a:cubicBezTo>
                      <a:cubicBezTo>
                        <a:pt x="1059" y="2026"/>
                        <a:pt x="1146" y="2014"/>
                        <a:pt x="1234" y="1989"/>
                      </a:cubicBezTo>
                      <a:cubicBezTo>
                        <a:pt x="1588" y="1930"/>
                        <a:pt x="1941" y="1897"/>
                        <a:pt x="2286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2" y="1929"/>
                        <a:pt x="2878" y="1930"/>
                        <a:pt x="2894" y="1930"/>
                      </a:cubicBezTo>
                      <a:cubicBezTo>
                        <a:pt x="3389" y="1930"/>
                        <a:pt x="3787" y="1486"/>
                        <a:pt x="3757" y="986"/>
                      </a:cubicBezTo>
                      <a:cubicBezTo>
                        <a:pt x="3787" y="486"/>
                        <a:pt x="3389" y="42"/>
                        <a:pt x="2894" y="42"/>
                      </a:cubicBezTo>
                      <a:cubicBezTo>
                        <a:pt x="2878" y="42"/>
                        <a:pt x="2862" y="43"/>
                        <a:pt x="2845" y="44"/>
                      </a:cubicBezTo>
                      <a:cubicBezTo>
                        <a:pt x="2621" y="15"/>
                        <a:pt x="2397" y="1"/>
                        <a:pt x="217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4" name="Google Shape;7594;p74"/>
                <p:cNvSpPr/>
                <p:nvPr/>
              </p:nvSpPr>
              <p:spPr>
                <a:xfrm>
                  <a:off x="1345275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1" y="0"/>
                      </a:moveTo>
                      <a:cubicBezTo>
                        <a:pt x="456" y="304"/>
                        <a:pt x="943" y="517"/>
                        <a:pt x="1460" y="608"/>
                      </a:cubicBezTo>
                      <a:cubicBezTo>
                        <a:pt x="1538" y="628"/>
                        <a:pt x="1617" y="637"/>
                        <a:pt x="1695" y="637"/>
                      </a:cubicBezTo>
                      <a:cubicBezTo>
                        <a:pt x="2103" y="637"/>
                        <a:pt x="2487" y="383"/>
                        <a:pt x="261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5" name="Google Shape;7595;p74"/>
                <p:cNvSpPr/>
                <p:nvPr/>
              </p:nvSpPr>
              <p:spPr>
                <a:xfrm>
                  <a:off x="611975" y="1285050"/>
                  <a:ext cx="80325" cy="5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3" h="2208" extrusionOk="0">
                      <a:moveTo>
                        <a:pt x="1039" y="0"/>
                      </a:moveTo>
                      <a:cubicBezTo>
                        <a:pt x="622" y="0"/>
                        <a:pt x="253" y="282"/>
                        <a:pt x="153" y="708"/>
                      </a:cubicBezTo>
                      <a:cubicBezTo>
                        <a:pt x="1" y="1194"/>
                        <a:pt x="305" y="1711"/>
                        <a:pt x="791" y="1863"/>
                      </a:cubicBezTo>
                      <a:cubicBezTo>
                        <a:pt x="1065" y="1954"/>
                        <a:pt x="1308" y="2076"/>
                        <a:pt x="1581" y="2167"/>
                      </a:cubicBezTo>
                      <a:cubicBezTo>
                        <a:pt x="1683" y="2195"/>
                        <a:pt x="1779" y="2208"/>
                        <a:pt x="1870" y="2208"/>
                      </a:cubicBezTo>
                      <a:cubicBezTo>
                        <a:pt x="2871" y="2208"/>
                        <a:pt x="3212" y="650"/>
                        <a:pt x="2098" y="343"/>
                      </a:cubicBezTo>
                      <a:cubicBezTo>
                        <a:pt x="1824" y="252"/>
                        <a:pt x="1581" y="131"/>
                        <a:pt x="1308" y="39"/>
                      </a:cubicBezTo>
                      <a:cubicBezTo>
                        <a:pt x="1217" y="13"/>
                        <a:pt x="1127" y="0"/>
                        <a:pt x="103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6" name="Google Shape;7596;p74"/>
                <p:cNvSpPr/>
                <p:nvPr/>
              </p:nvSpPr>
              <p:spPr>
                <a:xfrm>
                  <a:off x="518025" y="841425"/>
                  <a:ext cx="70625" cy="9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5" h="3899" extrusionOk="0">
                      <a:moveTo>
                        <a:pt x="1659" y="0"/>
                      </a:moveTo>
                      <a:cubicBezTo>
                        <a:pt x="1283" y="0"/>
                        <a:pt x="912" y="203"/>
                        <a:pt x="780" y="672"/>
                      </a:cubicBezTo>
                      <a:cubicBezTo>
                        <a:pt x="598" y="1371"/>
                        <a:pt x="415" y="2040"/>
                        <a:pt x="202" y="2739"/>
                      </a:cubicBezTo>
                      <a:cubicBezTo>
                        <a:pt x="1" y="3434"/>
                        <a:pt x="583" y="3899"/>
                        <a:pt x="1150" y="3899"/>
                      </a:cubicBezTo>
                      <a:cubicBezTo>
                        <a:pt x="1525" y="3899"/>
                        <a:pt x="1893" y="3696"/>
                        <a:pt x="2026" y="3225"/>
                      </a:cubicBezTo>
                      <a:cubicBezTo>
                        <a:pt x="2239" y="2556"/>
                        <a:pt x="2421" y="1857"/>
                        <a:pt x="2604" y="1188"/>
                      </a:cubicBezTo>
                      <a:cubicBezTo>
                        <a:pt x="2824" y="472"/>
                        <a:pt x="2234" y="0"/>
                        <a:pt x="165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7" name="Google Shape;7597;p74"/>
                <p:cNvSpPr/>
                <p:nvPr/>
              </p:nvSpPr>
              <p:spPr>
                <a:xfrm>
                  <a:off x="678100" y="1085425"/>
                  <a:ext cx="72200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4226" extrusionOk="0">
                      <a:moveTo>
                        <a:pt x="1064" y="0"/>
                      </a:moveTo>
                      <a:cubicBezTo>
                        <a:pt x="547" y="0"/>
                        <a:pt x="122" y="426"/>
                        <a:pt x="122" y="942"/>
                      </a:cubicBezTo>
                      <a:cubicBezTo>
                        <a:pt x="0" y="2067"/>
                        <a:pt x="274" y="3222"/>
                        <a:pt x="1186" y="3951"/>
                      </a:cubicBezTo>
                      <a:cubicBezTo>
                        <a:pt x="1368" y="4134"/>
                        <a:pt x="1603" y="4225"/>
                        <a:pt x="1843" y="4225"/>
                      </a:cubicBezTo>
                      <a:cubicBezTo>
                        <a:pt x="2082" y="4225"/>
                        <a:pt x="2325" y="4134"/>
                        <a:pt x="2523" y="3951"/>
                      </a:cubicBezTo>
                      <a:cubicBezTo>
                        <a:pt x="2888" y="3587"/>
                        <a:pt x="2888" y="2979"/>
                        <a:pt x="2523" y="2614"/>
                      </a:cubicBezTo>
                      <a:cubicBezTo>
                        <a:pt x="1945" y="2158"/>
                        <a:pt x="1945" y="1611"/>
                        <a:pt x="2006" y="942"/>
                      </a:cubicBezTo>
                      <a:cubicBezTo>
                        <a:pt x="2006" y="426"/>
                        <a:pt x="1581" y="0"/>
                        <a:pt x="1064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8" name="Google Shape;7598;p74"/>
                <p:cNvSpPr/>
                <p:nvPr/>
              </p:nvSpPr>
              <p:spPr>
                <a:xfrm>
                  <a:off x="678100" y="610475"/>
                  <a:ext cx="72200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4226" extrusionOk="0">
                      <a:moveTo>
                        <a:pt x="1064" y="1"/>
                      </a:moveTo>
                      <a:cubicBezTo>
                        <a:pt x="547" y="1"/>
                        <a:pt x="122" y="426"/>
                        <a:pt x="122" y="943"/>
                      </a:cubicBezTo>
                      <a:cubicBezTo>
                        <a:pt x="0" y="2068"/>
                        <a:pt x="243" y="3223"/>
                        <a:pt x="1186" y="3952"/>
                      </a:cubicBezTo>
                      <a:cubicBezTo>
                        <a:pt x="1368" y="4135"/>
                        <a:pt x="1603" y="4226"/>
                        <a:pt x="1843" y="4226"/>
                      </a:cubicBezTo>
                      <a:cubicBezTo>
                        <a:pt x="2082" y="4226"/>
                        <a:pt x="2325" y="4135"/>
                        <a:pt x="2523" y="3952"/>
                      </a:cubicBezTo>
                      <a:cubicBezTo>
                        <a:pt x="2888" y="3587"/>
                        <a:pt x="2888" y="2980"/>
                        <a:pt x="2523" y="2615"/>
                      </a:cubicBezTo>
                      <a:cubicBezTo>
                        <a:pt x="1945" y="2159"/>
                        <a:pt x="1945" y="1612"/>
                        <a:pt x="2006" y="943"/>
                      </a:cubicBezTo>
                      <a:cubicBezTo>
                        <a:pt x="2006" y="426"/>
                        <a:pt x="1581" y="1"/>
                        <a:pt x="1064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9" name="Google Shape;7599;p74"/>
                <p:cNvSpPr/>
                <p:nvPr/>
              </p:nvSpPr>
              <p:spPr>
                <a:xfrm>
                  <a:off x="450875" y="1001100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3" y="698"/>
                      </a:cubicBezTo>
                      <a:cubicBezTo>
                        <a:pt x="1" y="1215"/>
                        <a:pt x="305" y="1732"/>
                        <a:pt x="791" y="1853"/>
                      </a:cubicBezTo>
                      <a:cubicBezTo>
                        <a:pt x="1399" y="2096"/>
                        <a:pt x="2068" y="2188"/>
                        <a:pt x="2706" y="2188"/>
                      </a:cubicBezTo>
                      <a:cubicBezTo>
                        <a:pt x="3983" y="2188"/>
                        <a:pt x="3983" y="303"/>
                        <a:pt x="2706" y="303"/>
                      </a:cubicBezTo>
                      <a:cubicBezTo>
                        <a:pt x="2220" y="303"/>
                        <a:pt x="1764" y="212"/>
                        <a:pt x="1308" y="30"/>
                      </a:cubicBezTo>
                      <a:cubicBezTo>
                        <a:pt x="1226" y="10"/>
                        <a:pt x="1144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0" name="Google Shape;7600;p74"/>
                <p:cNvSpPr/>
                <p:nvPr/>
              </p:nvSpPr>
              <p:spPr>
                <a:xfrm>
                  <a:off x="616550" y="482825"/>
                  <a:ext cx="41050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480" extrusionOk="0">
                      <a:moveTo>
                        <a:pt x="0" y="0"/>
                      </a:moveTo>
                      <a:cubicBezTo>
                        <a:pt x="176" y="302"/>
                        <a:pt x="499" y="480"/>
                        <a:pt x="846" y="480"/>
                      </a:cubicBezTo>
                      <a:cubicBezTo>
                        <a:pt x="918" y="480"/>
                        <a:pt x="991" y="472"/>
                        <a:pt x="1064" y="456"/>
                      </a:cubicBezTo>
                      <a:cubicBezTo>
                        <a:pt x="1307" y="365"/>
                        <a:pt x="1520" y="213"/>
                        <a:pt x="164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1" name="Google Shape;7601;p74"/>
                <p:cNvSpPr/>
                <p:nvPr/>
              </p:nvSpPr>
              <p:spPr>
                <a:xfrm>
                  <a:off x="282950" y="1190275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0" y="1"/>
                      </a:moveTo>
                      <a:cubicBezTo>
                        <a:pt x="2128" y="1"/>
                        <a:pt x="1946" y="61"/>
                        <a:pt x="1763" y="153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51" y="335"/>
                        <a:pt x="1490" y="396"/>
                        <a:pt x="1429" y="457"/>
                      </a:cubicBezTo>
                      <a:cubicBezTo>
                        <a:pt x="1399" y="487"/>
                        <a:pt x="1368" y="487"/>
                        <a:pt x="1338" y="517"/>
                      </a:cubicBezTo>
                      <a:cubicBezTo>
                        <a:pt x="1277" y="548"/>
                        <a:pt x="1186" y="609"/>
                        <a:pt x="1095" y="639"/>
                      </a:cubicBezTo>
                      <a:cubicBezTo>
                        <a:pt x="1034" y="669"/>
                        <a:pt x="973" y="700"/>
                        <a:pt x="882" y="700"/>
                      </a:cubicBezTo>
                      <a:cubicBezTo>
                        <a:pt x="304" y="852"/>
                        <a:pt x="0" y="1520"/>
                        <a:pt x="304" y="2068"/>
                      </a:cubicBezTo>
                      <a:lnTo>
                        <a:pt x="274" y="2037"/>
                      </a:lnTo>
                      <a:lnTo>
                        <a:pt x="274" y="2037"/>
                      </a:lnTo>
                      <a:cubicBezTo>
                        <a:pt x="335" y="2159"/>
                        <a:pt x="426" y="2250"/>
                        <a:pt x="517" y="2341"/>
                      </a:cubicBezTo>
                      <a:cubicBezTo>
                        <a:pt x="547" y="2371"/>
                        <a:pt x="608" y="2402"/>
                        <a:pt x="669" y="2432"/>
                      </a:cubicBezTo>
                      <a:cubicBezTo>
                        <a:pt x="821" y="2523"/>
                        <a:pt x="1003" y="2554"/>
                        <a:pt x="1186" y="2554"/>
                      </a:cubicBezTo>
                      <a:cubicBezTo>
                        <a:pt x="1247" y="2554"/>
                        <a:pt x="1307" y="2554"/>
                        <a:pt x="1399" y="2523"/>
                      </a:cubicBezTo>
                      <a:cubicBezTo>
                        <a:pt x="1976" y="2371"/>
                        <a:pt x="2554" y="2068"/>
                        <a:pt x="2979" y="1612"/>
                      </a:cubicBezTo>
                      <a:cubicBezTo>
                        <a:pt x="3192" y="1399"/>
                        <a:pt x="3283" y="1064"/>
                        <a:pt x="3222" y="761"/>
                      </a:cubicBezTo>
                      <a:cubicBezTo>
                        <a:pt x="3222" y="639"/>
                        <a:pt x="3162" y="517"/>
                        <a:pt x="3101" y="426"/>
                      </a:cubicBezTo>
                      <a:cubicBezTo>
                        <a:pt x="3070" y="365"/>
                        <a:pt x="3010" y="305"/>
                        <a:pt x="2979" y="274"/>
                      </a:cubicBezTo>
                      <a:cubicBezTo>
                        <a:pt x="2797" y="92"/>
                        <a:pt x="2554" y="1"/>
                        <a:pt x="231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2" name="Google Shape;7602;p74"/>
                <p:cNvSpPr/>
                <p:nvPr/>
              </p:nvSpPr>
              <p:spPr>
                <a:xfrm>
                  <a:off x="278375" y="911775"/>
                  <a:ext cx="47150" cy="8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3352" extrusionOk="0">
                      <a:moveTo>
                        <a:pt x="943" y="1"/>
                      </a:moveTo>
                      <a:cubicBezTo>
                        <a:pt x="472" y="1"/>
                        <a:pt x="1" y="320"/>
                        <a:pt x="1" y="958"/>
                      </a:cubicBezTo>
                      <a:lnTo>
                        <a:pt x="1" y="2417"/>
                      </a:lnTo>
                      <a:cubicBezTo>
                        <a:pt x="1" y="3040"/>
                        <a:pt x="472" y="3352"/>
                        <a:pt x="943" y="3352"/>
                      </a:cubicBezTo>
                      <a:cubicBezTo>
                        <a:pt x="1414" y="3352"/>
                        <a:pt x="1886" y="3040"/>
                        <a:pt x="1886" y="2417"/>
                      </a:cubicBezTo>
                      <a:lnTo>
                        <a:pt x="1886" y="958"/>
                      </a:lnTo>
                      <a:cubicBezTo>
                        <a:pt x="1886" y="320"/>
                        <a:pt x="1414" y="1"/>
                        <a:pt x="94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3" name="Google Shape;7603;p74"/>
                <p:cNvSpPr/>
                <p:nvPr/>
              </p:nvSpPr>
              <p:spPr>
                <a:xfrm>
                  <a:off x="431100" y="1168125"/>
                  <a:ext cx="105675" cy="11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20" extrusionOk="0">
                      <a:moveTo>
                        <a:pt x="3200" y="1"/>
                      </a:moveTo>
                      <a:cubicBezTo>
                        <a:pt x="2969" y="1"/>
                        <a:pt x="2744" y="98"/>
                        <a:pt x="2585" y="279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0" y="4247"/>
                        <a:pt x="593" y="4719"/>
                        <a:pt x="1165" y="4719"/>
                      </a:cubicBezTo>
                      <a:cubicBezTo>
                        <a:pt x="1540" y="4719"/>
                        <a:pt x="1906" y="4517"/>
                        <a:pt x="2038" y="4048"/>
                      </a:cubicBezTo>
                      <a:cubicBezTo>
                        <a:pt x="2099" y="3805"/>
                        <a:pt x="2220" y="3561"/>
                        <a:pt x="2372" y="3349"/>
                      </a:cubicBezTo>
                      <a:cubicBezTo>
                        <a:pt x="2798" y="2710"/>
                        <a:pt x="3467" y="2224"/>
                        <a:pt x="3953" y="1616"/>
                      </a:cubicBezTo>
                      <a:cubicBezTo>
                        <a:pt x="4105" y="1434"/>
                        <a:pt x="4196" y="1191"/>
                        <a:pt x="4227" y="947"/>
                      </a:cubicBezTo>
                      <a:cubicBezTo>
                        <a:pt x="4227" y="765"/>
                        <a:pt x="4166" y="583"/>
                        <a:pt x="4075" y="431"/>
                      </a:cubicBezTo>
                      <a:cubicBezTo>
                        <a:pt x="4014" y="400"/>
                        <a:pt x="3983" y="339"/>
                        <a:pt x="3923" y="279"/>
                      </a:cubicBezTo>
                      <a:cubicBezTo>
                        <a:pt x="3892" y="248"/>
                        <a:pt x="3831" y="218"/>
                        <a:pt x="3801" y="188"/>
                      </a:cubicBezTo>
                      <a:cubicBezTo>
                        <a:pt x="3679" y="96"/>
                        <a:pt x="3558" y="66"/>
                        <a:pt x="3436" y="36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4" name="Google Shape;7604;p74"/>
                <p:cNvSpPr/>
                <p:nvPr/>
              </p:nvSpPr>
              <p:spPr>
                <a:xfrm>
                  <a:off x="277625" y="482825"/>
                  <a:ext cx="47900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6" h="1513" extrusionOk="0">
                      <a:moveTo>
                        <a:pt x="1" y="0"/>
                      </a:moveTo>
                      <a:lnTo>
                        <a:pt x="31" y="578"/>
                      </a:lnTo>
                      <a:cubicBezTo>
                        <a:pt x="16" y="1201"/>
                        <a:pt x="487" y="1513"/>
                        <a:pt x="962" y="1513"/>
                      </a:cubicBezTo>
                      <a:cubicBezTo>
                        <a:pt x="1437" y="1513"/>
                        <a:pt x="1916" y="1201"/>
                        <a:pt x="1916" y="578"/>
                      </a:cubicBezTo>
                      <a:lnTo>
                        <a:pt x="1916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5" name="Google Shape;7605;p74"/>
                <p:cNvSpPr/>
                <p:nvPr/>
              </p:nvSpPr>
              <p:spPr>
                <a:xfrm>
                  <a:off x="326275" y="1273375"/>
                  <a:ext cx="116275" cy="5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1" h="2331" extrusionOk="0">
                      <a:moveTo>
                        <a:pt x="1229" y="0"/>
                      </a:moveTo>
                      <a:cubicBezTo>
                        <a:pt x="447" y="0"/>
                        <a:pt x="1" y="563"/>
                        <a:pt x="456" y="1266"/>
                      </a:cubicBezTo>
                      <a:cubicBezTo>
                        <a:pt x="1125" y="2300"/>
                        <a:pt x="2280" y="2330"/>
                        <a:pt x="3404" y="2330"/>
                      </a:cubicBezTo>
                      <a:cubicBezTo>
                        <a:pt x="4650" y="2330"/>
                        <a:pt x="4650" y="415"/>
                        <a:pt x="3404" y="415"/>
                      </a:cubicBezTo>
                      <a:cubicBezTo>
                        <a:pt x="3202" y="415"/>
                        <a:pt x="2972" y="496"/>
                        <a:pt x="2769" y="496"/>
                      </a:cubicBezTo>
                      <a:cubicBezTo>
                        <a:pt x="2668" y="496"/>
                        <a:pt x="2573" y="476"/>
                        <a:pt x="2492" y="415"/>
                      </a:cubicBezTo>
                      <a:cubicBezTo>
                        <a:pt x="2036" y="124"/>
                        <a:pt x="1595" y="0"/>
                        <a:pt x="122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6" name="Google Shape;7606;p74"/>
                <p:cNvSpPr/>
                <p:nvPr/>
              </p:nvSpPr>
              <p:spPr>
                <a:xfrm>
                  <a:off x="282950" y="715350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0" y="0"/>
                      </a:moveTo>
                      <a:cubicBezTo>
                        <a:pt x="2128" y="0"/>
                        <a:pt x="1946" y="61"/>
                        <a:pt x="1763" y="152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81" y="335"/>
                        <a:pt x="1490" y="396"/>
                        <a:pt x="1429" y="456"/>
                      </a:cubicBezTo>
                      <a:cubicBezTo>
                        <a:pt x="1399" y="456"/>
                        <a:pt x="1368" y="487"/>
                        <a:pt x="1338" y="517"/>
                      </a:cubicBezTo>
                      <a:cubicBezTo>
                        <a:pt x="1277" y="547"/>
                        <a:pt x="1186" y="608"/>
                        <a:pt x="1125" y="639"/>
                      </a:cubicBezTo>
                      <a:cubicBezTo>
                        <a:pt x="1034" y="669"/>
                        <a:pt x="973" y="669"/>
                        <a:pt x="882" y="699"/>
                      </a:cubicBezTo>
                      <a:cubicBezTo>
                        <a:pt x="304" y="851"/>
                        <a:pt x="0" y="1520"/>
                        <a:pt x="304" y="2037"/>
                      </a:cubicBezTo>
                      <a:cubicBezTo>
                        <a:pt x="335" y="2158"/>
                        <a:pt x="426" y="2250"/>
                        <a:pt x="517" y="2341"/>
                      </a:cubicBezTo>
                      <a:cubicBezTo>
                        <a:pt x="578" y="2371"/>
                        <a:pt x="608" y="2402"/>
                        <a:pt x="669" y="2432"/>
                      </a:cubicBezTo>
                      <a:cubicBezTo>
                        <a:pt x="821" y="2523"/>
                        <a:pt x="1003" y="2554"/>
                        <a:pt x="1186" y="2554"/>
                      </a:cubicBezTo>
                      <a:cubicBezTo>
                        <a:pt x="1277" y="2554"/>
                        <a:pt x="1338" y="2523"/>
                        <a:pt x="1399" y="2523"/>
                      </a:cubicBezTo>
                      <a:cubicBezTo>
                        <a:pt x="2006" y="2371"/>
                        <a:pt x="2554" y="2067"/>
                        <a:pt x="2979" y="1611"/>
                      </a:cubicBezTo>
                      <a:cubicBezTo>
                        <a:pt x="3192" y="1399"/>
                        <a:pt x="3283" y="1064"/>
                        <a:pt x="3222" y="760"/>
                      </a:cubicBezTo>
                      <a:cubicBezTo>
                        <a:pt x="3222" y="639"/>
                        <a:pt x="3162" y="517"/>
                        <a:pt x="3101" y="426"/>
                      </a:cubicBezTo>
                      <a:cubicBezTo>
                        <a:pt x="3070" y="365"/>
                        <a:pt x="3010" y="304"/>
                        <a:pt x="2979" y="274"/>
                      </a:cubicBezTo>
                      <a:cubicBezTo>
                        <a:pt x="2797" y="92"/>
                        <a:pt x="2554" y="0"/>
                        <a:pt x="2310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7" name="Google Shape;7607;p74"/>
                <p:cNvSpPr/>
                <p:nvPr/>
              </p:nvSpPr>
              <p:spPr>
                <a:xfrm>
                  <a:off x="327775" y="1066950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1"/>
                      </a:moveTo>
                      <a:cubicBezTo>
                        <a:pt x="620" y="1"/>
                        <a:pt x="248" y="277"/>
                        <a:pt x="122" y="678"/>
                      </a:cubicBezTo>
                      <a:cubicBezTo>
                        <a:pt x="1" y="1195"/>
                        <a:pt x="305" y="1712"/>
                        <a:pt x="791" y="1864"/>
                      </a:cubicBezTo>
                      <a:cubicBezTo>
                        <a:pt x="1612" y="2198"/>
                        <a:pt x="2493" y="2411"/>
                        <a:pt x="3405" y="2472"/>
                      </a:cubicBezTo>
                      <a:cubicBezTo>
                        <a:pt x="3415" y="2472"/>
                        <a:pt x="3424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6" y="526"/>
                        <a:pt x="1976" y="313"/>
                        <a:pt x="1308" y="40"/>
                      </a:cubicBezTo>
                      <a:cubicBezTo>
                        <a:pt x="1217" y="13"/>
                        <a:pt x="1126" y="1"/>
                        <a:pt x="103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8" name="Google Shape;7608;p74"/>
                <p:cNvSpPr/>
                <p:nvPr/>
              </p:nvSpPr>
              <p:spPr>
                <a:xfrm>
                  <a:off x="1570975" y="810250"/>
                  <a:ext cx="40300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" h="308" extrusionOk="0">
                      <a:moveTo>
                        <a:pt x="688" y="0"/>
                      </a:moveTo>
                      <a:cubicBezTo>
                        <a:pt x="433" y="0"/>
                        <a:pt x="182" y="103"/>
                        <a:pt x="0" y="308"/>
                      </a:cubicBezTo>
                      <a:cubicBezTo>
                        <a:pt x="547" y="277"/>
                        <a:pt x="1064" y="277"/>
                        <a:pt x="1611" y="277"/>
                      </a:cubicBezTo>
                      <a:cubicBezTo>
                        <a:pt x="1398" y="186"/>
                        <a:pt x="1155" y="95"/>
                        <a:pt x="942" y="34"/>
                      </a:cubicBezTo>
                      <a:cubicBezTo>
                        <a:pt x="859" y="11"/>
                        <a:pt x="773" y="0"/>
                        <a:pt x="68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9" name="Google Shape;7609;p74"/>
                <p:cNvSpPr/>
                <p:nvPr/>
              </p:nvSpPr>
              <p:spPr>
                <a:xfrm>
                  <a:off x="1155300" y="1085425"/>
                  <a:ext cx="31950" cy="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1460" extrusionOk="0">
                      <a:moveTo>
                        <a:pt x="973" y="0"/>
                      </a:moveTo>
                      <a:cubicBezTo>
                        <a:pt x="457" y="0"/>
                        <a:pt x="31" y="426"/>
                        <a:pt x="31" y="942"/>
                      </a:cubicBezTo>
                      <a:cubicBezTo>
                        <a:pt x="1" y="1125"/>
                        <a:pt x="1" y="1277"/>
                        <a:pt x="31" y="1459"/>
                      </a:cubicBezTo>
                      <a:cubicBezTo>
                        <a:pt x="213" y="1307"/>
                        <a:pt x="852" y="547"/>
                        <a:pt x="1277" y="61"/>
                      </a:cubicBezTo>
                      <a:cubicBezTo>
                        <a:pt x="1186" y="30"/>
                        <a:pt x="1095" y="0"/>
                        <a:pt x="97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0" name="Google Shape;7610;p74"/>
                <p:cNvSpPr/>
                <p:nvPr/>
              </p:nvSpPr>
              <p:spPr>
                <a:xfrm>
                  <a:off x="1228250" y="911775"/>
                  <a:ext cx="47150" cy="8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3360" extrusionOk="0">
                      <a:moveTo>
                        <a:pt x="943" y="1"/>
                      </a:moveTo>
                      <a:cubicBezTo>
                        <a:pt x="472" y="1"/>
                        <a:pt x="1" y="320"/>
                        <a:pt x="1" y="958"/>
                      </a:cubicBezTo>
                      <a:lnTo>
                        <a:pt x="1" y="2417"/>
                      </a:lnTo>
                      <a:cubicBezTo>
                        <a:pt x="1" y="2934"/>
                        <a:pt x="426" y="3359"/>
                        <a:pt x="943" y="3359"/>
                      </a:cubicBezTo>
                      <a:cubicBezTo>
                        <a:pt x="1064" y="3359"/>
                        <a:pt x="1186" y="3329"/>
                        <a:pt x="1308" y="3268"/>
                      </a:cubicBezTo>
                      <a:cubicBezTo>
                        <a:pt x="1490" y="3055"/>
                        <a:pt x="1703" y="2812"/>
                        <a:pt x="1855" y="2539"/>
                      </a:cubicBezTo>
                      <a:cubicBezTo>
                        <a:pt x="1885" y="2508"/>
                        <a:pt x="1885" y="2447"/>
                        <a:pt x="1885" y="2417"/>
                      </a:cubicBezTo>
                      <a:lnTo>
                        <a:pt x="1885" y="958"/>
                      </a:lnTo>
                      <a:cubicBezTo>
                        <a:pt x="1885" y="320"/>
                        <a:pt x="1414" y="1"/>
                        <a:pt x="94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1" name="Google Shape;7611;p74"/>
                <p:cNvSpPr/>
                <p:nvPr/>
              </p:nvSpPr>
              <p:spPr>
                <a:xfrm>
                  <a:off x="2039050" y="810125"/>
                  <a:ext cx="62350" cy="2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4" h="1073" extrusionOk="0">
                      <a:moveTo>
                        <a:pt x="948" y="0"/>
                      </a:moveTo>
                      <a:cubicBezTo>
                        <a:pt x="531" y="0"/>
                        <a:pt x="162" y="282"/>
                        <a:pt x="62" y="708"/>
                      </a:cubicBezTo>
                      <a:cubicBezTo>
                        <a:pt x="1" y="830"/>
                        <a:pt x="1" y="951"/>
                        <a:pt x="31" y="1073"/>
                      </a:cubicBezTo>
                      <a:cubicBezTo>
                        <a:pt x="852" y="1012"/>
                        <a:pt x="1673" y="890"/>
                        <a:pt x="2493" y="708"/>
                      </a:cubicBezTo>
                      <a:cubicBezTo>
                        <a:pt x="2372" y="526"/>
                        <a:pt x="2189" y="404"/>
                        <a:pt x="2007" y="343"/>
                      </a:cubicBezTo>
                      <a:cubicBezTo>
                        <a:pt x="1733" y="252"/>
                        <a:pt x="1490" y="130"/>
                        <a:pt x="1217" y="39"/>
                      </a:cubicBezTo>
                      <a:cubicBezTo>
                        <a:pt x="1126" y="13"/>
                        <a:pt x="1036" y="0"/>
                        <a:pt x="94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2" name="Google Shape;7612;p74"/>
                <p:cNvSpPr/>
                <p:nvPr/>
              </p:nvSpPr>
              <p:spPr>
                <a:xfrm>
                  <a:off x="1749450" y="801075"/>
                  <a:ext cx="113350" cy="3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4" h="1466" extrusionOk="0">
                      <a:moveTo>
                        <a:pt x="1041" y="0"/>
                      </a:moveTo>
                      <a:cubicBezTo>
                        <a:pt x="289" y="0"/>
                        <a:pt x="1" y="371"/>
                        <a:pt x="460" y="1070"/>
                      </a:cubicBezTo>
                      <a:cubicBezTo>
                        <a:pt x="1767" y="1222"/>
                        <a:pt x="3074" y="1374"/>
                        <a:pt x="4381" y="1465"/>
                      </a:cubicBezTo>
                      <a:cubicBezTo>
                        <a:pt x="4533" y="888"/>
                        <a:pt x="4077" y="310"/>
                        <a:pt x="3469" y="310"/>
                      </a:cubicBezTo>
                      <a:cubicBezTo>
                        <a:pt x="3317" y="340"/>
                        <a:pt x="3165" y="356"/>
                        <a:pt x="3013" y="356"/>
                      </a:cubicBezTo>
                      <a:cubicBezTo>
                        <a:pt x="2861" y="356"/>
                        <a:pt x="2709" y="340"/>
                        <a:pt x="2557" y="310"/>
                      </a:cubicBezTo>
                      <a:cubicBezTo>
                        <a:pt x="1952" y="101"/>
                        <a:pt x="1433" y="0"/>
                        <a:pt x="104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3" name="Google Shape;7613;p74"/>
                <p:cNvSpPr/>
                <p:nvPr/>
              </p:nvSpPr>
              <p:spPr>
                <a:xfrm>
                  <a:off x="701650" y="1347725"/>
                  <a:ext cx="39525" cy="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" h="512" extrusionOk="0">
                      <a:moveTo>
                        <a:pt x="871" y="0"/>
                      </a:moveTo>
                      <a:cubicBezTo>
                        <a:pt x="540" y="0"/>
                        <a:pt x="216" y="163"/>
                        <a:pt x="31" y="450"/>
                      </a:cubicBezTo>
                      <a:lnTo>
                        <a:pt x="0" y="511"/>
                      </a:lnTo>
                      <a:cubicBezTo>
                        <a:pt x="517" y="481"/>
                        <a:pt x="1064" y="420"/>
                        <a:pt x="1581" y="329"/>
                      </a:cubicBezTo>
                      <a:cubicBezTo>
                        <a:pt x="1490" y="238"/>
                        <a:pt x="1429" y="177"/>
                        <a:pt x="1338" y="116"/>
                      </a:cubicBezTo>
                      <a:cubicBezTo>
                        <a:pt x="1190" y="37"/>
                        <a:pt x="1030" y="0"/>
                        <a:pt x="87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4" name="Google Shape;7614;p74"/>
                <p:cNvSpPr/>
                <p:nvPr/>
              </p:nvSpPr>
              <p:spPr>
                <a:xfrm>
                  <a:off x="264700" y="1149250"/>
                  <a:ext cx="10675" cy="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1460" extrusionOk="0">
                      <a:moveTo>
                        <a:pt x="1" y="0"/>
                      </a:moveTo>
                      <a:lnTo>
                        <a:pt x="1" y="1459"/>
                      </a:lnTo>
                      <a:cubicBezTo>
                        <a:pt x="1" y="1429"/>
                        <a:pt x="31" y="1429"/>
                        <a:pt x="62" y="1398"/>
                      </a:cubicBezTo>
                      <a:cubicBezTo>
                        <a:pt x="426" y="1034"/>
                        <a:pt x="426" y="426"/>
                        <a:pt x="62" y="61"/>
                      </a:cubicBezTo>
                      <a:cubicBezTo>
                        <a:pt x="31" y="61"/>
                        <a:pt x="31" y="31"/>
                        <a:pt x="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5" name="Google Shape;7615;p74"/>
                <p:cNvSpPr/>
                <p:nvPr/>
              </p:nvSpPr>
              <p:spPr>
                <a:xfrm>
                  <a:off x="264700" y="674325"/>
                  <a:ext cx="10675" cy="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1460" extrusionOk="0">
                      <a:moveTo>
                        <a:pt x="1" y="0"/>
                      </a:moveTo>
                      <a:lnTo>
                        <a:pt x="1" y="1459"/>
                      </a:lnTo>
                      <a:cubicBezTo>
                        <a:pt x="1" y="1429"/>
                        <a:pt x="31" y="1429"/>
                        <a:pt x="62" y="1398"/>
                      </a:cubicBezTo>
                      <a:cubicBezTo>
                        <a:pt x="426" y="1033"/>
                        <a:pt x="426" y="426"/>
                        <a:pt x="62" y="61"/>
                      </a:cubicBezTo>
                      <a:cubicBezTo>
                        <a:pt x="31" y="61"/>
                        <a:pt x="31" y="30"/>
                        <a:pt x="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6" name="Google Shape;7616;p74"/>
                <p:cNvSpPr/>
                <p:nvPr/>
              </p:nvSpPr>
              <p:spPr>
                <a:xfrm>
                  <a:off x="530675" y="1316350"/>
                  <a:ext cx="57975" cy="4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9" h="1831" extrusionOk="0">
                      <a:moveTo>
                        <a:pt x="1153" y="0"/>
                      </a:moveTo>
                      <a:cubicBezTo>
                        <a:pt x="777" y="0"/>
                        <a:pt x="406" y="203"/>
                        <a:pt x="274" y="672"/>
                      </a:cubicBezTo>
                      <a:cubicBezTo>
                        <a:pt x="183" y="1006"/>
                        <a:pt x="92" y="1341"/>
                        <a:pt x="0" y="1675"/>
                      </a:cubicBezTo>
                      <a:cubicBezTo>
                        <a:pt x="0" y="1675"/>
                        <a:pt x="1632" y="1830"/>
                        <a:pt x="1883" y="1830"/>
                      </a:cubicBezTo>
                      <a:cubicBezTo>
                        <a:pt x="1904" y="1830"/>
                        <a:pt x="1915" y="1829"/>
                        <a:pt x="1915" y="1827"/>
                      </a:cubicBezTo>
                      <a:cubicBezTo>
                        <a:pt x="1976" y="1614"/>
                        <a:pt x="2037" y="1401"/>
                        <a:pt x="2098" y="1189"/>
                      </a:cubicBezTo>
                      <a:cubicBezTo>
                        <a:pt x="2318" y="472"/>
                        <a:pt x="1728" y="0"/>
                        <a:pt x="115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7" name="Google Shape;7617;p74"/>
                <p:cNvSpPr/>
                <p:nvPr/>
              </p:nvSpPr>
              <p:spPr>
                <a:xfrm>
                  <a:off x="800925" y="1270450"/>
                  <a:ext cx="108925" cy="5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7" h="2387" extrusionOk="0">
                      <a:moveTo>
                        <a:pt x="1328" y="0"/>
                      </a:moveTo>
                      <a:cubicBezTo>
                        <a:pt x="660" y="0"/>
                        <a:pt x="0" y="692"/>
                        <a:pt x="467" y="1414"/>
                      </a:cubicBezTo>
                      <a:cubicBezTo>
                        <a:pt x="802" y="1930"/>
                        <a:pt x="1379" y="2295"/>
                        <a:pt x="2017" y="2386"/>
                      </a:cubicBezTo>
                      <a:cubicBezTo>
                        <a:pt x="2808" y="2113"/>
                        <a:pt x="3598" y="1809"/>
                        <a:pt x="4327" y="1475"/>
                      </a:cubicBezTo>
                      <a:cubicBezTo>
                        <a:pt x="4357" y="975"/>
                        <a:pt x="3961" y="561"/>
                        <a:pt x="3468" y="561"/>
                      </a:cubicBezTo>
                      <a:cubicBezTo>
                        <a:pt x="3450" y="561"/>
                        <a:pt x="3433" y="562"/>
                        <a:pt x="3416" y="563"/>
                      </a:cubicBezTo>
                      <a:lnTo>
                        <a:pt x="2473" y="563"/>
                      </a:lnTo>
                      <a:cubicBezTo>
                        <a:pt x="2382" y="532"/>
                        <a:pt x="2291" y="532"/>
                        <a:pt x="2200" y="502"/>
                      </a:cubicBezTo>
                      <a:cubicBezTo>
                        <a:pt x="2114" y="480"/>
                        <a:pt x="2073" y="459"/>
                        <a:pt x="2079" y="459"/>
                      </a:cubicBezTo>
                      <a:cubicBezTo>
                        <a:pt x="2081" y="459"/>
                        <a:pt x="2091" y="463"/>
                        <a:pt x="2109" y="471"/>
                      </a:cubicBezTo>
                      <a:cubicBezTo>
                        <a:pt x="2177" y="471"/>
                        <a:pt x="2109" y="420"/>
                        <a:pt x="2096" y="420"/>
                      </a:cubicBezTo>
                      <a:cubicBezTo>
                        <a:pt x="2095" y="420"/>
                        <a:pt x="2095" y="420"/>
                        <a:pt x="2095" y="420"/>
                      </a:cubicBezTo>
                      <a:lnTo>
                        <a:pt x="2095" y="420"/>
                      </a:lnTo>
                      <a:cubicBezTo>
                        <a:pt x="1894" y="124"/>
                        <a:pt x="1610" y="0"/>
                        <a:pt x="132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8" name="Google Shape;7618;p74"/>
                <p:cNvSpPr/>
                <p:nvPr/>
              </p:nvSpPr>
              <p:spPr>
                <a:xfrm>
                  <a:off x="264700" y="879475"/>
                  <a:ext cx="9150" cy="3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1430" extrusionOk="0">
                      <a:moveTo>
                        <a:pt x="1" y="1"/>
                      </a:moveTo>
                      <a:lnTo>
                        <a:pt x="1" y="1429"/>
                      </a:lnTo>
                      <a:cubicBezTo>
                        <a:pt x="62" y="1338"/>
                        <a:pt x="92" y="1247"/>
                        <a:pt x="153" y="1156"/>
                      </a:cubicBezTo>
                      <a:cubicBezTo>
                        <a:pt x="366" y="761"/>
                        <a:pt x="305" y="305"/>
                        <a:pt x="1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9" name="Google Shape;7619;p74"/>
                <p:cNvSpPr/>
                <p:nvPr/>
              </p:nvSpPr>
              <p:spPr>
                <a:xfrm>
                  <a:off x="1153025" y="610475"/>
                  <a:ext cx="72225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9" h="4226" extrusionOk="0">
                      <a:moveTo>
                        <a:pt x="1064" y="1"/>
                      </a:moveTo>
                      <a:cubicBezTo>
                        <a:pt x="548" y="1"/>
                        <a:pt x="122" y="426"/>
                        <a:pt x="122" y="943"/>
                      </a:cubicBezTo>
                      <a:cubicBezTo>
                        <a:pt x="0" y="2068"/>
                        <a:pt x="244" y="3223"/>
                        <a:pt x="1186" y="3952"/>
                      </a:cubicBezTo>
                      <a:cubicBezTo>
                        <a:pt x="1368" y="4135"/>
                        <a:pt x="1604" y="4226"/>
                        <a:pt x="1843" y="4226"/>
                      </a:cubicBezTo>
                      <a:cubicBezTo>
                        <a:pt x="2083" y="4226"/>
                        <a:pt x="2326" y="4135"/>
                        <a:pt x="2523" y="3952"/>
                      </a:cubicBezTo>
                      <a:cubicBezTo>
                        <a:pt x="2888" y="3587"/>
                        <a:pt x="2888" y="2980"/>
                        <a:pt x="2523" y="2615"/>
                      </a:cubicBezTo>
                      <a:cubicBezTo>
                        <a:pt x="1946" y="2159"/>
                        <a:pt x="1946" y="1612"/>
                        <a:pt x="2007" y="943"/>
                      </a:cubicBezTo>
                      <a:cubicBezTo>
                        <a:pt x="2007" y="426"/>
                        <a:pt x="1581" y="1"/>
                        <a:pt x="1064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0" name="Google Shape;7620;p74"/>
                <p:cNvSpPr/>
                <p:nvPr/>
              </p:nvSpPr>
              <p:spPr>
                <a:xfrm>
                  <a:off x="565175" y="1182375"/>
                  <a:ext cx="94675" cy="5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7" h="2026" extrusionOk="0">
                      <a:moveTo>
                        <a:pt x="2173" y="0"/>
                      </a:moveTo>
                      <a:cubicBezTo>
                        <a:pt x="1698" y="0"/>
                        <a:pt x="1223" y="61"/>
                        <a:pt x="748" y="165"/>
                      </a:cubicBezTo>
                      <a:cubicBezTo>
                        <a:pt x="353" y="256"/>
                        <a:pt x="110" y="590"/>
                        <a:pt x="79" y="985"/>
                      </a:cubicBezTo>
                      <a:cubicBezTo>
                        <a:pt x="1" y="1562"/>
                        <a:pt x="442" y="2025"/>
                        <a:pt x="974" y="2025"/>
                      </a:cubicBezTo>
                      <a:cubicBezTo>
                        <a:pt x="1059" y="2025"/>
                        <a:pt x="1146" y="2014"/>
                        <a:pt x="1234" y="1988"/>
                      </a:cubicBezTo>
                      <a:cubicBezTo>
                        <a:pt x="1588" y="1929"/>
                        <a:pt x="1941" y="1896"/>
                        <a:pt x="2286" y="1896"/>
                      </a:cubicBezTo>
                      <a:cubicBezTo>
                        <a:pt x="2475" y="1896"/>
                        <a:pt x="2662" y="1906"/>
                        <a:pt x="2845" y="1928"/>
                      </a:cubicBezTo>
                      <a:cubicBezTo>
                        <a:pt x="2862" y="1929"/>
                        <a:pt x="2878" y="1929"/>
                        <a:pt x="2894" y="1929"/>
                      </a:cubicBezTo>
                      <a:cubicBezTo>
                        <a:pt x="3389" y="1929"/>
                        <a:pt x="3787" y="1486"/>
                        <a:pt x="3757" y="985"/>
                      </a:cubicBezTo>
                      <a:cubicBezTo>
                        <a:pt x="3787" y="485"/>
                        <a:pt x="3389" y="42"/>
                        <a:pt x="2894" y="42"/>
                      </a:cubicBezTo>
                      <a:cubicBezTo>
                        <a:pt x="2878" y="42"/>
                        <a:pt x="2862" y="42"/>
                        <a:pt x="2845" y="43"/>
                      </a:cubicBezTo>
                      <a:cubicBezTo>
                        <a:pt x="2621" y="14"/>
                        <a:pt x="2397" y="0"/>
                        <a:pt x="217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1" name="Google Shape;7621;p74"/>
                <p:cNvSpPr/>
                <p:nvPr/>
              </p:nvSpPr>
              <p:spPr>
                <a:xfrm>
                  <a:off x="753325" y="482825"/>
                  <a:ext cx="47125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" h="1513" extrusionOk="0">
                      <a:moveTo>
                        <a:pt x="0" y="0"/>
                      </a:moveTo>
                      <a:lnTo>
                        <a:pt x="0" y="578"/>
                      </a:lnTo>
                      <a:cubicBezTo>
                        <a:pt x="0" y="1201"/>
                        <a:pt x="471" y="1513"/>
                        <a:pt x="943" y="1513"/>
                      </a:cubicBezTo>
                      <a:cubicBezTo>
                        <a:pt x="1414" y="1513"/>
                        <a:pt x="1885" y="1201"/>
                        <a:pt x="1885" y="578"/>
                      </a:cubicBezTo>
                      <a:lnTo>
                        <a:pt x="188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2" name="Google Shape;7622;p74"/>
                <p:cNvSpPr/>
                <p:nvPr/>
              </p:nvSpPr>
              <p:spPr>
                <a:xfrm>
                  <a:off x="1091475" y="482825"/>
                  <a:ext cx="41050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480" extrusionOk="0">
                      <a:moveTo>
                        <a:pt x="0" y="0"/>
                      </a:moveTo>
                      <a:cubicBezTo>
                        <a:pt x="177" y="302"/>
                        <a:pt x="499" y="480"/>
                        <a:pt x="846" y="480"/>
                      </a:cubicBezTo>
                      <a:cubicBezTo>
                        <a:pt x="918" y="480"/>
                        <a:pt x="991" y="472"/>
                        <a:pt x="1064" y="456"/>
                      </a:cubicBezTo>
                      <a:cubicBezTo>
                        <a:pt x="1307" y="365"/>
                        <a:pt x="1520" y="213"/>
                        <a:pt x="164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3" name="Google Shape;7623;p74"/>
                <p:cNvSpPr/>
                <p:nvPr/>
              </p:nvSpPr>
              <p:spPr>
                <a:xfrm>
                  <a:off x="1042075" y="1181925"/>
                  <a:ext cx="52450" cy="4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8" h="1642" extrusionOk="0">
                      <a:moveTo>
                        <a:pt x="2098" y="0"/>
                      </a:moveTo>
                      <a:cubicBezTo>
                        <a:pt x="1612" y="0"/>
                        <a:pt x="1125" y="31"/>
                        <a:pt x="669" y="152"/>
                      </a:cubicBezTo>
                      <a:cubicBezTo>
                        <a:pt x="274" y="243"/>
                        <a:pt x="31" y="608"/>
                        <a:pt x="1" y="973"/>
                      </a:cubicBezTo>
                      <a:cubicBezTo>
                        <a:pt x="1" y="1216"/>
                        <a:pt x="61" y="1459"/>
                        <a:pt x="183" y="1642"/>
                      </a:cubicBezTo>
                      <a:cubicBezTo>
                        <a:pt x="852" y="1125"/>
                        <a:pt x="1490" y="578"/>
                        <a:pt x="209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4" name="Google Shape;7624;p74"/>
                <p:cNvSpPr/>
                <p:nvPr/>
              </p:nvSpPr>
              <p:spPr>
                <a:xfrm>
                  <a:off x="450875" y="526175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3" y="698"/>
                      </a:cubicBezTo>
                      <a:cubicBezTo>
                        <a:pt x="1" y="1215"/>
                        <a:pt x="305" y="1731"/>
                        <a:pt x="791" y="1853"/>
                      </a:cubicBezTo>
                      <a:cubicBezTo>
                        <a:pt x="1399" y="2096"/>
                        <a:pt x="2068" y="2187"/>
                        <a:pt x="2706" y="2187"/>
                      </a:cubicBezTo>
                      <a:cubicBezTo>
                        <a:pt x="3983" y="2187"/>
                        <a:pt x="3983" y="303"/>
                        <a:pt x="2706" y="303"/>
                      </a:cubicBezTo>
                      <a:cubicBezTo>
                        <a:pt x="2220" y="303"/>
                        <a:pt x="1764" y="212"/>
                        <a:pt x="1308" y="29"/>
                      </a:cubicBezTo>
                      <a:cubicBezTo>
                        <a:pt x="1226" y="10"/>
                        <a:pt x="1144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5" name="Google Shape;7625;p74"/>
                <p:cNvSpPr/>
                <p:nvPr/>
              </p:nvSpPr>
              <p:spPr>
                <a:xfrm>
                  <a:off x="757875" y="715350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1" y="0"/>
                      </a:moveTo>
                      <a:cubicBezTo>
                        <a:pt x="2128" y="0"/>
                        <a:pt x="1946" y="61"/>
                        <a:pt x="1794" y="152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81" y="335"/>
                        <a:pt x="1490" y="396"/>
                        <a:pt x="1429" y="456"/>
                      </a:cubicBezTo>
                      <a:cubicBezTo>
                        <a:pt x="1399" y="456"/>
                        <a:pt x="1368" y="487"/>
                        <a:pt x="1338" y="517"/>
                      </a:cubicBezTo>
                      <a:cubicBezTo>
                        <a:pt x="1277" y="547"/>
                        <a:pt x="1186" y="608"/>
                        <a:pt x="1125" y="639"/>
                      </a:cubicBezTo>
                      <a:cubicBezTo>
                        <a:pt x="1034" y="669"/>
                        <a:pt x="973" y="669"/>
                        <a:pt x="882" y="699"/>
                      </a:cubicBezTo>
                      <a:cubicBezTo>
                        <a:pt x="305" y="851"/>
                        <a:pt x="1" y="1520"/>
                        <a:pt x="305" y="2037"/>
                      </a:cubicBezTo>
                      <a:cubicBezTo>
                        <a:pt x="335" y="2158"/>
                        <a:pt x="426" y="2250"/>
                        <a:pt x="517" y="2341"/>
                      </a:cubicBezTo>
                      <a:cubicBezTo>
                        <a:pt x="578" y="2371"/>
                        <a:pt x="609" y="2402"/>
                        <a:pt x="669" y="2432"/>
                      </a:cubicBezTo>
                      <a:cubicBezTo>
                        <a:pt x="821" y="2523"/>
                        <a:pt x="1004" y="2554"/>
                        <a:pt x="1216" y="2554"/>
                      </a:cubicBezTo>
                      <a:cubicBezTo>
                        <a:pt x="1277" y="2554"/>
                        <a:pt x="1338" y="2523"/>
                        <a:pt x="1399" y="2523"/>
                      </a:cubicBezTo>
                      <a:cubicBezTo>
                        <a:pt x="2007" y="2371"/>
                        <a:pt x="2554" y="2067"/>
                        <a:pt x="2979" y="1611"/>
                      </a:cubicBezTo>
                      <a:cubicBezTo>
                        <a:pt x="3192" y="1399"/>
                        <a:pt x="3283" y="1064"/>
                        <a:pt x="3223" y="760"/>
                      </a:cubicBezTo>
                      <a:cubicBezTo>
                        <a:pt x="3223" y="639"/>
                        <a:pt x="3162" y="517"/>
                        <a:pt x="3101" y="426"/>
                      </a:cubicBezTo>
                      <a:cubicBezTo>
                        <a:pt x="3071" y="365"/>
                        <a:pt x="3010" y="304"/>
                        <a:pt x="2979" y="274"/>
                      </a:cubicBezTo>
                      <a:cubicBezTo>
                        <a:pt x="2797" y="92"/>
                        <a:pt x="2554" y="0"/>
                        <a:pt x="231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6" name="Google Shape;7626;p74"/>
                <p:cNvSpPr/>
                <p:nvPr/>
              </p:nvSpPr>
              <p:spPr>
                <a:xfrm>
                  <a:off x="753325" y="911775"/>
                  <a:ext cx="47125" cy="8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" h="3352" extrusionOk="0">
                      <a:moveTo>
                        <a:pt x="943" y="1"/>
                      </a:moveTo>
                      <a:cubicBezTo>
                        <a:pt x="471" y="1"/>
                        <a:pt x="0" y="320"/>
                        <a:pt x="0" y="958"/>
                      </a:cubicBezTo>
                      <a:lnTo>
                        <a:pt x="0" y="2417"/>
                      </a:lnTo>
                      <a:cubicBezTo>
                        <a:pt x="0" y="3040"/>
                        <a:pt x="471" y="3352"/>
                        <a:pt x="943" y="3352"/>
                      </a:cubicBezTo>
                      <a:cubicBezTo>
                        <a:pt x="1414" y="3352"/>
                        <a:pt x="1885" y="3040"/>
                        <a:pt x="1885" y="2417"/>
                      </a:cubicBezTo>
                      <a:lnTo>
                        <a:pt x="1885" y="958"/>
                      </a:lnTo>
                      <a:cubicBezTo>
                        <a:pt x="1885" y="320"/>
                        <a:pt x="1414" y="1"/>
                        <a:pt x="94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7" name="Google Shape;7627;p74"/>
                <p:cNvSpPr/>
                <p:nvPr/>
              </p:nvSpPr>
              <p:spPr>
                <a:xfrm>
                  <a:off x="906025" y="1168125"/>
                  <a:ext cx="105675" cy="11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20" extrusionOk="0">
                      <a:moveTo>
                        <a:pt x="3200" y="1"/>
                      </a:moveTo>
                      <a:cubicBezTo>
                        <a:pt x="2970" y="1"/>
                        <a:pt x="2744" y="98"/>
                        <a:pt x="2585" y="279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1" y="4247"/>
                        <a:pt x="594" y="4719"/>
                        <a:pt x="1166" y="4719"/>
                      </a:cubicBezTo>
                      <a:cubicBezTo>
                        <a:pt x="1540" y="4719"/>
                        <a:pt x="1906" y="4517"/>
                        <a:pt x="2038" y="4048"/>
                      </a:cubicBezTo>
                      <a:cubicBezTo>
                        <a:pt x="2099" y="3805"/>
                        <a:pt x="2221" y="3561"/>
                        <a:pt x="2373" y="3349"/>
                      </a:cubicBezTo>
                      <a:cubicBezTo>
                        <a:pt x="2798" y="2710"/>
                        <a:pt x="3467" y="2224"/>
                        <a:pt x="3953" y="1616"/>
                      </a:cubicBezTo>
                      <a:cubicBezTo>
                        <a:pt x="4105" y="1434"/>
                        <a:pt x="4196" y="1191"/>
                        <a:pt x="4227" y="947"/>
                      </a:cubicBezTo>
                      <a:cubicBezTo>
                        <a:pt x="4227" y="765"/>
                        <a:pt x="4166" y="583"/>
                        <a:pt x="4075" y="431"/>
                      </a:cubicBezTo>
                      <a:cubicBezTo>
                        <a:pt x="4014" y="400"/>
                        <a:pt x="3984" y="339"/>
                        <a:pt x="3923" y="279"/>
                      </a:cubicBezTo>
                      <a:cubicBezTo>
                        <a:pt x="3892" y="248"/>
                        <a:pt x="3832" y="218"/>
                        <a:pt x="3801" y="188"/>
                      </a:cubicBezTo>
                      <a:cubicBezTo>
                        <a:pt x="3680" y="96"/>
                        <a:pt x="3558" y="66"/>
                        <a:pt x="3437" y="36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8" name="Google Shape;7628;p74"/>
                <p:cNvSpPr/>
                <p:nvPr/>
              </p:nvSpPr>
              <p:spPr>
                <a:xfrm>
                  <a:off x="757875" y="1190275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1" y="1"/>
                      </a:moveTo>
                      <a:cubicBezTo>
                        <a:pt x="2128" y="1"/>
                        <a:pt x="1946" y="61"/>
                        <a:pt x="1794" y="153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81" y="335"/>
                        <a:pt x="1490" y="396"/>
                        <a:pt x="1429" y="457"/>
                      </a:cubicBezTo>
                      <a:cubicBezTo>
                        <a:pt x="1399" y="487"/>
                        <a:pt x="1368" y="487"/>
                        <a:pt x="1338" y="517"/>
                      </a:cubicBezTo>
                      <a:cubicBezTo>
                        <a:pt x="1277" y="548"/>
                        <a:pt x="1186" y="609"/>
                        <a:pt x="1125" y="639"/>
                      </a:cubicBezTo>
                      <a:cubicBezTo>
                        <a:pt x="1034" y="669"/>
                        <a:pt x="973" y="700"/>
                        <a:pt x="882" y="700"/>
                      </a:cubicBezTo>
                      <a:cubicBezTo>
                        <a:pt x="305" y="852"/>
                        <a:pt x="1" y="1520"/>
                        <a:pt x="305" y="2068"/>
                      </a:cubicBezTo>
                      <a:lnTo>
                        <a:pt x="274" y="2037"/>
                      </a:lnTo>
                      <a:lnTo>
                        <a:pt x="274" y="2037"/>
                      </a:lnTo>
                      <a:cubicBezTo>
                        <a:pt x="335" y="2159"/>
                        <a:pt x="426" y="2250"/>
                        <a:pt x="517" y="2341"/>
                      </a:cubicBezTo>
                      <a:cubicBezTo>
                        <a:pt x="548" y="2371"/>
                        <a:pt x="609" y="2402"/>
                        <a:pt x="669" y="2432"/>
                      </a:cubicBezTo>
                      <a:cubicBezTo>
                        <a:pt x="821" y="2523"/>
                        <a:pt x="1004" y="2554"/>
                        <a:pt x="1186" y="2554"/>
                      </a:cubicBezTo>
                      <a:cubicBezTo>
                        <a:pt x="1247" y="2554"/>
                        <a:pt x="1308" y="2554"/>
                        <a:pt x="1399" y="2523"/>
                      </a:cubicBezTo>
                      <a:cubicBezTo>
                        <a:pt x="1976" y="2371"/>
                        <a:pt x="2554" y="2068"/>
                        <a:pt x="2979" y="1612"/>
                      </a:cubicBezTo>
                      <a:cubicBezTo>
                        <a:pt x="3192" y="1399"/>
                        <a:pt x="3283" y="1064"/>
                        <a:pt x="3223" y="761"/>
                      </a:cubicBezTo>
                      <a:cubicBezTo>
                        <a:pt x="3223" y="639"/>
                        <a:pt x="3162" y="517"/>
                        <a:pt x="3101" y="426"/>
                      </a:cubicBezTo>
                      <a:cubicBezTo>
                        <a:pt x="3071" y="365"/>
                        <a:pt x="3010" y="305"/>
                        <a:pt x="2979" y="274"/>
                      </a:cubicBezTo>
                      <a:cubicBezTo>
                        <a:pt x="2797" y="92"/>
                        <a:pt x="2554" y="1"/>
                        <a:pt x="2311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9" name="Google Shape;7629;p74"/>
                <p:cNvSpPr/>
                <p:nvPr/>
              </p:nvSpPr>
              <p:spPr>
                <a:xfrm>
                  <a:off x="802725" y="1066950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6" y="1"/>
                      </a:moveTo>
                      <a:cubicBezTo>
                        <a:pt x="620" y="1"/>
                        <a:pt x="247" y="277"/>
                        <a:pt x="122" y="678"/>
                      </a:cubicBezTo>
                      <a:cubicBezTo>
                        <a:pt x="0" y="1195"/>
                        <a:pt x="304" y="1712"/>
                        <a:pt x="790" y="1864"/>
                      </a:cubicBezTo>
                      <a:cubicBezTo>
                        <a:pt x="1611" y="2198"/>
                        <a:pt x="2492" y="2411"/>
                        <a:pt x="3404" y="2472"/>
                      </a:cubicBezTo>
                      <a:cubicBezTo>
                        <a:pt x="3414" y="2472"/>
                        <a:pt x="3424" y="2472"/>
                        <a:pt x="3433" y="2472"/>
                      </a:cubicBezTo>
                      <a:cubicBezTo>
                        <a:pt x="4620" y="2472"/>
                        <a:pt x="4610" y="617"/>
                        <a:pt x="3404" y="587"/>
                      </a:cubicBezTo>
                      <a:cubicBezTo>
                        <a:pt x="2675" y="526"/>
                        <a:pt x="1976" y="313"/>
                        <a:pt x="1307" y="40"/>
                      </a:cubicBezTo>
                      <a:cubicBezTo>
                        <a:pt x="1216" y="13"/>
                        <a:pt x="1125" y="1"/>
                        <a:pt x="103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0" name="Google Shape;7630;p74"/>
                <p:cNvSpPr/>
                <p:nvPr/>
              </p:nvSpPr>
              <p:spPr>
                <a:xfrm>
                  <a:off x="1151500" y="872050"/>
                  <a:ext cx="77900" cy="7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6" h="3089" extrusionOk="0">
                      <a:moveTo>
                        <a:pt x="1819" y="0"/>
                      </a:moveTo>
                      <a:cubicBezTo>
                        <a:pt x="1526" y="0"/>
                        <a:pt x="1232" y="141"/>
                        <a:pt x="1034" y="480"/>
                      </a:cubicBezTo>
                      <a:cubicBezTo>
                        <a:pt x="791" y="906"/>
                        <a:pt x="548" y="1301"/>
                        <a:pt x="274" y="1666"/>
                      </a:cubicBezTo>
                      <a:cubicBezTo>
                        <a:pt x="1" y="2122"/>
                        <a:pt x="153" y="2699"/>
                        <a:pt x="609" y="2973"/>
                      </a:cubicBezTo>
                      <a:cubicBezTo>
                        <a:pt x="756" y="3051"/>
                        <a:pt x="917" y="3089"/>
                        <a:pt x="1075" y="3089"/>
                      </a:cubicBezTo>
                      <a:cubicBezTo>
                        <a:pt x="1407" y="3089"/>
                        <a:pt x="1731" y="2926"/>
                        <a:pt x="1916" y="2638"/>
                      </a:cubicBezTo>
                      <a:cubicBezTo>
                        <a:pt x="2189" y="2243"/>
                        <a:pt x="2432" y="1848"/>
                        <a:pt x="2675" y="1453"/>
                      </a:cubicBezTo>
                      <a:cubicBezTo>
                        <a:pt x="3116" y="698"/>
                        <a:pt x="2471" y="0"/>
                        <a:pt x="181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1" name="Google Shape;7631;p74"/>
                <p:cNvSpPr/>
                <p:nvPr/>
              </p:nvSpPr>
              <p:spPr>
                <a:xfrm>
                  <a:off x="327775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0"/>
                      </a:moveTo>
                      <a:cubicBezTo>
                        <a:pt x="620" y="0"/>
                        <a:pt x="248" y="277"/>
                        <a:pt x="122" y="678"/>
                      </a:cubicBezTo>
                      <a:cubicBezTo>
                        <a:pt x="1" y="1195"/>
                        <a:pt x="305" y="1711"/>
                        <a:pt x="791" y="1863"/>
                      </a:cubicBezTo>
                      <a:cubicBezTo>
                        <a:pt x="1612" y="2198"/>
                        <a:pt x="2493" y="2411"/>
                        <a:pt x="3405" y="2471"/>
                      </a:cubicBezTo>
                      <a:cubicBezTo>
                        <a:pt x="3415" y="2472"/>
                        <a:pt x="3424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6" y="526"/>
                        <a:pt x="1976" y="313"/>
                        <a:pt x="1308" y="40"/>
                      </a:cubicBezTo>
                      <a:cubicBezTo>
                        <a:pt x="1217" y="13"/>
                        <a:pt x="1126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2" name="Google Shape;7632;p74"/>
                <p:cNvSpPr/>
                <p:nvPr/>
              </p:nvSpPr>
              <p:spPr>
                <a:xfrm>
                  <a:off x="326225" y="801125"/>
                  <a:ext cx="116325" cy="5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" h="2223" extrusionOk="0">
                      <a:moveTo>
                        <a:pt x="1247" y="1"/>
                      </a:moveTo>
                      <a:cubicBezTo>
                        <a:pt x="468" y="1"/>
                        <a:pt x="0" y="452"/>
                        <a:pt x="458" y="1159"/>
                      </a:cubicBezTo>
                      <a:cubicBezTo>
                        <a:pt x="1127" y="2223"/>
                        <a:pt x="2282" y="2223"/>
                        <a:pt x="3406" y="2223"/>
                      </a:cubicBezTo>
                      <a:cubicBezTo>
                        <a:pt x="4652" y="2223"/>
                        <a:pt x="4652" y="308"/>
                        <a:pt x="3406" y="308"/>
                      </a:cubicBezTo>
                      <a:cubicBezTo>
                        <a:pt x="3204" y="308"/>
                        <a:pt x="2987" y="376"/>
                        <a:pt x="2776" y="376"/>
                      </a:cubicBezTo>
                      <a:cubicBezTo>
                        <a:pt x="2670" y="376"/>
                        <a:pt x="2565" y="359"/>
                        <a:pt x="2464" y="308"/>
                      </a:cubicBezTo>
                      <a:cubicBezTo>
                        <a:pt x="2032" y="97"/>
                        <a:pt x="1606" y="1"/>
                        <a:pt x="124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3" name="Google Shape;7633;p74"/>
                <p:cNvSpPr/>
                <p:nvPr/>
              </p:nvSpPr>
              <p:spPr>
                <a:xfrm>
                  <a:off x="754800" y="801125"/>
                  <a:ext cx="116325" cy="5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" h="2223" extrusionOk="0">
                      <a:moveTo>
                        <a:pt x="1247" y="1"/>
                      </a:moveTo>
                      <a:cubicBezTo>
                        <a:pt x="468" y="1"/>
                        <a:pt x="0" y="452"/>
                        <a:pt x="458" y="1159"/>
                      </a:cubicBezTo>
                      <a:cubicBezTo>
                        <a:pt x="1127" y="2223"/>
                        <a:pt x="2282" y="2223"/>
                        <a:pt x="3406" y="2223"/>
                      </a:cubicBezTo>
                      <a:cubicBezTo>
                        <a:pt x="4622" y="2223"/>
                        <a:pt x="4653" y="308"/>
                        <a:pt x="3406" y="308"/>
                      </a:cubicBezTo>
                      <a:cubicBezTo>
                        <a:pt x="3204" y="308"/>
                        <a:pt x="2988" y="376"/>
                        <a:pt x="2776" y="376"/>
                      </a:cubicBezTo>
                      <a:cubicBezTo>
                        <a:pt x="2670" y="376"/>
                        <a:pt x="2565" y="359"/>
                        <a:pt x="2464" y="308"/>
                      </a:cubicBezTo>
                      <a:cubicBezTo>
                        <a:pt x="2032" y="97"/>
                        <a:pt x="1607" y="1"/>
                        <a:pt x="124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4" name="Google Shape;7634;p74"/>
                <p:cNvSpPr/>
                <p:nvPr/>
              </p:nvSpPr>
              <p:spPr>
                <a:xfrm>
                  <a:off x="1254050" y="801125"/>
                  <a:ext cx="116325" cy="5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" h="2223" extrusionOk="0">
                      <a:moveTo>
                        <a:pt x="1247" y="1"/>
                      </a:moveTo>
                      <a:cubicBezTo>
                        <a:pt x="468" y="1"/>
                        <a:pt x="0" y="452"/>
                        <a:pt x="458" y="1159"/>
                      </a:cubicBezTo>
                      <a:cubicBezTo>
                        <a:pt x="1127" y="2223"/>
                        <a:pt x="2282" y="2223"/>
                        <a:pt x="3406" y="2223"/>
                      </a:cubicBezTo>
                      <a:cubicBezTo>
                        <a:pt x="4622" y="2223"/>
                        <a:pt x="4653" y="308"/>
                        <a:pt x="3406" y="308"/>
                      </a:cubicBezTo>
                      <a:cubicBezTo>
                        <a:pt x="3204" y="308"/>
                        <a:pt x="2988" y="376"/>
                        <a:pt x="2776" y="376"/>
                      </a:cubicBezTo>
                      <a:cubicBezTo>
                        <a:pt x="2670" y="376"/>
                        <a:pt x="2565" y="359"/>
                        <a:pt x="2464" y="308"/>
                      </a:cubicBezTo>
                      <a:cubicBezTo>
                        <a:pt x="2032" y="97"/>
                        <a:pt x="1607" y="1"/>
                        <a:pt x="124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5" name="Google Shape;7635;p74"/>
                <p:cNvSpPr/>
                <p:nvPr/>
              </p:nvSpPr>
              <p:spPr>
                <a:xfrm>
                  <a:off x="431100" y="693200"/>
                  <a:ext cx="1056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07" extrusionOk="0">
                      <a:moveTo>
                        <a:pt x="3200" y="1"/>
                      </a:moveTo>
                      <a:cubicBezTo>
                        <a:pt x="2969" y="1"/>
                        <a:pt x="2744" y="97"/>
                        <a:pt x="2585" y="278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1" y="4245"/>
                        <a:pt x="591" y="4706"/>
                        <a:pt x="1162" y="4706"/>
                      </a:cubicBezTo>
                      <a:cubicBezTo>
                        <a:pt x="1538" y="4706"/>
                        <a:pt x="1905" y="4506"/>
                        <a:pt x="2038" y="4048"/>
                      </a:cubicBezTo>
                      <a:cubicBezTo>
                        <a:pt x="2099" y="3804"/>
                        <a:pt x="2220" y="3561"/>
                        <a:pt x="2372" y="3348"/>
                      </a:cubicBezTo>
                      <a:cubicBezTo>
                        <a:pt x="2798" y="2710"/>
                        <a:pt x="3467" y="2224"/>
                        <a:pt x="3953" y="1646"/>
                      </a:cubicBezTo>
                      <a:cubicBezTo>
                        <a:pt x="4105" y="1433"/>
                        <a:pt x="4196" y="1190"/>
                        <a:pt x="4227" y="947"/>
                      </a:cubicBezTo>
                      <a:cubicBezTo>
                        <a:pt x="4227" y="765"/>
                        <a:pt x="4166" y="582"/>
                        <a:pt x="4075" y="430"/>
                      </a:cubicBezTo>
                      <a:cubicBezTo>
                        <a:pt x="4014" y="400"/>
                        <a:pt x="3983" y="339"/>
                        <a:pt x="3923" y="278"/>
                      </a:cubicBezTo>
                      <a:cubicBezTo>
                        <a:pt x="3892" y="248"/>
                        <a:pt x="3831" y="218"/>
                        <a:pt x="3801" y="187"/>
                      </a:cubicBezTo>
                      <a:cubicBezTo>
                        <a:pt x="3679" y="96"/>
                        <a:pt x="3558" y="66"/>
                        <a:pt x="3436" y="35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6" name="Google Shape;7636;p74"/>
                <p:cNvSpPr/>
                <p:nvPr/>
              </p:nvSpPr>
              <p:spPr>
                <a:xfrm>
                  <a:off x="374875" y="913750"/>
                  <a:ext cx="97825" cy="6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3" h="2410" extrusionOk="0">
                      <a:moveTo>
                        <a:pt x="1393" y="1"/>
                      </a:moveTo>
                      <a:cubicBezTo>
                        <a:pt x="644" y="1"/>
                        <a:pt x="0" y="969"/>
                        <a:pt x="700" y="1669"/>
                      </a:cubicBezTo>
                      <a:cubicBezTo>
                        <a:pt x="1156" y="2034"/>
                        <a:pt x="1703" y="2277"/>
                        <a:pt x="2281" y="2368"/>
                      </a:cubicBezTo>
                      <a:cubicBezTo>
                        <a:pt x="2385" y="2396"/>
                        <a:pt x="2483" y="2409"/>
                        <a:pt x="2576" y="2409"/>
                      </a:cubicBezTo>
                      <a:cubicBezTo>
                        <a:pt x="3596" y="2409"/>
                        <a:pt x="3912" y="851"/>
                        <a:pt x="2798" y="545"/>
                      </a:cubicBezTo>
                      <a:cubicBezTo>
                        <a:pt x="2615" y="484"/>
                        <a:pt x="2433" y="454"/>
                        <a:pt x="2281" y="393"/>
                      </a:cubicBezTo>
                      <a:lnTo>
                        <a:pt x="2129" y="332"/>
                      </a:lnTo>
                      <a:cubicBezTo>
                        <a:pt x="2099" y="332"/>
                        <a:pt x="2068" y="302"/>
                        <a:pt x="2068" y="302"/>
                      </a:cubicBezTo>
                      <a:cubicBezTo>
                        <a:pt x="1856" y="90"/>
                        <a:pt x="1620" y="1"/>
                        <a:pt x="139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7" name="Google Shape;7637;p74"/>
                <p:cNvSpPr/>
                <p:nvPr/>
              </p:nvSpPr>
              <p:spPr>
                <a:xfrm>
                  <a:off x="588450" y="905125"/>
                  <a:ext cx="76200" cy="6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8" h="2578" extrusionOk="0">
                      <a:moveTo>
                        <a:pt x="1331" y="0"/>
                      </a:moveTo>
                      <a:cubicBezTo>
                        <a:pt x="398" y="0"/>
                        <a:pt x="0" y="1357"/>
                        <a:pt x="972" y="1802"/>
                      </a:cubicBezTo>
                      <a:lnTo>
                        <a:pt x="1002" y="1832"/>
                      </a:lnTo>
                      <a:cubicBezTo>
                        <a:pt x="1002" y="1832"/>
                        <a:pt x="1002" y="1893"/>
                        <a:pt x="1033" y="1893"/>
                      </a:cubicBezTo>
                      <a:cubicBezTo>
                        <a:pt x="1165" y="2372"/>
                        <a:pt x="1528" y="2578"/>
                        <a:pt x="1898" y="2578"/>
                      </a:cubicBezTo>
                      <a:cubicBezTo>
                        <a:pt x="2465" y="2578"/>
                        <a:pt x="3047" y="2094"/>
                        <a:pt x="2826" y="1376"/>
                      </a:cubicBezTo>
                      <a:lnTo>
                        <a:pt x="2857" y="1376"/>
                      </a:lnTo>
                      <a:cubicBezTo>
                        <a:pt x="2674" y="768"/>
                        <a:pt x="2188" y="251"/>
                        <a:pt x="1610" y="39"/>
                      </a:cubicBezTo>
                      <a:cubicBezTo>
                        <a:pt x="1513" y="12"/>
                        <a:pt x="1420" y="0"/>
                        <a:pt x="133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8" name="Google Shape;7638;p74"/>
                <p:cNvSpPr/>
                <p:nvPr/>
              </p:nvSpPr>
              <p:spPr>
                <a:xfrm>
                  <a:off x="1077800" y="905100"/>
                  <a:ext cx="68150" cy="6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6" h="2579" extrusionOk="0">
                      <a:moveTo>
                        <a:pt x="1008" y="0"/>
                      </a:moveTo>
                      <a:cubicBezTo>
                        <a:pt x="592" y="0"/>
                        <a:pt x="222" y="282"/>
                        <a:pt x="122" y="708"/>
                      </a:cubicBezTo>
                      <a:cubicBezTo>
                        <a:pt x="0" y="1134"/>
                        <a:pt x="213" y="1620"/>
                        <a:pt x="639" y="1803"/>
                      </a:cubicBezTo>
                      <a:cubicBezTo>
                        <a:pt x="639" y="1803"/>
                        <a:pt x="669" y="1833"/>
                        <a:pt x="669" y="1833"/>
                      </a:cubicBezTo>
                      <a:lnTo>
                        <a:pt x="699" y="1894"/>
                      </a:lnTo>
                      <a:cubicBezTo>
                        <a:pt x="843" y="2373"/>
                        <a:pt x="1209" y="2579"/>
                        <a:pt x="1580" y="2579"/>
                      </a:cubicBezTo>
                      <a:cubicBezTo>
                        <a:pt x="2148" y="2579"/>
                        <a:pt x="2726" y="2095"/>
                        <a:pt x="2523" y="1377"/>
                      </a:cubicBezTo>
                      <a:cubicBezTo>
                        <a:pt x="2341" y="769"/>
                        <a:pt x="1885" y="252"/>
                        <a:pt x="1277" y="40"/>
                      </a:cubicBezTo>
                      <a:cubicBezTo>
                        <a:pt x="1187" y="13"/>
                        <a:pt x="1096" y="0"/>
                        <a:pt x="100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9" name="Google Shape;7639;p74"/>
                <p:cNvSpPr/>
                <p:nvPr/>
              </p:nvSpPr>
              <p:spPr>
                <a:xfrm>
                  <a:off x="676575" y="872050"/>
                  <a:ext cx="77900" cy="7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6" h="3089" extrusionOk="0">
                      <a:moveTo>
                        <a:pt x="1819" y="0"/>
                      </a:moveTo>
                      <a:cubicBezTo>
                        <a:pt x="1526" y="0"/>
                        <a:pt x="1232" y="141"/>
                        <a:pt x="1034" y="480"/>
                      </a:cubicBezTo>
                      <a:cubicBezTo>
                        <a:pt x="821" y="906"/>
                        <a:pt x="578" y="1301"/>
                        <a:pt x="274" y="1666"/>
                      </a:cubicBezTo>
                      <a:cubicBezTo>
                        <a:pt x="0" y="2122"/>
                        <a:pt x="152" y="2699"/>
                        <a:pt x="608" y="2973"/>
                      </a:cubicBezTo>
                      <a:cubicBezTo>
                        <a:pt x="756" y="3051"/>
                        <a:pt x="916" y="3089"/>
                        <a:pt x="1075" y="3089"/>
                      </a:cubicBezTo>
                      <a:cubicBezTo>
                        <a:pt x="1406" y="3089"/>
                        <a:pt x="1730" y="2926"/>
                        <a:pt x="1915" y="2638"/>
                      </a:cubicBezTo>
                      <a:cubicBezTo>
                        <a:pt x="2189" y="2243"/>
                        <a:pt x="2462" y="1878"/>
                        <a:pt x="2675" y="1453"/>
                      </a:cubicBezTo>
                      <a:cubicBezTo>
                        <a:pt x="3116" y="698"/>
                        <a:pt x="2470" y="0"/>
                        <a:pt x="181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40" name="Google Shape;7640;p74"/>
                <p:cNvSpPr/>
                <p:nvPr/>
              </p:nvSpPr>
              <p:spPr>
                <a:xfrm>
                  <a:off x="611975" y="810125"/>
                  <a:ext cx="80325" cy="5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3" h="2208" extrusionOk="0">
                      <a:moveTo>
                        <a:pt x="1039" y="0"/>
                      </a:moveTo>
                      <a:cubicBezTo>
                        <a:pt x="622" y="0"/>
                        <a:pt x="253" y="282"/>
                        <a:pt x="153" y="708"/>
                      </a:cubicBezTo>
                      <a:cubicBezTo>
                        <a:pt x="1" y="1194"/>
                        <a:pt x="305" y="1711"/>
                        <a:pt x="791" y="1863"/>
                      </a:cubicBezTo>
                      <a:cubicBezTo>
                        <a:pt x="1065" y="1954"/>
                        <a:pt x="1308" y="2076"/>
                        <a:pt x="1581" y="2167"/>
                      </a:cubicBezTo>
                      <a:cubicBezTo>
                        <a:pt x="1683" y="2195"/>
                        <a:pt x="1779" y="2208"/>
                        <a:pt x="1870" y="2208"/>
                      </a:cubicBezTo>
                      <a:cubicBezTo>
                        <a:pt x="2871" y="2208"/>
                        <a:pt x="3212" y="650"/>
                        <a:pt x="2098" y="343"/>
                      </a:cubicBezTo>
                      <a:cubicBezTo>
                        <a:pt x="1824" y="252"/>
                        <a:pt x="1581" y="130"/>
                        <a:pt x="1308" y="39"/>
                      </a:cubicBezTo>
                      <a:cubicBezTo>
                        <a:pt x="1217" y="13"/>
                        <a:pt x="1127" y="0"/>
                        <a:pt x="103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41" name="Google Shape;7641;p74"/>
                <p:cNvSpPr/>
                <p:nvPr/>
              </p:nvSpPr>
              <p:spPr>
                <a:xfrm>
                  <a:off x="565175" y="707425"/>
                  <a:ext cx="94675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7" h="2027" extrusionOk="0">
                      <a:moveTo>
                        <a:pt x="2173" y="1"/>
                      </a:moveTo>
                      <a:cubicBezTo>
                        <a:pt x="1698" y="1"/>
                        <a:pt x="1223" y="62"/>
                        <a:pt x="748" y="165"/>
                      </a:cubicBezTo>
                      <a:cubicBezTo>
                        <a:pt x="353" y="257"/>
                        <a:pt x="110" y="591"/>
                        <a:pt x="79" y="986"/>
                      </a:cubicBezTo>
                      <a:cubicBezTo>
                        <a:pt x="1" y="1563"/>
                        <a:pt x="442" y="2026"/>
                        <a:pt x="974" y="2026"/>
                      </a:cubicBezTo>
                      <a:cubicBezTo>
                        <a:pt x="1059" y="2026"/>
                        <a:pt x="1146" y="2014"/>
                        <a:pt x="1234" y="1989"/>
                      </a:cubicBezTo>
                      <a:cubicBezTo>
                        <a:pt x="1588" y="1930"/>
                        <a:pt x="1941" y="1897"/>
                        <a:pt x="2286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2" y="1929"/>
                        <a:pt x="2878" y="1930"/>
                        <a:pt x="2894" y="1930"/>
                      </a:cubicBezTo>
                      <a:cubicBezTo>
                        <a:pt x="3389" y="1930"/>
                        <a:pt x="3787" y="1486"/>
                        <a:pt x="3757" y="986"/>
                      </a:cubicBezTo>
                      <a:cubicBezTo>
                        <a:pt x="3787" y="486"/>
                        <a:pt x="3389" y="42"/>
                        <a:pt x="2894" y="42"/>
                      </a:cubicBezTo>
                      <a:cubicBezTo>
                        <a:pt x="2878" y="42"/>
                        <a:pt x="2862" y="43"/>
                        <a:pt x="2845" y="44"/>
                      </a:cubicBezTo>
                      <a:cubicBezTo>
                        <a:pt x="2621" y="15"/>
                        <a:pt x="2397" y="1"/>
                        <a:pt x="217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42" name="Google Shape;7642;p74"/>
                <p:cNvSpPr/>
                <p:nvPr/>
              </p:nvSpPr>
              <p:spPr>
                <a:xfrm>
                  <a:off x="39540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1" y="0"/>
                      </a:moveTo>
                      <a:cubicBezTo>
                        <a:pt x="457" y="304"/>
                        <a:pt x="943" y="517"/>
                        <a:pt x="1460" y="608"/>
                      </a:cubicBezTo>
                      <a:cubicBezTo>
                        <a:pt x="1538" y="628"/>
                        <a:pt x="1617" y="637"/>
                        <a:pt x="1695" y="637"/>
                      </a:cubicBezTo>
                      <a:cubicBezTo>
                        <a:pt x="2103" y="637"/>
                        <a:pt x="2487" y="383"/>
                        <a:pt x="261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390" name="Google Shape;7390;p74"/>
              <p:cNvSpPr/>
              <p:nvPr/>
            </p:nvSpPr>
            <p:spPr>
              <a:xfrm flipH="1">
                <a:off x="14188" y="0"/>
                <a:ext cx="5012" cy="2292"/>
              </a:xfrm>
              <a:custGeom>
                <a:avLst/>
                <a:gdLst/>
                <a:ahLst/>
                <a:cxnLst/>
                <a:rect l="l" t="t" r="r" b="b"/>
                <a:pathLst>
                  <a:path w="66561" h="26379" extrusionOk="0">
                    <a:moveTo>
                      <a:pt x="9847" y="1729"/>
                    </a:moveTo>
                    <a:lnTo>
                      <a:pt x="9847" y="7686"/>
                    </a:lnTo>
                    <a:lnTo>
                      <a:pt x="3866" y="7686"/>
                    </a:lnTo>
                    <a:lnTo>
                      <a:pt x="3866" y="1729"/>
                    </a:lnTo>
                    <a:close/>
                    <a:moveTo>
                      <a:pt x="16987" y="1729"/>
                    </a:moveTo>
                    <a:lnTo>
                      <a:pt x="16987" y="7709"/>
                    </a:lnTo>
                    <a:lnTo>
                      <a:pt x="10984" y="7709"/>
                    </a:lnTo>
                    <a:lnTo>
                      <a:pt x="10984" y="1729"/>
                    </a:lnTo>
                    <a:close/>
                    <a:moveTo>
                      <a:pt x="24127" y="1729"/>
                    </a:moveTo>
                    <a:lnTo>
                      <a:pt x="24127" y="7709"/>
                    </a:lnTo>
                    <a:lnTo>
                      <a:pt x="18124" y="7709"/>
                    </a:lnTo>
                    <a:lnTo>
                      <a:pt x="18124" y="1729"/>
                    </a:lnTo>
                    <a:close/>
                    <a:moveTo>
                      <a:pt x="31245" y="1729"/>
                    </a:moveTo>
                    <a:lnTo>
                      <a:pt x="31245" y="7709"/>
                    </a:lnTo>
                    <a:lnTo>
                      <a:pt x="25264" y="7709"/>
                    </a:lnTo>
                    <a:lnTo>
                      <a:pt x="25264" y="1729"/>
                    </a:lnTo>
                    <a:close/>
                    <a:moveTo>
                      <a:pt x="38385" y="1729"/>
                    </a:moveTo>
                    <a:lnTo>
                      <a:pt x="38385" y="7709"/>
                    </a:lnTo>
                    <a:lnTo>
                      <a:pt x="32382" y="7709"/>
                    </a:lnTo>
                    <a:lnTo>
                      <a:pt x="32382" y="1729"/>
                    </a:lnTo>
                    <a:close/>
                    <a:moveTo>
                      <a:pt x="45503" y="1729"/>
                    </a:moveTo>
                    <a:lnTo>
                      <a:pt x="45503" y="7709"/>
                    </a:lnTo>
                    <a:lnTo>
                      <a:pt x="39522" y="7709"/>
                    </a:lnTo>
                    <a:lnTo>
                      <a:pt x="39522" y="1729"/>
                    </a:lnTo>
                    <a:close/>
                    <a:moveTo>
                      <a:pt x="52643" y="1729"/>
                    </a:moveTo>
                    <a:lnTo>
                      <a:pt x="52643" y="7709"/>
                    </a:lnTo>
                    <a:lnTo>
                      <a:pt x="46640" y="7709"/>
                    </a:lnTo>
                    <a:lnTo>
                      <a:pt x="46640" y="1729"/>
                    </a:lnTo>
                    <a:close/>
                    <a:moveTo>
                      <a:pt x="59761" y="1729"/>
                    </a:moveTo>
                    <a:lnTo>
                      <a:pt x="59761" y="7709"/>
                    </a:lnTo>
                    <a:lnTo>
                      <a:pt x="53780" y="7709"/>
                    </a:lnTo>
                    <a:lnTo>
                      <a:pt x="53780" y="1729"/>
                    </a:lnTo>
                    <a:close/>
                    <a:moveTo>
                      <a:pt x="9847" y="8823"/>
                    </a:moveTo>
                    <a:lnTo>
                      <a:pt x="9847" y="14804"/>
                    </a:lnTo>
                    <a:lnTo>
                      <a:pt x="3866" y="14804"/>
                    </a:lnTo>
                    <a:lnTo>
                      <a:pt x="3866" y="8823"/>
                    </a:lnTo>
                    <a:close/>
                    <a:moveTo>
                      <a:pt x="16987" y="8846"/>
                    </a:moveTo>
                    <a:lnTo>
                      <a:pt x="16987" y="14804"/>
                    </a:lnTo>
                    <a:lnTo>
                      <a:pt x="10984" y="14804"/>
                    </a:lnTo>
                    <a:lnTo>
                      <a:pt x="10984" y="8846"/>
                    </a:lnTo>
                    <a:close/>
                    <a:moveTo>
                      <a:pt x="24127" y="8846"/>
                    </a:moveTo>
                    <a:lnTo>
                      <a:pt x="24127" y="14804"/>
                    </a:lnTo>
                    <a:lnTo>
                      <a:pt x="18124" y="14804"/>
                    </a:lnTo>
                    <a:lnTo>
                      <a:pt x="18124" y="8846"/>
                    </a:lnTo>
                    <a:close/>
                    <a:moveTo>
                      <a:pt x="9847" y="15941"/>
                    </a:moveTo>
                    <a:lnTo>
                      <a:pt x="9847" y="21922"/>
                    </a:lnTo>
                    <a:lnTo>
                      <a:pt x="3866" y="21922"/>
                    </a:lnTo>
                    <a:lnTo>
                      <a:pt x="3866" y="15941"/>
                    </a:lnTo>
                    <a:close/>
                    <a:moveTo>
                      <a:pt x="16987" y="15941"/>
                    </a:moveTo>
                    <a:lnTo>
                      <a:pt x="16987" y="21922"/>
                    </a:lnTo>
                    <a:lnTo>
                      <a:pt x="10984" y="21922"/>
                    </a:lnTo>
                    <a:lnTo>
                      <a:pt x="10984" y="15941"/>
                    </a:lnTo>
                    <a:close/>
                    <a:moveTo>
                      <a:pt x="2729" y="0"/>
                    </a:moveTo>
                    <a:lnTo>
                      <a:pt x="2729" y="569"/>
                    </a:lnTo>
                    <a:lnTo>
                      <a:pt x="0" y="569"/>
                    </a:lnTo>
                    <a:lnTo>
                      <a:pt x="0" y="1706"/>
                    </a:lnTo>
                    <a:lnTo>
                      <a:pt x="2729" y="1706"/>
                    </a:lnTo>
                    <a:lnTo>
                      <a:pt x="2729" y="7664"/>
                    </a:lnTo>
                    <a:lnTo>
                      <a:pt x="0" y="7664"/>
                    </a:lnTo>
                    <a:lnTo>
                      <a:pt x="0" y="8801"/>
                    </a:lnTo>
                    <a:lnTo>
                      <a:pt x="2729" y="8801"/>
                    </a:lnTo>
                    <a:lnTo>
                      <a:pt x="2729" y="14781"/>
                    </a:lnTo>
                    <a:lnTo>
                      <a:pt x="0" y="14781"/>
                    </a:lnTo>
                    <a:lnTo>
                      <a:pt x="0" y="15918"/>
                    </a:lnTo>
                    <a:lnTo>
                      <a:pt x="2729" y="15918"/>
                    </a:lnTo>
                    <a:lnTo>
                      <a:pt x="2729" y="21899"/>
                    </a:lnTo>
                    <a:lnTo>
                      <a:pt x="0" y="21899"/>
                    </a:lnTo>
                    <a:lnTo>
                      <a:pt x="0" y="23036"/>
                    </a:lnTo>
                    <a:lnTo>
                      <a:pt x="2729" y="23036"/>
                    </a:lnTo>
                    <a:lnTo>
                      <a:pt x="2729" y="25219"/>
                    </a:lnTo>
                    <a:cubicBezTo>
                      <a:pt x="3116" y="25310"/>
                      <a:pt x="3480" y="25401"/>
                      <a:pt x="3866" y="25492"/>
                    </a:cubicBezTo>
                    <a:lnTo>
                      <a:pt x="3866" y="23036"/>
                    </a:lnTo>
                    <a:lnTo>
                      <a:pt x="9847" y="23036"/>
                    </a:lnTo>
                    <a:lnTo>
                      <a:pt x="9847" y="26356"/>
                    </a:lnTo>
                    <a:cubicBezTo>
                      <a:pt x="10233" y="26356"/>
                      <a:pt x="10620" y="26379"/>
                      <a:pt x="10984" y="26379"/>
                    </a:cubicBezTo>
                    <a:lnTo>
                      <a:pt x="10984" y="23059"/>
                    </a:lnTo>
                    <a:lnTo>
                      <a:pt x="16987" y="23059"/>
                    </a:lnTo>
                    <a:lnTo>
                      <a:pt x="16987" y="25537"/>
                    </a:lnTo>
                    <a:cubicBezTo>
                      <a:pt x="17374" y="25424"/>
                      <a:pt x="17760" y="25310"/>
                      <a:pt x="18124" y="25151"/>
                    </a:cubicBezTo>
                    <a:lnTo>
                      <a:pt x="18124" y="23059"/>
                    </a:lnTo>
                    <a:lnTo>
                      <a:pt x="22172" y="23059"/>
                    </a:lnTo>
                    <a:cubicBezTo>
                      <a:pt x="22718" y="22718"/>
                      <a:pt x="23218" y="22331"/>
                      <a:pt x="23695" y="21922"/>
                    </a:cubicBezTo>
                    <a:lnTo>
                      <a:pt x="18124" y="21922"/>
                    </a:lnTo>
                    <a:lnTo>
                      <a:pt x="18124" y="15941"/>
                    </a:lnTo>
                    <a:lnTo>
                      <a:pt x="24127" y="15941"/>
                    </a:lnTo>
                    <a:lnTo>
                      <a:pt x="24127" y="21581"/>
                    </a:lnTo>
                    <a:cubicBezTo>
                      <a:pt x="24491" y="21262"/>
                      <a:pt x="24878" y="20921"/>
                      <a:pt x="25264" y="20557"/>
                    </a:cubicBezTo>
                    <a:lnTo>
                      <a:pt x="25264" y="15941"/>
                    </a:lnTo>
                    <a:lnTo>
                      <a:pt x="29335" y="15941"/>
                    </a:lnTo>
                    <a:cubicBezTo>
                      <a:pt x="29631" y="15600"/>
                      <a:pt x="29903" y="15191"/>
                      <a:pt x="30199" y="14804"/>
                    </a:cubicBezTo>
                    <a:lnTo>
                      <a:pt x="25264" y="14804"/>
                    </a:lnTo>
                    <a:lnTo>
                      <a:pt x="25264" y="8823"/>
                    </a:lnTo>
                    <a:lnTo>
                      <a:pt x="31245" y="8823"/>
                    </a:lnTo>
                    <a:lnTo>
                      <a:pt x="31245" y="13485"/>
                    </a:lnTo>
                    <a:cubicBezTo>
                      <a:pt x="31609" y="13076"/>
                      <a:pt x="31973" y="12712"/>
                      <a:pt x="32382" y="12394"/>
                    </a:cubicBezTo>
                    <a:lnTo>
                      <a:pt x="32382" y="8823"/>
                    </a:lnTo>
                    <a:lnTo>
                      <a:pt x="38385" y="8823"/>
                    </a:lnTo>
                    <a:lnTo>
                      <a:pt x="38385" y="10097"/>
                    </a:lnTo>
                    <a:cubicBezTo>
                      <a:pt x="38749" y="10074"/>
                      <a:pt x="39136" y="10029"/>
                      <a:pt x="39522" y="10029"/>
                    </a:cubicBezTo>
                    <a:lnTo>
                      <a:pt x="39522" y="8823"/>
                    </a:lnTo>
                    <a:lnTo>
                      <a:pt x="45503" y="8823"/>
                    </a:lnTo>
                    <a:lnTo>
                      <a:pt x="45503" y="10438"/>
                    </a:lnTo>
                    <a:cubicBezTo>
                      <a:pt x="45890" y="10483"/>
                      <a:pt x="46253" y="10506"/>
                      <a:pt x="46640" y="10552"/>
                    </a:cubicBezTo>
                    <a:lnTo>
                      <a:pt x="46640" y="8846"/>
                    </a:lnTo>
                    <a:lnTo>
                      <a:pt x="52643" y="8846"/>
                    </a:lnTo>
                    <a:lnTo>
                      <a:pt x="52643" y="10688"/>
                    </a:lnTo>
                    <a:cubicBezTo>
                      <a:pt x="53007" y="10665"/>
                      <a:pt x="53348" y="10620"/>
                      <a:pt x="53780" y="10552"/>
                    </a:cubicBezTo>
                    <a:lnTo>
                      <a:pt x="53780" y="8846"/>
                    </a:lnTo>
                    <a:lnTo>
                      <a:pt x="58965" y="8846"/>
                    </a:lnTo>
                    <a:cubicBezTo>
                      <a:pt x="59647" y="8460"/>
                      <a:pt x="60284" y="8028"/>
                      <a:pt x="60898" y="7550"/>
                    </a:cubicBezTo>
                    <a:lnTo>
                      <a:pt x="60898" y="1706"/>
                    </a:lnTo>
                    <a:lnTo>
                      <a:pt x="65901" y="1706"/>
                    </a:lnTo>
                    <a:cubicBezTo>
                      <a:pt x="66128" y="1342"/>
                      <a:pt x="66356" y="955"/>
                      <a:pt x="66560" y="569"/>
                    </a:cubicBezTo>
                    <a:lnTo>
                      <a:pt x="60898" y="569"/>
                    </a:lnTo>
                    <a:lnTo>
                      <a:pt x="60898" y="0"/>
                    </a:lnTo>
                    <a:lnTo>
                      <a:pt x="59761" y="0"/>
                    </a:lnTo>
                    <a:lnTo>
                      <a:pt x="59761" y="569"/>
                    </a:lnTo>
                    <a:lnTo>
                      <a:pt x="53780" y="569"/>
                    </a:lnTo>
                    <a:lnTo>
                      <a:pt x="53780" y="0"/>
                    </a:lnTo>
                    <a:lnTo>
                      <a:pt x="52643" y="0"/>
                    </a:lnTo>
                    <a:lnTo>
                      <a:pt x="52643" y="569"/>
                    </a:lnTo>
                    <a:lnTo>
                      <a:pt x="46640" y="569"/>
                    </a:lnTo>
                    <a:lnTo>
                      <a:pt x="46640" y="0"/>
                    </a:lnTo>
                    <a:lnTo>
                      <a:pt x="45503" y="0"/>
                    </a:lnTo>
                    <a:lnTo>
                      <a:pt x="45503" y="569"/>
                    </a:lnTo>
                    <a:lnTo>
                      <a:pt x="39522" y="569"/>
                    </a:lnTo>
                    <a:lnTo>
                      <a:pt x="39522" y="0"/>
                    </a:lnTo>
                    <a:lnTo>
                      <a:pt x="38385" y="0"/>
                    </a:lnTo>
                    <a:lnTo>
                      <a:pt x="38385" y="569"/>
                    </a:lnTo>
                    <a:lnTo>
                      <a:pt x="32382" y="569"/>
                    </a:lnTo>
                    <a:lnTo>
                      <a:pt x="32382" y="0"/>
                    </a:lnTo>
                    <a:lnTo>
                      <a:pt x="31245" y="0"/>
                    </a:lnTo>
                    <a:lnTo>
                      <a:pt x="31245" y="569"/>
                    </a:lnTo>
                    <a:lnTo>
                      <a:pt x="25264" y="569"/>
                    </a:lnTo>
                    <a:lnTo>
                      <a:pt x="25264" y="0"/>
                    </a:lnTo>
                    <a:lnTo>
                      <a:pt x="24127" y="0"/>
                    </a:lnTo>
                    <a:lnTo>
                      <a:pt x="24127" y="569"/>
                    </a:lnTo>
                    <a:lnTo>
                      <a:pt x="18124" y="569"/>
                    </a:lnTo>
                    <a:lnTo>
                      <a:pt x="18124" y="0"/>
                    </a:lnTo>
                    <a:lnTo>
                      <a:pt x="16987" y="0"/>
                    </a:lnTo>
                    <a:lnTo>
                      <a:pt x="16987" y="569"/>
                    </a:lnTo>
                    <a:lnTo>
                      <a:pt x="10984" y="569"/>
                    </a:lnTo>
                    <a:lnTo>
                      <a:pt x="10984" y="0"/>
                    </a:lnTo>
                    <a:lnTo>
                      <a:pt x="9847" y="0"/>
                    </a:lnTo>
                    <a:lnTo>
                      <a:pt x="9847" y="569"/>
                    </a:lnTo>
                    <a:lnTo>
                      <a:pt x="3866" y="569"/>
                    </a:lnTo>
                    <a:lnTo>
                      <a:pt x="3866" y="0"/>
                    </a:ln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 flipH="1">
              <a:off x="-74" y="-1"/>
              <a:ext cx="19348" cy="10803"/>
              <a:chOff x="-148" y="0"/>
              <a:chExt cx="19348" cy="10803"/>
            </a:xfrm>
          </p:grpSpPr>
          <p:grpSp>
            <p:nvGrpSpPr>
              <p:cNvPr id="29" name="Google Shape;7556;p74"/>
              <p:cNvGrpSpPr/>
              <p:nvPr/>
            </p:nvGrpSpPr>
            <p:grpSpPr>
              <a:xfrm rot="10800000" flipH="1">
                <a:off x="-148" y="8509"/>
                <a:ext cx="5700" cy="2294"/>
                <a:chOff x="264700" y="482825"/>
                <a:chExt cx="2185475" cy="879300"/>
              </a:xfrm>
            </p:grpSpPr>
            <p:sp>
              <p:nvSpPr>
                <p:cNvPr id="30" name="Google Shape;7557;p74"/>
                <p:cNvSpPr/>
                <p:nvPr/>
              </p:nvSpPr>
              <p:spPr>
                <a:xfrm>
                  <a:off x="87035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0" y="0"/>
                      </a:moveTo>
                      <a:cubicBezTo>
                        <a:pt x="456" y="304"/>
                        <a:pt x="942" y="517"/>
                        <a:pt x="1459" y="608"/>
                      </a:cubicBezTo>
                      <a:cubicBezTo>
                        <a:pt x="1537" y="628"/>
                        <a:pt x="1616" y="637"/>
                        <a:pt x="1695" y="637"/>
                      </a:cubicBezTo>
                      <a:cubicBezTo>
                        <a:pt x="2102" y="637"/>
                        <a:pt x="2487" y="383"/>
                        <a:pt x="2614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7558;p74"/>
                <p:cNvSpPr/>
                <p:nvPr/>
              </p:nvSpPr>
              <p:spPr>
                <a:xfrm>
                  <a:off x="925825" y="526175"/>
                  <a:ext cx="99550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" h="2188" extrusionOk="0">
                      <a:moveTo>
                        <a:pt x="1063" y="1"/>
                      </a:moveTo>
                      <a:cubicBezTo>
                        <a:pt x="636" y="1"/>
                        <a:pt x="254" y="263"/>
                        <a:pt x="152" y="698"/>
                      </a:cubicBezTo>
                      <a:cubicBezTo>
                        <a:pt x="0" y="1215"/>
                        <a:pt x="304" y="1731"/>
                        <a:pt x="790" y="1853"/>
                      </a:cubicBezTo>
                      <a:cubicBezTo>
                        <a:pt x="1429" y="2096"/>
                        <a:pt x="2067" y="2187"/>
                        <a:pt x="2705" y="2187"/>
                      </a:cubicBezTo>
                      <a:cubicBezTo>
                        <a:pt x="3982" y="2187"/>
                        <a:pt x="3982" y="303"/>
                        <a:pt x="2705" y="303"/>
                      </a:cubicBezTo>
                      <a:cubicBezTo>
                        <a:pt x="2219" y="303"/>
                        <a:pt x="1763" y="212"/>
                        <a:pt x="1307" y="29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7559;p74"/>
                <p:cNvSpPr/>
                <p:nvPr/>
              </p:nvSpPr>
              <p:spPr>
                <a:xfrm>
                  <a:off x="925825" y="1001100"/>
                  <a:ext cx="99550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" h="2188" extrusionOk="0">
                      <a:moveTo>
                        <a:pt x="1063" y="1"/>
                      </a:moveTo>
                      <a:cubicBezTo>
                        <a:pt x="636" y="1"/>
                        <a:pt x="250" y="263"/>
                        <a:pt x="122" y="698"/>
                      </a:cubicBezTo>
                      <a:cubicBezTo>
                        <a:pt x="0" y="1215"/>
                        <a:pt x="304" y="1732"/>
                        <a:pt x="790" y="1853"/>
                      </a:cubicBezTo>
                      <a:cubicBezTo>
                        <a:pt x="1398" y="2096"/>
                        <a:pt x="2067" y="2188"/>
                        <a:pt x="2705" y="2188"/>
                      </a:cubicBezTo>
                      <a:cubicBezTo>
                        <a:pt x="3982" y="2188"/>
                        <a:pt x="3982" y="303"/>
                        <a:pt x="2705" y="303"/>
                      </a:cubicBezTo>
                      <a:cubicBezTo>
                        <a:pt x="2219" y="303"/>
                        <a:pt x="1733" y="212"/>
                        <a:pt x="1307" y="30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7560;p74"/>
                <p:cNvSpPr/>
                <p:nvPr/>
              </p:nvSpPr>
              <p:spPr>
                <a:xfrm>
                  <a:off x="992975" y="841425"/>
                  <a:ext cx="70600" cy="9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4" h="3899" extrusionOk="0">
                      <a:moveTo>
                        <a:pt x="1659" y="0"/>
                      </a:moveTo>
                      <a:cubicBezTo>
                        <a:pt x="1282" y="0"/>
                        <a:pt x="912" y="203"/>
                        <a:pt x="779" y="672"/>
                      </a:cubicBezTo>
                      <a:cubicBezTo>
                        <a:pt x="597" y="1371"/>
                        <a:pt x="414" y="2040"/>
                        <a:pt x="202" y="2739"/>
                      </a:cubicBezTo>
                      <a:cubicBezTo>
                        <a:pt x="0" y="3434"/>
                        <a:pt x="582" y="3899"/>
                        <a:pt x="1149" y="3899"/>
                      </a:cubicBezTo>
                      <a:cubicBezTo>
                        <a:pt x="1524" y="3899"/>
                        <a:pt x="1893" y="3696"/>
                        <a:pt x="2025" y="3225"/>
                      </a:cubicBezTo>
                      <a:cubicBezTo>
                        <a:pt x="2238" y="2556"/>
                        <a:pt x="2421" y="1857"/>
                        <a:pt x="2603" y="1188"/>
                      </a:cubicBezTo>
                      <a:cubicBezTo>
                        <a:pt x="2823" y="472"/>
                        <a:pt x="2234" y="0"/>
                        <a:pt x="165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7561;p74"/>
                <p:cNvSpPr/>
                <p:nvPr/>
              </p:nvSpPr>
              <p:spPr>
                <a:xfrm>
                  <a:off x="1040125" y="707425"/>
                  <a:ext cx="94650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6" h="2027" extrusionOk="0">
                      <a:moveTo>
                        <a:pt x="2172" y="1"/>
                      </a:moveTo>
                      <a:cubicBezTo>
                        <a:pt x="1697" y="1"/>
                        <a:pt x="1222" y="62"/>
                        <a:pt x="747" y="165"/>
                      </a:cubicBezTo>
                      <a:cubicBezTo>
                        <a:pt x="352" y="257"/>
                        <a:pt x="109" y="591"/>
                        <a:pt x="79" y="986"/>
                      </a:cubicBezTo>
                      <a:cubicBezTo>
                        <a:pt x="0" y="1563"/>
                        <a:pt x="441" y="2026"/>
                        <a:pt x="973" y="2026"/>
                      </a:cubicBezTo>
                      <a:cubicBezTo>
                        <a:pt x="1058" y="2026"/>
                        <a:pt x="1146" y="2014"/>
                        <a:pt x="1234" y="1989"/>
                      </a:cubicBezTo>
                      <a:cubicBezTo>
                        <a:pt x="1587" y="1930"/>
                        <a:pt x="1940" y="1897"/>
                        <a:pt x="2285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1" y="1929"/>
                        <a:pt x="2877" y="1930"/>
                        <a:pt x="2894" y="1930"/>
                      </a:cubicBezTo>
                      <a:cubicBezTo>
                        <a:pt x="3388" y="1930"/>
                        <a:pt x="3786" y="1486"/>
                        <a:pt x="3757" y="986"/>
                      </a:cubicBezTo>
                      <a:cubicBezTo>
                        <a:pt x="3786" y="486"/>
                        <a:pt x="3388" y="42"/>
                        <a:pt x="2894" y="42"/>
                      </a:cubicBezTo>
                      <a:cubicBezTo>
                        <a:pt x="2877" y="42"/>
                        <a:pt x="2861" y="43"/>
                        <a:pt x="2845" y="44"/>
                      </a:cubicBezTo>
                      <a:cubicBezTo>
                        <a:pt x="2621" y="15"/>
                        <a:pt x="2396" y="1"/>
                        <a:pt x="217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7562;p74"/>
                <p:cNvSpPr/>
                <p:nvPr/>
              </p:nvSpPr>
              <p:spPr>
                <a:xfrm>
                  <a:off x="1086925" y="810125"/>
                  <a:ext cx="72200" cy="5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2194" extrusionOk="0">
                      <a:moveTo>
                        <a:pt x="1038" y="0"/>
                      </a:moveTo>
                      <a:cubicBezTo>
                        <a:pt x="622" y="0"/>
                        <a:pt x="252" y="282"/>
                        <a:pt x="152" y="708"/>
                      </a:cubicBezTo>
                      <a:cubicBezTo>
                        <a:pt x="0" y="1194"/>
                        <a:pt x="304" y="1711"/>
                        <a:pt x="790" y="1863"/>
                      </a:cubicBezTo>
                      <a:cubicBezTo>
                        <a:pt x="1064" y="1954"/>
                        <a:pt x="1307" y="2076"/>
                        <a:pt x="1581" y="2167"/>
                      </a:cubicBezTo>
                      <a:cubicBezTo>
                        <a:pt x="1658" y="2185"/>
                        <a:pt x="1735" y="2194"/>
                        <a:pt x="1811" y="2194"/>
                      </a:cubicBezTo>
                      <a:cubicBezTo>
                        <a:pt x="2243" y="2194"/>
                        <a:pt x="2637" y="1912"/>
                        <a:pt x="2766" y="1498"/>
                      </a:cubicBezTo>
                      <a:cubicBezTo>
                        <a:pt x="2888" y="981"/>
                        <a:pt x="2584" y="465"/>
                        <a:pt x="2097" y="343"/>
                      </a:cubicBezTo>
                      <a:cubicBezTo>
                        <a:pt x="1824" y="252"/>
                        <a:pt x="1581" y="130"/>
                        <a:pt x="1307" y="39"/>
                      </a:cubicBezTo>
                      <a:cubicBezTo>
                        <a:pt x="1217" y="13"/>
                        <a:pt x="1126" y="0"/>
                        <a:pt x="103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7563;p74"/>
                <p:cNvSpPr/>
                <p:nvPr/>
              </p:nvSpPr>
              <p:spPr>
                <a:xfrm>
                  <a:off x="1228250" y="482825"/>
                  <a:ext cx="47150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1513" extrusionOk="0">
                      <a:moveTo>
                        <a:pt x="1" y="0"/>
                      </a:moveTo>
                      <a:lnTo>
                        <a:pt x="1" y="578"/>
                      </a:lnTo>
                      <a:cubicBezTo>
                        <a:pt x="1" y="1201"/>
                        <a:pt x="472" y="1513"/>
                        <a:pt x="943" y="1513"/>
                      </a:cubicBezTo>
                      <a:cubicBezTo>
                        <a:pt x="1414" y="1513"/>
                        <a:pt x="1885" y="1201"/>
                        <a:pt x="1885" y="578"/>
                      </a:cubicBezTo>
                      <a:lnTo>
                        <a:pt x="188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7564;p74"/>
                <p:cNvSpPr/>
                <p:nvPr/>
              </p:nvSpPr>
              <p:spPr>
                <a:xfrm>
                  <a:off x="849800" y="913750"/>
                  <a:ext cx="97825" cy="6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3" h="2410" extrusionOk="0">
                      <a:moveTo>
                        <a:pt x="1393" y="1"/>
                      </a:moveTo>
                      <a:cubicBezTo>
                        <a:pt x="644" y="1"/>
                        <a:pt x="1" y="969"/>
                        <a:pt x="701" y="1669"/>
                      </a:cubicBezTo>
                      <a:cubicBezTo>
                        <a:pt x="1157" y="2034"/>
                        <a:pt x="1704" y="2277"/>
                        <a:pt x="2281" y="2368"/>
                      </a:cubicBezTo>
                      <a:cubicBezTo>
                        <a:pt x="2385" y="2396"/>
                        <a:pt x="2484" y="2409"/>
                        <a:pt x="2576" y="2409"/>
                      </a:cubicBezTo>
                      <a:cubicBezTo>
                        <a:pt x="3597" y="2409"/>
                        <a:pt x="3912" y="851"/>
                        <a:pt x="2798" y="545"/>
                      </a:cubicBezTo>
                      <a:cubicBezTo>
                        <a:pt x="2616" y="484"/>
                        <a:pt x="2433" y="454"/>
                        <a:pt x="2281" y="393"/>
                      </a:cubicBezTo>
                      <a:lnTo>
                        <a:pt x="2129" y="332"/>
                      </a:lnTo>
                      <a:cubicBezTo>
                        <a:pt x="2099" y="332"/>
                        <a:pt x="2068" y="302"/>
                        <a:pt x="2068" y="302"/>
                      </a:cubicBezTo>
                      <a:cubicBezTo>
                        <a:pt x="1857" y="90"/>
                        <a:pt x="1620" y="1"/>
                        <a:pt x="139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7565;p74"/>
                <p:cNvSpPr/>
                <p:nvPr/>
              </p:nvSpPr>
              <p:spPr>
                <a:xfrm>
                  <a:off x="906025" y="693200"/>
                  <a:ext cx="1056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07" extrusionOk="0">
                      <a:moveTo>
                        <a:pt x="3200" y="1"/>
                      </a:moveTo>
                      <a:cubicBezTo>
                        <a:pt x="2970" y="1"/>
                        <a:pt x="2744" y="97"/>
                        <a:pt x="2585" y="278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1" y="4245"/>
                        <a:pt x="591" y="4706"/>
                        <a:pt x="1162" y="4706"/>
                      </a:cubicBezTo>
                      <a:cubicBezTo>
                        <a:pt x="1538" y="4706"/>
                        <a:pt x="1906" y="4506"/>
                        <a:pt x="2038" y="4048"/>
                      </a:cubicBezTo>
                      <a:cubicBezTo>
                        <a:pt x="2099" y="3804"/>
                        <a:pt x="2221" y="3561"/>
                        <a:pt x="2373" y="3348"/>
                      </a:cubicBezTo>
                      <a:cubicBezTo>
                        <a:pt x="2798" y="2710"/>
                        <a:pt x="3467" y="2224"/>
                        <a:pt x="3953" y="1646"/>
                      </a:cubicBezTo>
                      <a:cubicBezTo>
                        <a:pt x="4105" y="1433"/>
                        <a:pt x="4196" y="1190"/>
                        <a:pt x="4227" y="947"/>
                      </a:cubicBezTo>
                      <a:cubicBezTo>
                        <a:pt x="4227" y="765"/>
                        <a:pt x="4166" y="582"/>
                        <a:pt x="4075" y="430"/>
                      </a:cubicBezTo>
                      <a:cubicBezTo>
                        <a:pt x="4014" y="400"/>
                        <a:pt x="3984" y="339"/>
                        <a:pt x="3923" y="278"/>
                      </a:cubicBezTo>
                      <a:cubicBezTo>
                        <a:pt x="3892" y="248"/>
                        <a:pt x="3832" y="218"/>
                        <a:pt x="3801" y="187"/>
                      </a:cubicBezTo>
                      <a:cubicBezTo>
                        <a:pt x="3680" y="96"/>
                        <a:pt x="3558" y="66"/>
                        <a:pt x="3437" y="35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7566;p74"/>
                <p:cNvSpPr/>
                <p:nvPr/>
              </p:nvSpPr>
              <p:spPr>
                <a:xfrm>
                  <a:off x="802725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6" y="0"/>
                      </a:moveTo>
                      <a:cubicBezTo>
                        <a:pt x="620" y="0"/>
                        <a:pt x="247" y="277"/>
                        <a:pt x="122" y="678"/>
                      </a:cubicBezTo>
                      <a:cubicBezTo>
                        <a:pt x="0" y="1195"/>
                        <a:pt x="304" y="1711"/>
                        <a:pt x="790" y="1863"/>
                      </a:cubicBezTo>
                      <a:cubicBezTo>
                        <a:pt x="1611" y="2198"/>
                        <a:pt x="2492" y="2411"/>
                        <a:pt x="3404" y="2471"/>
                      </a:cubicBezTo>
                      <a:cubicBezTo>
                        <a:pt x="3414" y="2472"/>
                        <a:pt x="3424" y="2472"/>
                        <a:pt x="3433" y="2472"/>
                      </a:cubicBezTo>
                      <a:cubicBezTo>
                        <a:pt x="4620" y="2472"/>
                        <a:pt x="4610" y="617"/>
                        <a:pt x="3404" y="587"/>
                      </a:cubicBezTo>
                      <a:cubicBezTo>
                        <a:pt x="2675" y="526"/>
                        <a:pt x="1976" y="313"/>
                        <a:pt x="1307" y="40"/>
                      </a:cubicBezTo>
                      <a:cubicBezTo>
                        <a:pt x="1216" y="13"/>
                        <a:pt x="1125" y="0"/>
                        <a:pt x="1036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7567;p74"/>
                <p:cNvSpPr/>
                <p:nvPr/>
              </p:nvSpPr>
              <p:spPr>
                <a:xfrm>
                  <a:off x="1856200" y="693200"/>
                  <a:ext cx="1053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5" h="4707" extrusionOk="0">
                      <a:moveTo>
                        <a:pt x="3218" y="1"/>
                      </a:moveTo>
                      <a:cubicBezTo>
                        <a:pt x="2988" y="1"/>
                        <a:pt x="2762" y="97"/>
                        <a:pt x="2603" y="278"/>
                      </a:cubicBezTo>
                      <a:cubicBezTo>
                        <a:pt x="1722" y="1342"/>
                        <a:pt x="597" y="2163"/>
                        <a:pt x="202" y="3531"/>
                      </a:cubicBezTo>
                      <a:cubicBezTo>
                        <a:pt x="1" y="4245"/>
                        <a:pt x="583" y="4706"/>
                        <a:pt x="1151" y="4706"/>
                      </a:cubicBezTo>
                      <a:cubicBezTo>
                        <a:pt x="1526" y="4706"/>
                        <a:pt x="1893" y="4506"/>
                        <a:pt x="2026" y="4048"/>
                      </a:cubicBezTo>
                      <a:cubicBezTo>
                        <a:pt x="2087" y="3804"/>
                        <a:pt x="2208" y="3561"/>
                        <a:pt x="2360" y="3348"/>
                      </a:cubicBezTo>
                      <a:cubicBezTo>
                        <a:pt x="2786" y="2710"/>
                        <a:pt x="3455" y="2224"/>
                        <a:pt x="3941" y="1646"/>
                      </a:cubicBezTo>
                      <a:cubicBezTo>
                        <a:pt x="4093" y="1433"/>
                        <a:pt x="4184" y="1190"/>
                        <a:pt x="4214" y="947"/>
                      </a:cubicBezTo>
                      <a:cubicBezTo>
                        <a:pt x="4214" y="765"/>
                        <a:pt x="4154" y="582"/>
                        <a:pt x="4062" y="430"/>
                      </a:cubicBezTo>
                      <a:cubicBezTo>
                        <a:pt x="4032" y="400"/>
                        <a:pt x="3971" y="339"/>
                        <a:pt x="3941" y="278"/>
                      </a:cubicBezTo>
                      <a:cubicBezTo>
                        <a:pt x="3880" y="248"/>
                        <a:pt x="3850" y="218"/>
                        <a:pt x="3789" y="157"/>
                      </a:cubicBezTo>
                      <a:cubicBezTo>
                        <a:pt x="3698" y="96"/>
                        <a:pt x="3576" y="66"/>
                        <a:pt x="3455" y="35"/>
                      </a:cubicBezTo>
                      <a:cubicBezTo>
                        <a:pt x="3377" y="12"/>
                        <a:pt x="3297" y="1"/>
                        <a:pt x="3218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7568;p74"/>
                <p:cNvSpPr/>
                <p:nvPr/>
              </p:nvSpPr>
              <p:spPr>
                <a:xfrm>
                  <a:off x="182020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1" y="0"/>
                      </a:moveTo>
                      <a:cubicBezTo>
                        <a:pt x="457" y="304"/>
                        <a:pt x="943" y="517"/>
                        <a:pt x="1460" y="608"/>
                      </a:cubicBezTo>
                      <a:cubicBezTo>
                        <a:pt x="1538" y="628"/>
                        <a:pt x="1617" y="637"/>
                        <a:pt x="1695" y="637"/>
                      </a:cubicBezTo>
                      <a:cubicBezTo>
                        <a:pt x="2103" y="637"/>
                        <a:pt x="2487" y="383"/>
                        <a:pt x="261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7569;p74"/>
                <p:cNvSpPr/>
                <p:nvPr/>
              </p:nvSpPr>
              <p:spPr>
                <a:xfrm>
                  <a:off x="1993475" y="590725"/>
                  <a:ext cx="9272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9" h="3643" extrusionOk="0">
                      <a:moveTo>
                        <a:pt x="2432" y="1"/>
                      </a:moveTo>
                      <a:cubicBezTo>
                        <a:pt x="1641" y="1"/>
                        <a:pt x="882" y="365"/>
                        <a:pt x="426" y="1034"/>
                      </a:cubicBezTo>
                      <a:cubicBezTo>
                        <a:pt x="0" y="1703"/>
                        <a:pt x="61" y="2554"/>
                        <a:pt x="547" y="3192"/>
                      </a:cubicBezTo>
                      <a:cubicBezTo>
                        <a:pt x="732" y="3480"/>
                        <a:pt x="1042" y="3642"/>
                        <a:pt x="1365" y="3642"/>
                      </a:cubicBezTo>
                      <a:cubicBezTo>
                        <a:pt x="1519" y="3642"/>
                        <a:pt x="1676" y="3605"/>
                        <a:pt x="1824" y="3526"/>
                      </a:cubicBezTo>
                      <a:cubicBezTo>
                        <a:pt x="2280" y="3253"/>
                        <a:pt x="2432" y="2675"/>
                        <a:pt x="2189" y="2219"/>
                      </a:cubicBezTo>
                      <a:cubicBezTo>
                        <a:pt x="2128" y="2159"/>
                        <a:pt x="2067" y="1976"/>
                        <a:pt x="2128" y="1885"/>
                      </a:cubicBezTo>
                      <a:cubicBezTo>
                        <a:pt x="2151" y="1870"/>
                        <a:pt x="2177" y="1864"/>
                        <a:pt x="2205" y="1864"/>
                      </a:cubicBezTo>
                      <a:cubicBezTo>
                        <a:pt x="2289" y="1864"/>
                        <a:pt x="2386" y="1915"/>
                        <a:pt x="2432" y="1915"/>
                      </a:cubicBezTo>
                      <a:cubicBezTo>
                        <a:pt x="3708" y="1915"/>
                        <a:pt x="3708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7570;p74"/>
                <p:cNvSpPr/>
                <p:nvPr/>
              </p:nvSpPr>
              <p:spPr>
                <a:xfrm>
                  <a:off x="1510925" y="583875"/>
                  <a:ext cx="9197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9" h="3643" extrusionOk="0">
                      <a:moveTo>
                        <a:pt x="2432" y="1"/>
                      </a:moveTo>
                      <a:cubicBezTo>
                        <a:pt x="1612" y="1"/>
                        <a:pt x="852" y="366"/>
                        <a:pt x="396" y="1034"/>
                      </a:cubicBezTo>
                      <a:cubicBezTo>
                        <a:pt x="1" y="1703"/>
                        <a:pt x="31" y="2554"/>
                        <a:pt x="518" y="3192"/>
                      </a:cubicBezTo>
                      <a:cubicBezTo>
                        <a:pt x="703" y="3480"/>
                        <a:pt x="1026" y="3643"/>
                        <a:pt x="1358" y="3643"/>
                      </a:cubicBezTo>
                      <a:cubicBezTo>
                        <a:pt x="1517" y="3643"/>
                        <a:pt x="1677" y="3606"/>
                        <a:pt x="1825" y="3527"/>
                      </a:cubicBezTo>
                      <a:cubicBezTo>
                        <a:pt x="2280" y="3253"/>
                        <a:pt x="2432" y="2676"/>
                        <a:pt x="2159" y="2220"/>
                      </a:cubicBezTo>
                      <a:cubicBezTo>
                        <a:pt x="2129" y="2159"/>
                        <a:pt x="2037" y="1977"/>
                        <a:pt x="2129" y="1916"/>
                      </a:cubicBezTo>
                      <a:cubicBezTo>
                        <a:pt x="2159" y="1885"/>
                        <a:pt x="2193" y="1875"/>
                        <a:pt x="2228" y="1875"/>
                      </a:cubicBezTo>
                      <a:cubicBezTo>
                        <a:pt x="2297" y="1875"/>
                        <a:pt x="2372" y="1916"/>
                        <a:pt x="2432" y="1916"/>
                      </a:cubicBezTo>
                      <a:cubicBezTo>
                        <a:pt x="3679" y="1916"/>
                        <a:pt x="3679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7571;p74"/>
                <p:cNvSpPr/>
                <p:nvPr/>
              </p:nvSpPr>
              <p:spPr>
                <a:xfrm>
                  <a:off x="1032200" y="586925"/>
                  <a:ext cx="92725" cy="9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9" h="3663" extrusionOk="0">
                      <a:moveTo>
                        <a:pt x="2432" y="1"/>
                      </a:moveTo>
                      <a:cubicBezTo>
                        <a:pt x="1642" y="1"/>
                        <a:pt x="882" y="365"/>
                        <a:pt x="426" y="1034"/>
                      </a:cubicBezTo>
                      <a:cubicBezTo>
                        <a:pt x="1" y="1703"/>
                        <a:pt x="61" y="2554"/>
                        <a:pt x="548" y="3192"/>
                      </a:cubicBezTo>
                      <a:cubicBezTo>
                        <a:pt x="709" y="3494"/>
                        <a:pt x="1016" y="3663"/>
                        <a:pt x="1338" y="3663"/>
                      </a:cubicBezTo>
                      <a:cubicBezTo>
                        <a:pt x="1502" y="3663"/>
                        <a:pt x="1670" y="3619"/>
                        <a:pt x="1824" y="3526"/>
                      </a:cubicBezTo>
                      <a:cubicBezTo>
                        <a:pt x="2280" y="3253"/>
                        <a:pt x="2432" y="2675"/>
                        <a:pt x="2189" y="2219"/>
                      </a:cubicBezTo>
                      <a:cubicBezTo>
                        <a:pt x="2128" y="2189"/>
                        <a:pt x="2037" y="2007"/>
                        <a:pt x="2128" y="1915"/>
                      </a:cubicBezTo>
                      <a:cubicBezTo>
                        <a:pt x="2159" y="1885"/>
                        <a:pt x="2196" y="1875"/>
                        <a:pt x="2234" y="1875"/>
                      </a:cubicBezTo>
                      <a:cubicBezTo>
                        <a:pt x="2311" y="1875"/>
                        <a:pt x="2392" y="1915"/>
                        <a:pt x="2432" y="1915"/>
                      </a:cubicBezTo>
                      <a:cubicBezTo>
                        <a:pt x="3709" y="1915"/>
                        <a:pt x="3709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7572;p74"/>
                <p:cNvSpPr/>
                <p:nvPr/>
              </p:nvSpPr>
              <p:spPr>
                <a:xfrm>
                  <a:off x="544350" y="586925"/>
                  <a:ext cx="92725" cy="9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9" h="3663" extrusionOk="0">
                      <a:moveTo>
                        <a:pt x="2432" y="1"/>
                      </a:moveTo>
                      <a:cubicBezTo>
                        <a:pt x="1642" y="1"/>
                        <a:pt x="882" y="365"/>
                        <a:pt x="426" y="1034"/>
                      </a:cubicBezTo>
                      <a:cubicBezTo>
                        <a:pt x="0" y="1703"/>
                        <a:pt x="61" y="2554"/>
                        <a:pt x="548" y="3192"/>
                      </a:cubicBezTo>
                      <a:cubicBezTo>
                        <a:pt x="729" y="3494"/>
                        <a:pt x="1030" y="3663"/>
                        <a:pt x="1345" y="3663"/>
                      </a:cubicBezTo>
                      <a:cubicBezTo>
                        <a:pt x="1506" y="3663"/>
                        <a:pt x="1670" y="3619"/>
                        <a:pt x="1824" y="3526"/>
                      </a:cubicBezTo>
                      <a:cubicBezTo>
                        <a:pt x="2280" y="3253"/>
                        <a:pt x="2432" y="2675"/>
                        <a:pt x="2189" y="2219"/>
                      </a:cubicBezTo>
                      <a:cubicBezTo>
                        <a:pt x="2128" y="2189"/>
                        <a:pt x="2067" y="2007"/>
                        <a:pt x="2128" y="1915"/>
                      </a:cubicBezTo>
                      <a:cubicBezTo>
                        <a:pt x="2159" y="1885"/>
                        <a:pt x="2196" y="1875"/>
                        <a:pt x="2234" y="1875"/>
                      </a:cubicBezTo>
                      <a:cubicBezTo>
                        <a:pt x="2311" y="1875"/>
                        <a:pt x="2392" y="1915"/>
                        <a:pt x="2432" y="1915"/>
                      </a:cubicBezTo>
                      <a:cubicBezTo>
                        <a:pt x="3709" y="1915"/>
                        <a:pt x="3709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7573;p74"/>
                <p:cNvSpPr/>
                <p:nvPr/>
              </p:nvSpPr>
              <p:spPr>
                <a:xfrm>
                  <a:off x="1023075" y="1058825"/>
                  <a:ext cx="9197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9" h="3643" extrusionOk="0">
                      <a:moveTo>
                        <a:pt x="2432" y="0"/>
                      </a:moveTo>
                      <a:cubicBezTo>
                        <a:pt x="1612" y="0"/>
                        <a:pt x="852" y="365"/>
                        <a:pt x="396" y="1034"/>
                      </a:cubicBezTo>
                      <a:cubicBezTo>
                        <a:pt x="1" y="1702"/>
                        <a:pt x="31" y="2553"/>
                        <a:pt x="517" y="3192"/>
                      </a:cubicBezTo>
                      <a:cubicBezTo>
                        <a:pt x="702" y="3479"/>
                        <a:pt x="1026" y="3642"/>
                        <a:pt x="1358" y="3642"/>
                      </a:cubicBezTo>
                      <a:cubicBezTo>
                        <a:pt x="1516" y="3642"/>
                        <a:pt x="1677" y="3605"/>
                        <a:pt x="1825" y="3526"/>
                      </a:cubicBezTo>
                      <a:cubicBezTo>
                        <a:pt x="2280" y="3253"/>
                        <a:pt x="2432" y="2675"/>
                        <a:pt x="2159" y="2219"/>
                      </a:cubicBezTo>
                      <a:cubicBezTo>
                        <a:pt x="2128" y="2158"/>
                        <a:pt x="2037" y="1976"/>
                        <a:pt x="2128" y="1915"/>
                      </a:cubicBezTo>
                      <a:cubicBezTo>
                        <a:pt x="2159" y="1885"/>
                        <a:pt x="2193" y="1875"/>
                        <a:pt x="2228" y="1875"/>
                      </a:cubicBezTo>
                      <a:cubicBezTo>
                        <a:pt x="2297" y="1875"/>
                        <a:pt x="2372" y="1915"/>
                        <a:pt x="2432" y="1915"/>
                      </a:cubicBezTo>
                      <a:cubicBezTo>
                        <a:pt x="3679" y="1915"/>
                        <a:pt x="3679" y="0"/>
                        <a:pt x="243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7574;p74"/>
                <p:cNvSpPr/>
                <p:nvPr/>
              </p:nvSpPr>
              <p:spPr>
                <a:xfrm>
                  <a:off x="567150" y="1058825"/>
                  <a:ext cx="9197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9" h="3643" extrusionOk="0">
                      <a:moveTo>
                        <a:pt x="2432" y="0"/>
                      </a:moveTo>
                      <a:cubicBezTo>
                        <a:pt x="1611" y="0"/>
                        <a:pt x="851" y="365"/>
                        <a:pt x="395" y="1034"/>
                      </a:cubicBezTo>
                      <a:cubicBezTo>
                        <a:pt x="0" y="1702"/>
                        <a:pt x="31" y="2553"/>
                        <a:pt x="517" y="3192"/>
                      </a:cubicBezTo>
                      <a:cubicBezTo>
                        <a:pt x="702" y="3479"/>
                        <a:pt x="1026" y="3642"/>
                        <a:pt x="1357" y="3642"/>
                      </a:cubicBezTo>
                      <a:cubicBezTo>
                        <a:pt x="1516" y="3642"/>
                        <a:pt x="1676" y="3605"/>
                        <a:pt x="1824" y="3526"/>
                      </a:cubicBezTo>
                      <a:cubicBezTo>
                        <a:pt x="2280" y="3253"/>
                        <a:pt x="2432" y="2675"/>
                        <a:pt x="2158" y="2219"/>
                      </a:cubicBezTo>
                      <a:cubicBezTo>
                        <a:pt x="2128" y="2158"/>
                        <a:pt x="2037" y="1976"/>
                        <a:pt x="2128" y="1915"/>
                      </a:cubicBezTo>
                      <a:cubicBezTo>
                        <a:pt x="2158" y="1885"/>
                        <a:pt x="2192" y="1875"/>
                        <a:pt x="2227" y="1875"/>
                      </a:cubicBezTo>
                      <a:cubicBezTo>
                        <a:pt x="2297" y="1875"/>
                        <a:pt x="2371" y="1915"/>
                        <a:pt x="2432" y="1915"/>
                      </a:cubicBezTo>
                      <a:cubicBezTo>
                        <a:pt x="3678" y="1915"/>
                        <a:pt x="3678" y="0"/>
                        <a:pt x="243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7575;p74"/>
                <p:cNvSpPr/>
                <p:nvPr/>
              </p:nvSpPr>
              <p:spPr>
                <a:xfrm>
                  <a:off x="1875675" y="526175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3" y="698"/>
                      </a:cubicBezTo>
                      <a:cubicBezTo>
                        <a:pt x="1" y="1215"/>
                        <a:pt x="305" y="1731"/>
                        <a:pt x="791" y="1853"/>
                      </a:cubicBezTo>
                      <a:cubicBezTo>
                        <a:pt x="1399" y="2096"/>
                        <a:pt x="2068" y="2187"/>
                        <a:pt x="2706" y="2187"/>
                      </a:cubicBezTo>
                      <a:cubicBezTo>
                        <a:pt x="3983" y="2187"/>
                        <a:pt x="3983" y="303"/>
                        <a:pt x="2706" y="303"/>
                      </a:cubicBezTo>
                      <a:cubicBezTo>
                        <a:pt x="2220" y="303"/>
                        <a:pt x="1764" y="212"/>
                        <a:pt x="1308" y="29"/>
                      </a:cubicBezTo>
                      <a:cubicBezTo>
                        <a:pt x="1226" y="10"/>
                        <a:pt x="1144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7576;p74"/>
                <p:cNvSpPr/>
                <p:nvPr/>
              </p:nvSpPr>
              <p:spPr>
                <a:xfrm>
                  <a:off x="1752575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0"/>
                      </a:moveTo>
                      <a:cubicBezTo>
                        <a:pt x="620" y="0"/>
                        <a:pt x="247" y="277"/>
                        <a:pt x="122" y="678"/>
                      </a:cubicBezTo>
                      <a:cubicBezTo>
                        <a:pt x="1" y="1195"/>
                        <a:pt x="305" y="1711"/>
                        <a:pt x="791" y="1863"/>
                      </a:cubicBezTo>
                      <a:cubicBezTo>
                        <a:pt x="1612" y="2198"/>
                        <a:pt x="2493" y="2411"/>
                        <a:pt x="3405" y="2471"/>
                      </a:cubicBezTo>
                      <a:cubicBezTo>
                        <a:pt x="3415" y="2472"/>
                        <a:pt x="3424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5" y="526"/>
                        <a:pt x="1976" y="313"/>
                        <a:pt x="1308" y="40"/>
                      </a:cubicBezTo>
                      <a:cubicBezTo>
                        <a:pt x="1217" y="13"/>
                        <a:pt x="1126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7577;p74"/>
                <p:cNvSpPr/>
                <p:nvPr/>
              </p:nvSpPr>
              <p:spPr>
                <a:xfrm>
                  <a:off x="1566400" y="482825"/>
                  <a:ext cx="41075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3" h="480" extrusionOk="0">
                      <a:moveTo>
                        <a:pt x="1" y="0"/>
                      </a:moveTo>
                      <a:cubicBezTo>
                        <a:pt x="177" y="302"/>
                        <a:pt x="499" y="480"/>
                        <a:pt x="847" y="480"/>
                      </a:cubicBezTo>
                      <a:cubicBezTo>
                        <a:pt x="919" y="480"/>
                        <a:pt x="992" y="472"/>
                        <a:pt x="1065" y="456"/>
                      </a:cubicBezTo>
                      <a:cubicBezTo>
                        <a:pt x="1308" y="365"/>
                        <a:pt x="1520" y="213"/>
                        <a:pt x="164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7578;p74"/>
                <p:cNvSpPr/>
                <p:nvPr/>
              </p:nvSpPr>
              <p:spPr>
                <a:xfrm>
                  <a:off x="2227500" y="592025"/>
                  <a:ext cx="115550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2" h="2472" extrusionOk="0">
                      <a:moveTo>
                        <a:pt x="1037" y="0"/>
                      </a:moveTo>
                      <a:cubicBezTo>
                        <a:pt x="621" y="0"/>
                        <a:pt x="248" y="277"/>
                        <a:pt x="123" y="678"/>
                      </a:cubicBezTo>
                      <a:cubicBezTo>
                        <a:pt x="1" y="1195"/>
                        <a:pt x="305" y="1711"/>
                        <a:pt x="791" y="1863"/>
                      </a:cubicBezTo>
                      <a:cubicBezTo>
                        <a:pt x="1612" y="2198"/>
                        <a:pt x="2493" y="2411"/>
                        <a:pt x="3405" y="2471"/>
                      </a:cubicBezTo>
                      <a:cubicBezTo>
                        <a:pt x="3415" y="2472"/>
                        <a:pt x="3425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6" y="526"/>
                        <a:pt x="1977" y="313"/>
                        <a:pt x="1308" y="40"/>
                      </a:cubicBezTo>
                      <a:cubicBezTo>
                        <a:pt x="1217" y="13"/>
                        <a:pt x="1126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7579;p74"/>
                <p:cNvSpPr/>
                <p:nvPr/>
              </p:nvSpPr>
              <p:spPr>
                <a:xfrm>
                  <a:off x="2182675" y="715225"/>
                  <a:ext cx="82100" cy="6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9" extrusionOk="0">
                      <a:moveTo>
                        <a:pt x="2386" y="1"/>
                      </a:moveTo>
                      <a:cubicBezTo>
                        <a:pt x="2361" y="1"/>
                        <a:pt x="2336" y="2"/>
                        <a:pt x="2311" y="5"/>
                      </a:cubicBezTo>
                      <a:cubicBezTo>
                        <a:pt x="2128" y="5"/>
                        <a:pt x="1946" y="36"/>
                        <a:pt x="1764" y="157"/>
                      </a:cubicBezTo>
                      <a:cubicBezTo>
                        <a:pt x="1733" y="188"/>
                        <a:pt x="1672" y="218"/>
                        <a:pt x="1642" y="279"/>
                      </a:cubicBezTo>
                      <a:cubicBezTo>
                        <a:pt x="1581" y="340"/>
                        <a:pt x="1490" y="401"/>
                        <a:pt x="1429" y="461"/>
                      </a:cubicBezTo>
                      <a:cubicBezTo>
                        <a:pt x="1399" y="461"/>
                        <a:pt x="1368" y="492"/>
                        <a:pt x="1338" y="522"/>
                      </a:cubicBezTo>
                      <a:cubicBezTo>
                        <a:pt x="1277" y="552"/>
                        <a:pt x="1186" y="613"/>
                        <a:pt x="1125" y="644"/>
                      </a:cubicBezTo>
                      <a:cubicBezTo>
                        <a:pt x="1034" y="674"/>
                        <a:pt x="973" y="674"/>
                        <a:pt x="882" y="704"/>
                      </a:cubicBezTo>
                      <a:cubicBezTo>
                        <a:pt x="305" y="856"/>
                        <a:pt x="1" y="1525"/>
                        <a:pt x="305" y="2042"/>
                      </a:cubicBezTo>
                      <a:cubicBezTo>
                        <a:pt x="335" y="2163"/>
                        <a:pt x="426" y="2255"/>
                        <a:pt x="517" y="2346"/>
                      </a:cubicBezTo>
                      <a:cubicBezTo>
                        <a:pt x="578" y="2376"/>
                        <a:pt x="609" y="2407"/>
                        <a:pt x="669" y="2437"/>
                      </a:cubicBezTo>
                      <a:cubicBezTo>
                        <a:pt x="821" y="2528"/>
                        <a:pt x="1004" y="2559"/>
                        <a:pt x="1186" y="2559"/>
                      </a:cubicBezTo>
                      <a:cubicBezTo>
                        <a:pt x="1277" y="2559"/>
                        <a:pt x="1338" y="2528"/>
                        <a:pt x="1399" y="2528"/>
                      </a:cubicBezTo>
                      <a:cubicBezTo>
                        <a:pt x="2007" y="2376"/>
                        <a:pt x="2554" y="2072"/>
                        <a:pt x="2979" y="1616"/>
                      </a:cubicBezTo>
                      <a:cubicBezTo>
                        <a:pt x="3192" y="1404"/>
                        <a:pt x="3283" y="1069"/>
                        <a:pt x="3223" y="765"/>
                      </a:cubicBezTo>
                      <a:cubicBezTo>
                        <a:pt x="3223" y="644"/>
                        <a:pt x="3162" y="522"/>
                        <a:pt x="3101" y="431"/>
                      </a:cubicBezTo>
                      <a:cubicBezTo>
                        <a:pt x="3071" y="370"/>
                        <a:pt x="3010" y="309"/>
                        <a:pt x="2979" y="279"/>
                      </a:cubicBezTo>
                      <a:cubicBezTo>
                        <a:pt x="2816" y="115"/>
                        <a:pt x="2603" y="1"/>
                        <a:pt x="238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7580;p74"/>
                <p:cNvSpPr/>
                <p:nvPr/>
              </p:nvSpPr>
              <p:spPr>
                <a:xfrm>
                  <a:off x="1707750" y="715225"/>
                  <a:ext cx="82100" cy="6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9" extrusionOk="0">
                      <a:moveTo>
                        <a:pt x="2386" y="1"/>
                      </a:moveTo>
                      <a:cubicBezTo>
                        <a:pt x="2361" y="1"/>
                        <a:pt x="2335" y="2"/>
                        <a:pt x="2310" y="5"/>
                      </a:cubicBezTo>
                      <a:cubicBezTo>
                        <a:pt x="2128" y="5"/>
                        <a:pt x="1946" y="36"/>
                        <a:pt x="1763" y="157"/>
                      </a:cubicBezTo>
                      <a:cubicBezTo>
                        <a:pt x="1733" y="188"/>
                        <a:pt x="1672" y="218"/>
                        <a:pt x="1642" y="279"/>
                      </a:cubicBezTo>
                      <a:cubicBezTo>
                        <a:pt x="1581" y="340"/>
                        <a:pt x="1490" y="401"/>
                        <a:pt x="1429" y="461"/>
                      </a:cubicBezTo>
                      <a:cubicBezTo>
                        <a:pt x="1398" y="461"/>
                        <a:pt x="1368" y="492"/>
                        <a:pt x="1338" y="522"/>
                      </a:cubicBezTo>
                      <a:cubicBezTo>
                        <a:pt x="1277" y="552"/>
                        <a:pt x="1186" y="613"/>
                        <a:pt x="1095" y="644"/>
                      </a:cubicBezTo>
                      <a:cubicBezTo>
                        <a:pt x="1034" y="674"/>
                        <a:pt x="973" y="674"/>
                        <a:pt x="882" y="704"/>
                      </a:cubicBezTo>
                      <a:cubicBezTo>
                        <a:pt x="304" y="856"/>
                        <a:pt x="0" y="1525"/>
                        <a:pt x="304" y="2042"/>
                      </a:cubicBezTo>
                      <a:cubicBezTo>
                        <a:pt x="335" y="2163"/>
                        <a:pt x="426" y="2255"/>
                        <a:pt x="517" y="2346"/>
                      </a:cubicBezTo>
                      <a:cubicBezTo>
                        <a:pt x="578" y="2376"/>
                        <a:pt x="608" y="2407"/>
                        <a:pt x="669" y="2437"/>
                      </a:cubicBezTo>
                      <a:cubicBezTo>
                        <a:pt x="821" y="2528"/>
                        <a:pt x="1003" y="2559"/>
                        <a:pt x="1186" y="2559"/>
                      </a:cubicBezTo>
                      <a:cubicBezTo>
                        <a:pt x="1277" y="2559"/>
                        <a:pt x="1338" y="2528"/>
                        <a:pt x="1398" y="2528"/>
                      </a:cubicBezTo>
                      <a:cubicBezTo>
                        <a:pt x="2006" y="2376"/>
                        <a:pt x="2554" y="2072"/>
                        <a:pt x="2979" y="1616"/>
                      </a:cubicBezTo>
                      <a:cubicBezTo>
                        <a:pt x="3192" y="1404"/>
                        <a:pt x="3283" y="1069"/>
                        <a:pt x="3222" y="765"/>
                      </a:cubicBezTo>
                      <a:cubicBezTo>
                        <a:pt x="3222" y="644"/>
                        <a:pt x="3161" y="522"/>
                        <a:pt x="3101" y="431"/>
                      </a:cubicBezTo>
                      <a:cubicBezTo>
                        <a:pt x="3070" y="370"/>
                        <a:pt x="3009" y="309"/>
                        <a:pt x="2979" y="279"/>
                      </a:cubicBezTo>
                      <a:cubicBezTo>
                        <a:pt x="2816" y="115"/>
                        <a:pt x="2603" y="1"/>
                        <a:pt x="238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7581;p74"/>
                <p:cNvSpPr/>
                <p:nvPr/>
              </p:nvSpPr>
              <p:spPr>
                <a:xfrm>
                  <a:off x="2178125" y="482825"/>
                  <a:ext cx="47125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" h="1513" extrusionOk="0">
                      <a:moveTo>
                        <a:pt x="0" y="0"/>
                      </a:moveTo>
                      <a:lnTo>
                        <a:pt x="0" y="578"/>
                      </a:lnTo>
                      <a:cubicBezTo>
                        <a:pt x="0" y="1201"/>
                        <a:pt x="471" y="1513"/>
                        <a:pt x="942" y="1513"/>
                      </a:cubicBezTo>
                      <a:cubicBezTo>
                        <a:pt x="1414" y="1513"/>
                        <a:pt x="1885" y="1201"/>
                        <a:pt x="1885" y="578"/>
                      </a:cubicBezTo>
                      <a:lnTo>
                        <a:pt x="188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7582;p74"/>
                <p:cNvSpPr/>
                <p:nvPr/>
              </p:nvSpPr>
              <p:spPr>
                <a:xfrm>
                  <a:off x="229515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0" y="0"/>
                      </a:moveTo>
                      <a:cubicBezTo>
                        <a:pt x="456" y="304"/>
                        <a:pt x="942" y="517"/>
                        <a:pt x="1459" y="608"/>
                      </a:cubicBezTo>
                      <a:cubicBezTo>
                        <a:pt x="1537" y="628"/>
                        <a:pt x="1616" y="637"/>
                        <a:pt x="1694" y="637"/>
                      </a:cubicBezTo>
                      <a:cubicBezTo>
                        <a:pt x="2102" y="637"/>
                        <a:pt x="2487" y="383"/>
                        <a:pt x="2614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7583;p74"/>
                <p:cNvSpPr/>
                <p:nvPr/>
              </p:nvSpPr>
              <p:spPr>
                <a:xfrm>
                  <a:off x="2350625" y="526175"/>
                  <a:ext cx="99550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" h="2188" extrusionOk="0">
                      <a:moveTo>
                        <a:pt x="1063" y="1"/>
                      </a:moveTo>
                      <a:cubicBezTo>
                        <a:pt x="636" y="1"/>
                        <a:pt x="250" y="263"/>
                        <a:pt x="122" y="698"/>
                      </a:cubicBezTo>
                      <a:cubicBezTo>
                        <a:pt x="0" y="1215"/>
                        <a:pt x="304" y="1731"/>
                        <a:pt x="790" y="1853"/>
                      </a:cubicBezTo>
                      <a:cubicBezTo>
                        <a:pt x="1398" y="2096"/>
                        <a:pt x="2067" y="2187"/>
                        <a:pt x="2705" y="2187"/>
                      </a:cubicBezTo>
                      <a:cubicBezTo>
                        <a:pt x="3982" y="2187"/>
                        <a:pt x="3982" y="303"/>
                        <a:pt x="2705" y="303"/>
                      </a:cubicBezTo>
                      <a:cubicBezTo>
                        <a:pt x="2219" y="303"/>
                        <a:pt x="1733" y="212"/>
                        <a:pt x="1307" y="29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7584;p74"/>
                <p:cNvSpPr/>
                <p:nvPr/>
              </p:nvSpPr>
              <p:spPr>
                <a:xfrm>
                  <a:off x="2102900" y="610475"/>
                  <a:ext cx="72200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4226" extrusionOk="0">
                      <a:moveTo>
                        <a:pt x="1064" y="1"/>
                      </a:moveTo>
                      <a:cubicBezTo>
                        <a:pt x="547" y="1"/>
                        <a:pt x="122" y="426"/>
                        <a:pt x="122" y="943"/>
                      </a:cubicBezTo>
                      <a:cubicBezTo>
                        <a:pt x="0" y="2068"/>
                        <a:pt x="243" y="3223"/>
                        <a:pt x="1185" y="3952"/>
                      </a:cubicBezTo>
                      <a:cubicBezTo>
                        <a:pt x="1368" y="4135"/>
                        <a:pt x="1603" y="4226"/>
                        <a:pt x="1843" y="4226"/>
                      </a:cubicBezTo>
                      <a:cubicBezTo>
                        <a:pt x="2082" y="4226"/>
                        <a:pt x="2325" y="4135"/>
                        <a:pt x="2523" y="3952"/>
                      </a:cubicBezTo>
                      <a:cubicBezTo>
                        <a:pt x="2888" y="3587"/>
                        <a:pt x="2888" y="2980"/>
                        <a:pt x="2523" y="2615"/>
                      </a:cubicBezTo>
                      <a:cubicBezTo>
                        <a:pt x="1945" y="2159"/>
                        <a:pt x="1945" y="1612"/>
                        <a:pt x="2006" y="943"/>
                      </a:cubicBezTo>
                      <a:cubicBezTo>
                        <a:pt x="2006" y="426"/>
                        <a:pt x="1581" y="1"/>
                        <a:pt x="1064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7585;p74"/>
                <p:cNvSpPr/>
                <p:nvPr/>
              </p:nvSpPr>
              <p:spPr>
                <a:xfrm>
                  <a:off x="1277650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0"/>
                      </a:moveTo>
                      <a:cubicBezTo>
                        <a:pt x="620" y="0"/>
                        <a:pt x="247" y="277"/>
                        <a:pt x="122" y="678"/>
                      </a:cubicBezTo>
                      <a:cubicBezTo>
                        <a:pt x="0" y="1195"/>
                        <a:pt x="304" y="1711"/>
                        <a:pt x="791" y="1863"/>
                      </a:cubicBezTo>
                      <a:cubicBezTo>
                        <a:pt x="1611" y="2198"/>
                        <a:pt x="2493" y="2411"/>
                        <a:pt x="3405" y="2471"/>
                      </a:cubicBezTo>
                      <a:cubicBezTo>
                        <a:pt x="3414" y="2472"/>
                        <a:pt x="3424" y="2472"/>
                        <a:pt x="3434" y="2472"/>
                      </a:cubicBezTo>
                      <a:cubicBezTo>
                        <a:pt x="4620" y="2472"/>
                        <a:pt x="4611" y="617"/>
                        <a:pt x="3405" y="587"/>
                      </a:cubicBezTo>
                      <a:cubicBezTo>
                        <a:pt x="2675" y="526"/>
                        <a:pt x="1976" y="313"/>
                        <a:pt x="1307" y="40"/>
                      </a:cubicBezTo>
                      <a:cubicBezTo>
                        <a:pt x="1216" y="13"/>
                        <a:pt x="1125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7586;p74"/>
                <p:cNvSpPr/>
                <p:nvPr/>
              </p:nvSpPr>
              <p:spPr>
                <a:xfrm>
                  <a:off x="1381275" y="693200"/>
                  <a:ext cx="1053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5" h="4707" extrusionOk="0">
                      <a:moveTo>
                        <a:pt x="3218" y="1"/>
                      </a:moveTo>
                      <a:cubicBezTo>
                        <a:pt x="2987" y="1"/>
                        <a:pt x="2762" y="97"/>
                        <a:pt x="2603" y="278"/>
                      </a:cubicBezTo>
                      <a:cubicBezTo>
                        <a:pt x="1722" y="1342"/>
                        <a:pt x="597" y="2163"/>
                        <a:pt x="202" y="3531"/>
                      </a:cubicBezTo>
                      <a:cubicBezTo>
                        <a:pt x="0" y="4245"/>
                        <a:pt x="583" y="4706"/>
                        <a:pt x="1151" y="4706"/>
                      </a:cubicBezTo>
                      <a:cubicBezTo>
                        <a:pt x="1525" y="4706"/>
                        <a:pt x="1893" y="4506"/>
                        <a:pt x="2026" y="4048"/>
                      </a:cubicBezTo>
                      <a:cubicBezTo>
                        <a:pt x="2086" y="3804"/>
                        <a:pt x="2208" y="3561"/>
                        <a:pt x="2360" y="3348"/>
                      </a:cubicBezTo>
                      <a:cubicBezTo>
                        <a:pt x="2786" y="2710"/>
                        <a:pt x="3454" y="2224"/>
                        <a:pt x="3941" y="1646"/>
                      </a:cubicBezTo>
                      <a:cubicBezTo>
                        <a:pt x="4093" y="1433"/>
                        <a:pt x="4184" y="1190"/>
                        <a:pt x="4214" y="947"/>
                      </a:cubicBezTo>
                      <a:cubicBezTo>
                        <a:pt x="4214" y="765"/>
                        <a:pt x="4153" y="582"/>
                        <a:pt x="4062" y="430"/>
                      </a:cubicBezTo>
                      <a:cubicBezTo>
                        <a:pt x="4032" y="400"/>
                        <a:pt x="3971" y="339"/>
                        <a:pt x="3941" y="278"/>
                      </a:cubicBezTo>
                      <a:cubicBezTo>
                        <a:pt x="3880" y="248"/>
                        <a:pt x="3849" y="218"/>
                        <a:pt x="3789" y="157"/>
                      </a:cubicBezTo>
                      <a:cubicBezTo>
                        <a:pt x="3697" y="96"/>
                        <a:pt x="3576" y="66"/>
                        <a:pt x="3454" y="35"/>
                      </a:cubicBezTo>
                      <a:cubicBezTo>
                        <a:pt x="3377" y="12"/>
                        <a:pt x="3297" y="1"/>
                        <a:pt x="3218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" name="Google Shape;7587;p74"/>
                <p:cNvSpPr/>
                <p:nvPr/>
              </p:nvSpPr>
              <p:spPr>
                <a:xfrm>
                  <a:off x="1400750" y="526175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2" y="698"/>
                      </a:cubicBezTo>
                      <a:cubicBezTo>
                        <a:pt x="0" y="1215"/>
                        <a:pt x="304" y="1731"/>
                        <a:pt x="791" y="1853"/>
                      </a:cubicBezTo>
                      <a:cubicBezTo>
                        <a:pt x="1399" y="2096"/>
                        <a:pt x="2067" y="2187"/>
                        <a:pt x="2706" y="2187"/>
                      </a:cubicBezTo>
                      <a:cubicBezTo>
                        <a:pt x="3982" y="2187"/>
                        <a:pt x="3982" y="303"/>
                        <a:pt x="2706" y="303"/>
                      </a:cubicBezTo>
                      <a:cubicBezTo>
                        <a:pt x="2219" y="303"/>
                        <a:pt x="1763" y="212"/>
                        <a:pt x="1307" y="29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" name="Google Shape;7588;p74"/>
                <p:cNvSpPr/>
                <p:nvPr/>
              </p:nvSpPr>
              <p:spPr>
                <a:xfrm>
                  <a:off x="1232800" y="715350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1" y="0"/>
                      </a:moveTo>
                      <a:cubicBezTo>
                        <a:pt x="2129" y="0"/>
                        <a:pt x="1946" y="61"/>
                        <a:pt x="1794" y="152"/>
                      </a:cubicBezTo>
                      <a:cubicBezTo>
                        <a:pt x="1734" y="183"/>
                        <a:pt x="1673" y="213"/>
                        <a:pt x="1642" y="274"/>
                      </a:cubicBezTo>
                      <a:cubicBezTo>
                        <a:pt x="1582" y="335"/>
                        <a:pt x="1490" y="396"/>
                        <a:pt x="1430" y="456"/>
                      </a:cubicBezTo>
                      <a:cubicBezTo>
                        <a:pt x="1399" y="456"/>
                        <a:pt x="1369" y="487"/>
                        <a:pt x="1338" y="517"/>
                      </a:cubicBezTo>
                      <a:cubicBezTo>
                        <a:pt x="1278" y="547"/>
                        <a:pt x="1186" y="608"/>
                        <a:pt x="1126" y="639"/>
                      </a:cubicBezTo>
                      <a:cubicBezTo>
                        <a:pt x="1034" y="669"/>
                        <a:pt x="974" y="669"/>
                        <a:pt x="882" y="699"/>
                      </a:cubicBezTo>
                      <a:cubicBezTo>
                        <a:pt x="305" y="851"/>
                        <a:pt x="1" y="1520"/>
                        <a:pt x="305" y="2037"/>
                      </a:cubicBezTo>
                      <a:cubicBezTo>
                        <a:pt x="335" y="2158"/>
                        <a:pt x="427" y="2250"/>
                        <a:pt x="518" y="2341"/>
                      </a:cubicBezTo>
                      <a:cubicBezTo>
                        <a:pt x="578" y="2371"/>
                        <a:pt x="609" y="2402"/>
                        <a:pt x="670" y="2432"/>
                      </a:cubicBezTo>
                      <a:cubicBezTo>
                        <a:pt x="822" y="2523"/>
                        <a:pt x="1004" y="2554"/>
                        <a:pt x="1217" y="2554"/>
                      </a:cubicBezTo>
                      <a:cubicBezTo>
                        <a:pt x="1278" y="2554"/>
                        <a:pt x="1338" y="2523"/>
                        <a:pt x="1399" y="2523"/>
                      </a:cubicBezTo>
                      <a:cubicBezTo>
                        <a:pt x="2007" y="2371"/>
                        <a:pt x="2554" y="2067"/>
                        <a:pt x="2980" y="1611"/>
                      </a:cubicBezTo>
                      <a:cubicBezTo>
                        <a:pt x="3193" y="1399"/>
                        <a:pt x="3284" y="1064"/>
                        <a:pt x="3223" y="760"/>
                      </a:cubicBezTo>
                      <a:cubicBezTo>
                        <a:pt x="3223" y="639"/>
                        <a:pt x="3162" y="517"/>
                        <a:pt x="3101" y="426"/>
                      </a:cubicBezTo>
                      <a:cubicBezTo>
                        <a:pt x="3071" y="365"/>
                        <a:pt x="3010" y="304"/>
                        <a:pt x="2980" y="274"/>
                      </a:cubicBezTo>
                      <a:cubicBezTo>
                        <a:pt x="2797" y="92"/>
                        <a:pt x="2554" y="0"/>
                        <a:pt x="231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7589;p74"/>
                <p:cNvSpPr/>
                <p:nvPr/>
              </p:nvSpPr>
              <p:spPr>
                <a:xfrm>
                  <a:off x="1515050" y="707425"/>
                  <a:ext cx="95400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6" h="2027" extrusionOk="0">
                      <a:moveTo>
                        <a:pt x="2173" y="1"/>
                      </a:moveTo>
                      <a:cubicBezTo>
                        <a:pt x="1698" y="1"/>
                        <a:pt x="1223" y="62"/>
                        <a:pt x="748" y="165"/>
                      </a:cubicBezTo>
                      <a:cubicBezTo>
                        <a:pt x="353" y="257"/>
                        <a:pt x="109" y="591"/>
                        <a:pt x="79" y="986"/>
                      </a:cubicBezTo>
                      <a:cubicBezTo>
                        <a:pt x="0" y="1563"/>
                        <a:pt x="441" y="2026"/>
                        <a:pt x="973" y="2026"/>
                      </a:cubicBezTo>
                      <a:cubicBezTo>
                        <a:pt x="1059" y="2026"/>
                        <a:pt x="1146" y="2014"/>
                        <a:pt x="1234" y="1989"/>
                      </a:cubicBezTo>
                      <a:cubicBezTo>
                        <a:pt x="1587" y="1930"/>
                        <a:pt x="1941" y="1897"/>
                        <a:pt x="2286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2" y="1929"/>
                        <a:pt x="2879" y="1930"/>
                        <a:pt x="2897" y="1930"/>
                      </a:cubicBezTo>
                      <a:cubicBezTo>
                        <a:pt x="3419" y="1930"/>
                        <a:pt x="3816" y="1485"/>
                        <a:pt x="3757" y="956"/>
                      </a:cubicBezTo>
                      <a:cubicBezTo>
                        <a:pt x="3786" y="456"/>
                        <a:pt x="3390" y="42"/>
                        <a:pt x="2897" y="42"/>
                      </a:cubicBezTo>
                      <a:cubicBezTo>
                        <a:pt x="2880" y="42"/>
                        <a:pt x="2862" y="43"/>
                        <a:pt x="2845" y="44"/>
                      </a:cubicBezTo>
                      <a:cubicBezTo>
                        <a:pt x="2621" y="15"/>
                        <a:pt x="2397" y="1"/>
                        <a:pt x="217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" name="Google Shape;7590;p74"/>
                <p:cNvSpPr/>
                <p:nvPr/>
              </p:nvSpPr>
              <p:spPr>
                <a:xfrm>
                  <a:off x="1627950" y="610475"/>
                  <a:ext cx="72225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9" h="4226" extrusionOk="0">
                      <a:moveTo>
                        <a:pt x="1065" y="1"/>
                      </a:moveTo>
                      <a:cubicBezTo>
                        <a:pt x="548" y="1"/>
                        <a:pt x="122" y="426"/>
                        <a:pt x="122" y="943"/>
                      </a:cubicBezTo>
                      <a:cubicBezTo>
                        <a:pt x="1" y="2068"/>
                        <a:pt x="244" y="3223"/>
                        <a:pt x="1186" y="3952"/>
                      </a:cubicBezTo>
                      <a:cubicBezTo>
                        <a:pt x="1369" y="4135"/>
                        <a:pt x="1604" y="4226"/>
                        <a:pt x="1843" y="4226"/>
                      </a:cubicBezTo>
                      <a:cubicBezTo>
                        <a:pt x="2083" y="4226"/>
                        <a:pt x="2326" y="4135"/>
                        <a:pt x="2524" y="3952"/>
                      </a:cubicBezTo>
                      <a:cubicBezTo>
                        <a:pt x="2888" y="3587"/>
                        <a:pt x="2888" y="2980"/>
                        <a:pt x="2524" y="2615"/>
                      </a:cubicBezTo>
                      <a:cubicBezTo>
                        <a:pt x="1946" y="2159"/>
                        <a:pt x="1946" y="1612"/>
                        <a:pt x="2007" y="943"/>
                      </a:cubicBezTo>
                      <a:cubicBezTo>
                        <a:pt x="2007" y="426"/>
                        <a:pt x="1581" y="1"/>
                        <a:pt x="1065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" name="Google Shape;7591;p74"/>
                <p:cNvSpPr/>
                <p:nvPr/>
              </p:nvSpPr>
              <p:spPr>
                <a:xfrm>
                  <a:off x="2041350" y="482825"/>
                  <a:ext cx="41050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480" extrusionOk="0">
                      <a:moveTo>
                        <a:pt x="0" y="0"/>
                      </a:moveTo>
                      <a:cubicBezTo>
                        <a:pt x="176" y="302"/>
                        <a:pt x="499" y="480"/>
                        <a:pt x="846" y="480"/>
                      </a:cubicBezTo>
                      <a:cubicBezTo>
                        <a:pt x="918" y="480"/>
                        <a:pt x="991" y="472"/>
                        <a:pt x="1064" y="456"/>
                      </a:cubicBezTo>
                      <a:cubicBezTo>
                        <a:pt x="1307" y="365"/>
                        <a:pt x="1520" y="213"/>
                        <a:pt x="164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" name="Google Shape;7592;p74"/>
                <p:cNvSpPr/>
                <p:nvPr/>
              </p:nvSpPr>
              <p:spPr>
                <a:xfrm>
                  <a:off x="1702425" y="482825"/>
                  <a:ext cx="47900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6" h="1513" extrusionOk="0">
                      <a:moveTo>
                        <a:pt x="1" y="0"/>
                      </a:moveTo>
                      <a:lnTo>
                        <a:pt x="1" y="578"/>
                      </a:lnTo>
                      <a:cubicBezTo>
                        <a:pt x="1" y="1201"/>
                        <a:pt x="479" y="1513"/>
                        <a:pt x="958" y="1513"/>
                      </a:cubicBezTo>
                      <a:cubicBezTo>
                        <a:pt x="1437" y="1513"/>
                        <a:pt x="1915" y="1201"/>
                        <a:pt x="1915" y="578"/>
                      </a:cubicBezTo>
                      <a:lnTo>
                        <a:pt x="191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7593;p74"/>
                <p:cNvSpPr/>
                <p:nvPr/>
              </p:nvSpPr>
              <p:spPr>
                <a:xfrm>
                  <a:off x="1989975" y="707425"/>
                  <a:ext cx="94675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7" h="2027" extrusionOk="0">
                      <a:moveTo>
                        <a:pt x="2173" y="1"/>
                      </a:moveTo>
                      <a:cubicBezTo>
                        <a:pt x="1698" y="1"/>
                        <a:pt x="1223" y="62"/>
                        <a:pt x="748" y="165"/>
                      </a:cubicBezTo>
                      <a:cubicBezTo>
                        <a:pt x="353" y="257"/>
                        <a:pt x="110" y="591"/>
                        <a:pt x="79" y="986"/>
                      </a:cubicBezTo>
                      <a:cubicBezTo>
                        <a:pt x="1" y="1563"/>
                        <a:pt x="442" y="2026"/>
                        <a:pt x="974" y="2026"/>
                      </a:cubicBezTo>
                      <a:cubicBezTo>
                        <a:pt x="1059" y="2026"/>
                        <a:pt x="1146" y="2014"/>
                        <a:pt x="1234" y="1989"/>
                      </a:cubicBezTo>
                      <a:cubicBezTo>
                        <a:pt x="1588" y="1930"/>
                        <a:pt x="1941" y="1897"/>
                        <a:pt x="2286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2" y="1929"/>
                        <a:pt x="2878" y="1930"/>
                        <a:pt x="2894" y="1930"/>
                      </a:cubicBezTo>
                      <a:cubicBezTo>
                        <a:pt x="3389" y="1930"/>
                        <a:pt x="3787" y="1486"/>
                        <a:pt x="3757" y="986"/>
                      </a:cubicBezTo>
                      <a:cubicBezTo>
                        <a:pt x="3787" y="486"/>
                        <a:pt x="3389" y="42"/>
                        <a:pt x="2894" y="42"/>
                      </a:cubicBezTo>
                      <a:cubicBezTo>
                        <a:pt x="2878" y="42"/>
                        <a:pt x="2862" y="43"/>
                        <a:pt x="2845" y="44"/>
                      </a:cubicBezTo>
                      <a:cubicBezTo>
                        <a:pt x="2621" y="15"/>
                        <a:pt x="2397" y="1"/>
                        <a:pt x="217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7594;p74"/>
                <p:cNvSpPr/>
                <p:nvPr/>
              </p:nvSpPr>
              <p:spPr>
                <a:xfrm>
                  <a:off x="1345275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1" y="0"/>
                      </a:moveTo>
                      <a:cubicBezTo>
                        <a:pt x="456" y="304"/>
                        <a:pt x="943" y="517"/>
                        <a:pt x="1460" y="608"/>
                      </a:cubicBezTo>
                      <a:cubicBezTo>
                        <a:pt x="1538" y="628"/>
                        <a:pt x="1617" y="637"/>
                        <a:pt x="1695" y="637"/>
                      </a:cubicBezTo>
                      <a:cubicBezTo>
                        <a:pt x="2103" y="637"/>
                        <a:pt x="2487" y="383"/>
                        <a:pt x="261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7595;p74"/>
                <p:cNvSpPr/>
                <p:nvPr/>
              </p:nvSpPr>
              <p:spPr>
                <a:xfrm>
                  <a:off x="611975" y="1285050"/>
                  <a:ext cx="80325" cy="5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3" h="2208" extrusionOk="0">
                      <a:moveTo>
                        <a:pt x="1039" y="0"/>
                      </a:moveTo>
                      <a:cubicBezTo>
                        <a:pt x="622" y="0"/>
                        <a:pt x="253" y="282"/>
                        <a:pt x="153" y="708"/>
                      </a:cubicBezTo>
                      <a:cubicBezTo>
                        <a:pt x="1" y="1194"/>
                        <a:pt x="305" y="1711"/>
                        <a:pt x="791" y="1863"/>
                      </a:cubicBezTo>
                      <a:cubicBezTo>
                        <a:pt x="1065" y="1954"/>
                        <a:pt x="1308" y="2076"/>
                        <a:pt x="1581" y="2167"/>
                      </a:cubicBezTo>
                      <a:cubicBezTo>
                        <a:pt x="1683" y="2195"/>
                        <a:pt x="1779" y="2208"/>
                        <a:pt x="1870" y="2208"/>
                      </a:cubicBezTo>
                      <a:cubicBezTo>
                        <a:pt x="2871" y="2208"/>
                        <a:pt x="3212" y="650"/>
                        <a:pt x="2098" y="343"/>
                      </a:cubicBezTo>
                      <a:cubicBezTo>
                        <a:pt x="1824" y="252"/>
                        <a:pt x="1581" y="131"/>
                        <a:pt x="1308" y="39"/>
                      </a:cubicBezTo>
                      <a:cubicBezTo>
                        <a:pt x="1217" y="13"/>
                        <a:pt x="1127" y="0"/>
                        <a:pt x="103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7596;p74"/>
                <p:cNvSpPr/>
                <p:nvPr/>
              </p:nvSpPr>
              <p:spPr>
                <a:xfrm>
                  <a:off x="518025" y="841425"/>
                  <a:ext cx="70625" cy="9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5" h="3899" extrusionOk="0">
                      <a:moveTo>
                        <a:pt x="1659" y="0"/>
                      </a:moveTo>
                      <a:cubicBezTo>
                        <a:pt x="1283" y="0"/>
                        <a:pt x="912" y="203"/>
                        <a:pt x="780" y="672"/>
                      </a:cubicBezTo>
                      <a:cubicBezTo>
                        <a:pt x="598" y="1371"/>
                        <a:pt x="415" y="2040"/>
                        <a:pt x="202" y="2739"/>
                      </a:cubicBezTo>
                      <a:cubicBezTo>
                        <a:pt x="1" y="3434"/>
                        <a:pt x="583" y="3899"/>
                        <a:pt x="1150" y="3899"/>
                      </a:cubicBezTo>
                      <a:cubicBezTo>
                        <a:pt x="1525" y="3899"/>
                        <a:pt x="1893" y="3696"/>
                        <a:pt x="2026" y="3225"/>
                      </a:cubicBezTo>
                      <a:cubicBezTo>
                        <a:pt x="2239" y="2556"/>
                        <a:pt x="2421" y="1857"/>
                        <a:pt x="2604" y="1188"/>
                      </a:cubicBezTo>
                      <a:cubicBezTo>
                        <a:pt x="2824" y="472"/>
                        <a:pt x="2234" y="0"/>
                        <a:pt x="165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7597;p74"/>
                <p:cNvSpPr/>
                <p:nvPr/>
              </p:nvSpPr>
              <p:spPr>
                <a:xfrm>
                  <a:off x="678100" y="1085425"/>
                  <a:ext cx="72200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4226" extrusionOk="0">
                      <a:moveTo>
                        <a:pt x="1064" y="0"/>
                      </a:moveTo>
                      <a:cubicBezTo>
                        <a:pt x="547" y="0"/>
                        <a:pt x="122" y="426"/>
                        <a:pt x="122" y="942"/>
                      </a:cubicBezTo>
                      <a:cubicBezTo>
                        <a:pt x="0" y="2067"/>
                        <a:pt x="274" y="3222"/>
                        <a:pt x="1186" y="3951"/>
                      </a:cubicBezTo>
                      <a:cubicBezTo>
                        <a:pt x="1368" y="4134"/>
                        <a:pt x="1603" y="4225"/>
                        <a:pt x="1843" y="4225"/>
                      </a:cubicBezTo>
                      <a:cubicBezTo>
                        <a:pt x="2082" y="4225"/>
                        <a:pt x="2325" y="4134"/>
                        <a:pt x="2523" y="3951"/>
                      </a:cubicBezTo>
                      <a:cubicBezTo>
                        <a:pt x="2888" y="3587"/>
                        <a:pt x="2888" y="2979"/>
                        <a:pt x="2523" y="2614"/>
                      </a:cubicBezTo>
                      <a:cubicBezTo>
                        <a:pt x="1945" y="2158"/>
                        <a:pt x="1945" y="1611"/>
                        <a:pt x="2006" y="942"/>
                      </a:cubicBezTo>
                      <a:cubicBezTo>
                        <a:pt x="2006" y="426"/>
                        <a:pt x="1581" y="0"/>
                        <a:pt x="1064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7598;p74"/>
                <p:cNvSpPr/>
                <p:nvPr/>
              </p:nvSpPr>
              <p:spPr>
                <a:xfrm>
                  <a:off x="678100" y="610475"/>
                  <a:ext cx="72200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4226" extrusionOk="0">
                      <a:moveTo>
                        <a:pt x="1064" y="1"/>
                      </a:moveTo>
                      <a:cubicBezTo>
                        <a:pt x="547" y="1"/>
                        <a:pt x="122" y="426"/>
                        <a:pt x="122" y="943"/>
                      </a:cubicBezTo>
                      <a:cubicBezTo>
                        <a:pt x="0" y="2068"/>
                        <a:pt x="243" y="3223"/>
                        <a:pt x="1186" y="3952"/>
                      </a:cubicBezTo>
                      <a:cubicBezTo>
                        <a:pt x="1368" y="4135"/>
                        <a:pt x="1603" y="4226"/>
                        <a:pt x="1843" y="4226"/>
                      </a:cubicBezTo>
                      <a:cubicBezTo>
                        <a:pt x="2082" y="4226"/>
                        <a:pt x="2325" y="4135"/>
                        <a:pt x="2523" y="3952"/>
                      </a:cubicBezTo>
                      <a:cubicBezTo>
                        <a:pt x="2888" y="3587"/>
                        <a:pt x="2888" y="2980"/>
                        <a:pt x="2523" y="2615"/>
                      </a:cubicBezTo>
                      <a:cubicBezTo>
                        <a:pt x="1945" y="2159"/>
                        <a:pt x="1945" y="1612"/>
                        <a:pt x="2006" y="943"/>
                      </a:cubicBezTo>
                      <a:cubicBezTo>
                        <a:pt x="2006" y="426"/>
                        <a:pt x="1581" y="1"/>
                        <a:pt x="1064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7599;p74"/>
                <p:cNvSpPr/>
                <p:nvPr/>
              </p:nvSpPr>
              <p:spPr>
                <a:xfrm>
                  <a:off x="450875" y="1001100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3" y="698"/>
                      </a:cubicBezTo>
                      <a:cubicBezTo>
                        <a:pt x="1" y="1215"/>
                        <a:pt x="305" y="1732"/>
                        <a:pt x="791" y="1853"/>
                      </a:cubicBezTo>
                      <a:cubicBezTo>
                        <a:pt x="1399" y="2096"/>
                        <a:pt x="2068" y="2188"/>
                        <a:pt x="2706" y="2188"/>
                      </a:cubicBezTo>
                      <a:cubicBezTo>
                        <a:pt x="3983" y="2188"/>
                        <a:pt x="3983" y="303"/>
                        <a:pt x="2706" y="303"/>
                      </a:cubicBezTo>
                      <a:cubicBezTo>
                        <a:pt x="2220" y="303"/>
                        <a:pt x="1764" y="212"/>
                        <a:pt x="1308" y="30"/>
                      </a:cubicBezTo>
                      <a:cubicBezTo>
                        <a:pt x="1226" y="10"/>
                        <a:pt x="1144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7600;p74"/>
                <p:cNvSpPr/>
                <p:nvPr/>
              </p:nvSpPr>
              <p:spPr>
                <a:xfrm>
                  <a:off x="616550" y="482825"/>
                  <a:ext cx="41050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480" extrusionOk="0">
                      <a:moveTo>
                        <a:pt x="0" y="0"/>
                      </a:moveTo>
                      <a:cubicBezTo>
                        <a:pt x="176" y="302"/>
                        <a:pt x="499" y="480"/>
                        <a:pt x="846" y="480"/>
                      </a:cubicBezTo>
                      <a:cubicBezTo>
                        <a:pt x="918" y="480"/>
                        <a:pt x="991" y="472"/>
                        <a:pt x="1064" y="456"/>
                      </a:cubicBezTo>
                      <a:cubicBezTo>
                        <a:pt x="1307" y="365"/>
                        <a:pt x="1520" y="213"/>
                        <a:pt x="164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7601;p74"/>
                <p:cNvSpPr/>
                <p:nvPr/>
              </p:nvSpPr>
              <p:spPr>
                <a:xfrm>
                  <a:off x="282950" y="1190275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0" y="1"/>
                      </a:moveTo>
                      <a:cubicBezTo>
                        <a:pt x="2128" y="1"/>
                        <a:pt x="1946" y="61"/>
                        <a:pt x="1763" y="153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51" y="335"/>
                        <a:pt x="1490" y="396"/>
                        <a:pt x="1429" y="457"/>
                      </a:cubicBezTo>
                      <a:cubicBezTo>
                        <a:pt x="1399" y="487"/>
                        <a:pt x="1368" y="487"/>
                        <a:pt x="1338" y="517"/>
                      </a:cubicBezTo>
                      <a:cubicBezTo>
                        <a:pt x="1277" y="548"/>
                        <a:pt x="1186" y="609"/>
                        <a:pt x="1095" y="639"/>
                      </a:cubicBezTo>
                      <a:cubicBezTo>
                        <a:pt x="1034" y="669"/>
                        <a:pt x="973" y="700"/>
                        <a:pt x="882" y="700"/>
                      </a:cubicBezTo>
                      <a:cubicBezTo>
                        <a:pt x="304" y="852"/>
                        <a:pt x="0" y="1520"/>
                        <a:pt x="304" y="2068"/>
                      </a:cubicBezTo>
                      <a:lnTo>
                        <a:pt x="274" y="2037"/>
                      </a:lnTo>
                      <a:lnTo>
                        <a:pt x="274" y="2037"/>
                      </a:lnTo>
                      <a:cubicBezTo>
                        <a:pt x="335" y="2159"/>
                        <a:pt x="426" y="2250"/>
                        <a:pt x="517" y="2341"/>
                      </a:cubicBezTo>
                      <a:cubicBezTo>
                        <a:pt x="547" y="2371"/>
                        <a:pt x="608" y="2402"/>
                        <a:pt x="669" y="2432"/>
                      </a:cubicBezTo>
                      <a:cubicBezTo>
                        <a:pt x="821" y="2523"/>
                        <a:pt x="1003" y="2554"/>
                        <a:pt x="1186" y="2554"/>
                      </a:cubicBezTo>
                      <a:cubicBezTo>
                        <a:pt x="1247" y="2554"/>
                        <a:pt x="1307" y="2554"/>
                        <a:pt x="1399" y="2523"/>
                      </a:cubicBezTo>
                      <a:cubicBezTo>
                        <a:pt x="1976" y="2371"/>
                        <a:pt x="2554" y="2068"/>
                        <a:pt x="2979" y="1612"/>
                      </a:cubicBezTo>
                      <a:cubicBezTo>
                        <a:pt x="3192" y="1399"/>
                        <a:pt x="3283" y="1064"/>
                        <a:pt x="3222" y="761"/>
                      </a:cubicBezTo>
                      <a:cubicBezTo>
                        <a:pt x="3222" y="639"/>
                        <a:pt x="3162" y="517"/>
                        <a:pt x="3101" y="426"/>
                      </a:cubicBezTo>
                      <a:cubicBezTo>
                        <a:pt x="3070" y="365"/>
                        <a:pt x="3010" y="305"/>
                        <a:pt x="2979" y="274"/>
                      </a:cubicBezTo>
                      <a:cubicBezTo>
                        <a:pt x="2797" y="92"/>
                        <a:pt x="2554" y="1"/>
                        <a:pt x="231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7602;p74"/>
                <p:cNvSpPr/>
                <p:nvPr/>
              </p:nvSpPr>
              <p:spPr>
                <a:xfrm>
                  <a:off x="278375" y="911775"/>
                  <a:ext cx="47150" cy="8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3352" extrusionOk="0">
                      <a:moveTo>
                        <a:pt x="943" y="1"/>
                      </a:moveTo>
                      <a:cubicBezTo>
                        <a:pt x="472" y="1"/>
                        <a:pt x="1" y="320"/>
                        <a:pt x="1" y="958"/>
                      </a:cubicBezTo>
                      <a:lnTo>
                        <a:pt x="1" y="2417"/>
                      </a:lnTo>
                      <a:cubicBezTo>
                        <a:pt x="1" y="3040"/>
                        <a:pt x="472" y="3352"/>
                        <a:pt x="943" y="3352"/>
                      </a:cubicBezTo>
                      <a:cubicBezTo>
                        <a:pt x="1414" y="3352"/>
                        <a:pt x="1886" y="3040"/>
                        <a:pt x="1886" y="2417"/>
                      </a:cubicBezTo>
                      <a:lnTo>
                        <a:pt x="1886" y="958"/>
                      </a:lnTo>
                      <a:cubicBezTo>
                        <a:pt x="1886" y="320"/>
                        <a:pt x="1414" y="1"/>
                        <a:pt x="94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7603;p74"/>
                <p:cNvSpPr/>
                <p:nvPr/>
              </p:nvSpPr>
              <p:spPr>
                <a:xfrm>
                  <a:off x="431100" y="1168125"/>
                  <a:ext cx="105675" cy="11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20" extrusionOk="0">
                      <a:moveTo>
                        <a:pt x="3200" y="1"/>
                      </a:moveTo>
                      <a:cubicBezTo>
                        <a:pt x="2969" y="1"/>
                        <a:pt x="2744" y="98"/>
                        <a:pt x="2585" y="279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0" y="4247"/>
                        <a:pt x="593" y="4719"/>
                        <a:pt x="1165" y="4719"/>
                      </a:cubicBezTo>
                      <a:cubicBezTo>
                        <a:pt x="1540" y="4719"/>
                        <a:pt x="1906" y="4517"/>
                        <a:pt x="2038" y="4048"/>
                      </a:cubicBezTo>
                      <a:cubicBezTo>
                        <a:pt x="2099" y="3805"/>
                        <a:pt x="2220" y="3561"/>
                        <a:pt x="2372" y="3349"/>
                      </a:cubicBezTo>
                      <a:cubicBezTo>
                        <a:pt x="2798" y="2710"/>
                        <a:pt x="3467" y="2224"/>
                        <a:pt x="3953" y="1616"/>
                      </a:cubicBezTo>
                      <a:cubicBezTo>
                        <a:pt x="4105" y="1434"/>
                        <a:pt x="4196" y="1191"/>
                        <a:pt x="4227" y="947"/>
                      </a:cubicBezTo>
                      <a:cubicBezTo>
                        <a:pt x="4227" y="765"/>
                        <a:pt x="4166" y="583"/>
                        <a:pt x="4075" y="431"/>
                      </a:cubicBezTo>
                      <a:cubicBezTo>
                        <a:pt x="4014" y="400"/>
                        <a:pt x="3983" y="339"/>
                        <a:pt x="3923" y="279"/>
                      </a:cubicBezTo>
                      <a:cubicBezTo>
                        <a:pt x="3892" y="248"/>
                        <a:pt x="3831" y="218"/>
                        <a:pt x="3801" y="188"/>
                      </a:cubicBezTo>
                      <a:cubicBezTo>
                        <a:pt x="3679" y="96"/>
                        <a:pt x="3558" y="66"/>
                        <a:pt x="3436" y="36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7604;p74"/>
                <p:cNvSpPr/>
                <p:nvPr/>
              </p:nvSpPr>
              <p:spPr>
                <a:xfrm>
                  <a:off x="277625" y="482825"/>
                  <a:ext cx="47900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6" h="1513" extrusionOk="0">
                      <a:moveTo>
                        <a:pt x="1" y="0"/>
                      </a:moveTo>
                      <a:lnTo>
                        <a:pt x="31" y="578"/>
                      </a:lnTo>
                      <a:cubicBezTo>
                        <a:pt x="16" y="1201"/>
                        <a:pt x="487" y="1513"/>
                        <a:pt x="962" y="1513"/>
                      </a:cubicBezTo>
                      <a:cubicBezTo>
                        <a:pt x="1437" y="1513"/>
                        <a:pt x="1916" y="1201"/>
                        <a:pt x="1916" y="578"/>
                      </a:cubicBezTo>
                      <a:lnTo>
                        <a:pt x="1916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7605;p74"/>
                <p:cNvSpPr/>
                <p:nvPr/>
              </p:nvSpPr>
              <p:spPr>
                <a:xfrm>
                  <a:off x="326275" y="1273375"/>
                  <a:ext cx="116275" cy="5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1" h="2331" extrusionOk="0">
                      <a:moveTo>
                        <a:pt x="1229" y="0"/>
                      </a:moveTo>
                      <a:cubicBezTo>
                        <a:pt x="447" y="0"/>
                        <a:pt x="1" y="563"/>
                        <a:pt x="456" y="1266"/>
                      </a:cubicBezTo>
                      <a:cubicBezTo>
                        <a:pt x="1125" y="2300"/>
                        <a:pt x="2280" y="2330"/>
                        <a:pt x="3404" y="2330"/>
                      </a:cubicBezTo>
                      <a:cubicBezTo>
                        <a:pt x="4650" y="2330"/>
                        <a:pt x="4650" y="415"/>
                        <a:pt x="3404" y="415"/>
                      </a:cubicBezTo>
                      <a:cubicBezTo>
                        <a:pt x="3202" y="415"/>
                        <a:pt x="2972" y="496"/>
                        <a:pt x="2769" y="496"/>
                      </a:cubicBezTo>
                      <a:cubicBezTo>
                        <a:pt x="2668" y="496"/>
                        <a:pt x="2573" y="476"/>
                        <a:pt x="2492" y="415"/>
                      </a:cubicBezTo>
                      <a:cubicBezTo>
                        <a:pt x="2036" y="124"/>
                        <a:pt x="1595" y="0"/>
                        <a:pt x="122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7606;p74"/>
                <p:cNvSpPr/>
                <p:nvPr/>
              </p:nvSpPr>
              <p:spPr>
                <a:xfrm>
                  <a:off x="282950" y="715350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0" y="0"/>
                      </a:moveTo>
                      <a:cubicBezTo>
                        <a:pt x="2128" y="0"/>
                        <a:pt x="1946" y="61"/>
                        <a:pt x="1763" y="152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81" y="335"/>
                        <a:pt x="1490" y="396"/>
                        <a:pt x="1429" y="456"/>
                      </a:cubicBezTo>
                      <a:cubicBezTo>
                        <a:pt x="1399" y="456"/>
                        <a:pt x="1368" y="487"/>
                        <a:pt x="1338" y="517"/>
                      </a:cubicBezTo>
                      <a:cubicBezTo>
                        <a:pt x="1277" y="547"/>
                        <a:pt x="1186" y="608"/>
                        <a:pt x="1125" y="639"/>
                      </a:cubicBezTo>
                      <a:cubicBezTo>
                        <a:pt x="1034" y="669"/>
                        <a:pt x="973" y="669"/>
                        <a:pt x="882" y="699"/>
                      </a:cubicBezTo>
                      <a:cubicBezTo>
                        <a:pt x="304" y="851"/>
                        <a:pt x="0" y="1520"/>
                        <a:pt x="304" y="2037"/>
                      </a:cubicBezTo>
                      <a:cubicBezTo>
                        <a:pt x="335" y="2158"/>
                        <a:pt x="426" y="2250"/>
                        <a:pt x="517" y="2341"/>
                      </a:cubicBezTo>
                      <a:cubicBezTo>
                        <a:pt x="578" y="2371"/>
                        <a:pt x="608" y="2402"/>
                        <a:pt x="669" y="2432"/>
                      </a:cubicBezTo>
                      <a:cubicBezTo>
                        <a:pt x="821" y="2523"/>
                        <a:pt x="1003" y="2554"/>
                        <a:pt x="1186" y="2554"/>
                      </a:cubicBezTo>
                      <a:cubicBezTo>
                        <a:pt x="1277" y="2554"/>
                        <a:pt x="1338" y="2523"/>
                        <a:pt x="1399" y="2523"/>
                      </a:cubicBezTo>
                      <a:cubicBezTo>
                        <a:pt x="2006" y="2371"/>
                        <a:pt x="2554" y="2067"/>
                        <a:pt x="2979" y="1611"/>
                      </a:cubicBezTo>
                      <a:cubicBezTo>
                        <a:pt x="3192" y="1399"/>
                        <a:pt x="3283" y="1064"/>
                        <a:pt x="3222" y="760"/>
                      </a:cubicBezTo>
                      <a:cubicBezTo>
                        <a:pt x="3222" y="639"/>
                        <a:pt x="3162" y="517"/>
                        <a:pt x="3101" y="426"/>
                      </a:cubicBezTo>
                      <a:cubicBezTo>
                        <a:pt x="3070" y="365"/>
                        <a:pt x="3010" y="304"/>
                        <a:pt x="2979" y="274"/>
                      </a:cubicBezTo>
                      <a:cubicBezTo>
                        <a:pt x="2797" y="92"/>
                        <a:pt x="2554" y="0"/>
                        <a:pt x="2310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7607;p74"/>
                <p:cNvSpPr/>
                <p:nvPr/>
              </p:nvSpPr>
              <p:spPr>
                <a:xfrm>
                  <a:off x="327775" y="1066950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1"/>
                      </a:moveTo>
                      <a:cubicBezTo>
                        <a:pt x="620" y="1"/>
                        <a:pt x="248" y="277"/>
                        <a:pt x="122" y="678"/>
                      </a:cubicBezTo>
                      <a:cubicBezTo>
                        <a:pt x="1" y="1195"/>
                        <a:pt x="305" y="1712"/>
                        <a:pt x="791" y="1864"/>
                      </a:cubicBezTo>
                      <a:cubicBezTo>
                        <a:pt x="1612" y="2198"/>
                        <a:pt x="2493" y="2411"/>
                        <a:pt x="3405" y="2472"/>
                      </a:cubicBezTo>
                      <a:cubicBezTo>
                        <a:pt x="3415" y="2472"/>
                        <a:pt x="3424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6" y="526"/>
                        <a:pt x="1976" y="313"/>
                        <a:pt x="1308" y="40"/>
                      </a:cubicBezTo>
                      <a:cubicBezTo>
                        <a:pt x="1217" y="13"/>
                        <a:pt x="1126" y="1"/>
                        <a:pt x="103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7608;p74"/>
                <p:cNvSpPr/>
                <p:nvPr/>
              </p:nvSpPr>
              <p:spPr>
                <a:xfrm>
                  <a:off x="1570975" y="810250"/>
                  <a:ext cx="40300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" h="308" extrusionOk="0">
                      <a:moveTo>
                        <a:pt x="688" y="0"/>
                      </a:moveTo>
                      <a:cubicBezTo>
                        <a:pt x="433" y="0"/>
                        <a:pt x="182" y="103"/>
                        <a:pt x="0" y="308"/>
                      </a:cubicBezTo>
                      <a:cubicBezTo>
                        <a:pt x="547" y="277"/>
                        <a:pt x="1064" y="277"/>
                        <a:pt x="1611" y="277"/>
                      </a:cubicBezTo>
                      <a:cubicBezTo>
                        <a:pt x="1398" y="186"/>
                        <a:pt x="1155" y="95"/>
                        <a:pt x="942" y="34"/>
                      </a:cubicBezTo>
                      <a:cubicBezTo>
                        <a:pt x="859" y="11"/>
                        <a:pt x="773" y="0"/>
                        <a:pt x="68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7609;p74"/>
                <p:cNvSpPr/>
                <p:nvPr/>
              </p:nvSpPr>
              <p:spPr>
                <a:xfrm>
                  <a:off x="1155300" y="1085425"/>
                  <a:ext cx="31950" cy="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1460" extrusionOk="0">
                      <a:moveTo>
                        <a:pt x="973" y="0"/>
                      </a:moveTo>
                      <a:cubicBezTo>
                        <a:pt x="457" y="0"/>
                        <a:pt x="31" y="426"/>
                        <a:pt x="31" y="942"/>
                      </a:cubicBezTo>
                      <a:cubicBezTo>
                        <a:pt x="1" y="1125"/>
                        <a:pt x="1" y="1277"/>
                        <a:pt x="31" y="1459"/>
                      </a:cubicBezTo>
                      <a:cubicBezTo>
                        <a:pt x="213" y="1307"/>
                        <a:pt x="852" y="547"/>
                        <a:pt x="1277" y="61"/>
                      </a:cubicBezTo>
                      <a:cubicBezTo>
                        <a:pt x="1186" y="30"/>
                        <a:pt x="1095" y="0"/>
                        <a:pt x="97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7610;p74"/>
                <p:cNvSpPr/>
                <p:nvPr/>
              </p:nvSpPr>
              <p:spPr>
                <a:xfrm>
                  <a:off x="1228250" y="911775"/>
                  <a:ext cx="47150" cy="8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3360" extrusionOk="0">
                      <a:moveTo>
                        <a:pt x="943" y="1"/>
                      </a:moveTo>
                      <a:cubicBezTo>
                        <a:pt x="472" y="1"/>
                        <a:pt x="1" y="320"/>
                        <a:pt x="1" y="958"/>
                      </a:cubicBezTo>
                      <a:lnTo>
                        <a:pt x="1" y="2417"/>
                      </a:lnTo>
                      <a:cubicBezTo>
                        <a:pt x="1" y="2934"/>
                        <a:pt x="426" y="3359"/>
                        <a:pt x="943" y="3359"/>
                      </a:cubicBezTo>
                      <a:cubicBezTo>
                        <a:pt x="1064" y="3359"/>
                        <a:pt x="1186" y="3329"/>
                        <a:pt x="1308" y="3268"/>
                      </a:cubicBezTo>
                      <a:cubicBezTo>
                        <a:pt x="1490" y="3055"/>
                        <a:pt x="1703" y="2812"/>
                        <a:pt x="1855" y="2539"/>
                      </a:cubicBezTo>
                      <a:cubicBezTo>
                        <a:pt x="1885" y="2508"/>
                        <a:pt x="1885" y="2447"/>
                        <a:pt x="1885" y="2417"/>
                      </a:cubicBezTo>
                      <a:lnTo>
                        <a:pt x="1885" y="958"/>
                      </a:lnTo>
                      <a:cubicBezTo>
                        <a:pt x="1885" y="320"/>
                        <a:pt x="1414" y="1"/>
                        <a:pt x="94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7611;p74"/>
                <p:cNvSpPr/>
                <p:nvPr/>
              </p:nvSpPr>
              <p:spPr>
                <a:xfrm>
                  <a:off x="2039050" y="810125"/>
                  <a:ext cx="62350" cy="2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4" h="1073" extrusionOk="0">
                      <a:moveTo>
                        <a:pt x="948" y="0"/>
                      </a:moveTo>
                      <a:cubicBezTo>
                        <a:pt x="531" y="0"/>
                        <a:pt x="162" y="282"/>
                        <a:pt x="62" y="708"/>
                      </a:cubicBezTo>
                      <a:cubicBezTo>
                        <a:pt x="1" y="830"/>
                        <a:pt x="1" y="951"/>
                        <a:pt x="31" y="1073"/>
                      </a:cubicBezTo>
                      <a:cubicBezTo>
                        <a:pt x="852" y="1012"/>
                        <a:pt x="1673" y="890"/>
                        <a:pt x="2493" y="708"/>
                      </a:cubicBezTo>
                      <a:cubicBezTo>
                        <a:pt x="2372" y="526"/>
                        <a:pt x="2189" y="404"/>
                        <a:pt x="2007" y="343"/>
                      </a:cubicBezTo>
                      <a:cubicBezTo>
                        <a:pt x="1733" y="252"/>
                        <a:pt x="1490" y="130"/>
                        <a:pt x="1217" y="39"/>
                      </a:cubicBezTo>
                      <a:cubicBezTo>
                        <a:pt x="1126" y="13"/>
                        <a:pt x="1036" y="0"/>
                        <a:pt x="94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7612;p74"/>
                <p:cNvSpPr/>
                <p:nvPr/>
              </p:nvSpPr>
              <p:spPr>
                <a:xfrm>
                  <a:off x="1749450" y="801075"/>
                  <a:ext cx="113350" cy="3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4" h="1466" extrusionOk="0">
                      <a:moveTo>
                        <a:pt x="1041" y="0"/>
                      </a:moveTo>
                      <a:cubicBezTo>
                        <a:pt x="289" y="0"/>
                        <a:pt x="1" y="371"/>
                        <a:pt x="460" y="1070"/>
                      </a:cubicBezTo>
                      <a:cubicBezTo>
                        <a:pt x="1767" y="1222"/>
                        <a:pt x="3074" y="1374"/>
                        <a:pt x="4381" y="1465"/>
                      </a:cubicBezTo>
                      <a:cubicBezTo>
                        <a:pt x="4533" y="888"/>
                        <a:pt x="4077" y="310"/>
                        <a:pt x="3469" y="310"/>
                      </a:cubicBezTo>
                      <a:cubicBezTo>
                        <a:pt x="3317" y="340"/>
                        <a:pt x="3165" y="356"/>
                        <a:pt x="3013" y="356"/>
                      </a:cubicBezTo>
                      <a:cubicBezTo>
                        <a:pt x="2861" y="356"/>
                        <a:pt x="2709" y="340"/>
                        <a:pt x="2557" y="310"/>
                      </a:cubicBezTo>
                      <a:cubicBezTo>
                        <a:pt x="1952" y="101"/>
                        <a:pt x="1433" y="0"/>
                        <a:pt x="104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7613;p74"/>
                <p:cNvSpPr/>
                <p:nvPr/>
              </p:nvSpPr>
              <p:spPr>
                <a:xfrm>
                  <a:off x="701650" y="1347725"/>
                  <a:ext cx="39525" cy="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" h="512" extrusionOk="0">
                      <a:moveTo>
                        <a:pt x="871" y="0"/>
                      </a:moveTo>
                      <a:cubicBezTo>
                        <a:pt x="540" y="0"/>
                        <a:pt x="216" y="163"/>
                        <a:pt x="31" y="450"/>
                      </a:cubicBezTo>
                      <a:lnTo>
                        <a:pt x="0" y="511"/>
                      </a:lnTo>
                      <a:cubicBezTo>
                        <a:pt x="517" y="481"/>
                        <a:pt x="1064" y="420"/>
                        <a:pt x="1581" y="329"/>
                      </a:cubicBezTo>
                      <a:cubicBezTo>
                        <a:pt x="1490" y="238"/>
                        <a:pt x="1429" y="177"/>
                        <a:pt x="1338" y="116"/>
                      </a:cubicBezTo>
                      <a:cubicBezTo>
                        <a:pt x="1190" y="37"/>
                        <a:pt x="1030" y="0"/>
                        <a:pt x="87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7614;p74"/>
                <p:cNvSpPr/>
                <p:nvPr/>
              </p:nvSpPr>
              <p:spPr>
                <a:xfrm>
                  <a:off x="264700" y="1149250"/>
                  <a:ext cx="10675" cy="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1460" extrusionOk="0">
                      <a:moveTo>
                        <a:pt x="1" y="0"/>
                      </a:moveTo>
                      <a:lnTo>
                        <a:pt x="1" y="1459"/>
                      </a:lnTo>
                      <a:cubicBezTo>
                        <a:pt x="1" y="1429"/>
                        <a:pt x="31" y="1429"/>
                        <a:pt x="62" y="1398"/>
                      </a:cubicBezTo>
                      <a:cubicBezTo>
                        <a:pt x="426" y="1034"/>
                        <a:pt x="426" y="426"/>
                        <a:pt x="62" y="61"/>
                      </a:cubicBezTo>
                      <a:cubicBezTo>
                        <a:pt x="31" y="61"/>
                        <a:pt x="31" y="31"/>
                        <a:pt x="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7615;p74"/>
                <p:cNvSpPr/>
                <p:nvPr/>
              </p:nvSpPr>
              <p:spPr>
                <a:xfrm>
                  <a:off x="264700" y="674325"/>
                  <a:ext cx="10675" cy="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1460" extrusionOk="0">
                      <a:moveTo>
                        <a:pt x="1" y="0"/>
                      </a:moveTo>
                      <a:lnTo>
                        <a:pt x="1" y="1459"/>
                      </a:lnTo>
                      <a:cubicBezTo>
                        <a:pt x="1" y="1429"/>
                        <a:pt x="31" y="1429"/>
                        <a:pt x="62" y="1398"/>
                      </a:cubicBezTo>
                      <a:cubicBezTo>
                        <a:pt x="426" y="1033"/>
                        <a:pt x="426" y="426"/>
                        <a:pt x="62" y="61"/>
                      </a:cubicBezTo>
                      <a:cubicBezTo>
                        <a:pt x="31" y="61"/>
                        <a:pt x="31" y="30"/>
                        <a:pt x="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7616;p74"/>
                <p:cNvSpPr/>
                <p:nvPr/>
              </p:nvSpPr>
              <p:spPr>
                <a:xfrm>
                  <a:off x="530675" y="1316350"/>
                  <a:ext cx="57975" cy="4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9" h="1831" extrusionOk="0">
                      <a:moveTo>
                        <a:pt x="1153" y="0"/>
                      </a:moveTo>
                      <a:cubicBezTo>
                        <a:pt x="777" y="0"/>
                        <a:pt x="406" y="203"/>
                        <a:pt x="274" y="672"/>
                      </a:cubicBezTo>
                      <a:cubicBezTo>
                        <a:pt x="183" y="1006"/>
                        <a:pt x="92" y="1341"/>
                        <a:pt x="0" y="1675"/>
                      </a:cubicBezTo>
                      <a:cubicBezTo>
                        <a:pt x="0" y="1675"/>
                        <a:pt x="1632" y="1830"/>
                        <a:pt x="1883" y="1830"/>
                      </a:cubicBezTo>
                      <a:cubicBezTo>
                        <a:pt x="1904" y="1830"/>
                        <a:pt x="1915" y="1829"/>
                        <a:pt x="1915" y="1827"/>
                      </a:cubicBezTo>
                      <a:cubicBezTo>
                        <a:pt x="1976" y="1614"/>
                        <a:pt x="2037" y="1401"/>
                        <a:pt x="2098" y="1189"/>
                      </a:cubicBezTo>
                      <a:cubicBezTo>
                        <a:pt x="2318" y="472"/>
                        <a:pt x="1728" y="0"/>
                        <a:pt x="115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7617;p74"/>
                <p:cNvSpPr/>
                <p:nvPr/>
              </p:nvSpPr>
              <p:spPr>
                <a:xfrm>
                  <a:off x="800925" y="1270450"/>
                  <a:ext cx="108925" cy="5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7" h="2387" extrusionOk="0">
                      <a:moveTo>
                        <a:pt x="1328" y="0"/>
                      </a:moveTo>
                      <a:cubicBezTo>
                        <a:pt x="660" y="0"/>
                        <a:pt x="0" y="692"/>
                        <a:pt x="467" y="1414"/>
                      </a:cubicBezTo>
                      <a:cubicBezTo>
                        <a:pt x="802" y="1930"/>
                        <a:pt x="1379" y="2295"/>
                        <a:pt x="2017" y="2386"/>
                      </a:cubicBezTo>
                      <a:cubicBezTo>
                        <a:pt x="2808" y="2113"/>
                        <a:pt x="3598" y="1809"/>
                        <a:pt x="4327" y="1475"/>
                      </a:cubicBezTo>
                      <a:cubicBezTo>
                        <a:pt x="4357" y="975"/>
                        <a:pt x="3961" y="561"/>
                        <a:pt x="3468" y="561"/>
                      </a:cubicBezTo>
                      <a:cubicBezTo>
                        <a:pt x="3450" y="561"/>
                        <a:pt x="3433" y="562"/>
                        <a:pt x="3416" y="563"/>
                      </a:cubicBezTo>
                      <a:lnTo>
                        <a:pt x="2473" y="563"/>
                      </a:lnTo>
                      <a:cubicBezTo>
                        <a:pt x="2382" y="532"/>
                        <a:pt x="2291" y="532"/>
                        <a:pt x="2200" y="502"/>
                      </a:cubicBezTo>
                      <a:cubicBezTo>
                        <a:pt x="2114" y="480"/>
                        <a:pt x="2073" y="459"/>
                        <a:pt x="2079" y="459"/>
                      </a:cubicBezTo>
                      <a:cubicBezTo>
                        <a:pt x="2081" y="459"/>
                        <a:pt x="2091" y="463"/>
                        <a:pt x="2109" y="471"/>
                      </a:cubicBezTo>
                      <a:cubicBezTo>
                        <a:pt x="2177" y="471"/>
                        <a:pt x="2109" y="420"/>
                        <a:pt x="2096" y="420"/>
                      </a:cubicBezTo>
                      <a:cubicBezTo>
                        <a:pt x="2095" y="420"/>
                        <a:pt x="2095" y="420"/>
                        <a:pt x="2095" y="420"/>
                      </a:cubicBezTo>
                      <a:lnTo>
                        <a:pt x="2095" y="420"/>
                      </a:lnTo>
                      <a:cubicBezTo>
                        <a:pt x="1894" y="124"/>
                        <a:pt x="1610" y="0"/>
                        <a:pt x="132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7618;p74"/>
                <p:cNvSpPr/>
                <p:nvPr/>
              </p:nvSpPr>
              <p:spPr>
                <a:xfrm>
                  <a:off x="264700" y="879475"/>
                  <a:ext cx="9150" cy="3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1430" extrusionOk="0">
                      <a:moveTo>
                        <a:pt x="1" y="1"/>
                      </a:moveTo>
                      <a:lnTo>
                        <a:pt x="1" y="1429"/>
                      </a:lnTo>
                      <a:cubicBezTo>
                        <a:pt x="62" y="1338"/>
                        <a:pt x="92" y="1247"/>
                        <a:pt x="153" y="1156"/>
                      </a:cubicBezTo>
                      <a:cubicBezTo>
                        <a:pt x="366" y="761"/>
                        <a:pt x="305" y="305"/>
                        <a:pt x="1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7619;p74"/>
                <p:cNvSpPr/>
                <p:nvPr/>
              </p:nvSpPr>
              <p:spPr>
                <a:xfrm>
                  <a:off x="1153025" y="610475"/>
                  <a:ext cx="72225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9" h="4226" extrusionOk="0">
                      <a:moveTo>
                        <a:pt x="1064" y="1"/>
                      </a:moveTo>
                      <a:cubicBezTo>
                        <a:pt x="548" y="1"/>
                        <a:pt x="122" y="426"/>
                        <a:pt x="122" y="943"/>
                      </a:cubicBezTo>
                      <a:cubicBezTo>
                        <a:pt x="0" y="2068"/>
                        <a:pt x="244" y="3223"/>
                        <a:pt x="1186" y="3952"/>
                      </a:cubicBezTo>
                      <a:cubicBezTo>
                        <a:pt x="1368" y="4135"/>
                        <a:pt x="1604" y="4226"/>
                        <a:pt x="1843" y="4226"/>
                      </a:cubicBezTo>
                      <a:cubicBezTo>
                        <a:pt x="2083" y="4226"/>
                        <a:pt x="2326" y="4135"/>
                        <a:pt x="2523" y="3952"/>
                      </a:cubicBezTo>
                      <a:cubicBezTo>
                        <a:pt x="2888" y="3587"/>
                        <a:pt x="2888" y="2980"/>
                        <a:pt x="2523" y="2615"/>
                      </a:cubicBezTo>
                      <a:cubicBezTo>
                        <a:pt x="1946" y="2159"/>
                        <a:pt x="1946" y="1612"/>
                        <a:pt x="2007" y="943"/>
                      </a:cubicBezTo>
                      <a:cubicBezTo>
                        <a:pt x="2007" y="426"/>
                        <a:pt x="1581" y="1"/>
                        <a:pt x="1064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7620;p74"/>
                <p:cNvSpPr/>
                <p:nvPr/>
              </p:nvSpPr>
              <p:spPr>
                <a:xfrm>
                  <a:off x="565175" y="1182375"/>
                  <a:ext cx="94675" cy="5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7" h="2026" extrusionOk="0">
                      <a:moveTo>
                        <a:pt x="2173" y="0"/>
                      </a:moveTo>
                      <a:cubicBezTo>
                        <a:pt x="1698" y="0"/>
                        <a:pt x="1223" y="61"/>
                        <a:pt x="748" y="165"/>
                      </a:cubicBezTo>
                      <a:cubicBezTo>
                        <a:pt x="353" y="256"/>
                        <a:pt x="110" y="590"/>
                        <a:pt x="79" y="985"/>
                      </a:cubicBezTo>
                      <a:cubicBezTo>
                        <a:pt x="1" y="1562"/>
                        <a:pt x="442" y="2025"/>
                        <a:pt x="974" y="2025"/>
                      </a:cubicBezTo>
                      <a:cubicBezTo>
                        <a:pt x="1059" y="2025"/>
                        <a:pt x="1146" y="2014"/>
                        <a:pt x="1234" y="1988"/>
                      </a:cubicBezTo>
                      <a:cubicBezTo>
                        <a:pt x="1588" y="1929"/>
                        <a:pt x="1941" y="1896"/>
                        <a:pt x="2286" y="1896"/>
                      </a:cubicBezTo>
                      <a:cubicBezTo>
                        <a:pt x="2475" y="1896"/>
                        <a:pt x="2662" y="1906"/>
                        <a:pt x="2845" y="1928"/>
                      </a:cubicBezTo>
                      <a:cubicBezTo>
                        <a:pt x="2862" y="1929"/>
                        <a:pt x="2878" y="1929"/>
                        <a:pt x="2894" y="1929"/>
                      </a:cubicBezTo>
                      <a:cubicBezTo>
                        <a:pt x="3389" y="1929"/>
                        <a:pt x="3787" y="1486"/>
                        <a:pt x="3757" y="985"/>
                      </a:cubicBezTo>
                      <a:cubicBezTo>
                        <a:pt x="3787" y="485"/>
                        <a:pt x="3389" y="42"/>
                        <a:pt x="2894" y="42"/>
                      </a:cubicBezTo>
                      <a:cubicBezTo>
                        <a:pt x="2878" y="42"/>
                        <a:pt x="2862" y="42"/>
                        <a:pt x="2845" y="43"/>
                      </a:cubicBezTo>
                      <a:cubicBezTo>
                        <a:pt x="2621" y="14"/>
                        <a:pt x="2397" y="0"/>
                        <a:pt x="217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7621;p74"/>
                <p:cNvSpPr/>
                <p:nvPr/>
              </p:nvSpPr>
              <p:spPr>
                <a:xfrm>
                  <a:off x="753325" y="482825"/>
                  <a:ext cx="47125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" h="1513" extrusionOk="0">
                      <a:moveTo>
                        <a:pt x="0" y="0"/>
                      </a:moveTo>
                      <a:lnTo>
                        <a:pt x="0" y="578"/>
                      </a:lnTo>
                      <a:cubicBezTo>
                        <a:pt x="0" y="1201"/>
                        <a:pt x="471" y="1513"/>
                        <a:pt x="943" y="1513"/>
                      </a:cubicBezTo>
                      <a:cubicBezTo>
                        <a:pt x="1414" y="1513"/>
                        <a:pt x="1885" y="1201"/>
                        <a:pt x="1885" y="578"/>
                      </a:cubicBezTo>
                      <a:lnTo>
                        <a:pt x="188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7622;p74"/>
                <p:cNvSpPr/>
                <p:nvPr/>
              </p:nvSpPr>
              <p:spPr>
                <a:xfrm>
                  <a:off x="1091475" y="482825"/>
                  <a:ext cx="41050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480" extrusionOk="0">
                      <a:moveTo>
                        <a:pt x="0" y="0"/>
                      </a:moveTo>
                      <a:cubicBezTo>
                        <a:pt x="177" y="302"/>
                        <a:pt x="499" y="480"/>
                        <a:pt x="846" y="480"/>
                      </a:cubicBezTo>
                      <a:cubicBezTo>
                        <a:pt x="918" y="480"/>
                        <a:pt x="991" y="472"/>
                        <a:pt x="1064" y="456"/>
                      </a:cubicBezTo>
                      <a:cubicBezTo>
                        <a:pt x="1307" y="365"/>
                        <a:pt x="1520" y="213"/>
                        <a:pt x="164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7623;p74"/>
                <p:cNvSpPr/>
                <p:nvPr/>
              </p:nvSpPr>
              <p:spPr>
                <a:xfrm>
                  <a:off x="1042075" y="1181925"/>
                  <a:ext cx="52450" cy="4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8" h="1642" extrusionOk="0">
                      <a:moveTo>
                        <a:pt x="2098" y="0"/>
                      </a:moveTo>
                      <a:cubicBezTo>
                        <a:pt x="1612" y="0"/>
                        <a:pt x="1125" y="31"/>
                        <a:pt x="669" y="152"/>
                      </a:cubicBezTo>
                      <a:cubicBezTo>
                        <a:pt x="274" y="243"/>
                        <a:pt x="31" y="608"/>
                        <a:pt x="1" y="973"/>
                      </a:cubicBezTo>
                      <a:cubicBezTo>
                        <a:pt x="1" y="1216"/>
                        <a:pt x="61" y="1459"/>
                        <a:pt x="183" y="1642"/>
                      </a:cubicBezTo>
                      <a:cubicBezTo>
                        <a:pt x="852" y="1125"/>
                        <a:pt x="1490" y="578"/>
                        <a:pt x="209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7624;p74"/>
                <p:cNvSpPr/>
                <p:nvPr/>
              </p:nvSpPr>
              <p:spPr>
                <a:xfrm>
                  <a:off x="450875" y="526175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3" y="698"/>
                      </a:cubicBezTo>
                      <a:cubicBezTo>
                        <a:pt x="1" y="1215"/>
                        <a:pt x="305" y="1731"/>
                        <a:pt x="791" y="1853"/>
                      </a:cubicBezTo>
                      <a:cubicBezTo>
                        <a:pt x="1399" y="2096"/>
                        <a:pt x="2068" y="2187"/>
                        <a:pt x="2706" y="2187"/>
                      </a:cubicBezTo>
                      <a:cubicBezTo>
                        <a:pt x="3983" y="2187"/>
                        <a:pt x="3983" y="303"/>
                        <a:pt x="2706" y="303"/>
                      </a:cubicBezTo>
                      <a:cubicBezTo>
                        <a:pt x="2220" y="303"/>
                        <a:pt x="1764" y="212"/>
                        <a:pt x="1308" y="29"/>
                      </a:cubicBezTo>
                      <a:cubicBezTo>
                        <a:pt x="1226" y="10"/>
                        <a:pt x="1144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7625;p74"/>
                <p:cNvSpPr/>
                <p:nvPr/>
              </p:nvSpPr>
              <p:spPr>
                <a:xfrm>
                  <a:off x="757875" y="715350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1" y="0"/>
                      </a:moveTo>
                      <a:cubicBezTo>
                        <a:pt x="2128" y="0"/>
                        <a:pt x="1946" y="61"/>
                        <a:pt x="1794" y="152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81" y="335"/>
                        <a:pt x="1490" y="396"/>
                        <a:pt x="1429" y="456"/>
                      </a:cubicBezTo>
                      <a:cubicBezTo>
                        <a:pt x="1399" y="456"/>
                        <a:pt x="1368" y="487"/>
                        <a:pt x="1338" y="517"/>
                      </a:cubicBezTo>
                      <a:cubicBezTo>
                        <a:pt x="1277" y="547"/>
                        <a:pt x="1186" y="608"/>
                        <a:pt x="1125" y="639"/>
                      </a:cubicBezTo>
                      <a:cubicBezTo>
                        <a:pt x="1034" y="669"/>
                        <a:pt x="973" y="669"/>
                        <a:pt x="882" y="699"/>
                      </a:cubicBezTo>
                      <a:cubicBezTo>
                        <a:pt x="305" y="851"/>
                        <a:pt x="1" y="1520"/>
                        <a:pt x="305" y="2037"/>
                      </a:cubicBezTo>
                      <a:cubicBezTo>
                        <a:pt x="335" y="2158"/>
                        <a:pt x="426" y="2250"/>
                        <a:pt x="517" y="2341"/>
                      </a:cubicBezTo>
                      <a:cubicBezTo>
                        <a:pt x="578" y="2371"/>
                        <a:pt x="609" y="2402"/>
                        <a:pt x="669" y="2432"/>
                      </a:cubicBezTo>
                      <a:cubicBezTo>
                        <a:pt x="821" y="2523"/>
                        <a:pt x="1004" y="2554"/>
                        <a:pt x="1216" y="2554"/>
                      </a:cubicBezTo>
                      <a:cubicBezTo>
                        <a:pt x="1277" y="2554"/>
                        <a:pt x="1338" y="2523"/>
                        <a:pt x="1399" y="2523"/>
                      </a:cubicBezTo>
                      <a:cubicBezTo>
                        <a:pt x="2007" y="2371"/>
                        <a:pt x="2554" y="2067"/>
                        <a:pt x="2979" y="1611"/>
                      </a:cubicBezTo>
                      <a:cubicBezTo>
                        <a:pt x="3192" y="1399"/>
                        <a:pt x="3283" y="1064"/>
                        <a:pt x="3223" y="760"/>
                      </a:cubicBezTo>
                      <a:cubicBezTo>
                        <a:pt x="3223" y="639"/>
                        <a:pt x="3162" y="517"/>
                        <a:pt x="3101" y="426"/>
                      </a:cubicBezTo>
                      <a:cubicBezTo>
                        <a:pt x="3071" y="365"/>
                        <a:pt x="3010" y="304"/>
                        <a:pt x="2979" y="274"/>
                      </a:cubicBezTo>
                      <a:cubicBezTo>
                        <a:pt x="2797" y="92"/>
                        <a:pt x="2554" y="0"/>
                        <a:pt x="231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7626;p74"/>
                <p:cNvSpPr/>
                <p:nvPr/>
              </p:nvSpPr>
              <p:spPr>
                <a:xfrm>
                  <a:off x="753325" y="911775"/>
                  <a:ext cx="47125" cy="8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" h="3352" extrusionOk="0">
                      <a:moveTo>
                        <a:pt x="943" y="1"/>
                      </a:moveTo>
                      <a:cubicBezTo>
                        <a:pt x="471" y="1"/>
                        <a:pt x="0" y="320"/>
                        <a:pt x="0" y="958"/>
                      </a:cubicBezTo>
                      <a:lnTo>
                        <a:pt x="0" y="2417"/>
                      </a:lnTo>
                      <a:cubicBezTo>
                        <a:pt x="0" y="3040"/>
                        <a:pt x="471" y="3352"/>
                        <a:pt x="943" y="3352"/>
                      </a:cubicBezTo>
                      <a:cubicBezTo>
                        <a:pt x="1414" y="3352"/>
                        <a:pt x="1885" y="3040"/>
                        <a:pt x="1885" y="2417"/>
                      </a:cubicBezTo>
                      <a:lnTo>
                        <a:pt x="1885" y="958"/>
                      </a:lnTo>
                      <a:cubicBezTo>
                        <a:pt x="1885" y="320"/>
                        <a:pt x="1414" y="1"/>
                        <a:pt x="94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7627;p74"/>
                <p:cNvSpPr/>
                <p:nvPr/>
              </p:nvSpPr>
              <p:spPr>
                <a:xfrm>
                  <a:off x="906025" y="1168125"/>
                  <a:ext cx="105675" cy="11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20" extrusionOk="0">
                      <a:moveTo>
                        <a:pt x="3200" y="1"/>
                      </a:moveTo>
                      <a:cubicBezTo>
                        <a:pt x="2970" y="1"/>
                        <a:pt x="2744" y="98"/>
                        <a:pt x="2585" y="279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1" y="4247"/>
                        <a:pt x="594" y="4719"/>
                        <a:pt x="1166" y="4719"/>
                      </a:cubicBezTo>
                      <a:cubicBezTo>
                        <a:pt x="1540" y="4719"/>
                        <a:pt x="1906" y="4517"/>
                        <a:pt x="2038" y="4048"/>
                      </a:cubicBezTo>
                      <a:cubicBezTo>
                        <a:pt x="2099" y="3805"/>
                        <a:pt x="2221" y="3561"/>
                        <a:pt x="2373" y="3349"/>
                      </a:cubicBezTo>
                      <a:cubicBezTo>
                        <a:pt x="2798" y="2710"/>
                        <a:pt x="3467" y="2224"/>
                        <a:pt x="3953" y="1616"/>
                      </a:cubicBezTo>
                      <a:cubicBezTo>
                        <a:pt x="4105" y="1434"/>
                        <a:pt x="4196" y="1191"/>
                        <a:pt x="4227" y="947"/>
                      </a:cubicBezTo>
                      <a:cubicBezTo>
                        <a:pt x="4227" y="765"/>
                        <a:pt x="4166" y="583"/>
                        <a:pt x="4075" y="431"/>
                      </a:cubicBezTo>
                      <a:cubicBezTo>
                        <a:pt x="4014" y="400"/>
                        <a:pt x="3984" y="339"/>
                        <a:pt x="3923" y="279"/>
                      </a:cubicBezTo>
                      <a:cubicBezTo>
                        <a:pt x="3892" y="248"/>
                        <a:pt x="3832" y="218"/>
                        <a:pt x="3801" y="188"/>
                      </a:cubicBezTo>
                      <a:cubicBezTo>
                        <a:pt x="3680" y="96"/>
                        <a:pt x="3558" y="66"/>
                        <a:pt x="3437" y="36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7628;p74"/>
                <p:cNvSpPr/>
                <p:nvPr/>
              </p:nvSpPr>
              <p:spPr>
                <a:xfrm>
                  <a:off x="757875" y="1190275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1" y="1"/>
                      </a:moveTo>
                      <a:cubicBezTo>
                        <a:pt x="2128" y="1"/>
                        <a:pt x="1946" y="61"/>
                        <a:pt x="1794" y="153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81" y="335"/>
                        <a:pt x="1490" y="396"/>
                        <a:pt x="1429" y="457"/>
                      </a:cubicBezTo>
                      <a:cubicBezTo>
                        <a:pt x="1399" y="487"/>
                        <a:pt x="1368" y="487"/>
                        <a:pt x="1338" y="517"/>
                      </a:cubicBezTo>
                      <a:cubicBezTo>
                        <a:pt x="1277" y="548"/>
                        <a:pt x="1186" y="609"/>
                        <a:pt x="1125" y="639"/>
                      </a:cubicBezTo>
                      <a:cubicBezTo>
                        <a:pt x="1034" y="669"/>
                        <a:pt x="973" y="700"/>
                        <a:pt x="882" y="700"/>
                      </a:cubicBezTo>
                      <a:cubicBezTo>
                        <a:pt x="305" y="852"/>
                        <a:pt x="1" y="1520"/>
                        <a:pt x="305" y="2068"/>
                      </a:cubicBezTo>
                      <a:lnTo>
                        <a:pt x="274" y="2037"/>
                      </a:lnTo>
                      <a:lnTo>
                        <a:pt x="274" y="2037"/>
                      </a:lnTo>
                      <a:cubicBezTo>
                        <a:pt x="335" y="2159"/>
                        <a:pt x="426" y="2250"/>
                        <a:pt x="517" y="2341"/>
                      </a:cubicBezTo>
                      <a:cubicBezTo>
                        <a:pt x="548" y="2371"/>
                        <a:pt x="609" y="2402"/>
                        <a:pt x="669" y="2432"/>
                      </a:cubicBezTo>
                      <a:cubicBezTo>
                        <a:pt x="821" y="2523"/>
                        <a:pt x="1004" y="2554"/>
                        <a:pt x="1186" y="2554"/>
                      </a:cubicBezTo>
                      <a:cubicBezTo>
                        <a:pt x="1247" y="2554"/>
                        <a:pt x="1308" y="2554"/>
                        <a:pt x="1399" y="2523"/>
                      </a:cubicBezTo>
                      <a:cubicBezTo>
                        <a:pt x="1976" y="2371"/>
                        <a:pt x="2554" y="2068"/>
                        <a:pt x="2979" y="1612"/>
                      </a:cubicBezTo>
                      <a:cubicBezTo>
                        <a:pt x="3192" y="1399"/>
                        <a:pt x="3283" y="1064"/>
                        <a:pt x="3223" y="761"/>
                      </a:cubicBezTo>
                      <a:cubicBezTo>
                        <a:pt x="3223" y="639"/>
                        <a:pt x="3162" y="517"/>
                        <a:pt x="3101" y="426"/>
                      </a:cubicBezTo>
                      <a:cubicBezTo>
                        <a:pt x="3071" y="365"/>
                        <a:pt x="3010" y="305"/>
                        <a:pt x="2979" y="274"/>
                      </a:cubicBezTo>
                      <a:cubicBezTo>
                        <a:pt x="2797" y="92"/>
                        <a:pt x="2554" y="1"/>
                        <a:pt x="2311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7629;p74"/>
                <p:cNvSpPr/>
                <p:nvPr/>
              </p:nvSpPr>
              <p:spPr>
                <a:xfrm>
                  <a:off x="802725" y="1066950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6" y="1"/>
                      </a:moveTo>
                      <a:cubicBezTo>
                        <a:pt x="620" y="1"/>
                        <a:pt x="247" y="277"/>
                        <a:pt x="122" y="678"/>
                      </a:cubicBezTo>
                      <a:cubicBezTo>
                        <a:pt x="0" y="1195"/>
                        <a:pt x="304" y="1712"/>
                        <a:pt x="790" y="1864"/>
                      </a:cubicBezTo>
                      <a:cubicBezTo>
                        <a:pt x="1611" y="2198"/>
                        <a:pt x="2492" y="2411"/>
                        <a:pt x="3404" y="2472"/>
                      </a:cubicBezTo>
                      <a:cubicBezTo>
                        <a:pt x="3414" y="2472"/>
                        <a:pt x="3424" y="2472"/>
                        <a:pt x="3433" y="2472"/>
                      </a:cubicBezTo>
                      <a:cubicBezTo>
                        <a:pt x="4620" y="2472"/>
                        <a:pt x="4610" y="617"/>
                        <a:pt x="3404" y="587"/>
                      </a:cubicBezTo>
                      <a:cubicBezTo>
                        <a:pt x="2675" y="526"/>
                        <a:pt x="1976" y="313"/>
                        <a:pt x="1307" y="40"/>
                      </a:cubicBezTo>
                      <a:cubicBezTo>
                        <a:pt x="1216" y="13"/>
                        <a:pt x="1125" y="1"/>
                        <a:pt x="103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7630;p74"/>
                <p:cNvSpPr/>
                <p:nvPr/>
              </p:nvSpPr>
              <p:spPr>
                <a:xfrm>
                  <a:off x="1151500" y="872050"/>
                  <a:ext cx="77900" cy="7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6" h="3089" extrusionOk="0">
                      <a:moveTo>
                        <a:pt x="1819" y="0"/>
                      </a:moveTo>
                      <a:cubicBezTo>
                        <a:pt x="1526" y="0"/>
                        <a:pt x="1232" y="141"/>
                        <a:pt x="1034" y="480"/>
                      </a:cubicBezTo>
                      <a:cubicBezTo>
                        <a:pt x="791" y="906"/>
                        <a:pt x="548" y="1301"/>
                        <a:pt x="274" y="1666"/>
                      </a:cubicBezTo>
                      <a:cubicBezTo>
                        <a:pt x="1" y="2122"/>
                        <a:pt x="153" y="2699"/>
                        <a:pt x="609" y="2973"/>
                      </a:cubicBezTo>
                      <a:cubicBezTo>
                        <a:pt x="756" y="3051"/>
                        <a:pt x="917" y="3089"/>
                        <a:pt x="1075" y="3089"/>
                      </a:cubicBezTo>
                      <a:cubicBezTo>
                        <a:pt x="1407" y="3089"/>
                        <a:pt x="1731" y="2926"/>
                        <a:pt x="1916" y="2638"/>
                      </a:cubicBezTo>
                      <a:cubicBezTo>
                        <a:pt x="2189" y="2243"/>
                        <a:pt x="2432" y="1848"/>
                        <a:pt x="2675" y="1453"/>
                      </a:cubicBezTo>
                      <a:cubicBezTo>
                        <a:pt x="3116" y="698"/>
                        <a:pt x="2471" y="0"/>
                        <a:pt x="181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7631;p74"/>
                <p:cNvSpPr/>
                <p:nvPr/>
              </p:nvSpPr>
              <p:spPr>
                <a:xfrm>
                  <a:off x="327775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0"/>
                      </a:moveTo>
                      <a:cubicBezTo>
                        <a:pt x="620" y="0"/>
                        <a:pt x="248" y="277"/>
                        <a:pt x="122" y="678"/>
                      </a:cubicBezTo>
                      <a:cubicBezTo>
                        <a:pt x="1" y="1195"/>
                        <a:pt x="305" y="1711"/>
                        <a:pt x="791" y="1863"/>
                      </a:cubicBezTo>
                      <a:cubicBezTo>
                        <a:pt x="1612" y="2198"/>
                        <a:pt x="2493" y="2411"/>
                        <a:pt x="3405" y="2471"/>
                      </a:cubicBezTo>
                      <a:cubicBezTo>
                        <a:pt x="3415" y="2472"/>
                        <a:pt x="3424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6" y="526"/>
                        <a:pt x="1976" y="313"/>
                        <a:pt x="1308" y="40"/>
                      </a:cubicBezTo>
                      <a:cubicBezTo>
                        <a:pt x="1217" y="13"/>
                        <a:pt x="1126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7632;p74"/>
                <p:cNvSpPr/>
                <p:nvPr/>
              </p:nvSpPr>
              <p:spPr>
                <a:xfrm>
                  <a:off x="326225" y="801125"/>
                  <a:ext cx="116325" cy="5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" h="2223" extrusionOk="0">
                      <a:moveTo>
                        <a:pt x="1247" y="1"/>
                      </a:moveTo>
                      <a:cubicBezTo>
                        <a:pt x="468" y="1"/>
                        <a:pt x="0" y="452"/>
                        <a:pt x="458" y="1159"/>
                      </a:cubicBezTo>
                      <a:cubicBezTo>
                        <a:pt x="1127" y="2223"/>
                        <a:pt x="2282" y="2223"/>
                        <a:pt x="3406" y="2223"/>
                      </a:cubicBezTo>
                      <a:cubicBezTo>
                        <a:pt x="4652" y="2223"/>
                        <a:pt x="4652" y="308"/>
                        <a:pt x="3406" y="308"/>
                      </a:cubicBezTo>
                      <a:cubicBezTo>
                        <a:pt x="3204" y="308"/>
                        <a:pt x="2987" y="376"/>
                        <a:pt x="2776" y="376"/>
                      </a:cubicBezTo>
                      <a:cubicBezTo>
                        <a:pt x="2670" y="376"/>
                        <a:pt x="2565" y="359"/>
                        <a:pt x="2464" y="308"/>
                      </a:cubicBezTo>
                      <a:cubicBezTo>
                        <a:pt x="2032" y="97"/>
                        <a:pt x="1606" y="1"/>
                        <a:pt x="124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" name="Google Shape;7633;p74"/>
                <p:cNvSpPr/>
                <p:nvPr/>
              </p:nvSpPr>
              <p:spPr>
                <a:xfrm>
                  <a:off x="754800" y="801125"/>
                  <a:ext cx="116325" cy="5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" h="2223" extrusionOk="0">
                      <a:moveTo>
                        <a:pt x="1247" y="1"/>
                      </a:moveTo>
                      <a:cubicBezTo>
                        <a:pt x="468" y="1"/>
                        <a:pt x="0" y="452"/>
                        <a:pt x="458" y="1159"/>
                      </a:cubicBezTo>
                      <a:cubicBezTo>
                        <a:pt x="1127" y="2223"/>
                        <a:pt x="2282" y="2223"/>
                        <a:pt x="3406" y="2223"/>
                      </a:cubicBezTo>
                      <a:cubicBezTo>
                        <a:pt x="4622" y="2223"/>
                        <a:pt x="4653" y="308"/>
                        <a:pt x="3406" y="308"/>
                      </a:cubicBezTo>
                      <a:cubicBezTo>
                        <a:pt x="3204" y="308"/>
                        <a:pt x="2988" y="376"/>
                        <a:pt x="2776" y="376"/>
                      </a:cubicBezTo>
                      <a:cubicBezTo>
                        <a:pt x="2670" y="376"/>
                        <a:pt x="2565" y="359"/>
                        <a:pt x="2464" y="308"/>
                      </a:cubicBezTo>
                      <a:cubicBezTo>
                        <a:pt x="2032" y="97"/>
                        <a:pt x="1607" y="1"/>
                        <a:pt x="124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" name="Google Shape;7634;p74"/>
                <p:cNvSpPr/>
                <p:nvPr/>
              </p:nvSpPr>
              <p:spPr>
                <a:xfrm>
                  <a:off x="1254050" y="801125"/>
                  <a:ext cx="116325" cy="5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" h="2223" extrusionOk="0">
                      <a:moveTo>
                        <a:pt x="1247" y="1"/>
                      </a:moveTo>
                      <a:cubicBezTo>
                        <a:pt x="468" y="1"/>
                        <a:pt x="0" y="452"/>
                        <a:pt x="458" y="1159"/>
                      </a:cubicBezTo>
                      <a:cubicBezTo>
                        <a:pt x="1127" y="2223"/>
                        <a:pt x="2282" y="2223"/>
                        <a:pt x="3406" y="2223"/>
                      </a:cubicBezTo>
                      <a:cubicBezTo>
                        <a:pt x="4622" y="2223"/>
                        <a:pt x="4653" y="308"/>
                        <a:pt x="3406" y="308"/>
                      </a:cubicBezTo>
                      <a:cubicBezTo>
                        <a:pt x="3204" y="308"/>
                        <a:pt x="2988" y="376"/>
                        <a:pt x="2776" y="376"/>
                      </a:cubicBezTo>
                      <a:cubicBezTo>
                        <a:pt x="2670" y="376"/>
                        <a:pt x="2565" y="359"/>
                        <a:pt x="2464" y="308"/>
                      </a:cubicBezTo>
                      <a:cubicBezTo>
                        <a:pt x="2032" y="97"/>
                        <a:pt x="1607" y="1"/>
                        <a:pt x="124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" name="Google Shape;7635;p74"/>
                <p:cNvSpPr/>
                <p:nvPr/>
              </p:nvSpPr>
              <p:spPr>
                <a:xfrm>
                  <a:off x="431100" y="693200"/>
                  <a:ext cx="1056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07" extrusionOk="0">
                      <a:moveTo>
                        <a:pt x="3200" y="1"/>
                      </a:moveTo>
                      <a:cubicBezTo>
                        <a:pt x="2969" y="1"/>
                        <a:pt x="2744" y="97"/>
                        <a:pt x="2585" y="278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1" y="4245"/>
                        <a:pt x="591" y="4706"/>
                        <a:pt x="1162" y="4706"/>
                      </a:cubicBezTo>
                      <a:cubicBezTo>
                        <a:pt x="1538" y="4706"/>
                        <a:pt x="1905" y="4506"/>
                        <a:pt x="2038" y="4048"/>
                      </a:cubicBezTo>
                      <a:cubicBezTo>
                        <a:pt x="2099" y="3804"/>
                        <a:pt x="2220" y="3561"/>
                        <a:pt x="2372" y="3348"/>
                      </a:cubicBezTo>
                      <a:cubicBezTo>
                        <a:pt x="2798" y="2710"/>
                        <a:pt x="3467" y="2224"/>
                        <a:pt x="3953" y="1646"/>
                      </a:cubicBezTo>
                      <a:cubicBezTo>
                        <a:pt x="4105" y="1433"/>
                        <a:pt x="4196" y="1190"/>
                        <a:pt x="4227" y="947"/>
                      </a:cubicBezTo>
                      <a:cubicBezTo>
                        <a:pt x="4227" y="765"/>
                        <a:pt x="4166" y="582"/>
                        <a:pt x="4075" y="430"/>
                      </a:cubicBezTo>
                      <a:cubicBezTo>
                        <a:pt x="4014" y="400"/>
                        <a:pt x="3983" y="339"/>
                        <a:pt x="3923" y="278"/>
                      </a:cubicBezTo>
                      <a:cubicBezTo>
                        <a:pt x="3892" y="248"/>
                        <a:pt x="3831" y="218"/>
                        <a:pt x="3801" y="187"/>
                      </a:cubicBezTo>
                      <a:cubicBezTo>
                        <a:pt x="3679" y="96"/>
                        <a:pt x="3558" y="66"/>
                        <a:pt x="3436" y="35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" name="Google Shape;7636;p74"/>
                <p:cNvSpPr/>
                <p:nvPr/>
              </p:nvSpPr>
              <p:spPr>
                <a:xfrm>
                  <a:off x="374875" y="913750"/>
                  <a:ext cx="97825" cy="6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3" h="2410" extrusionOk="0">
                      <a:moveTo>
                        <a:pt x="1393" y="1"/>
                      </a:moveTo>
                      <a:cubicBezTo>
                        <a:pt x="644" y="1"/>
                        <a:pt x="0" y="969"/>
                        <a:pt x="700" y="1669"/>
                      </a:cubicBezTo>
                      <a:cubicBezTo>
                        <a:pt x="1156" y="2034"/>
                        <a:pt x="1703" y="2277"/>
                        <a:pt x="2281" y="2368"/>
                      </a:cubicBezTo>
                      <a:cubicBezTo>
                        <a:pt x="2385" y="2396"/>
                        <a:pt x="2483" y="2409"/>
                        <a:pt x="2576" y="2409"/>
                      </a:cubicBezTo>
                      <a:cubicBezTo>
                        <a:pt x="3596" y="2409"/>
                        <a:pt x="3912" y="851"/>
                        <a:pt x="2798" y="545"/>
                      </a:cubicBezTo>
                      <a:cubicBezTo>
                        <a:pt x="2615" y="484"/>
                        <a:pt x="2433" y="454"/>
                        <a:pt x="2281" y="393"/>
                      </a:cubicBezTo>
                      <a:lnTo>
                        <a:pt x="2129" y="332"/>
                      </a:lnTo>
                      <a:cubicBezTo>
                        <a:pt x="2099" y="332"/>
                        <a:pt x="2068" y="302"/>
                        <a:pt x="2068" y="302"/>
                      </a:cubicBezTo>
                      <a:cubicBezTo>
                        <a:pt x="1856" y="90"/>
                        <a:pt x="1620" y="1"/>
                        <a:pt x="139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" name="Google Shape;7637;p74"/>
                <p:cNvSpPr/>
                <p:nvPr/>
              </p:nvSpPr>
              <p:spPr>
                <a:xfrm>
                  <a:off x="588450" y="905125"/>
                  <a:ext cx="76200" cy="6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8" h="2578" extrusionOk="0">
                      <a:moveTo>
                        <a:pt x="1331" y="0"/>
                      </a:moveTo>
                      <a:cubicBezTo>
                        <a:pt x="398" y="0"/>
                        <a:pt x="0" y="1357"/>
                        <a:pt x="972" y="1802"/>
                      </a:cubicBezTo>
                      <a:lnTo>
                        <a:pt x="1002" y="1832"/>
                      </a:lnTo>
                      <a:cubicBezTo>
                        <a:pt x="1002" y="1832"/>
                        <a:pt x="1002" y="1893"/>
                        <a:pt x="1033" y="1893"/>
                      </a:cubicBezTo>
                      <a:cubicBezTo>
                        <a:pt x="1165" y="2372"/>
                        <a:pt x="1528" y="2578"/>
                        <a:pt x="1898" y="2578"/>
                      </a:cubicBezTo>
                      <a:cubicBezTo>
                        <a:pt x="2465" y="2578"/>
                        <a:pt x="3047" y="2094"/>
                        <a:pt x="2826" y="1376"/>
                      </a:cubicBezTo>
                      <a:lnTo>
                        <a:pt x="2857" y="1376"/>
                      </a:lnTo>
                      <a:cubicBezTo>
                        <a:pt x="2674" y="768"/>
                        <a:pt x="2188" y="251"/>
                        <a:pt x="1610" y="39"/>
                      </a:cubicBezTo>
                      <a:cubicBezTo>
                        <a:pt x="1513" y="12"/>
                        <a:pt x="1420" y="0"/>
                        <a:pt x="133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" name="Google Shape;7638;p74"/>
                <p:cNvSpPr/>
                <p:nvPr/>
              </p:nvSpPr>
              <p:spPr>
                <a:xfrm>
                  <a:off x="1077800" y="905100"/>
                  <a:ext cx="68150" cy="6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6" h="2579" extrusionOk="0">
                      <a:moveTo>
                        <a:pt x="1008" y="0"/>
                      </a:moveTo>
                      <a:cubicBezTo>
                        <a:pt x="592" y="0"/>
                        <a:pt x="222" y="282"/>
                        <a:pt x="122" y="708"/>
                      </a:cubicBezTo>
                      <a:cubicBezTo>
                        <a:pt x="0" y="1134"/>
                        <a:pt x="213" y="1620"/>
                        <a:pt x="639" y="1803"/>
                      </a:cubicBezTo>
                      <a:cubicBezTo>
                        <a:pt x="639" y="1803"/>
                        <a:pt x="669" y="1833"/>
                        <a:pt x="669" y="1833"/>
                      </a:cubicBezTo>
                      <a:lnTo>
                        <a:pt x="699" y="1894"/>
                      </a:lnTo>
                      <a:cubicBezTo>
                        <a:pt x="843" y="2373"/>
                        <a:pt x="1209" y="2579"/>
                        <a:pt x="1580" y="2579"/>
                      </a:cubicBezTo>
                      <a:cubicBezTo>
                        <a:pt x="2148" y="2579"/>
                        <a:pt x="2726" y="2095"/>
                        <a:pt x="2523" y="1377"/>
                      </a:cubicBezTo>
                      <a:cubicBezTo>
                        <a:pt x="2341" y="769"/>
                        <a:pt x="1885" y="252"/>
                        <a:pt x="1277" y="40"/>
                      </a:cubicBezTo>
                      <a:cubicBezTo>
                        <a:pt x="1187" y="13"/>
                        <a:pt x="1096" y="0"/>
                        <a:pt x="100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" name="Google Shape;7639;p74"/>
                <p:cNvSpPr/>
                <p:nvPr/>
              </p:nvSpPr>
              <p:spPr>
                <a:xfrm>
                  <a:off x="676575" y="872050"/>
                  <a:ext cx="77900" cy="7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6" h="3089" extrusionOk="0">
                      <a:moveTo>
                        <a:pt x="1819" y="0"/>
                      </a:moveTo>
                      <a:cubicBezTo>
                        <a:pt x="1526" y="0"/>
                        <a:pt x="1232" y="141"/>
                        <a:pt x="1034" y="480"/>
                      </a:cubicBezTo>
                      <a:cubicBezTo>
                        <a:pt x="821" y="906"/>
                        <a:pt x="578" y="1301"/>
                        <a:pt x="274" y="1666"/>
                      </a:cubicBezTo>
                      <a:cubicBezTo>
                        <a:pt x="0" y="2122"/>
                        <a:pt x="152" y="2699"/>
                        <a:pt x="608" y="2973"/>
                      </a:cubicBezTo>
                      <a:cubicBezTo>
                        <a:pt x="756" y="3051"/>
                        <a:pt x="916" y="3089"/>
                        <a:pt x="1075" y="3089"/>
                      </a:cubicBezTo>
                      <a:cubicBezTo>
                        <a:pt x="1406" y="3089"/>
                        <a:pt x="1730" y="2926"/>
                        <a:pt x="1915" y="2638"/>
                      </a:cubicBezTo>
                      <a:cubicBezTo>
                        <a:pt x="2189" y="2243"/>
                        <a:pt x="2462" y="1878"/>
                        <a:pt x="2675" y="1453"/>
                      </a:cubicBezTo>
                      <a:cubicBezTo>
                        <a:pt x="3116" y="698"/>
                        <a:pt x="2470" y="0"/>
                        <a:pt x="181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" name="Google Shape;7640;p74"/>
                <p:cNvSpPr/>
                <p:nvPr/>
              </p:nvSpPr>
              <p:spPr>
                <a:xfrm>
                  <a:off x="611975" y="810125"/>
                  <a:ext cx="80325" cy="5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3" h="2208" extrusionOk="0">
                      <a:moveTo>
                        <a:pt x="1039" y="0"/>
                      </a:moveTo>
                      <a:cubicBezTo>
                        <a:pt x="622" y="0"/>
                        <a:pt x="253" y="282"/>
                        <a:pt x="153" y="708"/>
                      </a:cubicBezTo>
                      <a:cubicBezTo>
                        <a:pt x="1" y="1194"/>
                        <a:pt x="305" y="1711"/>
                        <a:pt x="791" y="1863"/>
                      </a:cubicBezTo>
                      <a:cubicBezTo>
                        <a:pt x="1065" y="1954"/>
                        <a:pt x="1308" y="2076"/>
                        <a:pt x="1581" y="2167"/>
                      </a:cubicBezTo>
                      <a:cubicBezTo>
                        <a:pt x="1683" y="2195"/>
                        <a:pt x="1779" y="2208"/>
                        <a:pt x="1870" y="2208"/>
                      </a:cubicBezTo>
                      <a:cubicBezTo>
                        <a:pt x="2871" y="2208"/>
                        <a:pt x="3212" y="650"/>
                        <a:pt x="2098" y="343"/>
                      </a:cubicBezTo>
                      <a:cubicBezTo>
                        <a:pt x="1824" y="252"/>
                        <a:pt x="1581" y="130"/>
                        <a:pt x="1308" y="39"/>
                      </a:cubicBezTo>
                      <a:cubicBezTo>
                        <a:pt x="1217" y="13"/>
                        <a:pt x="1127" y="0"/>
                        <a:pt x="103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" name="Google Shape;7641;p74"/>
                <p:cNvSpPr/>
                <p:nvPr/>
              </p:nvSpPr>
              <p:spPr>
                <a:xfrm>
                  <a:off x="565175" y="707425"/>
                  <a:ext cx="94675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7" h="2027" extrusionOk="0">
                      <a:moveTo>
                        <a:pt x="2173" y="1"/>
                      </a:moveTo>
                      <a:cubicBezTo>
                        <a:pt x="1698" y="1"/>
                        <a:pt x="1223" y="62"/>
                        <a:pt x="748" y="165"/>
                      </a:cubicBezTo>
                      <a:cubicBezTo>
                        <a:pt x="353" y="257"/>
                        <a:pt x="110" y="591"/>
                        <a:pt x="79" y="986"/>
                      </a:cubicBezTo>
                      <a:cubicBezTo>
                        <a:pt x="1" y="1563"/>
                        <a:pt x="442" y="2026"/>
                        <a:pt x="974" y="2026"/>
                      </a:cubicBezTo>
                      <a:cubicBezTo>
                        <a:pt x="1059" y="2026"/>
                        <a:pt x="1146" y="2014"/>
                        <a:pt x="1234" y="1989"/>
                      </a:cubicBezTo>
                      <a:cubicBezTo>
                        <a:pt x="1588" y="1930"/>
                        <a:pt x="1941" y="1897"/>
                        <a:pt x="2286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2" y="1929"/>
                        <a:pt x="2878" y="1930"/>
                        <a:pt x="2894" y="1930"/>
                      </a:cubicBezTo>
                      <a:cubicBezTo>
                        <a:pt x="3389" y="1930"/>
                        <a:pt x="3787" y="1486"/>
                        <a:pt x="3757" y="986"/>
                      </a:cubicBezTo>
                      <a:cubicBezTo>
                        <a:pt x="3787" y="486"/>
                        <a:pt x="3389" y="42"/>
                        <a:pt x="2894" y="42"/>
                      </a:cubicBezTo>
                      <a:cubicBezTo>
                        <a:pt x="2878" y="42"/>
                        <a:pt x="2862" y="43"/>
                        <a:pt x="2845" y="44"/>
                      </a:cubicBezTo>
                      <a:cubicBezTo>
                        <a:pt x="2621" y="15"/>
                        <a:pt x="2397" y="1"/>
                        <a:pt x="217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7642;p74"/>
                <p:cNvSpPr/>
                <p:nvPr/>
              </p:nvSpPr>
              <p:spPr>
                <a:xfrm>
                  <a:off x="39540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1" y="0"/>
                      </a:moveTo>
                      <a:cubicBezTo>
                        <a:pt x="457" y="304"/>
                        <a:pt x="943" y="517"/>
                        <a:pt x="1460" y="608"/>
                      </a:cubicBezTo>
                      <a:cubicBezTo>
                        <a:pt x="1538" y="628"/>
                        <a:pt x="1617" y="637"/>
                        <a:pt x="1695" y="637"/>
                      </a:cubicBezTo>
                      <a:cubicBezTo>
                        <a:pt x="2103" y="637"/>
                        <a:pt x="2487" y="383"/>
                        <a:pt x="261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8" name="Google Shape;7390;p74"/>
              <p:cNvSpPr/>
              <p:nvPr/>
            </p:nvSpPr>
            <p:spPr>
              <a:xfrm flipH="1">
                <a:off x="14188" y="0"/>
                <a:ext cx="5012" cy="2292"/>
              </a:xfrm>
              <a:custGeom>
                <a:avLst/>
                <a:gdLst/>
                <a:ahLst/>
                <a:cxnLst/>
                <a:rect l="l" t="t" r="r" b="b"/>
                <a:pathLst>
                  <a:path w="66561" h="26379" extrusionOk="0">
                    <a:moveTo>
                      <a:pt x="9847" y="1729"/>
                    </a:moveTo>
                    <a:lnTo>
                      <a:pt x="9847" y="7686"/>
                    </a:lnTo>
                    <a:lnTo>
                      <a:pt x="3866" y="7686"/>
                    </a:lnTo>
                    <a:lnTo>
                      <a:pt x="3866" y="1729"/>
                    </a:lnTo>
                    <a:close/>
                    <a:moveTo>
                      <a:pt x="16987" y="1729"/>
                    </a:moveTo>
                    <a:lnTo>
                      <a:pt x="16987" y="7709"/>
                    </a:lnTo>
                    <a:lnTo>
                      <a:pt x="10984" y="7709"/>
                    </a:lnTo>
                    <a:lnTo>
                      <a:pt x="10984" y="1729"/>
                    </a:lnTo>
                    <a:close/>
                    <a:moveTo>
                      <a:pt x="24127" y="1729"/>
                    </a:moveTo>
                    <a:lnTo>
                      <a:pt x="24127" y="7709"/>
                    </a:lnTo>
                    <a:lnTo>
                      <a:pt x="18124" y="7709"/>
                    </a:lnTo>
                    <a:lnTo>
                      <a:pt x="18124" y="1729"/>
                    </a:lnTo>
                    <a:close/>
                    <a:moveTo>
                      <a:pt x="31245" y="1729"/>
                    </a:moveTo>
                    <a:lnTo>
                      <a:pt x="31245" y="7709"/>
                    </a:lnTo>
                    <a:lnTo>
                      <a:pt x="25264" y="7709"/>
                    </a:lnTo>
                    <a:lnTo>
                      <a:pt x="25264" y="1729"/>
                    </a:lnTo>
                    <a:close/>
                    <a:moveTo>
                      <a:pt x="38385" y="1729"/>
                    </a:moveTo>
                    <a:lnTo>
                      <a:pt x="38385" y="7709"/>
                    </a:lnTo>
                    <a:lnTo>
                      <a:pt x="32382" y="7709"/>
                    </a:lnTo>
                    <a:lnTo>
                      <a:pt x="32382" y="1729"/>
                    </a:lnTo>
                    <a:close/>
                    <a:moveTo>
                      <a:pt x="45503" y="1729"/>
                    </a:moveTo>
                    <a:lnTo>
                      <a:pt x="45503" y="7709"/>
                    </a:lnTo>
                    <a:lnTo>
                      <a:pt x="39522" y="7709"/>
                    </a:lnTo>
                    <a:lnTo>
                      <a:pt x="39522" y="1729"/>
                    </a:lnTo>
                    <a:close/>
                    <a:moveTo>
                      <a:pt x="52643" y="1729"/>
                    </a:moveTo>
                    <a:lnTo>
                      <a:pt x="52643" y="7709"/>
                    </a:lnTo>
                    <a:lnTo>
                      <a:pt x="46640" y="7709"/>
                    </a:lnTo>
                    <a:lnTo>
                      <a:pt x="46640" y="1729"/>
                    </a:lnTo>
                    <a:close/>
                    <a:moveTo>
                      <a:pt x="59761" y="1729"/>
                    </a:moveTo>
                    <a:lnTo>
                      <a:pt x="59761" y="7709"/>
                    </a:lnTo>
                    <a:lnTo>
                      <a:pt x="53780" y="7709"/>
                    </a:lnTo>
                    <a:lnTo>
                      <a:pt x="53780" y="1729"/>
                    </a:lnTo>
                    <a:close/>
                    <a:moveTo>
                      <a:pt x="9847" y="8823"/>
                    </a:moveTo>
                    <a:lnTo>
                      <a:pt x="9847" y="14804"/>
                    </a:lnTo>
                    <a:lnTo>
                      <a:pt x="3866" y="14804"/>
                    </a:lnTo>
                    <a:lnTo>
                      <a:pt x="3866" y="8823"/>
                    </a:lnTo>
                    <a:close/>
                    <a:moveTo>
                      <a:pt x="16987" y="8846"/>
                    </a:moveTo>
                    <a:lnTo>
                      <a:pt x="16987" y="14804"/>
                    </a:lnTo>
                    <a:lnTo>
                      <a:pt x="10984" y="14804"/>
                    </a:lnTo>
                    <a:lnTo>
                      <a:pt x="10984" y="8846"/>
                    </a:lnTo>
                    <a:close/>
                    <a:moveTo>
                      <a:pt x="24127" y="8846"/>
                    </a:moveTo>
                    <a:lnTo>
                      <a:pt x="24127" y="14804"/>
                    </a:lnTo>
                    <a:lnTo>
                      <a:pt x="18124" y="14804"/>
                    </a:lnTo>
                    <a:lnTo>
                      <a:pt x="18124" y="8846"/>
                    </a:lnTo>
                    <a:close/>
                    <a:moveTo>
                      <a:pt x="9847" y="15941"/>
                    </a:moveTo>
                    <a:lnTo>
                      <a:pt x="9847" y="21922"/>
                    </a:lnTo>
                    <a:lnTo>
                      <a:pt x="3866" y="21922"/>
                    </a:lnTo>
                    <a:lnTo>
                      <a:pt x="3866" y="15941"/>
                    </a:lnTo>
                    <a:close/>
                    <a:moveTo>
                      <a:pt x="16987" y="15941"/>
                    </a:moveTo>
                    <a:lnTo>
                      <a:pt x="16987" y="21922"/>
                    </a:lnTo>
                    <a:lnTo>
                      <a:pt x="10984" y="21922"/>
                    </a:lnTo>
                    <a:lnTo>
                      <a:pt x="10984" y="15941"/>
                    </a:lnTo>
                    <a:close/>
                    <a:moveTo>
                      <a:pt x="2729" y="0"/>
                    </a:moveTo>
                    <a:lnTo>
                      <a:pt x="2729" y="569"/>
                    </a:lnTo>
                    <a:lnTo>
                      <a:pt x="0" y="569"/>
                    </a:lnTo>
                    <a:lnTo>
                      <a:pt x="0" y="1706"/>
                    </a:lnTo>
                    <a:lnTo>
                      <a:pt x="2729" y="1706"/>
                    </a:lnTo>
                    <a:lnTo>
                      <a:pt x="2729" y="7664"/>
                    </a:lnTo>
                    <a:lnTo>
                      <a:pt x="0" y="7664"/>
                    </a:lnTo>
                    <a:lnTo>
                      <a:pt x="0" y="8801"/>
                    </a:lnTo>
                    <a:lnTo>
                      <a:pt x="2729" y="8801"/>
                    </a:lnTo>
                    <a:lnTo>
                      <a:pt x="2729" y="14781"/>
                    </a:lnTo>
                    <a:lnTo>
                      <a:pt x="0" y="14781"/>
                    </a:lnTo>
                    <a:lnTo>
                      <a:pt x="0" y="15918"/>
                    </a:lnTo>
                    <a:lnTo>
                      <a:pt x="2729" y="15918"/>
                    </a:lnTo>
                    <a:lnTo>
                      <a:pt x="2729" y="21899"/>
                    </a:lnTo>
                    <a:lnTo>
                      <a:pt x="0" y="21899"/>
                    </a:lnTo>
                    <a:lnTo>
                      <a:pt x="0" y="23036"/>
                    </a:lnTo>
                    <a:lnTo>
                      <a:pt x="2729" y="23036"/>
                    </a:lnTo>
                    <a:lnTo>
                      <a:pt x="2729" y="25219"/>
                    </a:lnTo>
                    <a:cubicBezTo>
                      <a:pt x="3116" y="25310"/>
                      <a:pt x="3480" y="25401"/>
                      <a:pt x="3866" y="25492"/>
                    </a:cubicBezTo>
                    <a:lnTo>
                      <a:pt x="3866" y="23036"/>
                    </a:lnTo>
                    <a:lnTo>
                      <a:pt x="9847" y="23036"/>
                    </a:lnTo>
                    <a:lnTo>
                      <a:pt x="9847" y="26356"/>
                    </a:lnTo>
                    <a:cubicBezTo>
                      <a:pt x="10233" y="26356"/>
                      <a:pt x="10620" y="26379"/>
                      <a:pt x="10984" y="26379"/>
                    </a:cubicBezTo>
                    <a:lnTo>
                      <a:pt x="10984" y="23059"/>
                    </a:lnTo>
                    <a:lnTo>
                      <a:pt x="16987" y="23059"/>
                    </a:lnTo>
                    <a:lnTo>
                      <a:pt x="16987" y="25537"/>
                    </a:lnTo>
                    <a:cubicBezTo>
                      <a:pt x="17374" y="25424"/>
                      <a:pt x="17760" y="25310"/>
                      <a:pt x="18124" y="25151"/>
                    </a:cubicBezTo>
                    <a:lnTo>
                      <a:pt x="18124" y="23059"/>
                    </a:lnTo>
                    <a:lnTo>
                      <a:pt x="22172" y="23059"/>
                    </a:lnTo>
                    <a:cubicBezTo>
                      <a:pt x="22718" y="22718"/>
                      <a:pt x="23218" y="22331"/>
                      <a:pt x="23695" y="21922"/>
                    </a:cubicBezTo>
                    <a:lnTo>
                      <a:pt x="18124" y="21922"/>
                    </a:lnTo>
                    <a:lnTo>
                      <a:pt x="18124" y="15941"/>
                    </a:lnTo>
                    <a:lnTo>
                      <a:pt x="24127" y="15941"/>
                    </a:lnTo>
                    <a:lnTo>
                      <a:pt x="24127" y="21581"/>
                    </a:lnTo>
                    <a:cubicBezTo>
                      <a:pt x="24491" y="21262"/>
                      <a:pt x="24878" y="20921"/>
                      <a:pt x="25264" y="20557"/>
                    </a:cubicBezTo>
                    <a:lnTo>
                      <a:pt x="25264" y="15941"/>
                    </a:lnTo>
                    <a:lnTo>
                      <a:pt x="29335" y="15941"/>
                    </a:lnTo>
                    <a:cubicBezTo>
                      <a:pt x="29631" y="15600"/>
                      <a:pt x="29903" y="15191"/>
                      <a:pt x="30199" y="14804"/>
                    </a:cubicBezTo>
                    <a:lnTo>
                      <a:pt x="25264" y="14804"/>
                    </a:lnTo>
                    <a:lnTo>
                      <a:pt x="25264" y="8823"/>
                    </a:lnTo>
                    <a:lnTo>
                      <a:pt x="31245" y="8823"/>
                    </a:lnTo>
                    <a:lnTo>
                      <a:pt x="31245" y="13485"/>
                    </a:lnTo>
                    <a:cubicBezTo>
                      <a:pt x="31609" y="13076"/>
                      <a:pt x="31973" y="12712"/>
                      <a:pt x="32382" y="12394"/>
                    </a:cubicBezTo>
                    <a:lnTo>
                      <a:pt x="32382" y="8823"/>
                    </a:lnTo>
                    <a:lnTo>
                      <a:pt x="38385" y="8823"/>
                    </a:lnTo>
                    <a:lnTo>
                      <a:pt x="38385" y="10097"/>
                    </a:lnTo>
                    <a:cubicBezTo>
                      <a:pt x="38749" y="10074"/>
                      <a:pt x="39136" y="10029"/>
                      <a:pt x="39522" y="10029"/>
                    </a:cubicBezTo>
                    <a:lnTo>
                      <a:pt x="39522" y="8823"/>
                    </a:lnTo>
                    <a:lnTo>
                      <a:pt x="45503" y="8823"/>
                    </a:lnTo>
                    <a:lnTo>
                      <a:pt x="45503" y="10438"/>
                    </a:lnTo>
                    <a:cubicBezTo>
                      <a:pt x="45890" y="10483"/>
                      <a:pt x="46253" y="10506"/>
                      <a:pt x="46640" y="10552"/>
                    </a:cubicBezTo>
                    <a:lnTo>
                      <a:pt x="46640" y="8846"/>
                    </a:lnTo>
                    <a:lnTo>
                      <a:pt x="52643" y="8846"/>
                    </a:lnTo>
                    <a:lnTo>
                      <a:pt x="52643" y="10688"/>
                    </a:lnTo>
                    <a:cubicBezTo>
                      <a:pt x="53007" y="10665"/>
                      <a:pt x="53348" y="10620"/>
                      <a:pt x="53780" y="10552"/>
                    </a:cubicBezTo>
                    <a:lnTo>
                      <a:pt x="53780" y="8846"/>
                    </a:lnTo>
                    <a:lnTo>
                      <a:pt x="58965" y="8846"/>
                    </a:lnTo>
                    <a:cubicBezTo>
                      <a:pt x="59647" y="8460"/>
                      <a:pt x="60284" y="8028"/>
                      <a:pt x="60898" y="7550"/>
                    </a:cubicBezTo>
                    <a:lnTo>
                      <a:pt x="60898" y="1706"/>
                    </a:lnTo>
                    <a:lnTo>
                      <a:pt x="65901" y="1706"/>
                    </a:lnTo>
                    <a:cubicBezTo>
                      <a:pt x="66128" y="1342"/>
                      <a:pt x="66356" y="955"/>
                      <a:pt x="66560" y="569"/>
                    </a:cubicBezTo>
                    <a:lnTo>
                      <a:pt x="60898" y="569"/>
                    </a:lnTo>
                    <a:lnTo>
                      <a:pt x="60898" y="0"/>
                    </a:lnTo>
                    <a:lnTo>
                      <a:pt x="59761" y="0"/>
                    </a:lnTo>
                    <a:lnTo>
                      <a:pt x="59761" y="569"/>
                    </a:lnTo>
                    <a:lnTo>
                      <a:pt x="53780" y="569"/>
                    </a:lnTo>
                    <a:lnTo>
                      <a:pt x="53780" y="0"/>
                    </a:lnTo>
                    <a:lnTo>
                      <a:pt x="52643" y="0"/>
                    </a:lnTo>
                    <a:lnTo>
                      <a:pt x="52643" y="569"/>
                    </a:lnTo>
                    <a:lnTo>
                      <a:pt x="46640" y="569"/>
                    </a:lnTo>
                    <a:lnTo>
                      <a:pt x="46640" y="0"/>
                    </a:lnTo>
                    <a:lnTo>
                      <a:pt x="45503" y="0"/>
                    </a:lnTo>
                    <a:lnTo>
                      <a:pt x="45503" y="569"/>
                    </a:lnTo>
                    <a:lnTo>
                      <a:pt x="39522" y="569"/>
                    </a:lnTo>
                    <a:lnTo>
                      <a:pt x="39522" y="0"/>
                    </a:lnTo>
                    <a:lnTo>
                      <a:pt x="38385" y="0"/>
                    </a:lnTo>
                    <a:lnTo>
                      <a:pt x="38385" y="569"/>
                    </a:lnTo>
                    <a:lnTo>
                      <a:pt x="32382" y="569"/>
                    </a:lnTo>
                    <a:lnTo>
                      <a:pt x="32382" y="0"/>
                    </a:lnTo>
                    <a:lnTo>
                      <a:pt x="31245" y="0"/>
                    </a:lnTo>
                    <a:lnTo>
                      <a:pt x="31245" y="569"/>
                    </a:lnTo>
                    <a:lnTo>
                      <a:pt x="25264" y="569"/>
                    </a:lnTo>
                    <a:lnTo>
                      <a:pt x="25264" y="0"/>
                    </a:lnTo>
                    <a:lnTo>
                      <a:pt x="24127" y="0"/>
                    </a:lnTo>
                    <a:lnTo>
                      <a:pt x="24127" y="569"/>
                    </a:lnTo>
                    <a:lnTo>
                      <a:pt x="18124" y="569"/>
                    </a:lnTo>
                    <a:lnTo>
                      <a:pt x="18124" y="0"/>
                    </a:lnTo>
                    <a:lnTo>
                      <a:pt x="16987" y="0"/>
                    </a:lnTo>
                    <a:lnTo>
                      <a:pt x="16987" y="569"/>
                    </a:lnTo>
                    <a:lnTo>
                      <a:pt x="10984" y="569"/>
                    </a:lnTo>
                    <a:lnTo>
                      <a:pt x="10984" y="0"/>
                    </a:lnTo>
                    <a:lnTo>
                      <a:pt x="9847" y="0"/>
                    </a:lnTo>
                    <a:lnTo>
                      <a:pt x="9847" y="569"/>
                    </a:lnTo>
                    <a:lnTo>
                      <a:pt x="3866" y="569"/>
                    </a:lnTo>
                    <a:lnTo>
                      <a:pt x="3866" y="0"/>
                    </a:ln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400" name="Google Shape;6400;p38"/>
          <p:cNvGrpSpPr/>
          <p:nvPr/>
        </p:nvGrpSpPr>
        <p:grpSpPr>
          <a:xfrm rot="-1833639">
            <a:off x="-6350" y="4655185"/>
            <a:ext cx="2620645" cy="2792095"/>
            <a:chOff x="91572" y="425182"/>
            <a:chExt cx="1225960" cy="1306130"/>
          </a:xfrm>
        </p:grpSpPr>
        <p:grpSp>
          <p:nvGrpSpPr>
            <p:cNvPr id="6401" name="Google Shape;6401;p38"/>
            <p:cNvGrpSpPr/>
            <p:nvPr/>
          </p:nvGrpSpPr>
          <p:grpSpPr>
            <a:xfrm rot="4394298">
              <a:off x="223036" y="632315"/>
              <a:ext cx="963020" cy="990296"/>
              <a:chOff x="7174117" y="2226616"/>
              <a:chExt cx="824116" cy="847458"/>
            </a:xfrm>
          </p:grpSpPr>
          <p:sp>
            <p:nvSpPr>
              <p:cNvPr id="6402" name="Google Shape;6402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3" name="Google Shape;6403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4" name="Google Shape;6404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5" name="Google Shape;6405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6" name="Google Shape;6406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7" name="Google Shape;6407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08" name="Google Shape;6408;p38"/>
            <p:cNvGrpSpPr/>
            <p:nvPr/>
          </p:nvGrpSpPr>
          <p:grpSpPr>
            <a:xfrm rot="4394298">
              <a:off x="223048" y="533883"/>
              <a:ext cx="963020" cy="990296"/>
              <a:chOff x="7174117" y="2226616"/>
              <a:chExt cx="824116" cy="847458"/>
            </a:xfrm>
          </p:grpSpPr>
          <p:sp>
            <p:nvSpPr>
              <p:cNvPr id="6409" name="Google Shape;6409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0" name="Google Shape;6410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1" name="Google Shape;6411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2" name="Google Shape;6412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3" name="Google Shape;6413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4" name="Google Shape;6414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415" name="Google Shape;6415;p38"/>
          <p:cNvGrpSpPr/>
          <p:nvPr/>
        </p:nvGrpSpPr>
        <p:grpSpPr>
          <a:xfrm>
            <a:off x="-142240" y="3128010"/>
            <a:ext cx="1043305" cy="1025525"/>
            <a:chOff x="471070" y="534409"/>
            <a:chExt cx="517984" cy="509372"/>
          </a:xfrm>
        </p:grpSpPr>
        <p:sp>
          <p:nvSpPr>
            <p:cNvPr id="6416" name="Google Shape;6416;p38"/>
            <p:cNvSpPr/>
            <p:nvPr/>
          </p:nvSpPr>
          <p:spPr>
            <a:xfrm>
              <a:off x="471070" y="614357"/>
              <a:ext cx="496447" cy="429425"/>
            </a:xfrm>
            <a:custGeom>
              <a:avLst/>
              <a:gdLst/>
              <a:ahLst/>
              <a:cxnLst/>
              <a:rect l="l" t="t" r="r" b="b"/>
              <a:pathLst>
                <a:path w="6976" h="6034" extrusionOk="0">
                  <a:moveTo>
                    <a:pt x="1593" y="1"/>
                  </a:moveTo>
                  <a:cubicBezTo>
                    <a:pt x="742" y="1"/>
                    <a:pt x="0" y="1101"/>
                    <a:pt x="805" y="1906"/>
                  </a:cubicBezTo>
                  <a:lnTo>
                    <a:pt x="1942" y="3043"/>
                  </a:lnTo>
                  <a:lnTo>
                    <a:pt x="805" y="4180"/>
                  </a:lnTo>
                  <a:cubicBezTo>
                    <a:pt x="66" y="4971"/>
                    <a:pt x="782" y="6034"/>
                    <a:pt x="1618" y="6034"/>
                  </a:cubicBezTo>
                  <a:cubicBezTo>
                    <a:pt x="1863" y="6034"/>
                    <a:pt x="2119" y="5943"/>
                    <a:pt x="2351" y="5726"/>
                  </a:cubicBezTo>
                  <a:lnTo>
                    <a:pt x="3488" y="4589"/>
                  </a:lnTo>
                  <a:lnTo>
                    <a:pt x="4625" y="5726"/>
                  </a:lnTo>
                  <a:cubicBezTo>
                    <a:pt x="4857" y="5943"/>
                    <a:pt x="5112" y="6034"/>
                    <a:pt x="5358" y="6034"/>
                  </a:cubicBezTo>
                  <a:cubicBezTo>
                    <a:pt x="6193" y="6034"/>
                    <a:pt x="6910" y="4971"/>
                    <a:pt x="6171" y="4180"/>
                  </a:cubicBezTo>
                  <a:lnTo>
                    <a:pt x="5034" y="3043"/>
                  </a:lnTo>
                  <a:lnTo>
                    <a:pt x="6171" y="1906"/>
                  </a:lnTo>
                  <a:cubicBezTo>
                    <a:pt x="6976" y="1101"/>
                    <a:pt x="6233" y="1"/>
                    <a:pt x="5382" y="1"/>
                  </a:cubicBezTo>
                  <a:cubicBezTo>
                    <a:pt x="5127" y="1"/>
                    <a:pt x="4861" y="100"/>
                    <a:pt x="4625" y="337"/>
                  </a:cubicBezTo>
                  <a:lnTo>
                    <a:pt x="3488" y="1474"/>
                  </a:lnTo>
                  <a:lnTo>
                    <a:pt x="2351" y="337"/>
                  </a:lnTo>
                  <a:cubicBezTo>
                    <a:pt x="2114" y="100"/>
                    <a:pt x="1849" y="1"/>
                    <a:pt x="159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6417;p38"/>
            <p:cNvSpPr/>
            <p:nvPr/>
          </p:nvSpPr>
          <p:spPr>
            <a:xfrm>
              <a:off x="492607" y="534409"/>
              <a:ext cx="496447" cy="429425"/>
            </a:xfrm>
            <a:custGeom>
              <a:avLst/>
              <a:gdLst/>
              <a:ahLst/>
              <a:cxnLst/>
              <a:rect l="l" t="t" r="r" b="b"/>
              <a:pathLst>
                <a:path w="6976" h="6034" extrusionOk="0">
                  <a:moveTo>
                    <a:pt x="1593" y="1"/>
                  </a:moveTo>
                  <a:cubicBezTo>
                    <a:pt x="742" y="1"/>
                    <a:pt x="0" y="1101"/>
                    <a:pt x="805" y="1906"/>
                  </a:cubicBezTo>
                  <a:lnTo>
                    <a:pt x="1942" y="3043"/>
                  </a:lnTo>
                  <a:lnTo>
                    <a:pt x="805" y="4180"/>
                  </a:lnTo>
                  <a:cubicBezTo>
                    <a:pt x="66" y="4971"/>
                    <a:pt x="782" y="6034"/>
                    <a:pt x="1618" y="6034"/>
                  </a:cubicBezTo>
                  <a:cubicBezTo>
                    <a:pt x="1863" y="6034"/>
                    <a:pt x="2119" y="5943"/>
                    <a:pt x="2351" y="5726"/>
                  </a:cubicBezTo>
                  <a:lnTo>
                    <a:pt x="3488" y="4589"/>
                  </a:lnTo>
                  <a:lnTo>
                    <a:pt x="4625" y="5726"/>
                  </a:lnTo>
                  <a:cubicBezTo>
                    <a:pt x="4857" y="5943"/>
                    <a:pt x="5112" y="6034"/>
                    <a:pt x="5358" y="6034"/>
                  </a:cubicBezTo>
                  <a:cubicBezTo>
                    <a:pt x="6193" y="6034"/>
                    <a:pt x="6910" y="4971"/>
                    <a:pt x="6171" y="4180"/>
                  </a:cubicBezTo>
                  <a:lnTo>
                    <a:pt x="5034" y="3043"/>
                  </a:lnTo>
                  <a:lnTo>
                    <a:pt x="6171" y="1906"/>
                  </a:lnTo>
                  <a:cubicBezTo>
                    <a:pt x="6976" y="1101"/>
                    <a:pt x="6233" y="1"/>
                    <a:pt x="5382" y="1"/>
                  </a:cubicBezTo>
                  <a:cubicBezTo>
                    <a:pt x="5127" y="1"/>
                    <a:pt x="4861" y="100"/>
                    <a:pt x="4625" y="337"/>
                  </a:cubicBezTo>
                  <a:lnTo>
                    <a:pt x="3488" y="1474"/>
                  </a:lnTo>
                  <a:lnTo>
                    <a:pt x="2351" y="337"/>
                  </a:lnTo>
                  <a:cubicBezTo>
                    <a:pt x="2114" y="100"/>
                    <a:pt x="1849" y="1"/>
                    <a:pt x="1593" y="1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18" name="Google Shape;6418;p38"/>
          <p:cNvGrpSpPr/>
          <p:nvPr/>
        </p:nvGrpSpPr>
        <p:grpSpPr>
          <a:xfrm rot="1831166">
            <a:off x="47625" y="-339090"/>
            <a:ext cx="1820545" cy="1987550"/>
            <a:chOff x="7567100" y="2085976"/>
            <a:chExt cx="935147" cy="1020509"/>
          </a:xfrm>
        </p:grpSpPr>
        <p:sp>
          <p:nvSpPr>
            <p:cNvPr id="6419" name="Google Shape;6419;p38"/>
            <p:cNvSpPr/>
            <p:nvPr/>
          </p:nvSpPr>
          <p:spPr>
            <a:xfrm rot="-5811408">
              <a:off x="7636334" y="2248837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0" name="Google Shape;6420;p38"/>
            <p:cNvSpPr/>
            <p:nvPr/>
          </p:nvSpPr>
          <p:spPr>
            <a:xfrm rot="-5811408">
              <a:off x="7551704" y="2192955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21" name="Google Shape;6421;p38"/>
          <p:cNvGrpSpPr/>
          <p:nvPr/>
        </p:nvGrpSpPr>
        <p:grpSpPr>
          <a:xfrm>
            <a:off x="10638155" y="5598795"/>
            <a:ext cx="1157605" cy="831215"/>
            <a:chOff x="790675" y="1570875"/>
            <a:chExt cx="502524" cy="360952"/>
          </a:xfrm>
        </p:grpSpPr>
        <p:sp>
          <p:nvSpPr>
            <p:cNvPr id="6422" name="Google Shape;6422;p38"/>
            <p:cNvSpPr/>
            <p:nvPr/>
          </p:nvSpPr>
          <p:spPr>
            <a:xfrm>
              <a:off x="790675" y="16199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3" name="Google Shape;6423;p38"/>
            <p:cNvSpPr/>
            <p:nvPr/>
          </p:nvSpPr>
          <p:spPr>
            <a:xfrm>
              <a:off x="790675" y="18072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4" name="Google Shape;6424;p38"/>
            <p:cNvSpPr/>
            <p:nvPr/>
          </p:nvSpPr>
          <p:spPr>
            <a:xfrm>
              <a:off x="829950" y="15708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5" name="Google Shape;6425;p38"/>
            <p:cNvSpPr/>
            <p:nvPr/>
          </p:nvSpPr>
          <p:spPr>
            <a:xfrm>
              <a:off x="829950" y="17581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04" name="Google Shape;7704;p74"/>
          <p:cNvGrpSpPr/>
          <p:nvPr/>
        </p:nvGrpSpPr>
        <p:grpSpPr>
          <a:xfrm>
            <a:off x="10646410" y="424815"/>
            <a:ext cx="1149350" cy="1308100"/>
            <a:chOff x="2508851" y="3073000"/>
            <a:chExt cx="598452" cy="680691"/>
          </a:xfrm>
          <a:solidFill>
            <a:srgbClr val="FFB677"/>
          </a:solidFill>
        </p:grpSpPr>
        <p:sp>
          <p:nvSpPr>
            <p:cNvPr id="7705" name="Google Shape;7705;p74"/>
            <p:cNvSpPr/>
            <p:nvPr/>
          </p:nvSpPr>
          <p:spPr>
            <a:xfrm>
              <a:off x="2543201" y="3216930"/>
              <a:ext cx="179745" cy="153979"/>
            </a:xfrm>
            <a:custGeom>
              <a:avLst/>
              <a:gdLst/>
              <a:ahLst/>
              <a:cxnLst/>
              <a:rect l="l" t="t" r="r" b="b"/>
              <a:pathLst>
                <a:path w="2616" h="2241" extrusionOk="0">
                  <a:moveTo>
                    <a:pt x="1488" y="0"/>
                  </a:moveTo>
                  <a:cubicBezTo>
                    <a:pt x="1213" y="0"/>
                    <a:pt x="933" y="102"/>
                    <a:pt x="705" y="330"/>
                  </a:cubicBezTo>
                  <a:cubicBezTo>
                    <a:pt x="1" y="1035"/>
                    <a:pt x="501" y="2240"/>
                    <a:pt x="1501" y="2240"/>
                  </a:cubicBezTo>
                  <a:cubicBezTo>
                    <a:pt x="2115" y="2240"/>
                    <a:pt x="2616" y="1740"/>
                    <a:pt x="2616" y="1126"/>
                  </a:cubicBezTo>
                  <a:cubicBezTo>
                    <a:pt x="2616" y="448"/>
                    <a:pt x="2063" y="0"/>
                    <a:pt x="1488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6" name="Google Shape;7706;p74"/>
            <p:cNvSpPr/>
            <p:nvPr/>
          </p:nvSpPr>
          <p:spPr>
            <a:xfrm>
              <a:off x="2927558" y="3455218"/>
              <a:ext cx="179745" cy="153910"/>
            </a:xfrm>
            <a:custGeom>
              <a:avLst/>
              <a:gdLst/>
              <a:ahLst/>
              <a:cxnLst/>
              <a:rect l="l" t="t" r="r" b="b"/>
              <a:pathLst>
                <a:path w="2616" h="2240" extrusionOk="0">
                  <a:moveTo>
                    <a:pt x="1501" y="0"/>
                  </a:moveTo>
                  <a:cubicBezTo>
                    <a:pt x="501" y="0"/>
                    <a:pt x="1" y="1205"/>
                    <a:pt x="705" y="1910"/>
                  </a:cubicBezTo>
                  <a:cubicBezTo>
                    <a:pt x="933" y="2138"/>
                    <a:pt x="1213" y="2240"/>
                    <a:pt x="1488" y="2240"/>
                  </a:cubicBezTo>
                  <a:cubicBezTo>
                    <a:pt x="2063" y="2240"/>
                    <a:pt x="2616" y="1792"/>
                    <a:pt x="2616" y="1114"/>
                  </a:cubicBezTo>
                  <a:cubicBezTo>
                    <a:pt x="2616" y="500"/>
                    <a:pt x="2115" y="0"/>
                    <a:pt x="1501" y="0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7" name="Google Shape;7707;p74"/>
            <p:cNvSpPr/>
            <p:nvPr/>
          </p:nvSpPr>
          <p:spPr>
            <a:xfrm>
              <a:off x="2643173" y="3115925"/>
              <a:ext cx="384432" cy="637766"/>
            </a:xfrm>
            <a:custGeom>
              <a:avLst/>
              <a:gdLst/>
              <a:ahLst/>
              <a:cxnLst/>
              <a:rect l="l" t="t" r="r" b="b"/>
              <a:pathLst>
                <a:path w="5595" h="9282" extrusionOk="0">
                  <a:moveTo>
                    <a:pt x="4336" y="1"/>
                  </a:moveTo>
                  <a:cubicBezTo>
                    <a:pt x="3909" y="1"/>
                    <a:pt x="3507" y="256"/>
                    <a:pt x="3321" y="663"/>
                  </a:cubicBezTo>
                  <a:lnTo>
                    <a:pt x="228" y="7758"/>
                  </a:lnTo>
                  <a:cubicBezTo>
                    <a:pt x="1" y="8304"/>
                    <a:pt x="251" y="8940"/>
                    <a:pt x="797" y="9190"/>
                  </a:cubicBezTo>
                  <a:cubicBezTo>
                    <a:pt x="933" y="9259"/>
                    <a:pt x="1092" y="9281"/>
                    <a:pt x="1252" y="9281"/>
                  </a:cubicBezTo>
                  <a:cubicBezTo>
                    <a:pt x="1684" y="9281"/>
                    <a:pt x="2070" y="9031"/>
                    <a:pt x="2252" y="8622"/>
                  </a:cubicBezTo>
                  <a:lnTo>
                    <a:pt x="5345" y="1550"/>
                  </a:lnTo>
                  <a:cubicBezTo>
                    <a:pt x="5595" y="981"/>
                    <a:pt x="5322" y="345"/>
                    <a:pt x="4776" y="94"/>
                  </a:cubicBezTo>
                  <a:cubicBezTo>
                    <a:pt x="4632" y="31"/>
                    <a:pt x="4482" y="1"/>
                    <a:pt x="4336" y="1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8" name="Google Shape;7708;p74"/>
            <p:cNvSpPr/>
            <p:nvPr/>
          </p:nvSpPr>
          <p:spPr>
            <a:xfrm>
              <a:off x="2508851" y="3174005"/>
              <a:ext cx="179745" cy="153979"/>
            </a:xfrm>
            <a:custGeom>
              <a:avLst/>
              <a:gdLst/>
              <a:ahLst/>
              <a:cxnLst/>
              <a:rect l="l" t="t" r="r" b="b"/>
              <a:pathLst>
                <a:path w="2616" h="2241" extrusionOk="0">
                  <a:moveTo>
                    <a:pt x="1488" y="0"/>
                  </a:moveTo>
                  <a:cubicBezTo>
                    <a:pt x="1213" y="0"/>
                    <a:pt x="933" y="102"/>
                    <a:pt x="705" y="330"/>
                  </a:cubicBezTo>
                  <a:cubicBezTo>
                    <a:pt x="1" y="1035"/>
                    <a:pt x="501" y="2240"/>
                    <a:pt x="1501" y="2240"/>
                  </a:cubicBezTo>
                  <a:cubicBezTo>
                    <a:pt x="2115" y="2240"/>
                    <a:pt x="2616" y="1740"/>
                    <a:pt x="2616" y="1126"/>
                  </a:cubicBezTo>
                  <a:cubicBezTo>
                    <a:pt x="2616" y="448"/>
                    <a:pt x="2063" y="0"/>
                    <a:pt x="1488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9" name="Google Shape;7709;p74"/>
            <p:cNvSpPr/>
            <p:nvPr/>
          </p:nvSpPr>
          <p:spPr>
            <a:xfrm>
              <a:off x="2893208" y="3412293"/>
              <a:ext cx="179745" cy="153910"/>
            </a:xfrm>
            <a:custGeom>
              <a:avLst/>
              <a:gdLst/>
              <a:ahLst/>
              <a:cxnLst/>
              <a:rect l="l" t="t" r="r" b="b"/>
              <a:pathLst>
                <a:path w="2616" h="2240" extrusionOk="0">
                  <a:moveTo>
                    <a:pt x="1501" y="0"/>
                  </a:moveTo>
                  <a:cubicBezTo>
                    <a:pt x="501" y="0"/>
                    <a:pt x="1" y="1205"/>
                    <a:pt x="705" y="1910"/>
                  </a:cubicBezTo>
                  <a:cubicBezTo>
                    <a:pt x="933" y="2138"/>
                    <a:pt x="1213" y="2240"/>
                    <a:pt x="1488" y="2240"/>
                  </a:cubicBezTo>
                  <a:cubicBezTo>
                    <a:pt x="2063" y="2240"/>
                    <a:pt x="2616" y="1792"/>
                    <a:pt x="2616" y="1114"/>
                  </a:cubicBezTo>
                  <a:cubicBezTo>
                    <a:pt x="2616" y="500"/>
                    <a:pt x="2115" y="0"/>
                    <a:pt x="1501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0" name="Google Shape;7710;p74"/>
            <p:cNvSpPr/>
            <p:nvPr/>
          </p:nvSpPr>
          <p:spPr>
            <a:xfrm>
              <a:off x="2608823" y="3073000"/>
              <a:ext cx="384432" cy="637766"/>
            </a:xfrm>
            <a:custGeom>
              <a:avLst/>
              <a:gdLst/>
              <a:ahLst/>
              <a:cxnLst/>
              <a:rect l="l" t="t" r="r" b="b"/>
              <a:pathLst>
                <a:path w="5595" h="9282" extrusionOk="0">
                  <a:moveTo>
                    <a:pt x="4336" y="1"/>
                  </a:moveTo>
                  <a:cubicBezTo>
                    <a:pt x="3909" y="1"/>
                    <a:pt x="3507" y="256"/>
                    <a:pt x="3321" y="663"/>
                  </a:cubicBezTo>
                  <a:lnTo>
                    <a:pt x="228" y="7758"/>
                  </a:lnTo>
                  <a:cubicBezTo>
                    <a:pt x="1" y="8304"/>
                    <a:pt x="251" y="8940"/>
                    <a:pt x="797" y="9190"/>
                  </a:cubicBezTo>
                  <a:cubicBezTo>
                    <a:pt x="933" y="9259"/>
                    <a:pt x="1092" y="9281"/>
                    <a:pt x="1252" y="9281"/>
                  </a:cubicBezTo>
                  <a:cubicBezTo>
                    <a:pt x="1684" y="9281"/>
                    <a:pt x="2070" y="9031"/>
                    <a:pt x="2252" y="8622"/>
                  </a:cubicBezTo>
                  <a:lnTo>
                    <a:pt x="5345" y="1550"/>
                  </a:lnTo>
                  <a:cubicBezTo>
                    <a:pt x="5595" y="981"/>
                    <a:pt x="5322" y="345"/>
                    <a:pt x="4776" y="94"/>
                  </a:cubicBezTo>
                  <a:cubicBezTo>
                    <a:pt x="4632" y="31"/>
                    <a:pt x="4482" y="1"/>
                    <a:pt x="4336" y="1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0485120" y="2643505"/>
            <a:ext cx="2023745" cy="1889125"/>
            <a:chOff x="10068" y="4345"/>
            <a:chExt cx="3187" cy="2975"/>
          </a:xfrm>
        </p:grpSpPr>
        <p:grpSp>
          <p:nvGrpSpPr>
            <p:cNvPr id="7643" name="Google Shape;7643;p74"/>
            <p:cNvGrpSpPr/>
            <p:nvPr/>
          </p:nvGrpSpPr>
          <p:grpSpPr>
            <a:xfrm>
              <a:off x="10068" y="4345"/>
              <a:ext cx="1797" cy="1889"/>
              <a:chOff x="6309575" y="2794100"/>
              <a:chExt cx="1141375" cy="1199325"/>
            </a:xfrm>
          </p:grpSpPr>
          <p:sp>
            <p:nvSpPr>
              <p:cNvPr id="7644" name="Google Shape;7644;p74"/>
              <p:cNvSpPr/>
              <p:nvPr/>
            </p:nvSpPr>
            <p:spPr>
              <a:xfrm flipH="1">
                <a:off x="6309575" y="2885850"/>
                <a:ext cx="1125425" cy="1107575"/>
              </a:xfrm>
              <a:custGeom>
                <a:avLst/>
                <a:gdLst/>
                <a:ahLst/>
                <a:cxnLst/>
                <a:rect l="l" t="t" r="r" b="b"/>
                <a:pathLst>
                  <a:path w="45017" h="44303" extrusionOk="0">
                    <a:moveTo>
                      <a:pt x="41046" y="1"/>
                    </a:moveTo>
                    <a:cubicBezTo>
                      <a:pt x="40123" y="1"/>
                      <a:pt x="39196" y="350"/>
                      <a:pt x="38481" y="1049"/>
                    </a:cubicBezTo>
                    <a:lnTo>
                      <a:pt x="1429" y="38132"/>
                    </a:lnTo>
                    <a:cubicBezTo>
                      <a:pt x="1" y="39530"/>
                      <a:pt x="1" y="41810"/>
                      <a:pt x="1429" y="43238"/>
                    </a:cubicBezTo>
                    <a:cubicBezTo>
                      <a:pt x="2098" y="43907"/>
                      <a:pt x="3010" y="44302"/>
                      <a:pt x="3982" y="44302"/>
                    </a:cubicBezTo>
                    <a:cubicBezTo>
                      <a:pt x="4925" y="44302"/>
                      <a:pt x="5836" y="43907"/>
                      <a:pt x="6505" y="43238"/>
                    </a:cubicBezTo>
                    <a:lnTo>
                      <a:pt x="43588" y="6156"/>
                    </a:lnTo>
                    <a:cubicBezTo>
                      <a:pt x="45017" y="4757"/>
                      <a:pt x="45017" y="2478"/>
                      <a:pt x="43588" y="1049"/>
                    </a:cubicBezTo>
                    <a:cubicBezTo>
                      <a:pt x="42889" y="350"/>
                      <a:pt x="41969" y="1"/>
                      <a:pt x="41046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5" name="Google Shape;7645;p74"/>
              <p:cNvSpPr/>
              <p:nvPr/>
            </p:nvSpPr>
            <p:spPr>
              <a:xfrm flipH="1">
                <a:off x="6346800" y="2812725"/>
                <a:ext cx="1082875" cy="1069550"/>
              </a:xfrm>
              <a:custGeom>
                <a:avLst/>
                <a:gdLst/>
                <a:ahLst/>
                <a:cxnLst/>
                <a:rect l="l" t="t" r="r" b="b"/>
                <a:pathLst>
                  <a:path w="43315" h="42782" extrusionOk="0">
                    <a:moveTo>
                      <a:pt x="40199" y="0"/>
                    </a:moveTo>
                    <a:cubicBezTo>
                      <a:pt x="39469" y="0"/>
                      <a:pt x="38740" y="281"/>
                      <a:pt x="38177" y="843"/>
                    </a:cubicBezTo>
                    <a:lnTo>
                      <a:pt x="1095" y="37926"/>
                    </a:lnTo>
                    <a:cubicBezTo>
                      <a:pt x="0" y="39020"/>
                      <a:pt x="0" y="40844"/>
                      <a:pt x="1095" y="41938"/>
                    </a:cubicBezTo>
                    <a:cubicBezTo>
                      <a:pt x="1657" y="42501"/>
                      <a:pt x="2386" y="42782"/>
                      <a:pt x="3116" y="42782"/>
                    </a:cubicBezTo>
                    <a:cubicBezTo>
                      <a:pt x="3845" y="42782"/>
                      <a:pt x="4575" y="42501"/>
                      <a:pt x="5137" y="41938"/>
                    </a:cubicBezTo>
                    <a:lnTo>
                      <a:pt x="42220" y="4886"/>
                    </a:lnTo>
                    <a:cubicBezTo>
                      <a:pt x="43314" y="3761"/>
                      <a:pt x="43314" y="1968"/>
                      <a:pt x="42220" y="843"/>
                    </a:cubicBezTo>
                    <a:cubicBezTo>
                      <a:pt x="41658" y="281"/>
                      <a:pt x="40928" y="0"/>
                      <a:pt x="40199" y="0"/>
                    </a:cubicBezTo>
                    <a:close/>
                  </a:path>
                </a:pathLst>
              </a:custGeom>
              <a:solidFill>
                <a:srgbClr val="37C1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6" name="Google Shape;7646;p74"/>
              <p:cNvSpPr/>
              <p:nvPr/>
            </p:nvSpPr>
            <p:spPr>
              <a:xfrm flipH="1">
                <a:off x="6325525" y="2794100"/>
                <a:ext cx="1125425" cy="1107375"/>
              </a:xfrm>
              <a:custGeom>
                <a:avLst/>
                <a:gdLst/>
                <a:ahLst/>
                <a:cxnLst/>
                <a:rect l="l" t="t" r="r" b="b"/>
                <a:pathLst>
                  <a:path w="45017" h="44295" extrusionOk="0">
                    <a:moveTo>
                      <a:pt x="41034" y="1528"/>
                    </a:moveTo>
                    <a:cubicBezTo>
                      <a:pt x="42919" y="1528"/>
                      <a:pt x="43831" y="3777"/>
                      <a:pt x="42524" y="5084"/>
                    </a:cubicBezTo>
                    <a:lnTo>
                      <a:pt x="5441" y="42167"/>
                    </a:lnTo>
                    <a:cubicBezTo>
                      <a:pt x="5031" y="42562"/>
                      <a:pt x="4499" y="42759"/>
                      <a:pt x="3967" y="42759"/>
                    </a:cubicBezTo>
                    <a:cubicBezTo>
                      <a:pt x="3435" y="42759"/>
                      <a:pt x="2903" y="42562"/>
                      <a:pt x="2493" y="42167"/>
                    </a:cubicBezTo>
                    <a:cubicBezTo>
                      <a:pt x="1672" y="41346"/>
                      <a:pt x="1672" y="40008"/>
                      <a:pt x="2493" y="39218"/>
                    </a:cubicBezTo>
                    <a:lnTo>
                      <a:pt x="39575" y="2136"/>
                    </a:lnTo>
                    <a:cubicBezTo>
                      <a:pt x="39971" y="1740"/>
                      <a:pt x="40487" y="1528"/>
                      <a:pt x="41034" y="1528"/>
                    </a:cubicBezTo>
                    <a:close/>
                    <a:moveTo>
                      <a:pt x="41046" y="0"/>
                    </a:moveTo>
                    <a:cubicBezTo>
                      <a:pt x="40123" y="0"/>
                      <a:pt x="39195" y="357"/>
                      <a:pt x="38481" y="1072"/>
                    </a:cubicBezTo>
                    <a:lnTo>
                      <a:pt x="1429" y="38124"/>
                    </a:lnTo>
                    <a:cubicBezTo>
                      <a:pt x="0" y="39522"/>
                      <a:pt x="0" y="41832"/>
                      <a:pt x="1429" y="43230"/>
                    </a:cubicBezTo>
                    <a:cubicBezTo>
                      <a:pt x="2098" y="43899"/>
                      <a:pt x="3009" y="44294"/>
                      <a:pt x="3982" y="44294"/>
                    </a:cubicBezTo>
                    <a:cubicBezTo>
                      <a:pt x="4924" y="44294"/>
                      <a:pt x="5836" y="43899"/>
                      <a:pt x="6535" y="43230"/>
                    </a:cubicBezTo>
                    <a:lnTo>
                      <a:pt x="43588" y="6178"/>
                    </a:lnTo>
                    <a:cubicBezTo>
                      <a:pt x="45016" y="4750"/>
                      <a:pt x="45016" y="2470"/>
                      <a:pt x="43588" y="1072"/>
                    </a:cubicBezTo>
                    <a:cubicBezTo>
                      <a:pt x="42889" y="357"/>
                      <a:pt x="41969" y="0"/>
                      <a:pt x="41046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7" name="Google Shape;7647;p74"/>
              <p:cNvSpPr/>
              <p:nvPr/>
            </p:nvSpPr>
            <p:spPr>
              <a:xfrm flipH="1">
                <a:off x="6357450" y="2815550"/>
                <a:ext cx="126925" cy="127700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5108" extrusionOk="0">
                    <a:moveTo>
                      <a:pt x="2523" y="1"/>
                    </a:moveTo>
                    <a:cubicBezTo>
                      <a:pt x="1125" y="1"/>
                      <a:pt x="1" y="1156"/>
                      <a:pt x="1" y="2554"/>
                    </a:cubicBezTo>
                    <a:cubicBezTo>
                      <a:pt x="1" y="3952"/>
                      <a:pt x="1125" y="5107"/>
                      <a:pt x="2523" y="5107"/>
                    </a:cubicBezTo>
                    <a:cubicBezTo>
                      <a:pt x="3952" y="5107"/>
                      <a:pt x="5077" y="3952"/>
                      <a:pt x="5077" y="2554"/>
                    </a:cubicBezTo>
                    <a:cubicBezTo>
                      <a:pt x="5077" y="1156"/>
                      <a:pt x="3952" y="1"/>
                      <a:pt x="2523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8" name="Google Shape;7648;p74"/>
              <p:cNvSpPr/>
              <p:nvPr/>
            </p:nvSpPr>
            <p:spPr>
              <a:xfrm flipH="1">
                <a:off x="6338450" y="2796675"/>
                <a:ext cx="193025" cy="165575"/>
              </a:xfrm>
              <a:custGeom>
                <a:avLst/>
                <a:gdLst/>
                <a:ahLst/>
                <a:cxnLst/>
                <a:rect l="l" t="t" r="r" b="b"/>
                <a:pathLst>
                  <a:path w="7721" h="6623" extrusionOk="0">
                    <a:moveTo>
                      <a:pt x="4407" y="1516"/>
                    </a:moveTo>
                    <a:cubicBezTo>
                      <a:pt x="5410" y="1516"/>
                      <a:pt x="6201" y="2306"/>
                      <a:pt x="6201" y="3309"/>
                    </a:cubicBezTo>
                    <a:cubicBezTo>
                      <a:pt x="6201" y="4377"/>
                      <a:pt x="5327" y="5084"/>
                      <a:pt x="4414" y="5084"/>
                    </a:cubicBezTo>
                    <a:cubicBezTo>
                      <a:pt x="3975" y="5084"/>
                      <a:pt x="3526" y="4920"/>
                      <a:pt x="3161" y="4555"/>
                    </a:cubicBezTo>
                    <a:cubicBezTo>
                      <a:pt x="2037" y="3431"/>
                      <a:pt x="2827" y="1516"/>
                      <a:pt x="4407" y="1516"/>
                    </a:cubicBezTo>
                    <a:close/>
                    <a:moveTo>
                      <a:pt x="4398" y="1"/>
                    </a:moveTo>
                    <a:cubicBezTo>
                      <a:pt x="3589" y="1"/>
                      <a:pt x="2766" y="301"/>
                      <a:pt x="2097" y="969"/>
                    </a:cubicBezTo>
                    <a:cubicBezTo>
                      <a:pt x="0" y="3036"/>
                      <a:pt x="1489" y="6622"/>
                      <a:pt x="4407" y="6622"/>
                    </a:cubicBezTo>
                    <a:cubicBezTo>
                      <a:pt x="6231" y="6592"/>
                      <a:pt x="7721" y="5133"/>
                      <a:pt x="7721" y="3309"/>
                    </a:cubicBezTo>
                    <a:cubicBezTo>
                      <a:pt x="7721" y="1314"/>
                      <a:pt x="6092" y="1"/>
                      <a:pt x="4398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49" name="Google Shape;7649;p74"/>
            <p:cNvGrpSpPr/>
            <p:nvPr/>
          </p:nvGrpSpPr>
          <p:grpSpPr>
            <a:xfrm>
              <a:off x="10265" y="5400"/>
              <a:ext cx="1787" cy="1920"/>
              <a:chOff x="6518550" y="3429250"/>
              <a:chExt cx="1134550" cy="1219200"/>
            </a:xfrm>
          </p:grpSpPr>
          <p:sp>
            <p:nvSpPr>
              <p:cNvPr id="7650" name="Google Shape;7650;p74"/>
              <p:cNvSpPr/>
              <p:nvPr/>
            </p:nvSpPr>
            <p:spPr>
              <a:xfrm flipH="1">
                <a:off x="6518550" y="3541075"/>
                <a:ext cx="1125425" cy="1107375"/>
              </a:xfrm>
              <a:custGeom>
                <a:avLst/>
                <a:gdLst/>
                <a:ahLst/>
                <a:cxnLst/>
                <a:rect l="l" t="t" r="r" b="b"/>
                <a:pathLst>
                  <a:path w="45017" h="44295" extrusionOk="0">
                    <a:moveTo>
                      <a:pt x="41046" y="0"/>
                    </a:moveTo>
                    <a:cubicBezTo>
                      <a:pt x="40123" y="0"/>
                      <a:pt x="39196" y="357"/>
                      <a:pt x="38482" y="1072"/>
                    </a:cubicBezTo>
                    <a:lnTo>
                      <a:pt x="1399" y="38154"/>
                    </a:lnTo>
                    <a:cubicBezTo>
                      <a:pt x="1" y="39552"/>
                      <a:pt x="1" y="41832"/>
                      <a:pt x="1399" y="43230"/>
                    </a:cubicBezTo>
                    <a:cubicBezTo>
                      <a:pt x="2098" y="43929"/>
                      <a:pt x="3010" y="44294"/>
                      <a:pt x="3983" y="44294"/>
                    </a:cubicBezTo>
                    <a:cubicBezTo>
                      <a:pt x="4925" y="44294"/>
                      <a:pt x="5837" y="43929"/>
                      <a:pt x="6505" y="43230"/>
                    </a:cubicBezTo>
                    <a:lnTo>
                      <a:pt x="43588" y="6178"/>
                    </a:lnTo>
                    <a:cubicBezTo>
                      <a:pt x="45017" y="4749"/>
                      <a:pt x="45017" y="2470"/>
                      <a:pt x="43588" y="1072"/>
                    </a:cubicBezTo>
                    <a:cubicBezTo>
                      <a:pt x="42889" y="357"/>
                      <a:pt x="41970" y="0"/>
                      <a:pt x="41046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1" name="Google Shape;7651;p74"/>
              <p:cNvSpPr/>
              <p:nvPr/>
            </p:nvSpPr>
            <p:spPr>
              <a:xfrm flipH="1">
                <a:off x="6548950" y="3446275"/>
                <a:ext cx="1083625" cy="1069175"/>
              </a:xfrm>
              <a:custGeom>
                <a:avLst/>
                <a:gdLst/>
                <a:ahLst/>
                <a:cxnLst/>
                <a:rect l="l" t="t" r="r" b="b"/>
                <a:pathLst>
                  <a:path w="43345" h="42767" extrusionOk="0">
                    <a:moveTo>
                      <a:pt x="40199" y="0"/>
                    </a:moveTo>
                    <a:cubicBezTo>
                      <a:pt x="39469" y="0"/>
                      <a:pt x="38740" y="274"/>
                      <a:pt x="38178" y="821"/>
                    </a:cubicBezTo>
                    <a:lnTo>
                      <a:pt x="1125" y="37904"/>
                    </a:lnTo>
                    <a:cubicBezTo>
                      <a:pt x="1" y="39028"/>
                      <a:pt x="1" y="40822"/>
                      <a:pt x="1125" y="41946"/>
                    </a:cubicBezTo>
                    <a:cubicBezTo>
                      <a:pt x="1672" y="42493"/>
                      <a:pt x="2402" y="42767"/>
                      <a:pt x="3131" y="42767"/>
                    </a:cubicBezTo>
                    <a:cubicBezTo>
                      <a:pt x="3861" y="42767"/>
                      <a:pt x="4590" y="42493"/>
                      <a:pt x="5138" y="41946"/>
                    </a:cubicBezTo>
                    <a:lnTo>
                      <a:pt x="42220" y="4864"/>
                    </a:lnTo>
                    <a:cubicBezTo>
                      <a:pt x="43345" y="3739"/>
                      <a:pt x="43345" y="1946"/>
                      <a:pt x="42220" y="821"/>
                    </a:cubicBezTo>
                    <a:cubicBezTo>
                      <a:pt x="41658" y="274"/>
                      <a:pt x="40928" y="0"/>
                      <a:pt x="401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2" name="Google Shape;7652;p74"/>
              <p:cNvSpPr/>
              <p:nvPr/>
            </p:nvSpPr>
            <p:spPr>
              <a:xfrm flipH="1">
                <a:off x="6529950" y="3429250"/>
                <a:ext cx="1123150" cy="1105200"/>
              </a:xfrm>
              <a:custGeom>
                <a:avLst/>
                <a:gdLst/>
                <a:ahLst/>
                <a:cxnLst/>
                <a:rect l="l" t="t" r="r" b="b"/>
                <a:pathLst>
                  <a:path w="44926" h="44208" extrusionOk="0">
                    <a:moveTo>
                      <a:pt x="41035" y="1441"/>
                    </a:moveTo>
                    <a:cubicBezTo>
                      <a:pt x="42889" y="1441"/>
                      <a:pt x="43832" y="3690"/>
                      <a:pt x="42525" y="4997"/>
                    </a:cubicBezTo>
                    <a:lnTo>
                      <a:pt x="5442" y="42080"/>
                    </a:lnTo>
                    <a:cubicBezTo>
                      <a:pt x="5031" y="42490"/>
                      <a:pt x="4492" y="42696"/>
                      <a:pt x="3952" y="42696"/>
                    </a:cubicBezTo>
                    <a:cubicBezTo>
                      <a:pt x="3413" y="42696"/>
                      <a:pt x="2873" y="42490"/>
                      <a:pt x="2463" y="42080"/>
                    </a:cubicBezTo>
                    <a:cubicBezTo>
                      <a:pt x="1673" y="41259"/>
                      <a:pt x="1673" y="39952"/>
                      <a:pt x="2463" y="39132"/>
                    </a:cubicBezTo>
                    <a:lnTo>
                      <a:pt x="39546" y="2049"/>
                    </a:lnTo>
                    <a:cubicBezTo>
                      <a:pt x="39941" y="1654"/>
                      <a:pt x="40488" y="1441"/>
                      <a:pt x="41035" y="1441"/>
                    </a:cubicBezTo>
                    <a:close/>
                    <a:moveTo>
                      <a:pt x="40955" y="1"/>
                    </a:moveTo>
                    <a:cubicBezTo>
                      <a:pt x="40062" y="1"/>
                      <a:pt x="39169" y="328"/>
                      <a:pt x="38482" y="985"/>
                    </a:cubicBezTo>
                    <a:lnTo>
                      <a:pt x="1399" y="38068"/>
                    </a:lnTo>
                    <a:cubicBezTo>
                      <a:pt x="1" y="39466"/>
                      <a:pt x="1" y="41746"/>
                      <a:pt x="1399" y="43144"/>
                    </a:cubicBezTo>
                    <a:cubicBezTo>
                      <a:pt x="2068" y="43843"/>
                      <a:pt x="2980" y="44208"/>
                      <a:pt x="3952" y="44208"/>
                    </a:cubicBezTo>
                    <a:cubicBezTo>
                      <a:pt x="4895" y="44208"/>
                      <a:pt x="5837" y="43843"/>
                      <a:pt x="6506" y="43144"/>
                    </a:cubicBezTo>
                    <a:lnTo>
                      <a:pt x="43588" y="6092"/>
                    </a:lnTo>
                    <a:cubicBezTo>
                      <a:pt x="44926" y="4663"/>
                      <a:pt x="44895" y="2414"/>
                      <a:pt x="43497" y="1046"/>
                    </a:cubicBezTo>
                    <a:cubicBezTo>
                      <a:pt x="42802" y="351"/>
                      <a:pt x="41878" y="1"/>
                      <a:pt x="40955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3" name="Google Shape;7653;p74"/>
              <p:cNvSpPr/>
              <p:nvPr/>
            </p:nvSpPr>
            <p:spPr>
              <a:xfrm flipH="1">
                <a:off x="6560350" y="3449300"/>
                <a:ext cx="126925" cy="126925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5077" extrusionOk="0">
                    <a:moveTo>
                      <a:pt x="2554" y="1"/>
                    </a:moveTo>
                    <a:cubicBezTo>
                      <a:pt x="1126" y="1"/>
                      <a:pt x="1" y="1126"/>
                      <a:pt x="1" y="2524"/>
                    </a:cubicBezTo>
                    <a:cubicBezTo>
                      <a:pt x="1" y="3922"/>
                      <a:pt x="1126" y="5077"/>
                      <a:pt x="2554" y="5077"/>
                    </a:cubicBezTo>
                    <a:cubicBezTo>
                      <a:pt x="3952" y="5077"/>
                      <a:pt x="5077" y="3922"/>
                      <a:pt x="5077" y="2524"/>
                    </a:cubicBezTo>
                    <a:cubicBezTo>
                      <a:pt x="5077" y="1126"/>
                      <a:pt x="3952" y="1"/>
                      <a:pt x="2554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4" name="Google Shape;7654;p74"/>
              <p:cNvSpPr/>
              <p:nvPr/>
            </p:nvSpPr>
            <p:spPr>
              <a:xfrm flipH="1">
                <a:off x="6541350" y="3429675"/>
                <a:ext cx="193025" cy="165550"/>
              </a:xfrm>
              <a:custGeom>
                <a:avLst/>
                <a:gdLst/>
                <a:ahLst/>
                <a:cxnLst/>
                <a:rect l="l" t="t" r="r" b="b"/>
                <a:pathLst>
                  <a:path w="7721" h="6622" extrusionOk="0">
                    <a:moveTo>
                      <a:pt x="4438" y="1546"/>
                    </a:moveTo>
                    <a:cubicBezTo>
                      <a:pt x="5411" y="1546"/>
                      <a:pt x="6201" y="2336"/>
                      <a:pt x="6201" y="3309"/>
                    </a:cubicBezTo>
                    <a:cubicBezTo>
                      <a:pt x="6201" y="4383"/>
                      <a:pt x="5316" y="5106"/>
                      <a:pt x="4397" y="5106"/>
                    </a:cubicBezTo>
                    <a:cubicBezTo>
                      <a:pt x="3963" y="5106"/>
                      <a:pt x="3522" y="4946"/>
                      <a:pt x="3162" y="4585"/>
                    </a:cubicBezTo>
                    <a:cubicBezTo>
                      <a:pt x="2037" y="3461"/>
                      <a:pt x="2827" y="1546"/>
                      <a:pt x="4438" y="1546"/>
                    </a:cubicBezTo>
                    <a:close/>
                    <a:moveTo>
                      <a:pt x="4399" y="0"/>
                    </a:moveTo>
                    <a:cubicBezTo>
                      <a:pt x="3590" y="0"/>
                      <a:pt x="2766" y="300"/>
                      <a:pt x="2098" y="968"/>
                    </a:cubicBezTo>
                    <a:cubicBezTo>
                      <a:pt x="0" y="3066"/>
                      <a:pt x="1490" y="6622"/>
                      <a:pt x="4438" y="6622"/>
                    </a:cubicBezTo>
                    <a:cubicBezTo>
                      <a:pt x="6262" y="6622"/>
                      <a:pt x="7721" y="5132"/>
                      <a:pt x="7721" y="3309"/>
                    </a:cubicBezTo>
                    <a:cubicBezTo>
                      <a:pt x="7721" y="1314"/>
                      <a:pt x="6092" y="0"/>
                      <a:pt x="4399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55" name="Google Shape;7655;p74"/>
            <p:cNvGrpSpPr/>
            <p:nvPr/>
          </p:nvGrpSpPr>
          <p:grpSpPr>
            <a:xfrm>
              <a:off x="11459" y="4726"/>
              <a:ext cx="1797" cy="1889"/>
              <a:chOff x="6309575" y="2794100"/>
              <a:chExt cx="1141375" cy="1199325"/>
            </a:xfrm>
          </p:grpSpPr>
          <p:sp>
            <p:nvSpPr>
              <p:cNvPr id="7656" name="Google Shape;7656;p74"/>
              <p:cNvSpPr/>
              <p:nvPr/>
            </p:nvSpPr>
            <p:spPr>
              <a:xfrm flipH="1">
                <a:off x="6309575" y="2885850"/>
                <a:ext cx="1125425" cy="1107575"/>
              </a:xfrm>
              <a:custGeom>
                <a:avLst/>
                <a:gdLst/>
                <a:ahLst/>
                <a:cxnLst/>
                <a:rect l="l" t="t" r="r" b="b"/>
                <a:pathLst>
                  <a:path w="45017" h="44303" extrusionOk="0">
                    <a:moveTo>
                      <a:pt x="41046" y="1"/>
                    </a:moveTo>
                    <a:cubicBezTo>
                      <a:pt x="40123" y="1"/>
                      <a:pt x="39196" y="350"/>
                      <a:pt x="38481" y="1049"/>
                    </a:cubicBezTo>
                    <a:lnTo>
                      <a:pt x="1429" y="38132"/>
                    </a:lnTo>
                    <a:cubicBezTo>
                      <a:pt x="1" y="39530"/>
                      <a:pt x="1" y="41810"/>
                      <a:pt x="1429" y="43238"/>
                    </a:cubicBezTo>
                    <a:cubicBezTo>
                      <a:pt x="2098" y="43907"/>
                      <a:pt x="3010" y="44302"/>
                      <a:pt x="3982" y="44302"/>
                    </a:cubicBezTo>
                    <a:cubicBezTo>
                      <a:pt x="4925" y="44302"/>
                      <a:pt x="5836" y="43907"/>
                      <a:pt x="6505" y="43238"/>
                    </a:cubicBezTo>
                    <a:lnTo>
                      <a:pt x="43588" y="6156"/>
                    </a:lnTo>
                    <a:cubicBezTo>
                      <a:pt x="45017" y="4757"/>
                      <a:pt x="45017" y="2478"/>
                      <a:pt x="43588" y="1049"/>
                    </a:cubicBezTo>
                    <a:cubicBezTo>
                      <a:pt x="42889" y="350"/>
                      <a:pt x="41969" y="1"/>
                      <a:pt x="41046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7" name="Google Shape;7657;p74"/>
              <p:cNvSpPr/>
              <p:nvPr/>
            </p:nvSpPr>
            <p:spPr>
              <a:xfrm flipH="1">
                <a:off x="6346800" y="2812725"/>
                <a:ext cx="1082875" cy="1069550"/>
              </a:xfrm>
              <a:custGeom>
                <a:avLst/>
                <a:gdLst/>
                <a:ahLst/>
                <a:cxnLst/>
                <a:rect l="l" t="t" r="r" b="b"/>
                <a:pathLst>
                  <a:path w="43315" h="42782" extrusionOk="0">
                    <a:moveTo>
                      <a:pt x="40199" y="0"/>
                    </a:moveTo>
                    <a:cubicBezTo>
                      <a:pt x="39469" y="0"/>
                      <a:pt x="38740" y="281"/>
                      <a:pt x="38177" y="843"/>
                    </a:cubicBezTo>
                    <a:lnTo>
                      <a:pt x="1095" y="37926"/>
                    </a:lnTo>
                    <a:cubicBezTo>
                      <a:pt x="0" y="39020"/>
                      <a:pt x="0" y="40844"/>
                      <a:pt x="1095" y="41938"/>
                    </a:cubicBezTo>
                    <a:cubicBezTo>
                      <a:pt x="1657" y="42501"/>
                      <a:pt x="2386" y="42782"/>
                      <a:pt x="3116" y="42782"/>
                    </a:cubicBezTo>
                    <a:cubicBezTo>
                      <a:pt x="3845" y="42782"/>
                      <a:pt x="4575" y="42501"/>
                      <a:pt x="5137" y="41938"/>
                    </a:cubicBezTo>
                    <a:lnTo>
                      <a:pt x="42220" y="4886"/>
                    </a:lnTo>
                    <a:cubicBezTo>
                      <a:pt x="43314" y="3761"/>
                      <a:pt x="43314" y="1968"/>
                      <a:pt x="42220" y="843"/>
                    </a:cubicBezTo>
                    <a:cubicBezTo>
                      <a:pt x="41658" y="281"/>
                      <a:pt x="40928" y="0"/>
                      <a:pt x="40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8" name="Google Shape;7658;p74"/>
              <p:cNvSpPr/>
              <p:nvPr/>
            </p:nvSpPr>
            <p:spPr>
              <a:xfrm flipH="1">
                <a:off x="6325525" y="2794100"/>
                <a:ext cx="1125425" cy="1107375"/>
              </a:xfrm>
              <a:custGeom>
                <a:avLst/>
                <a:gdLst/>
                <a:ahLst/>
                <a:cxnLst/>
                <a:rect l="l" t="t" r="r" b="b"/>
                <a:pathLst>
                  <a:path w="45017" h="44295" extrusionOk="0">
                    <a:moveTo>
                      <a:pt x="41034" y="1528"/>
                    </a:moveTo>
                    <a:cubicBezTo>
                      <a:pt x="42919" y="1528"/>
                      <a:pt x="43831" y="3777"/>
                      <a:pt x="42524" y="5084"/>
                    </a:cubicBezTo>
                    <a:lnTo>
                      <a:pt x="5441" y="42167"/>
                    </a:lnTo>
                    <a:cubicBezTo>
                      <a:pt x="5031" y="42562"/>
                      <a:pt x="4499" y="42759"/>
                      <a:pt x="3967" y="42759"/>
                    </a:cubicBezTo>
                    <a:cubicBezTo>
                      <a:pt x="3435" y="42759"/>
                      <a:pt x="2903" y="42562"/>
                      <a:pt x="2493" y="42167"/>
                    </a:cubicBezTo>
                    <a:cubicBezTo>
                      <a:pt x="1672" y="41346"/>
                      <a:pt x="1672" y="40008"/>
                      <a:pt x="2493" y="39218"/>
                    </a:cubicBezTo>
                    <a:lnTo>
                      <a:pt x="39575" y="2136"/>
                    </a:lnTo>
                    <a:cubicBezTo>
                      <a:pt x="39971" y="1740"/>
                      <a:pt x="40487" y="1528"/>
                      <a:pt x="41034" y="1528"/>
                    </a:cubicBezTo>
                    <a:close/>
                    <a:moveTo>
                      <a:pt x="41046" y="0"/>
                    </a:moveTo>
                    <a:cubicBezTo>
                      <a:pt x="40123" y="0"/>
                      <a:pt x="39195" y="357"/>
                      <a:pt x="38481" y="1072"/>
                    </a:cubicBezTo>
                    <a:lnTo>
                      <a:pt x="1429" y="38124"/>
                    </a:lnTo>
                    <a:cubicBezTo>
                      <a:pt x="0" y="39522"/>
                      <a:pt x="0" y="41832"/>
                      <a:pt x="1429" y="43230"/>
                    </a:cubicBezTo>
                    <a:cubicBezTo>
                      <a:pt x="2098" y="43899"/>
                      <a:pt x="3009" y="44294"/>
                      <a:pt x="3982" y="44294"/>
                    </a:cubicBezTo>
                    <a:cubicBezTo>
                      <a:pt x="4924" y="44294"/>
                      <a:pt x="5836" y="43899"/>
                      <a:pt x="6535" y="43230"/>
                    </a:cubicBezTo>
                    <a:lnTo>
                      <a:pt x="43588" y="6178"/>
                    </a:lnTo>
                    <a:cubicBezTo>
                      <a:pt x="45016" y="4750"/>
                      <a:pt x="45016" y="2470"/>
                      <a:pt x="43588" y="1072"/>
                    </a:cubicBezTo>
                    <a:cubicBezTo>
                      <a:pt x="42889" y="357"/>
                      <a:pt x="41969" y="0"/>
                      <a:pt x="41046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9" name="Google Shape;7659;p74"/>
              <p:cNvSpPr/>
              <p:nvPr/>
            </p:nvSpPr>
            <p:spPr>
              <a:xfrm flipH="1">
                <a:off x="6357450" y="2815550"/>
                <a:ext cx="126925" cy="127700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5108" extrusionOk="0">
                    <a:moveTo>
                      <a:pt x="2523" y="1"/>
                    </a:moveTo>
                    <a:cubicBezTo>
                      <a:pt x="1125" y="1"/>
                      <a:pt x="1" y="1156"/>
                      <a:pt x="1" y="2554"/>
                    </a:cubicBezTo>
                    <a:cubicBezTo>
                      <a:pt x="1" y="3952"/>
                      <a:pt x="1125" y="5107"/>
                      <a:pt x="2523" y="5107"/>
                    </a:cubicBezTo>
                    <a:cubicBezTo>
                      <a:pt x="3952" y="5107"/>
                      <a:pt x="5077" y="3952"/>
                      <a:pt x="5077" y="2554"/>
                    </a:cubicBezTo>
                    <a:cubicBezTo>
                      <a:pt x="5077" y="1156"/>
                      <a:pt x="3952" y="1"/>
                      <a:pt x="2523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0" name="Google Shape;7660;p74"/>
              <p:cNvSpPr/>
              <p:nvPr/>
            </p:nvSpPr>
            <p:spPr>
              <a:xfrm flipH="1">
                <a:off x="6338450" y="2796675"/>
                <a:ext cx="193025" cy="165575"/>
              </a:xfrm>
              <a:custGeom>
                <a:avLst/>
                <a:gdLst/>
                <a:ahLst/>
                <a:cxnLst/>
                <a:rect l="l" t="t" r="r" b="b"/>
                <a:pathLst>
                  <a:path w="7721" h="6623" extrusionOk="0">
                    <a:moveTo>
                      <a:pt x="4407" y="1516"/>
                    </a:moveTo>
                    <a:cubicBezTo>
                      <a:pt x="5410" y="1516"/>
                      <a:pt x="6201" y="2306"/>
                      <a:pt x="6201" y="3309"/>
                    </a:cubicBezTo>
                    <a:cubicBezTo>
                      <a:pt x="6201" y="4377"/>
                      <a:pt x="5327" y="5084"/>
                      <a:pt x="4414" y="5084"/>
                    </a:cubicBezTo>
                    <a:cubicBezTo>
                      <a:pt x="3975" y="5084"/>
                      <a:pt x="3526" y="4920"/>
                      <a:pt x="3161" y="4555"/>
                    </a:cubicBezTo>
                    <a:cubicBezTo>
                      <a:pt x="2037" y="3431"/>
                      <a:pt x="2827" y="1516"/>
                      <a:pt x="4407" y="1516"/>
                    </a:cubicBezTo>
                    <a:close/>
                    <a:moveTo>
                      <a:pt x="4398" y="1"/>
                    </a:moveTo>
                    <a:cubicBezTo>
                      <a:pt x="3589" y="1"/>
                      <a:pt x="2766" y="301"/>
                      <a:pt x="2097" y="969"/>
                    </a:cubicBezTo>
                    <a:cubicBezTo>
                      <a:pt x="0" y="3036"/>
                      <a:pt x="1489" y="6622"/>
                      <a:pt x="4407" y="6622"/>
                    </a:cubicBezTo>
                    <a:cubicBezTo>
                      <a:pt x="6231" y="6592"/>
                      <a:pt x="7721" y="5133"/>
                      <a:pt x="7721" y="3309"/>
                    </a:cubicBezTo>
                    <a:cubicBezTo>
                      <a:pt x="7721" y="1314"/>
                      <a:pt x="6092" y="1"/>
                      <a:pt x="4398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4" name="组合 73"/>
          <p:cNvGrpSpPr/>
          <p:nvPr/>
        </p:nvGrpSpPr>
        <p:grpSpPr>
          <a:xfrm>
            <a:off x="3205479" y="2506980"/>
            <a:ext cx="5781043" cy="1426210"/>
            <a:chOff x="4988" y="4336"/>
            <a:chExt cx="5764" cy="1422"/>
          </a:xfrm>
        </p:grpSpPr>
        <p:grpSp>
          <p:nvGrpSpPr>
            <p:cNvPr id="70" name="组合 69"/>
            <p:cNvGrpSpPr/>
            <p:nvPr/>
          </p:nvGrpSpPr>
          <p:grpSpPr>
            <a:xfrm>
              <a:off x="4988" y="4336"/>
              <a:ext cx="1471" cy="1422"/>
              <a:chOff x="5273" y="3860"/>
              <a:chExt cx="1768" cy="1708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5273" y="3968"/>
                <a:ext cx="1600" cy="1600"/>
              </a:xfrm>
              <a:prstGeom prst="ellipse">
                <a:avLst/>
              </a:prstGeom>
              <a:solidFill>
                <a:srgbClr val="4526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rgbClr val="452666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5441" y="3860"/>
                <a:ext cx="1600" cy="1600"/>
              </a:xfrm>
              <a:prstGeom prst="ellipse">
                <a:avLst/>
              </a:prstGeom>
              <a:solidFill>
                <a:srgbClr val="FFB677"/>
              </a:solidFill>
              <a:ln w="25400">
                <a:solidFill>
                  <a:srgbClr val="452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4800" b="1">
                    <a:solidFill>
                      <a:srgbClr val="452666"/>
                    </a:solidFill>
                    <a:latin typeface="Algerian" panose="04020705040A02060702" charset="0"/>
                    <a:cs typeface="Algerian" panose="04020705040A02060702" charset="0"/>
                  </a:rPr>
                  <a:t>5</a:t>
                </a:r>
              </a:p>
            </p:txBody>
          </p:sp>
        </p:grpSp>
        <p:grpSp>
          <p:nvGrpSpPr>
            <p:cNvPr id="73" name="组合 72"/>
            <p:cNvGrpSpPr/>
            <p:nvPr/>
          </p:nvGrpSpPr>
          <p:grpSpPr>
            <a:xfrm>
              <a:off x="6592" y="4427"/>
              <a:ext cx="4160" cy="1217"/>
              <a:chOff x="4834" y="3684"/>
              <a:chExt cx="4160" cy="1217"/>
            </a:xfrm>
          </p:grpSpPr>
          <p:sp>
            <p:nvSpPr>
              <p:cNvPr id="71" name="文本框 70"/>
              <p:cNvSpPr txBox="1"/>
              <p:nvPr/>
            </p:nvSpPr>
            <p:spPr>
              <a:xfrm>
                <a:off x="4834" y="3684"/>
                <a:ext cx="4160" cy="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4000" b="1">
                    <a:solidFill>
                      <a:srgbClr val="452666"/>
                    </a:solidFill>
                    <a:latin typeface="Algerian" panose="04020705040A02060702" charset="0"/>
                  </a:rPr>
                  <a:t>ADD TITLE HERE</a:t>
                </a:r>
              </a:p>
            </p:txBody>
          </p:sp>
          <p:sp>
            <p:nvSpPr>
              <p:cNvPr id="72" name="文本框 71"/>
              <p:cNvSpPr txBox="1"/>
              <p:nvPr/>
            </p:nvSpPr>
            <p:spPr>
              <a:xfrm>
                <a:off x="4834" y="4319"/>
                <a:ext cx="4131" cy="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600">
                    <a:latin typeface="+mj-lt"/>
                    <a:cs typeface="+mj-lt"/>
                    <a:sym typeface="+mn-ea"/>
                  </a:rPr>
                  <a:t>Here is where your presentation beginsHere is where your presentation begins</a:t>
                </a:r>
                <a:endParaRPr lang="en-GB" altLang="en-US" sz="1600">
                  <a:solidFill>
                    <a:srgbClr val="5F6CAF"/>
                  </a:solidFill>
                  <a:latin typeface="+mj-lt"/>
                  <a:ea typeface="微软雅黑 Light" panose="020B0502040204020203" charset="-122"/>
                  <a:cs typeface="+mj-lt"/>
                  <a:sym typeface="+mn-ea"/>
                </a:endParaRPr>
              </a:p>
            </p:txBody>
          </p:sp>
        </p:grpSp>
      </p:grpSp>
      <p:grpSp>
        <p:nvGrpSpPr>
          <p:cNvPr id="7682" name="Google Shape;7682;p74"/>
          <p:cNvGrpSpPr/>
          <p:nvPr/>
        </p:nvGrpSpPr>
        <p:grpSpPr>
          <a:xfrm rot="1146322">
            <a:off x="5236390" y="131864"/>
            <a:ext cx="1353424" cy="2365229"/>
            <a:chOff x="3659850" y="-690175"/>
            <a:chExt cx="1353450" cy="2365275"/>
          </a:xfrm>
        </p:grpSpPr>
        <p:sp>
          <p:nvSpPr>
            <p:cNvPr id="7683" name="Google Shape;7683;p74"/>
            <p:cNvSpPr/>
            <p:nvPr/>
          </p:nvSpPr>
          <p:spPr>
            <a:xfrm>
              <a:off x="3661425" y="-690175"/>
              <a:ext cx="1351875" cy="2175325"/>
            </a:xfrm>
            <a:custGeom>
              <a:avLst/>
              <a:gdLst/>
              <a:ahLst/>
              <a:cxnLst/>
              <a:rect l="l" t="t" r="r" b="b"/>
              <a:pathLst>
                <a:path w="54075" h="87013" extrusionOk="0">
                  <a:moveTo>
                    <a:pt x="34743" y="2026"/>
                  </a:moveTo>
                  <a:lnTo>
                    <a:pt x="52312" y="18744"/>
                  </a:lnTo>
                  <a:lnTo>
                    <a:pt x="49850" y="23698"/>
                  </a:lnTo>
                  <a:lnTo>
                    <a:pt x="32281" y="6981"/>
                  </a:lnTo>
                  <a:lnTo>
                    <a:pt x="34743" y="2026"/>
                  </a:lnTo>
                  <a:close/>
                  <a:moveTo>
                    <a:pt x="31551" y="8409"/>
                  </a:moveTo>
                  <a:lnTo>
                    <a:pt x="49120" y="25127"/>
                  </a:lnTo>
                  <a:lnTo>
                    <a:pt x="45929" y="31540"/>
                  </a:lnTo>
                  <a:lnTo>
                    <a:pt x="28360" y="14823"/>
                  </a:lnTo>
                  <a:lnTo>
                    <a:pt x="31551" y="8409"/>
                  </a:lnTo>
                  <a:close/>
                  <a:moveTo>
                    <a:pt x="27661" y="16251"/>
                  </a:moveTo>
                  <a:lnTo>
                    <a:pt x="45229" y="32969"/>
                  </a:lnTo>
                  <a:lnTo>
                    <a:pt x="42038" y="39382"/>
                  </a:lnTo>
                  <a:lnTo>
                    <a:pt x="24469" y="22665"/>
                  </a:lnTo>
                  <a:lnTo>
                    <a:pt x="27661" y="16251"/>
                  </a:lnTo>
                  <a:close/>
                  <a:moveTo>
                    <a:pt x="23740" y="24093"/>
                  </a:moveTo>
                  <a:lnTo>
                    <a:pt x="41308" y="40811"/>
                  </a:lnTo>
                  <a:lnTo>
                    <a:pt x="38117" y="47224"/>
                  </a:lnTo>
                  <a:lnTo>
                    <a:pt x="20548" y="30507"/>
                  </a:lnTo>
                  <a:lnTo>
                    <a:pt x="23740" y="24093"/>
                  </a:lnTo>
                  <a:close/>
                  <a:moveTo>
                    <a:pt x="19849" y="31935"/>
                  </a:moveTo>
                  <a:lnTo>
                    <a:pt x="37418" y="48653"/>
                  </a:lnTo>
                  <a:lnTo>
                    <a:pt x="34226" y="55066"/>
                  </a:lnTo>
                  <a:lnTo>
                    <a:pt x="16657" y="38349"/>
                  </a:lnTo>
                  <a:lnTo>
                    <a:pt x="19849" y="31935"/>
                  </a:lnTo>
                  <a:close/>
                  <a:moveTo>
                    <a:pt x="15928" y="39777"/>
                  </a:moveTo>
                  <a:lnTo>
                    <a:pt x="33527" y="56495"/>
                  </a:lnTo>
                  <a:lnTo>
                    <a:pt x="30305" y="62908"/>
                  </a:lnTo>
                  <a:lnTo>
                    <a:pt x="12736" y="46191"/>
                  </a:lnTo>
                  <a:lnTo>
                    <a:pt x="15928" y="39777"/>
                  </a:lnTo>
                  <a:close/>
                  <a:moveTo>
                    <a:pt x="12037" y="47619"/>
                  </a:moveTo>
                  <a:lnTo>
                    <a:pt x="29606" y="64337"/>
                  </a:lnTo>
                  <a:lnTo>
                    <a:pt x="26415" y="70750"/>
                  </a:lnTo>
                  <a:lnTo>
                    <a:pt x="8846" y="54033"/>
                  </a:lnTo>
                  <a:lnTo>
                    <a:pt x="12037" y="47619"/>
                  </a:lnTo>
                  <a:close/>
                  <a:moveTo>
                    <a:pt x="8116" y="55461"/>
                  </a:moveTo>
                  <a:lnTo>
                    <a:pt x="25715" y="72179"/>
                  </a:lnTo>
                  <a:lnTo>
                    <a:pt x="22524" y="78593"/>
                  </a:lnTo>
                  <a:lnTo>
                    <a:pt x="4955" y="61875"/>
                  </a:lnTo>
                  <a:lnTo>
                    <a:pt x="8116" y="55461"/>
                  </a:lnTo>
                  <a:close/>
                  <a:moveTo>
                    <a:pt x="4226" y="63304"/>
                  </a:moveTo>
                  <a:lnTo>
                    <a:pt x="21794" y="80021"/>
                  </a:lnTo>
                  <a:lnTo>
                    <a:pt x="19332" y="85006"/>
                  </a:lnTo>
                  <a:lnTo>
                    <a:pt x="1764" y="68288"/>
                  </a:lnTo>
                  <a:lnTo>
                    <a:pt x="4226" y="63304"/>
                  </a:lnTo>
                  <a:close/>
                  <a:moveTo>
                    <a:pt x="34533" y="1"/>
                  </a:moveTo>
                  <a:cubicBezTo>
                    <a:pt x="34482" y="1"/>
                    <a:pt x="34430" y="7"/>
                    <a:pt x="34378" y="20"/>
                  </a:cubicBezTo>
                  <a:cubicBezTo>
                    <a:pt x="34165" y="50"/>
                    <a:pt x="33953" y="202"/>
                    <a:pt x="33831" y="415"/>
                  </a:cubicBezTo>
                  <a:lnTo>
                    <a:pt x="153" y="68106"/>
                  </a:lnTo>
                  <a:cubicBezTo>
                    <a:pt x="1" y="68380"/>
                    <a:pt x="61" y="68744"/>
                    <a:pt x="305" y="68988"/>
                  </a:cubicBezTo>
                  <a:lnTo>
                    <a:pt x="19028" y="86799"/>
                  </a:lnTo>
                  <a:cubicBezTo>
                    <a:pt x="19150" y="86921"/>
                    <a:pt x="19363" y="87012"/>
                    <a:pt x="19545" y="87012"/>
                  </a:cubicBezTo>
                  <a:lnTo>
                    <a:pt x="19667" y="87012"/>
                  </a:lnTo>
                  <a:cubicBezTo>
                    <a:pt x="19910" y="86951"/>
                    <a:pt x="20123" y="86799"/>
                    <a:pt x="20214" y="86587"/>
                  </a:cubicBezTo>
                  <a:lnTo>
                    <a:pt x="53923" y="18896"/>
                  </a:lnTo>
                  <a:cubicBezTo>
                    <a:pt x="54075" y="18622"/>
                    <a:pt x="54014" y="18257"/>
                    <a:pt x="53771" y="18014"/>
                  </a:cubicBezTo>
                  <a:lnTo>
                    <a:pt x="35047" y="202"/>
                  </a:lnTo>
                  <a:cubicBezTo>
                    <a:pt x="34903" y="83"/>
                    <a:pt x="34723" y="1"/>
                    <a:pt x="3453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4" name="Google Shape;7684;p74"/>
            <p:cNvSpPr/>
            <p:nvPr/>
          </p:nvSpPr>
          <p:spPr>
            <a:xfrm>
              <a:off x="3719950" y="1083125"/>
              <a:ext cx="399725" cy="542600"/>
            </a:xfrm>
            <a:custGeom>
              <a:avLst/>
              <a:gdLst/>
              <a:ahLst/>
              <a:cxnLst/>
              <a:rect l="l" t="t" r="r" b="b"/>
              <a:pathLst>
                <a:path w="15989" h="21704" extrusionOk="0">
                  <a:moveTo>
                    <a:pt x="0" y="1"/>
                  </a:moveTo>
                  <a:lnTo>
                    <a:pt x="6292" y="21703"/>
                  </a:lnTo>
                  <a:lnTo>
                    <a:pt x="15988" y="1522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CE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5" name="Google Shape;7685;p74"/>
            <p:cNvSpPr/>
            <p:nvPr/>
          </p:nvSpPr>
          <p:spPr>
            <a:xfrm>
              <a:off x="3659850" y="1001725"/>
              <a:ext cx="509200" cy="673375"/>
            </a:xfrm>
            <a:custGeom>
              <a:avLst/>
              <a:gdLst/>
              <a:ahLst/>
              <a:cxnLst/>
              <a:rect l="l" t="t" r="r" b="b"/>
              <a:pathLst>
                <a:path w="20368" h="26935" extrusionOk="0">
                  <a:moveTo>
                    <a:pt x="2404" y="3257"/>
                  </a:moveTo>
                  <a:lnTo>
                    <a:pt x="18392" y="18485"/>
                  </a:lnTo>
                  <a:lnTo>
                    <a:pt x="8696" y="24959"/>
                  </a:lnTo>
                  <a:lnTo>
                    <a:pt x="2404" y="3257"/>
                  </a:lnTo>
                  <a:close/>
                  <a:moveTo>
                    <a:pt x="896" y="1"/>
                  </a:moveTo>
                  <a:cubicBezTo>
                    <a:pt x="436" y="1"/>
                    <a:pt x="1" y="449"/>
                    <a:pt x="155" y="977"/>
                  </a:cubicBezTo>
                  <a:lnTo>
                    <a:pt x="7511" y="26357"/>
                  </a:lnTo>
                  <a:cubicBezTo>
                    <a:pt x="7571" y="26601"/>
                    <a:pt x="7754" y="26783"/>
                    <a:pt x="7997" y="26874"/>
                  </a:cubicBezTo>
                  <a:cubicBezTo>
                    <a:pt x="8058" y="26905"/>
                    <a:pt x="8149" y="26935"/>
                    <a:pt x="8240" y="26935"/>
                  </a:cubicBezTo>
                  <a:cubicBezTo>
                    <a:pt x="8392" y="26905"/>
                    <a:pt x="8544" y="26874"/>
                    <a:pt x="8666" y="26783"/>
                  </a:cubicBezTo>
                  <a:lnTo>
                    <a:pt x="20003" y="19184"/>
                  </a:lnTo>
                  <a:cubicBezTo>
                    <a:pt x="20216" y="19063"/>
                    <a:pt x="20338" y="18850"/>
                    <a:pt x="20338" y="18637"/>
                  </a:cubicBezTo>
                  <a:cubicBezTo>
                    <a:pt x="20368" y="18394"/>
                    <a:pt x="20277" y="18181"/>
                    <a:pt x="20125" y="18029"/>
                  </a:cubicBezTo>
                  <a:lnTo>
                    <a:pt x="1401" y="217"/>
                  </a:lnTo>
                  <a:cubicBezTo>
                    <a:pt x="1250" y="66"/>
                    <a:pt x="1071" y="1"/>
                    <a:pt x="89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7682;p74"/>
          <p:cNvGrpSpPr/>
          <p:nvPr/>
        </p:nvGrpSpPr>
        <p:grpSpPr>
          <a:xfrm rot="1146322" flipH="1" flipV="1">
            <a:off x="5236390" y="4207929"/>
            <a:ext cx="1353424" cy="2365229"/>
            <a:chOff x="3659850" y="-690175"/>
            <a:chExt cx="1353450" cy="2365275"/>
          </a:xfrm>
        </p:grpSpPr>
        <p:sp>
          <p:nvSpPr>
            <p:cNvPr id="3" name="Google Shape;7683;p74"/>
            <p:cNvSpPr/>
            <p:nvPr/>
          </p:nvSpPr>
          <p:spPr>
            <a:xfrm>
              <a:off x="3661425" y="-690175"/>
              <a:ext cx="1351875" cy="2175325"/>
            </a:xfrm>
            <a:custGeom>
              <a:avLst/>
              <a:gdLst/>
              <a:ahLst/>
              <a:cxnLst/>
              <a:rect l="l" t="t" r="r" b="b"/>
              <a:pathLst>
                <a:path w="54075" h="87013" extrusionOk="0">
                  <a:moveTo>
                    <a:pt x="34743" y="2026"/>
                  </a:moveTo>
                  <a:lnTo>
                    <a:pt x="52312" y="18744"/>
                  </a:lnTo>
                  <a:lnTo>
                    <a:pt x="49850" y="23698"/>
                  </a:lnTo>
                  <a:lnTo>
                    <a:pt x="32281" y="6981"/>
                  </a:lnTo>
                  <a:lnTo>
                    <a:pt x="34743" y="2026"/>
                  </a:lnTo>
                  <a:close/>
                  <a:moveTo>
                    <a:pt x="31551" y="8409"/>
                  </a:moveTo>
                  <a:lnTo>
                    <a:pt x="49120" y="25127"/>
                  </a:lnTo>
                  <a:lnTo>
                    <a:pt x="45929" y="31540"/>
                  </a:lnTo>
                  <a:lnTo>
                    <a:pt x="28360" y="14823"/>
                  </a:lnTo>
                  <a:lnTo>
                    <a:pt x="31551" y="8409"/>
                  </a:lnTo>
                  <a:close/>
                  <a:moveTo>
                    <a:pt x="27661" y="16251"/>
                  </a:moveTo>
                  <a:lnTo>
                    <a:pt x="45229" y="32969"/>
                  </a:lnTo>
                  <a:lnTo>
                    <a:pt x="42038" y="39382"/>
                  </a:lnTo>
                  <a:lnTo>
                    <a:pt x="24469" y="22665"/>
                  </a:lnTo>
                  <a:lnTo>
                    <a:pt x="27661" y="16251"/>
                  </a:lnTo>
                  <a:close/>
                  <a:moveTo>
                    <a:pt x="23740" y="24093"/>
                  </a:moveTo>
                  <a:lnTo>
                    <a:pt x="41308" y="40811"/>
                  </a:lnTo>
                  <a:lnTo>
                    <a:pt x="38117" y="47224"/>
                  </a:lnTo>
                  <a:lnTo>
                    <a:pt x="20548" y="30507"/>
                  </a:lnTo>
                  <a:lnTo>
                    <a:pt x="23740" y="24093"/>
                  </a:lnTo>
                  <a:close/>
                  <a:moveTo>
                    <a:pt x="19849" y="31935"/>
                  </a:moveTo>
                  <a:lnTo>
                    <a:pt x="37418" y="48653"/>
                  </a:lnTo>
                  <a:lnTo>
                    <a:pt x="34226" y="55066"/>
                  </a:lnTo>
                  <a:lnTo>
                    <a:pt x="16657" y="38349"/>
                  </a:lnTo>
                  <a:lnTo>
                    <a:pt x="19849" y="31935"/>
                  </a:lnTo>
                  <a:close/>
                  <a:moveTo>
                    <a:pt x="15928" y="39777"/>
                  </a:moveTo>
                  <a:lnTo>
                    <a:pt x="33527" y="56495"/>
                  </a:lnTo>
                  <a:lnTo>
                    <a:pt x="30305" y="62908"/>
                  </a:lnTo>
                  <a:lnTo>
                    <a:pt x="12736" y="46191"/>
                  </a:lnTo>
                  <a:lnTo>
                    <a:pt x="15928" y="39777"/>
                  </a:lnTo>
                  <a:close/>
                  <a:moveTo>
                    <a:pt x="12037" y="47619"/>
                  </a:moveTo>
                  <a:lnTo>
                    <a:pt x="29606" y="64337"/>
                  </a:lnTo>
                  <a:lnTo>
                    <a:pt x="26415" y="70750"/>
                  </a:lnTo>
                  <a:lnTo>
                    <a:pt x="8846" y="54033"/>
                  </a:lnTo>
                  <a:lnTo>
                    <a:pt x="12037" y="47619"/>
                  </a:lnTo>
                  <a:close/>
                  <a:moveTo>
                    <a:pt x="8116" y="55461"/>
                  </a:moveTo>
                  <a:lnTo>
                    <a:pt x="25715" y="72179"/>
                  </a:lnTo>
                  <a:lnTo>
                    <a:pt x="22524" y="78593"/>
                  </a:lnTo>
                  <a:lnTo>
                    <a:pt x="4955" y="61875"/>
                  </a:lnTo>
                  <a:lnTo>
                    <a:pt x="8116" y="55461"/>
                  </a:lnTo>
                  <a:close/>
                  <a:moveTo>
                    <a:pt x="4226" y="63304"/>
                  </a:moveTo>
                  <a:lnTo>
                    <a:pt x="21794" y="80021"/>
                  </a:lnTo>
                  <a:lnTo>
                    <a:pt x="19332" y="85006"/>
                  </a:lnTo>
                  <a:lnTo>
                    <a:pt x="1764" y="68288"/>
                  </a:lnTo>
                  <a:lnTo>
                    <a:pt x="4226" y="63304"/>
                  </a:lnTo>
                  <a:close/>
                  <a:moveTo>
                    <a:pt x="34533" y="1"/>
                  </a:moveTo>
                  <a:cubicBezTo>
                    <a:pt x="34482" y="1"/>
                    <a:pt x="34430" y="7"/>
                    <a:pt x="34378" y="20"/>
                  </a:cubicBezTo>
                  <a:cubicBezTo>
                    <a:pt x="34165" y="50"/>
                    <a:pt x="33953" y="202"/>
                    <a:pt x="33831" y="415"/>
                  </a:cubicBezTo>
                  <a:lnTo>
                    <a:pt x="153" y="68106"/>
                  </a:lnTo>
                  <a:cubicBezTo>
                    <a:pt x="1" y="68380"/>
                    <a:pt x="61" y="68744"/>
                    <a:pt x="305" y="68988"/>
                  </a:cubicBezTo>
                  <a:lnTo>
                    <a:pt x="19028" y="86799"/>
                  </a:lnTo>
                  <a:cubicBezTo>
                    <a:pt x="19150" y="86921"/>
                    <a:pt x="19363" y="87012"/>
                    <a:pt x="19545" y="87012"/>
                  </a:cubicBezTo>
                  <a:lnTo>
                    <a:pt x="19667" y="87012"/>
                  </a:lnTo>
                  <a:cubicBezTo>
                    <a:pt x="19910" y="86951"/>
                    <a:pt x="20123" y="86799"/>
                    <a:pt x="20214" y="86587"/>
                  </a:cubicBezTo>
                  <a:lnTo>
                    <a:pt x="53923" y="18896"/>
                  </a:lnTo>
                  <a:cubicBezTo>
                    <a:pt x="54075" y="18622"/>
                    <a:pt x="54014" y="18257"/>
                    <a:pt x="53771" y="18014"/>
                  </a:cubicBezTo>
                  <a:lnTo>
                    <a:pt x="35047" y="202"/>
                  </a:lnTo>
                  <a:cubicBezTo>
                    <a:pt x="34903" y="83"/>
                    <a:pt x="34723" y="1"/>
                    <a:pt x="3453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7684;p74"/>
            <p:cNvSpPr/>
            <p:nvPr/>
          </p:nvSpPr>
          <p:spPr>
            <a:xfrm>
              <a:off x="3719950" y="1083125"/>
              <a:ext cx="399725" cy="542600"/>
            </a:xfrm>
            <a:custGeom>
              <a:avLst/>
              <a:gdLst/>
              <a:ahLst/>
              <a:cxnLst/>
              <a:rect l="l" t="t" r="r" b="b"/>
              <a:pathLst>
                <a:path w="15989" h="21704" extrusionOk="0">
                  <a:moveTo>
                    <a:pt x="0" y="1"/>
                  </a:moveTo>
                  <a:lnTo>
                    <a:pt x="6292" y="21703"/>
                  </a:lnTo>
                  <a:lnTo>
                    <a:pt x="15988" y="1522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CE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7685;p74"/>
            <p:cNvSpPr/>
            <p:nvPr/>
          </p:nvSpPr>
          <p:spPr>
            <a:xfrm>
              <a:off x="3659850" y="1001725"/>
              <a:ext cx="509200" cy="673375"/>
            </a:xfrm>
            <a:custGeom>
              <a:avLst/>
              <a:gdLst/>
              <a:ahLst/>
              <a:cxnLst/>
              <a:rect l="l" t="t" r="r" b="b"/>
              <a:pathLst>
                <a:path w="20368" h="26935" extrusionOk="0">
                  <a:moveTo>
                    <a:pt x="2404" y="3257"/>
                  </a:moveTo>
                  <a:lnTo>
                    <a:pt x="18392" y="18485"/>
                  </a:lnTo>
                  <a:lnTo>
                    <a:pt x="8696" y="24959"/>
                  </a:lnTo>
                  <a:lnTo>
                    <a:pt x="2404" y="3257"/>
                  </a:lnTo>
                  <a:close/>
                  <a:moveTo>
                    <a:pt x="896" y="1"/>
                  </a:moveTo>
                  <a:cubicBezTo>
                    <a:pt x="436" y="1"/>
                    <a:pt x="1" y="449"/>
                    <a:pt x="155" y="977"/>
                  </a:cubicBezTo>
                  <a:lnTo>
                    <a:pt x="7511" y="26357"/>
                  </a:lnTo>
                  <a:cubicBezTo>
                    <a:pt x="7571" y="26601"/>
                    <a:pt x="7754" y="26783"/>
                    <a:pt x="7997" y="26874"/>
                  </a:cubicBezTo>
                  <a:cubicBezTo>
                    <a:pt x="8058" y="26905"/>
                    <a:pt x="8149" y="26935"/>
                    <a:pt x="8240" y="26935"/>
                  </a:cubicBezTo>
                  <a:cubicBezTo>
                    <a:pt x="8392" y="26905"/>
                    <a:pt x="8544" y="26874"/>
                    <a:pt x="8666" y="26783"/>
                  </a:cubicBezTo>
                  <a:lnTo>
                    <a:pt x="20003" y="19184"/>
                  </a:lnTo>
                  <a:cubicBezTo>
                    <a:pt x="20216" y="19063"/>
                    <a:pt x="20338" y="18850"/>
                    <a:pt x="20338" y="18637"/>
                  </a:cubicBezTo>
                  <a:cubicBezTo>
                    <a:pt x="20368" y="18394"/>
                    <a:pt x="20277" y="18181"/>
                    <a:pt x="20125" y="18029"/>
                  </a:cubicBezTo>
                  <a:lnTo>
                    <a:pt x="1401" y="217"/>
                  </a:lnTo>
                  <a:cubicBezTo>
                    <a:pt x="1250" y="66"/>
                    <a:pt x="1071" y="1"/>
                    <a:pt x="89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2000"/>
                                        <p:tgtEl>
                                          <p:spTgt spid="7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组合 177"/>
          <p:cNvGrpSpPr/>
          <p:nvPr/>
        </p:nvGrpSpPr>
        <p:grpSpPr>
          <a:xfrm>
            <a:off x="-233680" y="-268605"/>
            <a:ext cx="12599670" cy="7440930"/>
            <a:chOff x="-368" y="-423"/>
            <a:chExt cx="19842" cy="11718"/>
          </a:xfrm>
        </p:grpSpPr>
        <p:grpSp>
          <p:nvGrpSpPr>
            <p:cNvPr id="158" name="组合 157"/>
            <p:cNvGrpSpPr/>
            <p:nvPr/>
          </p:nvGrpSpPr>
          <p:grpSpPr>
            <a:xfrm>
              <a:off x="-368" y="-423"/>
              <a:ext cx="19842" cy="11580"/>
              <a:chOff x="-368" y="-423"/>
              <a:chExt cx="19842" cy="11580"/>
            </a:xfrm>
          </p:grpSpPr>
          <p:grpSp>
            <p:nvGrpSpPr>
              <p:cNvPr id="150" name="组合 149"/>
              <p:cNvGrpSpPr/>
              <p:nvPr/>
            </p:nvGrpSpPr>
            <p:grpSpPr>
              <a:xfrm>
                <a:off x="-368" y="-423"/>
                <a:ext cx="19842" cy="11581"/>
                <a:chOff x="-368" y="-423"/>
                <a:chExt cx="19842" cy="11581"/>
              </a:xfrm>
            </p:grpSpPr>
            <p:grpSp>
              <p:nvGrpSpPr>
                <p:cNvPr id="67" name="组合 66"/>
                <p:cNvGrpSpPr/>
                <p:nvPr/>
              </p:nvGrpSpPr>
              <p:grpSpPr>
                <a:xfrm>
                  <a:off x="-368" y="0"/>
                  <a:ext cx="19842" cy="10996"/>
                  <a:chOff x="-368" y="0"/>
                  <a:chExt cx="19842" cy="10996"/>
                </a:xfrm>
              </p:grpSpPr>
              <p:grpSp>
                <p:nvGrpSpPr>
                  <p:cNvPr id="58" name="组合 57"/>
                  <p:cNvGrpSpPr/>
                  <p:nvPr/>
                </p:nvGrpSpPr>
                <p:grpSpPr>
                  <a:xfrm>
                    <a:off x="-368" y="0"/>
                    <a:ext cx="19843" cy="10996"/>
                    <a:chOff x="-368" y="0"/>
                    <a:chExt cx="19843" cy="10996"/>
                  </a:xfrm>
                </p:grpSpPr>
                <p:grpSp>
                  <p:nvGrpSpPr>
                    <p:cNvPr id="12" name="组合 11"/>
                    <p:cNvGrpSpPr/>
                    <p:nvPr/>
                  </p:nvGrpSpPr>
                  <p:grpSpPr>
                    <a:xfrm>
                      <a:off x="13097" y="0"/>
                      <a:ext cx="6378" cy="10997"/>
                      <a:chOff x="13097" y="0"/>
                      <a:chExt cx="6378" cy="10997"/>
                    </a:xfrm>
                  </p:grpSpPr>
                  <p:grpSp>
                    <p:nvGrpSpPr>
                      <p:cNvPr id="7" name="组合 6"/>
                      <p:cNvGrpSpPr/>
                      <p:nvPr/>
                    </p:nvGrpSpPr>
                    <p:grpSpPr>
                      <a:xfrm>
                        <a:off x="13097" y="0"/>
                        <a:ext cx="6378" cy="3264"/>
                        <a:chOff x="13097" y="0"/>
                        <a:chExt cx="6378" cy="3264"/>
                      </a:xfrm>
                    </p:grpSpPr>
                    <p:sp>
                      <p:nvSpPr>
                        <p:cNvPr id="7390" name="Google Shape;7390;p74"/>
                        <p:cNvSpPr/>
                        <p:nvPr/>
                      </p:nvSpPr>
                      <p:spPr>
                        <a:xfrm flipH="1">
                          <a:off x="13097" y="0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" name="Google Shape;7390;p74"/>
                        <p:cNvSpPr/>
                        <p:nvPr/>
                      </p:nvSpPr>
                      <p:spPr>
                        <a:xfrm flipV="1">
                          <a:off x="13373" y="474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" name="组合 7"/>
                      <p:cNvGrpSpPr/>
                      <p:nvPr/>
                    </p:nvGrpSpPr>
                    <p:grpSpPr>
                      <a:xfrm>
                        <a:off x="13097" y="7733"/>
                        <a:ext cx="6378" cy="3264"/>
                        <a:chOff x="13097" y="0"/>
                        <a:chExt cx="6378" cy="3264"/>
                      </a:xfrm>
                    </p:grpSpPr>
                    <p:sp>
                      <p:nvSpPr>
                        <p:cNvPr id="9" name="Google Shape;7390;p74"/>
                        <p:cNvSpPr/>
                        <p:nvPr/>
                      </p:nvSpPr>
                      <p:spPr>
                        <a:xfrm flipH="1">
                          <a:off x="13097" y="0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" name="Google Shape;7390;p74"/>
                        <p:cNvSpPr/>
                        <p:nvPr/>
                      </p:nvSpPr>
                      <p:spPr>
                        <a:xfrm flipV="1">
                          <a:off x="13373" y="474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19" name="组合 18"/>
                    <p:cNvGrpSpPr/>
                    <p:nvPr/>
                  </p:nvGrpSpPr>
                  <p:grpSpPr>
                    <a:xfrm>
                      <a:off x="-368" y="0"/>
                      <a:ext cx="6378" cy="10997"/>
                      <a:chOff x="13097" y="0"/>
                      <a:chExt cx="6378" cy="10997"/>
                    </a:xfrm>
                  </p:grpSpPr>
                  <p:grpSp>
                    <p:nvGrpSpPr>
                      <p:cNvPr id="20" name="组合 19"/>
                      <p:cNvGrpSpPr/>
                      <p:nvPr/>
                    </p:nvGrpSpPr>
                    <p:grpSpPr>
                      <a:xfrm>
                        <a:off x="13097" y="0"/>
                        <a:ext cx="6378" cy="3264"/>
                        <a:chOff x="13097" y="0"/>
                        <a:chExt cx="6378" cy="3264"/>
                      </a:xfrm>
                    </p:grpSpPr>
                    <p:sp>
                      <p:nvSpPr>
                        <p:cNvPr id="21" name="Google Shape;7390;p74"/>
                        <p:cNvSpPr/>
                        <p:nvPr/>
                      </p:nvSpPr>
                      <p:spPr>
                        <a:xfrm flipH="1">
                          <a:off x="13097" y="0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2" name="Google Shape;7390;p74"/>
                        <p:cNvSpPr/>
                        <p:nvPr/>
                      </p:nvSpPr>
                      <p:spPr>
                        <a:xfrm flipV="1">
                          <a:off x="13373" y="474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3" name="组合 22"/>
                      <p:cNvGrpSpPr/>
                      <p:nvPr/>
                    </p:nvGrpSpPr>
                    <p:grpSpPr>
                      <a:xfrm>
                        <a:off x="13097" y="7733"/>
                        <a:ext cx="6378" cy="3264"/>
                        <a:chOff x="13097" y="0"/>
                        <a:chExt cx="6378" cy="3264"/>
                      </a:xfrm>
                    </p:grpSpPr>
                    <p:sp>
                      <p:nvSpPr>
                        <p:cNvPr id="24" name="Google Shape;7390;p74"/>
                        <p:cNvSpPr/>
                        <p:nvPr/>
                      </p:nvSpPr>
                      <p:spPr>
                        <a:xfrm flipH="1">
                          <a:off x="13097" y="0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6" name="Google Shape;7390;p74"/>
                        <p:cNvSpPr/>
                        <p:nvPr/>
                      </p:nvSpPr>
                      <p:spPr>
                        <a:xfrm flipV="1">
                          <a:off x="13373" y="474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  <p:sp>
                <p:nvSpPr>
                  <p:cNvPr id="62" name="圆角矩形 61"/>
                  <p:cNvSpPr/>
                  <p:nvPr/>
                </p:nvSpPr>
                <p:spPr>
                  <a:xfrm>
                    <a:off x="569" y="834"/>
                    <a:ext cx="17466" cy="9671"/>
                  </a:xfrm>
                  <a:prstGeom prst="roundRect">
                    <a:avLst/>
                  </a:prstGeom>
                  <a:solidFill>
                    <a:srgbClr val="452666"/>
                  </a:solidFill>
                  <a:ln w="25400">
                    <a:solidFill>
                      <a:srgbClr val="4526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1" name="圆角矩形 60"/>
                  <p:cNvSpPr/>
                  <p:nvPr/>
                </p:nvSpPr>
                <p:spPr>
                  <a:xfrm>
                    <a:off x="867" y="565"/>
                    <a:ext cx="17466" cy="9671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25400">
                    <a:solidFill>
                      <a:srgbClr val="4526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68" name="组合 67"/>
                <p:cNvGrpSpPr/>
                <p:nvPr/>
              </p:nvGrpSpPr>
              <p:grpSpPr>
                <a:xfrm flipH="1">
                  <a:off x="-311" y="7896"/>
                  <a:ext cx="3494" cy="3262"/>
                  <a:chOff x="10068" y="4345"/>
                  <a:chExt cx="3187" cy="2975"/>
                </a:xfrm>
              </p:grpSpPr>
              <p:grpSp>
                <p:nvGrpSpPr>
                  <p:cNvPr id="69" name="Google Shape;7643;p74"/>
                  <p:cNvGrpSpPr/>
                  <p:nvPr/>
                </p:nvGrpSpPr>
                <p:grpSpPr>
                  <a:xfrm>
                    <a:off x="10068" y="4345"/>
                    <a:ext cx="1797" cy="1889"/>
                    <a:chOff x="6309575" y="2794100"/>
                    <a:chExt cx="1141375" cy="1199325"/>
                  </a:xfrm>
                </p:grpSpPr>
                <p:sp>
                  <p:nvSpPr>
                    <p:cNvPr id="129" name="Google Shape;7644;p74"/>
                    <p:cNvSpPr/>
                    <p:nvPr/>
                  </p:nvSpPr>
                  <p:spPr>
                    <a:xfrm flipH="1">
                      <a:off x="6309575" y="2885850"/>
                      <a:ext cx="1125425" cy="1107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303" extrusionOk="0">
                          <a:moveTo>
                            <a:pt x="41046" y="1"/>
                          </a:moveTo>
                          <a:cubicBezTo>
                            <a:pt x="40123" y="1"/>
                            <a:pt x="39196" y="350"/>
                            <a:pt x="38481" y="1049"/>
                          </a:cubicBezTo>
                          <a:lnTo>
                            <a:pt x="1429" y="38132"/>
                          </a:lnTo>
                          <a:cubicBezTo>
                            <a:pt x="1" y="39530"/>
                            <a:pt x="1" y="41810"/>
                            <a:pt x="1429" y="43238"/>
                          </a:cubicBezTo>
                          <a:cubicBezTo>
                            <a:pt x="2098" y="43907"/>
                            <a:pt x="3010" y="44302"/>
                            <a:pt x="3982" y="44302"/>
                          </a:cubicBezTo>
                          <a:cubicBezTo>
                            <a:pt x="4925" y="44302"/>
                            <a:pt x="5836" y="43907"/>
                            <a:pt x="6505" y="43238"/>
                          </a:cubicBezTo>
                          <a:lnTo>
                            <a:pt x="43588" y="6156"/>
                          </a:lnTo>
                          <a:cubicBezTo>
                            <a:pt x="45017" y="4757"/>
                            <a:pt x="45017" y="2478"/>
                            <a:pt x="43588" y="1049"/>
                          </a:cubicBezTo>
                          <a:cubicBezTo>
                            <a:pt x="42889" y="350"/>
                            <a:pt x="41969" y="1"/>
                            <a:pt x="41046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0" name="Google Shape;7645;p74"/>
                    <p:cNvSpPr/>
                    <p:nvPr/>
                  </p:nvSpPr>
                  <p:spPr>
                    <a:xfrm flipH="1">
                      <a:off x="6346800" y="2812725"/>
                      <a:ext cx="1082875" cy="10695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315" h="42782" extrusionOk="0">
                          <a:moveTo>
                            <a:pt x="40199" y="0"/>
                          </a:moveTo>
                          <a:cubicBezTo>
                            <a:pt x="39469" y="0"/>
                            <a:pt x="38740" y="281"/>
                            <a:pt x="38177" y="843"/>
                          </a:cubicBezTo>
                          <a:lnTo>
                            <a:pt x="1095" y="37926"/>
                          </a:lnTo>
                          <a:cubicBezTo>
                            <a:pt x="0" y="39020"/>
                            <a:pt x="0" y="40844"/>
                            <a:pt x="1095" y="41938"/>
                          </a:cubicBezTo>
                          <a:cubicBezTo>
                            <a:pt x="1657" y="42501"/>
                            <a:pt x="2386" y="42782"/>
                            <a:pt x="3116" y="42782"/>
                          </a:cubicBezTo>
                          <a:cubicBezTo>
                            <a:pt x="3845" y="42782"/>
                            <a:pt x="4575" y="42501"/>
                            <a:pt x="5137" y="41938"/>
                          </a:cubicBezTo>
                          <a:lnTo>
                            <a:pt x="42220" y="4886"/>
                          </a:lnTo>
                          <a:cubicBezTo>
                            <a:pt x="43314" y="3761"/>
                            <a:pt x="43314" y="1968"/>
                            <a:pt x="42220" y="843"/>
                          </a:cubicBezTo>
                          <a:cubicBezTo>
                            <a:pt x="41658" y="281"/>
                            <a:pt x="40928" y="0"/>
                            <a:pt x="40199" y="0"/>
                          </a:cubicBezTo>
                          <a:close/>
                        </a:path>
                      </a:pathLst>
                    </a:custGeom>
                    <a:solidFill>
                      <a:srgbClr val="37C1CA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2" name="Google Shape;7646;p74"/>
                    <p:cNvSpPr/>
                    <p:nvPr/>
                  </p:nvSpPr>
                  <p:spPr>
                    <a:xfrm flipH="1">
                      <a:off x="6325525" y="2794100"/>
                      <a:ext cx="1125425" cy="1107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295" extrusionOk="0">
                          <a:moveTo>
                            <a:pt x="41034" y="1528"/>
                          </a:moveTo>
                          <a:cubicBezTo>
                            <a:pt x="42919" y="1528"/>
                            <a:pt x="43831" y="3777"/>
                            <a:pt x="42524" y="5084"/>
                          </a:cubicBezTo>
                          <a:lnTo>
                            <a:pt x="5441" y="42167"/>
                          </a:lnTo>
                          <a:cubicBezTo>
                            <a:pt x="5031" y="42562"/>
                            <a:pt x="4499" y="42759"/>
                            <a:pt x="3967" y="42759"/>
                          </a:cubicBezTo>
                          <a:cubicBezTo>
                            <a:pt x="3435" y="42759"/>
                            <a:pt x="2903" y="42562"/>
                            <a:pt x="2493" y="42167"/>
                          </a:cubicBezTo>
                          <a:cubicBezTo>
                            <a:pt x="1672" y="41346"/>
                            <a:pt x="1672" y="40008"/>
                            <a:pt x="2493" y="39218"/>
                          </a:cubicBezTo>
                          <a:lnTo>
                            <a:pt x="39575" y="2136"/>
                          </a:lnTo>
                          <a:cubicBezTo>
                            <a:pt x="39971" y="1740"/>
                            <a:pt x="40487" y="1528"/>
                            <a:pt x="41034" y="1528"/>
                          </a:cubicBezTo>
                          <a:close/>
                          <a:moveTo>
                            <a:pt x="41046" y="0"/>
                          </a:moveTo>
                          <a:cubicBezTo>
                            <a:pt x="40123" y="0"/>
                            <a:pt x="39195" y="357"/>
                            <a:pt x="38481" y="1072"/>
                          </a:cubicBezTo>
                          <a:lnTo>
                            <a:pt x="1429" y="38124"/>
                          </a:lnTo>
                          <a:cubicBezTo>
                            <a:pt x="0" y="39522"/>
                            <a:pt x="0" y="41832"/>
                            <a:pt x="1429" y="43230"/>
                          </a:cubicBezTo>
                          <a:cubicBezTo>
                            <a:pt x="2098" y="43899"/>
                            <a:pt x="3009" y="44294"/>
                            <a:pt x="3982" y="44294"/>
                          </a:cubicBezTo>
                          <a:cubicBezTo>
                            <a:pt x="4924" y="44294"/>
                            <a:pt x="5836" y="43899"/>
                            <a:pt x="6535" y="43230"/>
                          </a:cubicBezTo>
                          <a:lnTo>
                            <a:pt x="43588" y="6178"/>
                          </a:lnTo>
                          <a:cubicBezTo>
                            <a:pt x="45016" y="4750"/>
                            <a:pt x="45016" y="2470"/>
                            <a:pt x="43588" y="1072"/>
                          </a:cubicBezTo>
                          <a:cubicBezTo>
                            <a:pt x="42889" y="357"/>
                            <a:pt x="41969" y="0"/>
                            <a:pt x="41046" y="0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3" name="Google Shape;7647;p74"/>
                    <p:cNvSpPr/>
                    <p:nvPr/>
                  </p:nvSpPr>
                  <p:spPr>
                    <a:xfrm flipH="1">
                      <a:off x="6357450" y="2815550"/>
                      <a:ext cx="126925" cy="127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077" h="5108" extrusionOk="0">
                          <a:moveTo>
                            <a:pt x="2523" y="1"/>
                          </a:moveTo>
                          <a:cubicBezTo>
                            <a:pt x="1125" y="1"/>
                            <a:pt x="1" y="1156"/>
                            <a:pt x="1" y="2554"/>
                          </a:cubicBezTo>
                          <a:cubicBezTo>
                            <a:pt x="1" y="3952"/>
                            <a:pt x="1125" y="5107"/>
                            <a:pt x="2523" y="5107"/>
                          </a:cubicBezTo>
                          <a:cubicBezTo>
                            <a:pt x="3952" y="5107"/>
                            <a:pt x="5077" y="3952"/>
                            <a:pt x="5077" y="2554"/>
                          </a:cubicBezTo>
                          <a:cubicBezTo>
                            <a:pt x="5077" y="1156"/>
                            <a:pt x="3952" y="1"/>
                            <a:pt x="2523" y="1"/>
                          </a:cubicBezTo>
                          <a:close/>
                        </a:path>
                      </a:pathLst>
                    </a:custGeom>
                    <a:solidFill>
                      <a:srgbClr val="F6F3D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4" name="Google Shape;7648;p74"/>
                    <p:cNvSpPr/>
                    <p:nvPr/>
                  </p:nvSpPr>
                  <p:spPr>
                    <a:xfrm flipH="1">
                      <a:off x="6338450" y="2796675"/>
                      <a:ext cx="193025" cy="165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721" h="6623" extrusionOk="0">
                          <a:moveTo>
                            <a:pt x="4407" y="1516"/>
                          </a:moveTo>
                          <a:cubicBezTo>
                            <a:pt x="5410" y="1516"/>
                            <a:pt x="6201" y="2306"/>
                            <a:pt x="6201" y="3309"/>
                          </a:cubicBezTo>
                          <a:cubicBezTo>
                            <a:pt x="6201" y="4377"/>
                            <a:pt x="5327" y="5084"/>
                            <a:pt x="4414" y="5084"/>
                          </a:cubicBezTo>
                          <a:cubicBezTo>
                            <a:pt x="3975" y="5084"/>
                            <a:pt x="3526" y="4920"/>
                            <a:pt x="3161" y="4555"/>
                          </a:cubicBezTo>
                          <a:cubicBezTo>
                            <a:pt x="2037" y="3431"/>
                            <a:pt x="2827" y="1516"/>
                            <a:pt x="4407" y="1516"/>
                          </a:cubicBezTo>
                          <a:close/>
                          <a:moveTo>
                            <a:pt x="4398" y="1"/>
                          </a:moveTo>
                          <a:cubicBezTo>
                            <a:pt x="3589" y="1"/>
                            <a:pt x="2766" y="301"/>
                            <a:pt x="2097" y="969"/>
                          </a:cubicBezTo>
                          <a:cubicBezTo>
                            <a:pt x="0" y="3036"/>
                            <a:pt x="1489" y="6622"/>
                            <a:pt x="4407" y="6622"/>
                          </a:cubicBezTo>
                          <a:cubicBezTo>
                            <a:pt x="6231" y="6592"/>
                            <a:pt x="7721" y="5133"/>
                            <a:pt x="7721" y="3309"/>
                          </a:cubicBezTo>
                          <a:cubicBezTo>
                            <a:pt x="7721" y="1314"/>
                            <a:pt x="6092" y="1"/>
                            <a:pt x="4398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35" name="Google Shape;7649;p74"/>
                  <p:cNvGrpSpPr/>
                  <p:nvPr/>
                </p:nvGrpSpPr>
                <p:grpSpPr>
                  <a:xfrm>
                    <a:off x="10265" y="5400"/>
                    <a:ext cx="1787" cy="1920"/>
                    <a:chOff x="6518550" y="3429250"/>
                    <a:chExt cx="1134550" cy="1219200"/>
                  </a:xfrm>
                </p:grpSpPr>
                <p:sp>
                  <p:nvSpPr>
                    <p:cNvPr id="136" name="Google Shape;7650;p74"/>
                    <p:cNvSpPr/>
                    <p:nvPr/>
                  </p:nvSpPr>
                  <p:spPr>
                    <a:xfrm flipH="1">
                      <a:off x="6518550" y="3541075"/>
                      <a:ext cx="1125425" cy="1107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295" extrusionOk="0">
                          <a:moveTo>
                            <a:pt x="41046" y="0"/>
                          </a:moveTo>
                          <a:cubicBezTo>
                            <a:pt x="40123" y="0"/>
                            <a:pt x="39196" y="357"/>
                            <a:pt x="38482" y="1072"/>
                          </a:cubicBezTo>
                          <a:lnTo>
                            <a:pt x="1399" y="38154"/>
                          </a:lnTo>
                          <a:cubicBezTo>
                            <a:pt x="1" y="39552"/>
                            <a:pt x="1" y="41832"/>
                            <a:pt x="1399" y="43230"/>
                          </a:cubicBezTo>
                          <a:cubicBezTo>
                            <a:pt x="2098" y="43929"/>
                            <a:pt x="3010" y="44294"/>
                            <a:pt x="3983" y="44294"/>
                          </a:cubicBezTo>
                          <a:cubicBezTo>
                            <a:pt x="4925" y="44294"/>
                            <a:pt x="5837" y="43929"/>
                            <a:pt x="6505" y="43230"/>
                          </a:cubicBezTo>
                          <a:lnTo>
                            <a:pt x="43588" y="6178"/>
                          </a:lnTo>
                          <a:cubicBezTo>
                            <a:pt x="45017" y="4749"/>
                            <a:pt x="45017" y="2470"/>
                            <a:pt x="43588" y="1072"/>
                          </a:cubicBezTo>
                          <a:cubicBezTo>
                            <a:pt x="42889" y="357"/>
                            <a:pt x="41970" y="0"/>
                            <a:pt x="41046" y="0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7" name="Google Shape;7651;p74"/>
                    <p:cNvSpPr/>
                    <p:nvPr/>
                  </p:nvSpPr>
                  <p:spPr>
                    <a:xfrm flipH="1">
                      <a:off x="6548950" y="3446275"/>
                      <a:ext cx="1083625" cy="1069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345" h="42767" extrusionOk="0">
                          <a:moveTo>
                            <a:pt x="40199" y="0"/>
                          </a:moveTo>
                          <a:cubicBezTo>
                            <a:pt x="39469" y="0"/>
                            <a:pt x="38740" y="274"/>
                            <a:pt x="38178" y="821"/>
                          </a:cubicBezTo>
                          <a:lnTo>
                            <a:pt x="1125" y="37904"/>
                          </a:lnTo>
                          <a:cubicBezTo>
                            <a:pt x="1" y="39028"/>
                            <a:pt x="1" y="40822"/>
                            <a:pt x="1125" y="41946"/>
                          </a:cubicBezTo>
                          <a:cubicBezTo>
                            <a:pt x="1672" y="42493"/>
                            <a:pt x="2402" y="42767"/>
                            <a:pt x="3131" y="42767"/>
                          </a:cubicBezTo>
                          <a:cubicBezTo>
                            <a:pt x="3861" y="42767"/>
                            <a:pt x="4590" y="42493"/>
                            <a:pt x="5138" y="41946"/>
                          </a:cubicBezTo>
                          <a:lnTo>
                            <a:pt x="42220" y="4864"/>
                          </a:lnTo>
                          <a:cubicBezTo>
                            <a:pt x="43345" y="3739"/>
                            <a:pt x="43345" y="1946"/>
                            <a:pt x="42220" y="821"/>
                          </a:cubicBezTo>
                          <a:cubicBezTo>
                            <a:pt x="41658" y="274"/>
                            <a:pt x="40928" y="0"/>
                            <a:pt x="40199" y="0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8" name="Google Shape;7652;p74"/>
                    <p:cNvSpPr/>
                    <p:nvPr/>
                  </p:nvSpPr>
                  <p:spPr>
                    <a:xfrm flipH="1">
                      <a:off x="6529950" y="3429250"/>
                      <a:ext cx="1123150" cy="11052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4926" h="44208" extrusionOk="0">
                          <a:moveTo>
                            <a:pt x="41035" y="1441"/>
                          </a:moveTo>
                          <a:cubicBezTo>
                            <a:pt x="42889" y="1441"/>
                            <a:pt x="43832" y="3690"/>
                            <a:pt x="42525" y="4997"/>
                          </a:cubicBezTo>
                          <a:lnTo>
                            <a:pt x="5442" y="42080"/>
                          </a:lnTo>
                          <a:cubicBezTo>
                            <a:pt x="5031" y="42490"/>
                            <a:pt x="4492" y="42696"/>
                            <a:pt x="3952" y="42696"/>
                          </a:cubicBezTo>
                          <a:cubicBezTo>
                            <a:pt x="3413" y="42696"/>
                            <a:pt x="2873" y="42490"/>
                            <a:pt x="2463" y="42080"/>
                          </a:cubicBezTo>
                          <a:cubicBezTo>
                            <a:pt x="1673" y="41259"/>
                            <a:pt x="1673" y="39952"/>
                            <a:pt x="2463" y="39132"/>
                          </a:cubicBezTo>
                          <a:lnTo>
                            <a:pt x="39546" y="2049"/>
                          </a:lnTo>
                          <a:cubicBezTo>
                            <a:pt x="39941" y="1654"/>
                            <a:pt x="40488" y="1441"/>
                            <a:pt x="41035" y="1441"/>
                          </a:cubicBezTo>
                          <a:close/>
                          <a:moveTo>
                            <a:pt x="40955" y="1"/>
                          </a:moveTo>
                          <a:cubicBezTo>
                            <a:pt x="40062" y="1"/>
                            <a:pt x="39169" y="328"/>
                            <a:pt x="38482" y="985"/>
                          </a:cubicBezTo>
                          <a:lnTo>
                            <a:pt x="1399" y="38068"/>
                          </a:lnTo>
                          <a:cubicBezTo>
                            <a:pt x="1" y="39466"/>
                            <a:pt x="1" y="41746"/>
                            <a:pt x="1399" y="43144"/>
                          </a:cubicBezTo>
                          <a:cubicBezTo>
                            <a:pt x="2068" y="43843"/>
                            <a:pt x="2980" y="44208"/>
                            <a:pt x="3952" y="44208"/>
                          </a:cubicBezTo>
                          <a:cubicBezTo>
                            <a:pt x="4895" y="44208"/>
                            <a:pt x="5837" y="43843"/>
                            <a:pt x="6506" y="43144"/>
                          </a:cubicBezTo>
                          <a:lnTo>
                            <a:pt x="43588" y="6092"/>
                          </a:lnTo>
                          <a:cubicBezTo>
                            <a:pt x="44926" y="4663"/>
                            <a:pt x="44895" y="2414"/>
                            <a:pt x="43497" y="1046"/>
                          </a:cubicBezTo>
                          <a:cubicBezTo>
                            <a:pt x="42802" y="351"/>
                            <a:pt x="41878" y="1"/>
                            <a:pt x="40955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9" name="Google Shape;7653;p74"/>
                    <p:cNvSpPr/>
                    <p:nvPr/>
                  </p:nvSpPr>
                  <p:spPr>
                    <a:xfrm flipH="1">
                      <a:off x="6560350" y="3449300"/>
                      <a:ext cx="126925" cy="126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077" h="5077" extrusionOk="0">
                          <a:moveTo>
                            <a:pt x="2554" y="1"/>
                          </a:moveTo>
                          <a:cubicBezTo>
                            <a:pt x="1126" y="1"/>
                            <a:pt x="1" y="1126"/>
                            <a:pt x="1" y="2524"/>
                          </a:cubicBezTo>
                          <a:cubicBezTo>
                            <a:pt x="1" y="3922"/>
                            <a:pt x="1126" y="5077"/>
                            <a:pt x="2554" y="5077"/>
                          </a:cubicBezTo>
                          <a:cubicBezTo>
                            <a:pt x="3952" y="5077"/>
                            <a:pt x="5077" y="3922"/>
                            <a:pt x="5077" y="2524"/>
                          </a:cubicBezTo>
                          <a:cubicBezTo>
                            <a:pt x="5077" y="1126"/>
                            <a:pt x="3952" y="1"/>
                            <a:pt x="2554" y="1"/>
                          </a:cubicBezTo>
                          <a:close/>
                        </a:path>
                      </a:pathLst>
                    </a:custGeom>
                    <a:solidFill>
                      <a:srgbClr val="F6F3D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0" name="Google Shape;7654;p74"/>
                    <p:cNvSpPr/>
                    <p:nvPr/>
                  </p:nvSpPr>
                  <p:spPr>
                    <a:xfrm flipH="1">
                      <a:off x="6541350" y="3429675"/>
                      <a:ext cx="193025" cy="1655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721" h="6622" extrusionOk="0">
                          <a:moveTo>
                            <a:pt x="4438" y="1546"/>
                          </a:moveTo>
                          <a:cubicBezTo>
                            <a:pt x="5411" y="1546"/>
                            <a:pt x="6201" y="2336"/>
                            <a:pt x="6201" y="3309"/>
                          </a:cubicBezTo>
                          <a:cubicBezTo>
                            <a:pt x="6201" y="4383"/>
                            <a:pt x="5316" y="5106"/>
                            <a:pt x="4397" y="5106"/>
                          </a:cubicBezTo>
                          <a:cubicBezTo>
                            <a:pt x="3963" y="5106"/>
                            <a:pt x="3522" y="4946"/>
                            <a:pt x="3162" y="4585"/>
                          </a:cubicBezTo>
                          <a:cubicBezTo>
                            <a:pt x="2037" y="3461"/>
                            <a:pt x="2827" y="1546"/>
                            <a:pt x="4438" y="1546"/>
                          </a:cubicBezTo>
                          <a:close/>
                          <a:moveTo>
                            <a:pt x="4399" y="0"/>
                          </a:moveTo>
                          <a:cubicBezTo>
                            <a:pt x="3590" y="0"/>
                            <a:pt x="2766" y="300"/>
                            <a:pt x="2098" y="968"/>
                          </a:cubicBezTo>
                          <a:cubicBezTo>
                            <a:pt x="0" y="3066"/>
                            <a:pt x="1490" y="6622"/>
                            <a:pt x="4438" y="6622"/>
                          </a:cubicBezTo>
                          <a:cubicBezTo>
                            <a:pt x="6262" y="6622"/>
                            <a:pt x="7721" y="5132"/>
                            <a:pt x="7721" y="3309"/>
                          </a:cubicBezTo>
                          <a:cubicBezTo>
                            <a:pt x="7721" y="1314"/>
                            <a:pt x="6092" y="0"/>
                            <a:pt x="4399" y="0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41" name="Google Shape;7655;p74"/>
                  <p:cNvGrpSpPr/>
                  <p:nvPr/>
                </p:nvGrpSpPr>
                <p:grpSpPr>
                  <a:xfrm>
                    <a:off x="11459" y="4726"/>
                    <a:ext cx="1797" cy="1889"/>
                    <a:chOff x="6309575" y="2794100"/>
                    <a:chExt cx="1141375" cy="1199325"/>
                  </a:xfrm>
                </p:grpSpPr>
                <p:sp>
                  <p:nvSpPr>
                    <p:cNvPr id="142" name="Google Shape;7656;p74"/>
                    <p:cNvSpPr/>
                    <p:nvPr/>
                  </p:nvSpPr>
                  <p:spPr>
                    <a:xfrm flipH="1">
                      <a:off x="6309575" y="2885850"/>
                      <a:ext cx="1125425" cy="1107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303" extrusionOk="0">
                          <a:moveTo>
                            <a:pt x="41046" y="1"/>
                          </a:moveTo>
                          <a:cubicBezTo>
                            <a:pt x="40123" y="1"/>
                            <a:pt x="39196" y="350"/>
                            <a:pt x="38481" y="1049"/>
                          </a:cubicBezTo>
                          <a:lnTo>
                            <a:pt x="1429" y="38132"/>
                          </a:lnTo>
                          <a:cubicBezTo>
                            <a:pt x="1" y="39530"/>
                            <a:pt x="1" y="41810"/>
                            <a:pt x="1429" y="43238"/>
                          </a:cubicBezTo>
                          <a:cubicBezTo>
                            <a:pt x="2098" y="43907"/>
                            <a:pt x="3010" y="44302"/>
                            <a:pt x="3982" y="44302"/>
                          </a:cubicBezTo>
                          <a:cubicBezTo>
                            <a:pt x="4925" y="44302"/>
                            <a:pt x="5836" y="43907"/>
                            <a:pt x="6505" y="43238"/>
                          </a:cubicBezTo>
                          <a:lnTo>
                            <a:pt x="43588" y="6156"/>
                          </a:lnTo>
                          <a:cubicBezTo>
                            <a:pt x="45017" y="4757"/>
                            <a:pt x="45017" y="2478"/>
                            <a:pt x="43588" y="1049"/>
                          </a:cubicBezTo>
                          <a:cubicBezTo>
                            <a:pt x="42889" y="350"/>
                            <a:pt x="41969" y="1"/>
                            <a:pt x="41046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3" name="Google Shape;7657;p74"/>
                    <p:cNvSpPr/>
                    <p:nvPr/>
                  </p:nvSpPr>
                  <p:spPr>
                    <a:xfrm flipH="1">
                      <a:off x="6346800" y="2812725"/>
                      <a:ext cx="1082875" cy="10695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315" h="42782" extrusionOk="0">
                          <a:moveTo>
                            <a:pt x="40199" y="0"/>
                          </a:moveTo>
                          <a:cubicBezTo>
                            <a:pt x="39469" y="0"/>
                            <a:pt x="38740" y="281"/>
                            <a:pt x="38177" y="843"/>
                          </a:cubicBezTo>
                          <a:lnTo>
                            <a:pt x="1095" y="37926"/>
                          </a:lnTo>
                          <a:cubicBezTo>
                            <a:pt x="0" y="39020"/>
                            <a:pt x="0" y="40844"/>
                            <a:pt x="1095" y="41938"/>
                          </a:cubicBezTo>
                          <a:cubicBezTo>
                            <a:pt x="1657" y="42501"/>
                            <a:pt x="2386" y="42782"/>
                            <a:pt x="3116" y="42782"/>
                          </a:cubicBezTo>
                          <a:cubicBezTo>
                            <a:pt x="3845" y="42782"/>
                            <a:pt x="4575" y="42501"/>
                            <a:pt x="5137" y="41938"/>
                          </a:cubicBezTo>
                          <a:lnTo>
                            <a:pt x="42220" y="4886"/>
                          </a:lnTo>
                          <a:cubicBezTo>
                            <a:pt x="43314" y="3761"/>
                            <a:pt x="43314" y="1968"/>
                            <a:pt x="42220" y="843"/>
                          </a:cubicBezTo>
                          <a:cubicBezTo>
                            <a:pt x="41658" y="281"/>
                            <a:pt x="40928" y="0"/>
                            <a:pt x="40199" y="0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4" name="Google Shape;7658;p74"/>
                    <p:cNvSpPr/>
                    <p:nvPr/>
                  </p:nvSpPr>
                  <p:spPr>
                    <a:xfrm flipH="1">
                      <a:off x="6325525" y="2794100"/>
                      <a:ext cx="1125425" cy="1107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295" extrusionOk="0">
                          <a:moveTo>
                            <a:pt x="41034" y="1528"/>
                          </a:moveTo>
                          <a:cubicBezTo>
                            <a:pt x="42919" y="1528"/>
                            <a:pt x="43831" y="3777"/>
                            <a:pt x="42524" y="5084"/>
                          </a:cubicBezTo>
                          <a:lnTo>
                            <a:pt x="5441" y="42167"/>
                          </a:lnTo>
                          <a:cubicBezTo>
                            <a:pt x="5031" y="42562"/>
                            <a:pt x="4499" y="42759"/>
                            <a:pt x="3967" y="42759"/>
                          </a:cubicBezTo>
                          <a:cubicBezTo>
                            <a:pt x="3435" y="42759"/>
                            <a:pt x="2903" y="42562"/>
                            <a:pt x="2493" y="42167"/>
                          </a:cubicBezTo>
                          <a:cubicBezTo>
                            <a:pt x="1672" y="41346"/>
                            <a:pt x="1672" y="40008"/>
                            <a:pt x="2493" y="39218"/>
                          </a:cubicBezTo>
                          <a:lnTo>
                            <a:pt x="39575" y="2136"/>
                          </a:lnTo>
                          <a:cubicBezTo>
                            <a:pt x="39971" y="1740"/>
                            <a:pt x="40487" y="1528"/>
                            <a:pt x="41034" y="1528"/>
                          </a:cubicBezTo>
                          <a:close/>
                          <a:moveTo>
                            <a:pt x="41046" y="0"/>
                          </a:moveTo>
                          <a:cubicBezTo>
                            <a:pt x="40123" y="0"/>
                            <a:pt x="39195" y="357"/>
                            <a:pt x="38481" y="1072"/>
                          </a:cubicBezTo>
                          <a:lnTo>
                            <a:pt x="1429" y="38124"/>
                          </a:lnTo>
                          <a:cubicBezTo>
                            <a:pt x="0" y="39522"/>
                            <a:pt x="0" y="41832"/>
                            <a:pt x="1429" y="43230"/>
                          </a:cubicBezTo>
                          <a:cubicBezTo>
                            <a:pt x="2098" y="43899"/>
                            <a:pt x="3009" y="44294"/>
                            <a:pt x="3982" y="44294"/>
                          </a:cubicBezTo>
                          <a:cubicBezTo>
                            <a:pt x="4924" y="44294"/>
                            <a:pt x="5836" y="43899"/>
                            <a:pt x="6535" y="43230"/>
                          </a:cubicBezTo>
                          <a:lnTo>
                            <a:pt x="43588" y="6178"/>
                          </a:lnTo>
                          <a:cubicBezTo>
                            <a:pt x="45016" y="4750"/>
                            <a:pt x="45016" y="2470"/>
                            <a:pt x="43588" y="1072"/>
                          </a:cubicBezTo>
                          <a:cubicBezTo>
                            <a:pt x="42889" y="357"/>
                            <a:pt x="41969" y="0"/>
                            <a:pt x="41046" y="0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5" name="Google Shape;7659;p74"/>
                    <p:cNvSpPr/>
                    <p:nvPr/>
                  </p:nvSpPr>
                  <p:spPr>
                    <a:xfrm flipH="1">
                      <a:off x="6357450" y="2815550"/>
                      <a:ext cx="126925" cy="127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077" h="5108" extrusionOk="0">
                          <a:moveTo>
                            <a:pt x="2523" y="1"/>
                          </a:moveTo>
                          <a:cubicBezTo>
                            <a:pt x="1125" y="1"/>
                            <a:pt x="1" y="1156"/>
                            <a:pt x="1" y="2554"/>
                          </a:cubicBezTo>
                          <a:cubicBezTo>
                            <a:pt x="1" y="3952"/>
                            <a:pt x="1125" y="5107"/>
                            <a:pt x="2523" y="5107"/>
                          </a:cubicBezTo>
                          <a:cubicBezTo>
                            <a:pt x="3952" y="5107"/>
                            <a:pt x="5077" y="3952"/>
                            <a:pt x="5077" y="2554"/>
                          </a:cubicBezTo>
                          <a:cubicBezTo>
                            <a:pt x="5077" y="1156"/>
                            <a:pt x="3952" y="1"/>
                            <a:pt x="2523" y="1"/>
                          </a:cubicBezTo>
                          <a:close/>
                        </a:path>
                      </a:pathLst>
                    </a:custGeom>
                    <a:solidFill>
                      <a:srgbClr val="F6F3D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6" name="Google Shape;7660;p74"/>
                    <p:cNvSpPr/>
                    <p:nvPr/>
                  </p:nvSpPr>
                  <p:spPr>
                    <a:xfrm flipH="1">
                      <a:off x="6338450" y="2796675"/>
                      <a:ext cx="193025" cy="165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721" h="6623" extrusionOk="0">
                          <a:moveTo>
                            <a:pt x="4407" y="1516"/>
                          </a:moveTo>
                          <a:cubicBezTo>
                            <a:pt x="5410" y="1516"/>
                            <a:pt x="6201" y="2306"/>
                            <a:pt x="6201" y="3309"/>
                          </a:cubicBezTo>
                          <a:cubicBezTo>
                            <a:pt x="6201" y="4377"/>
                            <a:pt x="5327" y="5084"/>
                            <a:pt x="4414" y="5084"/>
                          </a:cubicBezTo>
                          <a:cubicBezTo>
                            <a:pt x="3975" y="5084"/>
                            <a:pt x="3526" y="4920"/>
                            <a:pt x="3161" y="4555"/>
                          </a:cubicBezTo>
                          <a:cubicBezTo>
                            <a:pt x="2037" y="3431"/>
                            <a:pt x="2827" y="1516"/>
                            <a:pt x="4407" y="1516"/>
                          </a:cubicBezTo>
                          <a:close/>
                          <a:moveTo>
                            <a:pt x="4398" y="1"/>
                          </a:moveTo>
                          <a:cubicBezTo>
                            <a:pt x="3589" y="1"/>
                            <a:pt x="2766" y="301"/>
                            <a:pt x="2097" y="969"/>
                          </a:cubicBezTo>
                          <a:cubicBezTo>
                            <a:pt x="0" y="3036"/>
                            <a:pt x="1489" y="6622"/>
                            <a:pt x="4407" y="6622"/>
                          </a:cubicBezTo>
                          <a:cubicBezTo>
                            <a:pt x="6231" y="6592"/>
                            <a:pt x="7721" y="5133"/>
                            <a:pt x="7721" y="3309"/>
                          </a:cubicBezTo>
                          <a:cubicBezTo>
                            <a:pt x="7721" y="1314"/>
                            <a:pt x="6092" y="1"/>
                            <a:pt x="4398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147" name="Google Shape;6418;p38"/>
                <p:cNvGrpSpPr/>
                <p:nvPr/>
              </p:nvGrpSpPr>
              <p:grpSpPr>
                <a:xfrm rot="1831166">
                  <a:off x="16418" y="-423"/>
                  <a:ext cx="2310" cy="2523"/>
                  <a:chOff x="7567100" y="2085976"/>
                  <a:chExt cx="935147" cy="1020509"/>
                </a:xfrm>
              </p:grpSpPr>
              <p:sp>
                <p:nvSpPr>
                  <p:cNvPr id="148" name="Google Shape;6419;p38"/>
                  <p:cNvSpPr/>
                  <p:nvPr/>
                </p:nvSpPr>
                <p:spPr>
                  <a:xfrm rot="-5811408">
                    <a:off x="7636334" y="2248837"/>
                    <a:ext cx="881309" cy="750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53" h="23128" extrusionOk="0">
                        <a:moveTo>
                          <a:pt x="5629" y="11023"/>
                        </a:moveTo>
                        <a:cubicBezTo>
                          <a:pt x="5700" y="11023"/>
                          <a:pt x="5769" y="11045"/>
                          <a:pt x="5822" y="11098"/>
                        </a:cubicBezTo>
                        <a:lnTo>
                          <a:pt x="13122" y="17261"/>
                        </a:lnTo>
                        <a:cubicBezTo>
                          <a:pt x="13213" y="17352"/>
                          <a:pt x="13258" y="17511"/>
                          <a:pt x="13213" y="17647"/>
                        </a:cubicBezTo>
                        <a:cubicBezTo>
                          <a:pt x="13167" y="17761"/>
                          <a:pt x="13031" y="17852"/>
                          <a:pt x="12894" y="17852"/>
                        </a:cubicBezTo>
                        <a:lnTo>
                          <a:pt x="5618" y="17852"/>
                        </a:lnTo>
                        <a:cubicBezTo>
                          <a:pt x="5436" y="17852"/>
                          <a:pt x="5276" y="17715"/>
                          <a:pt x="5276" y="17511"/>
                        </a:cubicBezTo>
                        <a:lnTo>
                          <a:pt x="5276" y="11348"/>
                        </a:lnTo>
                        <a:cubicBezTo>
                          <a:pt x="5276" y="11235"/>
                          <a:pt x="5345" y="11098"/>
                          <a:pt x="5481" y="11053"/>
                        </a:cubicBezTo>
                        <a:cubicBezTo>
                          <a:pt x="5528" y="11034"/>
                          <a:pt x="5579" y="11023"/>
                          <a:pt x="5629" y="11023"/>
                        </a:cubicBezTo>
                        <a:close/>
                        <a:moveTo>
                          <a:pt x="662" y="0"/>
                        </a:moveTo>
                        <a:cubicBezTo>
                          <a:pt x="321" y="0"/>
                          <a:pt x="1" y="264"/>
                          <a:pt x="1" y="660"/>
                        </a:cubicBezTo>
                        <a:lnTo>
                          <a:pt x="1" y="2662"/>
                        </a:lnTo>
                        <a:lnTo>
                          <a:pt x="1229" y="2662"/>
                        </a:lnTo>
                        <a:cubicBezTo>
                          <a:pt x="1243" y="2660"/>
                          <a:pt x="1258" y="2660"/>
                          <a:pt x="1272" y="2660"/>
                        </a:cubicBezTo>
                        <a:cubicBezTo>
                          <a:pt x="1715" y="2660"/>
                          <a:pt x="1715" y="3323"/>
                          <a:pt x="1272" y="3323"/>
                        </a:cubicBezTo>
                        <a:cubicBezTo>
                          <a:pt x="1258" y="3323"/>
                          <a:pt x="1243" y="3322"/>
                          <a:pt x="1229" y="3321"/>
                        </a:cubicBezTo>
                        <a:lnTo>
                          <a:pt x="1" y="3321"/>
                        </a:lnTo>
                        <a:lnTo>
                          <a:pt x="1" y="5345"/>
                        </a:lnTo>
                        <a:lnTo>
                          <a:pt x="1229" y="5345"/>
                        </a:lnTo>
                        <a:cubicBezTo>
                          <a:pt x="1243" y="5344"/>
                          <a:pt x="1258" y="5343"/>
                          <a:pt x="1272" y="5343"/>
                        </a:cubicBezTo>
                        <a:cubicBezTo>
                          <a:pt x="1715" y="5343"/>
                          <a:pt x="1715" y="6006"/>
                          <a:pt x="1272" y="6006"/>
                        </a:cubicBezTo>
                        <a:cubicBezTo>
                          <a:pt x="1258" y="6006"/>
                          <a:pt x="1243" y="6006"/>
                          <a:pt x="1229" y="6004"/>
                        </a:cubicBezTo>
                        <a:lnTo>
                          <a:pt x="1" y="6004"/>
                        </a:lnTo>
                        <a:lnTo>
                          <a:pt x="1" y="8028"/>
                        </a:lnTo>
                        <a:lnTo>
                          <a:pt x="1229" y="8028"/>
                        </a:lnTo>
                        <a:cubicBezTo>
                          <a:pt x="1243" y="8027"/>
                          <a:pt x="1257" y="8026"/>
                          <a:pt x="1270" y="8026"/>
                        </a:cubicBezTo>
                        <a:cubicBezTo>
                          <a:pt x="1715" y="8026"/>
                          <a:pt x="1715" y="8712"/>
                          <a:pt x="1270" y="8712"/>
                        </a:cubicBezTo>
                        <a:cubicBezTo>
                          <a:pt x="1257" y="8712"/>
                          <a:pt x="1243" y="8712"/>
                          <a:pt x="1229" y="8710"/>
                        </a:cubicBezTo>
                        <a:lnTo>
                          <a:pt x="1" y="8710"/>
                        </a:lnTo>
                        <a:lnTo>
                          <a:pt x="1" y="10734"/>
                        </a:lnTo>
                        <a:lnTo>
                          <a:pt x="1229" y="10734"/>
                        </a:lnTo>
                        <a:cubicBezTo>
                          <a:pt x="1243" y="10733"/>
                          <a:pt x="1258" y="10732"/>
                          <a:pt x="1272" y="10732"/>
                        </a:cubicBezTo>
                        <a:cubicBezTo>
                          <a:pt x="1715" y="10732"/>
                          <a:pt x="1715" y="11396"/>
                          <a:pt x="1272" y="11396"/>
                        </a:cubicBezTo>
                        <a:cubicBezTo>
                          <a:pt x="1258" y="11396"/>
                          <a:pt x="1243" y="11395"/>
                          <a:pt x="1229" y="11394"/>
                        </a:cubicBezTo>
                        <a:lnTo>
                          <a:pt x="1" y="11394"/>
                        </a:lnTo>
                        <a:lnTo>
                          <a:pt x="1" y="13418"/>
                        </a:lnTo>
                        <a:lnTo>
                          <a:pt x="1229" y="13418"/>
                        </a:lnTo>
                        <a:cubicBezTo>
                          <a:pt x="1243" y="13416"/>
                          <a:pt x="1258" y="13416"/>
                          <a:pt x="1272" y="13416"/>
                        </a:cubicBezTo>
                        <a:cubicBezTo>
                          <a:pt x="1715" y="13416"/>
                          <a:pt x="1715" y="14079"/>
                          <a:pt x="1272" y="14079"/>
                        </a:cubicBezTo>
                        <a:cubicBezTo>
                          <a:pt x="1258" y="14079"/>
                          <a:pt x="1243" y="14078"/>
                          <a:pt x="1229" y="14077"/>
                        </a:cubicBezTo>
                        <a:lnTo>
                          <a:pt x="1" y="14077"/>
                        </a:lnTo>
                        <a:lnTo>
                          <a:pt x="1" y="16101"/>
                        </a:lnTo>
                        <a:lnTo>
                          <a:pt x="1229" y="16101"/>
                        </a:lnTo>
                        <a:cubicBezTo>
                          <a:pt x="1243" y="16100"/>
                          <a:pt x="1258" y="16099"/>
                          <a:pt x="1272" y="16099"/>
                        </a:cubicBezTo>
                        <a:cubicBezTo>
                          <a:pt x="1715" y="16099"/>
                          <a:pt x="1715" y="16762"/>
                          <a:pt x="1272" y="16762"/>
                        </a:cubicBezTo>
                        <a:cubicBezTo>
                          <a:pt x="1258" y="16762"/>
                          <a:pt x="1243" y="16762"/>
                          <a:pt x="1229" y="16760"/>
                        </a:cubicBezTo>
                        <a:lnTo>
                          <a:pt x="1" y="16760"/>
                        </a:lnTo>
                        <a:lnTo>
                          <a:pt x="1" y="18784"/>
                        </a:lnTo>
                        <a:lnTo>
                          <a:pt x="1229" y="18784"/>
                        </a:lnTo>
                        <a:cubicBezTo>
                          <a:pt x="1684" y="18784"/>
                          <a:pt x="1684" y="19444"/>
                          <a:pt x="1229" y="19466"/>
                        </a:cubicBezTo>
                        <a:lnTo>
                          <a:pt x="1" y="19466"/>
                        </a:lnTo>
                        <a:lnTo>
                          <a:pt x="1" y="21490"/>
                        </a:lnTo>
                        <a:lnTo>
                          <a:pt x="1229" y="21490"/>
                        </a:lnTo>
                        <a:cubicBezTo>
                          <a:pt x="1236" y="21490"/>
                          <a:pt x="1244" y="21490"/>
                          <a:pt x="1251" y="21490"/>
                        </a:cubicBezTo>
                        <a:cubicBezTo>
                          <a:pt x="1683" y="21490"/>
                          <a:pt x="1676" y="22150"/>
                          <a:pt x="1229" y="22150"/>
                        </a:cubicBezTo>
                        <a:lnTo>
                          <a:pt x="1" y="22150"/>
                        </a:lnTo>
                        <a:lnTo>
                          <a:pt x="1" y="22491"/>
                        </a:lnTo>
                        <a:cubicBezTo>
                          <a:pt x="1" y="22832"/>
                          <a:pt x="296" y="23127"/>
                          <a:pt x="660" y="23127"/>
                        </a:cubicBezTo>
                        <a:lnTo>
                          <a:pt x="26447" y="23127"/>
                        </a:lnTo>
                        <a:cubicBezTo>
                          <a:pt x="26720" y="23127"/>
                          <a:pt x="26970" y="22968"/>
                          <a:pt x="27061" y="22695"/>
                        </a:cubicBezTo>
                        <a:cubicBezTo>
                          <a:pt x="27152" y="22445"/>
                          <a:pt x="27061" y="22150"/>
                          <a:pt x="26857" y="21990"/>
                        </a:cubicBezTo>
                        <a:lnTo>
                          <a:pt x="17897" y="14395"/>
                        </a:lnTo>
                        <a:lnTo>
                          <a:pt x="11462" y="8938"/>
                        </a:lnTo>
                        <a:lnTo>
                          <a:pt x="1092" y="160"/>
                        </a:lnTo>
                        <a:cubicBezTo>
                          <a:pt x="961" y="50"/>
                          <a:pt x="810" y="0"/>
                          <a:pt x="662" y="0"/>
                        </a:cubicBezTo>
                        <a:close/>
                      </a:path>
                    </a:pathLst>
                  </a:custGeom>
                  <a:solidFill>
                    <a:srgbClr val="452666"/>
                  </a:solidFill>
                  <a:ln w="38100" cap="flat" cmpd="sng">
                    <a:solidFill>
                      <a:srgbClr val="45266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9" name="Google Shape;6420;p38"/>
                  <p:cNvSpPr/>
                  <p:nvPr/>
                </p:nvSpPr>
                <p:spPr>
                  <a:xfrm rot="-5811408">
                    <a:off x="7551704" y="2192955"/>
                    <a:ext cx="881309" cy="750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53" h="23128" extrusionOk="0">
                        <a:moveTo>
                          <a:pt x="5629" y="11023"/>
                        </a:moveTo>
                        <a:cubicBezTo>
                          <a:pt x="5700" y="11023"/>
                          <a:pt x="5769" y="11045"/>
                          <a:pt x="5822" y="11098"/>
                        </a:cubicBezTo>
                        <a:lnTo>
                          <a:pt x="13122" y="17261"/>
                        </a:lnTo>
                        <a:cubicBezTo>
                          <a:pt x="13213" y="17352"/>
                          <a:pt x="13258" y="17511"/>
                          <a:pt x="13213" y="17647"/>
                        </a:cubicBezTo>
                        <a:cubicBezTo>
                          <a:pt x="13167" y="17761"/>
                          <a:pt x="13031" y="17852"/>
                          <a:pt x="12894" y="17852"/>
                        </a:cubicBezTo>
                        <a:lnTo>
                          <a:pt x="5618" y="17852"/>
                        </a:lnTo>
                        <a:cubicBezTo>
                          <a:pt x="5436" y="17852"/>
                          <a:pt x="5276" y="17715"/>
                          <a:pt x="5276" y="17511"/>
                        </a:cubicBezTo>
                        <a:lnTo>
                          <a:pt x="5276" y="11348"/>
                        </a:lnTo>
                        <a:cubicBezTo>
                          <a:pt x="5276" y="11235"/>
                          <a:pt x="5345" y="11098"/>
                          <a:pt x="5481" y="11053"/>
                        </a:cubicBezTo>
                        <a:cubicBezTo>
                          <a:pt x="5528" y="11034"/>
                          <a:pt x="5579" y="11023"/>
                          <a:pt x="5629" y="11023"/>
                        </a:cubicBezTo>
                        <a:close/>
                        <a:moveTo>
                          <a:pt x="662" y="0"/>
                        </a:moveTo>
                        <a:cubicBezTo>
                          <a:pt x="321" y="0"/>
                          <a:pt x="1" y="264"/>
                          <a:pt x="1" y="660"/>
                        </a:cubicBezTo>
                        <a:lnTo>
                          <a:pt x="1" y="2662"/>
                        </a:lnTo>
                        <a:lnTo>
                          <a:pt x="1229" y="2662"/>
                        </a:lnTo>
                        <a:cubicBezTo>
                          <a:pt x="1243" y="2660"/>
                          <a:pt x="1258" y="2660"/>
                          <a:pt x="1272" y="2660"/>
                        </a:cubicBezTo>
                        <a:cubicBezTo>
                          <a:pt x="1715" y="2660"/>
                          <a:pt x="1715" y="3323"/>
                          <a:pt x="1272" y="3323"/>
                        </a:cubicBezTo>
                        <a:cubicBezTo>
                          <a:pt x="1258" y="3323"/>
                          <a:pt x="1243" y="3322"/>
                          <a:pt x="1229" y="3321"/>
                        </a:cubicBezTo>
                        <a:lnTo>
                          <a:pt x="1" y="3321"/>
                        </a:lnTo>
                        <a:lnTo>
                          <a:pt x="1" y="5345"/>
                        </a:lnTo>
                        <a:lnTo>
                          <a:pt x="1229" y="5345"/>
                        </a:lnTo>
                        <a:cubicBezTo>
                          <a:pt x="1243" y="5344"/>
                          <a:pt x="1258" y="5343"/>
                          <a:pt x="1272" y="5343"/>
                        </a:cubicBezTo>
                        <a:cubicBezTo>
                          <a:pt x="1715" y="5343"/>
                          <a:pt x="1715" y="6006"/>
                          <a:pt x="1272" y="6006"/>
                        </a:cubicBezTo>
                        <a:cubicBezTo>
                          <a:pt x="1258" y="6006"/>
                          <a:pt x="1243" y="6006"/>
                          <a:pt x="1229" y="6004"/>
                        </a:cubicBezTo>
                        <a:lnTo>
                          <a:pt x="1" y="6004"/>
                        </a:lnTo>
                        <a:lnTo>
                          <a:pt x="1" y="8028"/>
                        </a:lnTo>
                        <a:lnTo>
                          <a:pt x="1229" y="8028"/>
                        </a:lnTo>
                        <a:cubicBezTo>
                          <a:pt x="1243" y="8027"/>
                          <a:pt x="1257" y="8026"/>
                          <a:pt x="1270" y="8026"/>
                        </a:cubicBezTo>
                        <a:cubicBezTo>
                          <a:pt x="1715" y="8026"/>
                          <a:pt x="1715" y="8712"/>
                          <a:pt x="1270" y="8712"/>
                        </a:cubicBezTo>
                        <a:cubicBezTo>
                          <a:pt x="1257" y="8712"/>
                          <a:pt x="1243" y="8712"/>
                          <a:pt x="1229" y="8710"/>
                        </a:cubicBezTo>
                        <a:lnTo>
                          <a:pt x="1" y="8710"/>
                        </a:lnTo>
                        <a:lnTo>
                          <a:pt x="1" y="10734"/>
                        </a:lnTo>
                        <a:lnTo>
                          <a:pt x="1229" y="10734"/>
                        </a:lnTo>
                        <a:cubicBezTo>
                          <a:pt x="1243" y="10733"/>
                          <a:pt x="1258" y="10732"/>
                          <a:pt x="1272" y="10732"/>
                        </a:cubicBezTo>
                        <a:cubicBezTo>
                          <a:pt x="1715" y="10732"/>
                          <a:pt x="1715" y="11396"/>
                          <a:pt x="1272" y="11396"/>
                        </a:cubicBezTo>
                        <a:cubicBezTo>
                          <a:pt x="1258" y="11396"/>
                          <a:pt x="1243" y="11395"/>
                          <a:pt x="1229" y="11394"/>
                        </a:cubicBezTo>
                        <a:lnTo>
                          <a:pt x="1" y="11394"/>
                        </a:lnTo>
                        <a:lnTo>
                          <a:pt x="1" y="13418"/>
                        </a:lnTo>
                        <a:lnTo>
                          <a:pt x="1229" y="13418"/>
                        </a:lnTo>
                        <a:cubicBezTo>
                          <a:pt x="1243" y="13416"/>
                          <a:pt x="1258" y="13416"/>
                          <a:pt x="1272" y="13416"/>
                        </a:cubicBezTo>
                        <a:cubicBezTo>
                          <a:pt x="1715" y="13416"/>
                          <a:pt x="1715" y="14079"/>
                          <a:pt x="1272" y="14079"/>
                        </a:cubicBezTo>
                        <a:cubicBezTo>
                          <a:pt x="1258" y="14079"/>
                          <a:pt x="1243" y="14078"/>
                          <a:pt x="1229" y="14077"/>
                        </a:cubicBezTo>
                        <a:lnTo>
                          <a:pt x="1" y="14077"/>
                        </a:lnTo>
                        <a:lnTo>
                          <a:pt x="1" y="16101"/>
                        </a:lnTo>
                        <a:lnTo>
                          <a:pt x="1229" y="16101"/>
                        </a:lnTo>
                        <a:cubicBezTo>
                          <a:pt x="1243" y="16100"/>
                          <a:pt x="1258" y="16099"/>
                          <a:pt x="1272" y="16099"/>
                        </a:cubicBezTo>
                        <a:cubicBezTo>
                          <a:pt x="1715" y="16099"/>
                          <a:pt x="1715" y="16762"/>
                          <a:pt x="1272" y="16762"/>
                        </a:cubicBezTo>
                        <a:cubicBezTo>
                          <a:pt x="1258" y="16762"/>
                          <a:pt x="1243" y="16762"/>
                          <a:pt x="1229" y="16760"/>
                        </a:cubicBezTo>
                        <a:lnTo>
                          <a:pt x="1" y="16760"/>
                        </a:lnTo>
                        <a:lnTo>
                          <a:pt x="1" y="18784"/>
                        </a:lnTo>
                        <a:lnTo>
                          <a:pt x="1229" y="18784"/>
                        </a:lnTo>
                        <a:cubicBezTo>
                          <a:pt x="1684" y="18784"/>
                          <a:pt x="1684" y="19444"/>
                          <a:pt x="1229" y="19466"/>
                        </a:cubicBezTo>
                        <a:lnTo>
                          <a:pt x="1" y="19466"/>
                        </a:lnTo>
                        <a:lnTo>
                          <a:pt x="1" y="21490"/>
                        </a:lnTo>
                        <a:lnTo>
                          <a:pt x="1229" y="21490"/>
                        </a:lnTo>
                        <a:cubicBezTo>
                          <a:pt x="1236" y="21490"/>
                          <a:pt x="1244" y="21490"/>
                          <a:pt x="1251" y="21490"/>
                        </a:cubicBezTo>
                        <a:cubicBezTo>
                          <a:pt x="1683" y="21490"/>
                          <a:pt x="1676" y="22150"/>
                          <a:pt x="1229" y="22150"/>
                        </a:cubicBezTo>
                        <a:lnTo>
                          <a:pt x="1" y="22150"/>
                        </a:lnTo>
                        <a:lnTo>
                          <a:pt x="1" y="22491"/>
                        </a:lnTo>
                        <a:cubicBezTo>
                          <a:pt x="1" y="22832"/>
                          <a:pt x="296" y="23127"/>
                          <a:pt x="660" y="23127"/>
                        </a:cubicBezTo>
                        <a:lnTo>
                          <a:pt x="26447" y="23127"/>
                        </a:lnTo>
                        <a:cubicBezTo>
                          <a:pt x="26720" y="23127"/>
                          <a:pt x="26970" y="22968"/>
                          <a:pt x="27061" y="22695"/>
                        </a:cubicBezTo>
                        <a:cubicBezTo>
                          <a:pt x="27152" y="22445"/>
                          <a:pt x="27061" y="22150"/>
                          <a:pt x="26857" y="21990"/>
                        </a:cubicBezTo>
                        <a:lnTo>
                          <a:pt x="17897" y="14395"/>
                        </a:lnTo>
                        <a:lnTo>
                          <a:pt x="11462" y="8938"/>
                        </a:lnTo>
                        <a:lnTo>
                          <a:pt x="1092" y="160"/>
                        </a:lnTo>
                        <a:cubicBezTo>
                          <a:pt x="961" y="50"/>
                          <a:pt x="810" y="0"/>
                          <a:pt x="66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38100" cap="flat" cmpd="sng">
                    <a:solidFill>
                      <a:srgbClr val="45266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51" name="组合 150"/>
              <p:cNvGrpSpPr/>
              <p:nvPr/>
            </p:nvGrpSpPr>
            <p:grpSpPr>
              <a:xfrm>
                <a:off x="1329" y="834"/>
                <a:ext cx="7400" cy="1422"/>
                <a:chOff x="4988" y="4336"/>
                <a:chExt cx="7400" cy="1422"/>
              </a:xfrm>
            </p:grpSpPr>
            <p:grpSp>
              <p:nvGrpSpPr>
                <p:cNvPr id="152" name="组合 151"/>
                <p:cNvGrpSpPr/>
                <p:nvPr/>
              </p:nvGrpSpPr>
              <p:grpSpPr>
                <a:xfrm>
                  <a:off x="4988" y="4336"/>
                  <a:ext cx="1471" cy="1422"/>
                  <a:chOff x="5273" y="3860"/>
                  <a:chExt cx="1768" cy="1708"/>
                </a:xfrm>
              </p:grpSpPr>
              <p:sp>
                <p:nvSpPr>
                  <p:cNvPr id="153" name="椭圆 152"/>
                  <p:cNvSpPr/>
                  <p:nvPr/>
                </p:nvSpPr>
                <p:spPr>
                  <a:xfrm>
                    <a:off x="5273" y="3968"/>
                    <a:ext cx="1600" cy="1600"/>
                  </a:xfrm>
                  <a:prstGeom prst="ellipse">
                    <a:avLst/>
                  </a:prstGeom>
                  <a:solidFill>
                    <a:srgbClr val="4526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>
                      <a:solidFill>
                        <a:srgbClr val="452666"/>
                      </a:solidFill>
                      <a:latin typeface="Algerian" panose="04020705040A02060702" charset="0"/>
                      <a:cs typeface="Algerian" panose="04020705040A02060702" charset="0"/>
                    </a:endParaRPr>
                  </a:p>
                </p:txBody>
              </p:sp>
              <p:sp>
                <p:nvSpPr>
                  <p:cNvPr id="154" name="椭圆 153"/>
                  <p:cNvSpPr/>
                  <p:nvPr/>
                </p:nvSpPr>
                <p:spPr>
                  <a:xfrm>
                    <a:off x="5441" y="3860"/>
                    <a:ext cx="1600" cy="1600"/>
                  </a:xfrm>
                  <a:prstGeom prst="ellipse">
                    <a:avLst/>
                  </a:prstGeom>
                  <a:solidFill>
                    <a:srgbClr val="FFB677"/>
                  </a:solidFill>
                  <a:ln w="25400">
                    <a:solidFill>
                      <a:srgbClr val="4526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CN" sz="3600" b="1">
                        <a:solidFill>
                          <a:srgbClr val="452666"/>
                        </a:solidFill>
                        <a:latin typeface="Algerian" panose="04020705040A02060702" charset="0"/>
                        <a:cs typeface="Algerian" panose="04020705040A02060702" charset="0"/>
                      </a:rPr>
                      <a:t>5</a:t>
                    </a:r>
                  </a:p>
                </p:txBody>
              </p:sp>
            </p:grpSp>
            <p:grpSp>
              <p:nvGrpSpPr>
                <p:cNvPr id="155" name="组合 154"/>
                <p:cNvGrpSpPr/>
                <p:nvPr/>
              </p:nvGrpSpPr>
              <p:grpSpPr>
                <a:xfrm>
                  <a:off x="6592" y="4427"/>
                  <a:ext cx="5796" cy="1241"/>
                  <a:chOff x="4834" y="3684"/>
                  <a:chExt cx="5796" cy="1241"/>
                </a:xfrm>
              </p:grpSpPr>
              <p:sp>
                <p:nvSpPr>
                  <p:cNvPr id="156" name="文本框 155"/>
                  <p:cNvSpPr txBox="1"/>
                  <p:nvPr/>
                </p:nvSpPr>
                <p:spPr>
                  <a:xfrm>
                    <a:off x="4834" y="3684"/>
                    <a:ext cx="5179" cy="82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/>
                    <a:r>
                      <a:rPr lang="en-US" altLang="zh-CN" sz="2800" b="1">
                        <a:solidFill>
                          <a:srgbClr val="452666"/>
                        </a:solidFill>
                        <a:latin typeface="Algerian" panose="04020705040A02060702" charset="0"/>
                      </a:rPr>
                      <a:t>ADD TITLE HERE</a:t>
                    </a:r>
                  </a:p>
                </p:txBody>
              </p:sp>
              <p:sp>
                <p:nvSpPr>
                  <p:cNvPr id="157" name="文本框 156"/>
                  <p:cNvSpPr txBox="1"/>
                  <p:nvPr/>
                </p:nvSpPr>
                <p:spPr>
                  <a:xfrm>
                    <a:off x="4834" y="4394"/>
                    <a:ext cx="5796" cy="5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GB" sz="1600">
                        <a:latin typeface="+mj-lt"/>
                        <a:cs typeface="+mj-lt"/>
                        <a:sym typeface="+mn-ea"/>
                      </a:rPr>
                      <a:t>Here is where your presentation begins</a:t>
                    </a:r>
                    <a:endParaRPr lang="en-GB" altLang="en-US" sz="1600">
                      <a:solidFill>
                        <a:srgbClr val="5F6CAF"/>
                      </a:solidFill>
                      <a:latin typeface="+mj-lt"/>
                      <a:ea typeface="微软雅黑 Light" panose="020B0502040204020203" charset="-122"/>
                      <a:cs typeface="+mj-lt"/>
                      <a:sym typeface="+mn-ea"/>
                    </a:endParaRPr>
                  </a:p>
                </p:txBody>
              </p:sp>
            </p:grpSp>
          </p:grpSp>
        </p:grpSp>
        <p:grpSp>
          <p:nvGrpSpPr>
            <p:cNvPr id="163" name="Google Shape;6400;p38"/>
            <p:cNvGrpSpPr/>
            <p:nvPr/>
          </p:nvGrpSpPr>
          <p:grpSpPr>
            <a:xfrm rot="-1833639">
              <a:off x="16048" y="7715"/>
              <a:ext cx="3360" cy="3580"/>
              <a:chOff x="91572" y="425182"/>
              <a:chExt cx="1225960" cy="1306130"/>
            </a:xfrm>
          </p:grpSpPr>
          <p:grpSp>
            <p:nvGrpSpPr>
              <p:cNvPr id="164" name="Google Shape;6401;p38"/>
              <p:cNvGrpSpPr/>
              <p:nvPr/>
            </p:nvGrpSpPr>
            <p:grpSpPr>
              <a:xfrm rot="4394298">
                <a:off x="223036" y="632315"/>
                <a:ext cx="963020" cy="990296"/>
                <a:chOff x="7174117" y="2226616"/>
                <a:chExt cx="824116" cy="847458"/>
              </a:xfrm>
            </p:grpSpPr>
            <p:sp>
              <p:nvSpPr>
                <p:cNvPr id="165" name="Google Shape;6402;p38"/>
                <p:cNvSpPr/>
                <p:nvPr/>
              </p:nvSpPr>
              <p:spPr>
                <a:xfrm rot="-3909266">
                  <a:off x="7296670" y="2359459"/>
                  <a:ext cx="589737" cy="565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88" h="22600" extrusionOk="0">
                      <a:moveTo>
                        <a:pt x="3956" y="1"/>
                      </a:moveTo>
                      <a:cubicBezTo>
                        <a:pt x="2490" y="1"/>
                        <a:pt x="1215" y="1033"/>
                        <a:pt x="942" y="2505"/>
                      </a:cubicBezTo>
                      <a:cubicBezTo>
                        <a:pt x="0" y="8006"/>
                        <a:pt x="1794" y="13629"/>
                        <a:pt x="5745" y="17581"/>
                      </a:cubicBezTo>
                      <a:cubicBezTo>
                        <a:pt x="9002" y="20813"/>
                        <a:pt x="13375" y="22600"/>
                        <a:pt x="17893" y="22600"/>
                      </a:cubicBezTo>
                      <a:cubicBezTo>
                        <a:pt x="18855" y="22600"/>
                        <a:pt x="19824" y="22518"/>
                        <a:pt x="20791" y="22353"/>
                      </a:cubicBezTo>
                      <a:cubicBezTo>
                        <a:pt x="22463" y="22079"/>
                        <a:pt x="23587" y="20499"/>
                        <a:pt x="23314" y="18827"/>
                      </a:cubicBezTo>
                      <a:cubicBezTo>
                        <a:pt x="23043" y="17367"/>
                        <a:pt x="21762" y="16315"/>
                        <a:pt x="20327" y="16315"/>
                      </a:cubicBezTo>
                      <a:cubicBezTo>
                        <a:pt x="20149" y="16315"/>
                        <a:pt x="19969" y="16331"/>
                        <a:pt x="19788" y="16365"/>
                      </a:cubicBezTo>
                      <a:cubicBezTo>
                        <a:pt x="19137" y="16477"/>
                        <a:pt x="18494" y="16531"/>
                        <a:pt x="17863" y="16531"/>
                      </a:cubicBezTo>
                      <a:cubicBezTo>
                        <a:pt x="11149" y="16531"/>
                        <a:pt x="5763" y="10428"/>
                        <a:pt x="6930" y="3538"/>
                      </a:cubicBezTo>
                      <a:cubicBezTo>
                        <a:pt x="7204" y="1897"/>
                        <a:pt x="6110" y="316"/>
                        <a:pt x="4468" y="43"/>
                      </a:cubicBezTo>
                      <a:cubicBezTo>
                        <a:pt x="4296" y="14"/>
                        <a:pt x="4125" y="1"/>
                        <a:pt x="395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" name="Google Shape;6403;p38"/>
                <p:cNvSpPr/>
                <p:nvPr/>
              </p:nvSpPr>
              <p:spPr>
                <a:xfrm rot="-3909266">
                  <a:off x="7259430" y="2347551"/>
                  <a:ext cx="653491" cy="605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38" h="24222" extrusionOk="0">
                      <a:moveTo>
                        <a:pt x="5621" y="1607"/>
                      </a:moveTo>
                      <a:cubicBezTo>
                        <a:pt x="5742" y="1607"/>
                        <a:pt x="5864" y="1607"/>
                        <a:pt x="5985" y="1637"/>
                      </a:cubicBezTo>
                      <a:cubicBezTo>
                        <a:pt x="7232" y="1850"/>
                        <a:pt x="8052" y="3005"/>
                        <a:pt x="7870" y="4251"/>
                      </a:cubicBezTo>
                      <a:cubicBezTo>
                        <a:pt x="6592" y="11639"/>
                        <a:pt x="12344" y="18138"/>
                        <a:pt x="19514" y="18138"/>
                      </a:cubicBezTo>
                      <a:cubicBezTo>
                        <a:pt x="20191" y="18138"/>
                        <a:pt x="20881" y="18080"/>
                        <a:pt x="21578" y="17959"/>
                      </a:cubicBezTo>
                      <a:cubicBezTo>
                        <a:pt x="21722" y="17931"/>
                        <a:pt x="21865" y="17918"/>
                        <a:pt x="22006" y="17918"/>
                      </a:cubicBezTo>
                      <a:cubicBezTo>
                        <a:pt x="23085" y="17918"/>
                        <a:pt x="24035" y="18711"/>
                        <a:pt x="24223" y="19814"/>
                      </a:cubicBezTo>
                      <a:cubicBezTo>
                        <a:pt x="24436" y="21090"/>
                        <a:pt x="23584" y="22276"/>
                        <a:pt x="22338" y="22458"/>
                      </a:cubicBezTo>
                      <a:cubicBezTo>
                        <a:pt x="21404" y="22620"/>
                        <a:pt x="20465" y="22700"/>
                        <a:pt x="19533" y="22700"/>
                      </a:cubicBezTo>
                      <a:cubicBezTo>
                        <a:pt x="15218" y="22700"/>
                        <a:pt x="11030" y="20998"/>
                        <a:pt x="7931" y="17899"/>
                      </a:cubicBezTo>
                      <a:cubicBezTo>
                        <a:pt x="4162" y="14130"/>
                        <a:pt x="2459" y="8750"/>
                        <a:pt x="3371" y="3491"/>
                      </a:cubicBezTo>
                      <a:cubicBezTo>
                        <a:pt x="3554" y="2397"/>
                        <a:pt x="4496" y="1607"/>
                        <a:pt x="5621" y="1607"/>
                      </a:cubicBezTo>
                      <a:close/>
                      <a:moveTo>
                        <a:pt x="5613" y="1"/>
                      </a:moveTo>
                      <a:cubicBezTo>
                        <a:pt x="3771" y="1"/>
                        <a:pt x="2154" y="1368"/>
                        <a:pt x="1882" y="3248"/>
                      </a:cubicBezTo>
                      <a:cubicBezTo>
                        <a:pt x="0" y="14204"/>
                        <a:pt x="8422" y="24221"/>
                        <a:pt x="19522" y="24221"/>
                      </a:cubicBezTo>
                      <a:cubicBezTo>
                        <a:pt x="19539" y="24221"/>
                        <a:pt x="19555" y="24221"/>
                        <a:pt x="19572" y="24221"/>
                      </a:cubicBezTo>
                      <a:cubicBezTo>
                        <a:pt x="20575" y="24221"/>
                        <a:pt x="21609" y="24130"/>
                        <a:pt x="22581" y="23978"/>
                      </a:cubicBezTo>
                      <a:cubicBezTo>
                        <a:pt x="24709" y="23643"/>
                        <a:pt x="26138" y="21668"/>
                        <a:pt x="25803" y="19570"/>
                      </a:cubicBezTo>
                      <a:cubicBezTo>
                        <a:pt x="25480" y="17713"/>
                        <a:pt x="23845" y="16403"/>
                        <a:pt x="22018" y="16403"/>
                      </a:cubicBezTo>
                      <a:cubicBezTo>
                        <a:pt x="21783" y="16403"/>
                        <a:pt x="21544" y="16425"/>
                        <a:pt x="21305" y="16470"/>
                      </a:cubicBezTo>
                      <a:cubicBezTo>
                        <a:pt x="20699" y="16575"/>
                        <a:pt x="20100" y="16625"/>
                        <a:pt x="19512" y="16625"/>
                      </a:cubicBezTo>
                      <a:cubicBezTo>
                        <a:pt x="13279" y="16625"/>
                        <a:pt x="8248" y="10968"/>
                        <a:pt x="9359" y="4525"/>
                      </a:cubicBezTo>
                      <a:cubicBezTo>
                        <a:pt x="9754" y="2427"/>
                        <a:pt x="8356" y="421"/>
                        <a:pt x="6259" y="56"/>
                      </a:cubicBezTo>
                      <a:cubicBezTo>
                        <a:pt x="6042" y="19"/>
                        <a:pt x="5826" y="1"/>
                        <a:pt x="561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" name="Google Shape;6404;p38"/>
                <p:cNvSpPr/>
                <p:nvPr/>
              </p:nvSpPr>
              <p:spPr>
                <a:xfrm rot="-3909266">
                  <a:off x="7792751" y="2459304"/>
                  <a:ext cx="144409" cy="137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6" h="5519" extrusionOk="0">
                      <a:moveTo>
                        <a:pt x="2765" y="1"/>
                      </a:moveTo>
                      <a:cubicBezTo>
                        <a:pt x="1347" y="1"/>
                        <a:pt x="1" y="1095"/>
                        <a:pt x="1" y="2759"/>
                      </a:cubicBezTo>
                      <a:cubicBezTo>
                        <a:pt x="1" y="4423"/>
                        <a:pt x="1347" y="5518"/>
                        <a:pt x="2765" y="5518"/>
                      </a:cubicBezTo>
                      <a:cubicBezTo>
                        <a:pt x="3445" y="5518"/>
                        <a:pt x="4141" y="5266"/>
                        <a:pt x="4712" y="4705"/>
                      </a:cubicBezTo>
                      <a:cubicBezTo>
                        <a:pt x="5776" y="3641"/>
                        <a:pt x="5776" y="1878"/>
                        <a:pt x="4712" y="814"/>
                      </a:cubicBezTo>
                      <a:cubicBezTo>
                        <a:pt x="4141" y="252"/>
                        <a:pt x="3445" y="1"/>
                        <a:pt x="2765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" name="Google Shape;6405;p38"/>
                <p:cNvSpPr/>
                <p:nvPr/>
              </p:nvSpPr>
              <p:spPr>
                <a:xfrm rot="-3909266">
                  <a:off x="7741112" y="2443745"/>
                  <a:ext cx="243865" cy="176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4" h="7065" extrusionOk="0">
                      <a:moveTo>
                        <a:pt x="4997" y="1560"/>
                      </a:moveTo>
                      <a:cubicBezTo>
                        <a:pt x="5502" y="1560"/>
                        <a:pt x="5953" y="1770"/>
                        <a:pt x="6323" y="2140"/>
                      </a:cubicBezTo>
                      <a:cubicBezTo>
                        <a:pt x="7667" y="3457"/>
                        <a:pt x="6567" y="5551"/>
                        <a:pt x="4924" y="5551"/>
                      </a:cubicBezTo>
                      <a:cubicBezTo>
                        <a:pt x="4671" y="5551"/>
                        <a:pt x="4406" y="5502"/>
                        <a:pt x="4134" y="5392"/>
                      </a:cubicBezTo>
                      <a:cubicBezTo>
                        <a:pt x="2128" y="4541"/>
                        <a:pt x="2736" y="1563"/>
                        <a:pt x="4894" y="1563"/>
                      </a:cubicBezTo>
                      <a:cubicBezTo>
                        <a:pt x="4929" y="1561"/>
                        <a:pt x="4963" y="1560"/>
                        <a:pt x="4997" y="1560"/>
                      </a:cubicBezTo>
                      <a:close/>
                      <a:moveTo>
                        <a:pt x="4953" y="0"/>
                      </a:moveTo>
                      <a:cubicBezTo>
                        <a:pt x="4506" y="0"/>
                        <a:pt x="4036" y="89"/>
                        <a:pt x="3557" y="286"/>
                      </a:cubicBezTo>
                      <a:cubicBezTo>
                        <a:pt x="1" y="1745"/>
                        <a:pt x="1064" y="7064"/>
                        <a:pt x="4894" y="7064"/>
                      </a:cubicBezTo>
                      <a:cubicBezTo>
                        <a:pt x="5837" y="7064"/>
                        <a:pt x="6718" y="6699"/>
                        <a:pt x="7387" y="6031"/>
                      </a:cubicBezTo>
                      <a:cubicBezTo>
                        <a:pt x="9754" y="3664"/>
                        <a:pt x="7820" y="0"/>
                        <a:pt x="495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" name="Google Shape;6406;p38"/>
                <p:cNvSpPr/>
                <p:nvPr/>
              </p:nvSpPr>
              <p:spPr>
                <a:xfrm rot="-3909266">
                  <a:off x="7248971" y="2658859"/>
                  <a:ext cx="144409" cy="137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6" h="5518" extrusionOk="0">
                      <a:moveTo>
                        <a:pt x="2755" y="0"/>
                      </a:moveTo>
                      <a:cubicBezTo>
                        <a:pt x="1347" y="0"/>
                        <a:pt x="0" y="1095"/>
                        <a:pt x="0" y="2759"/>
                      </a:cubicBezTo>
                      <a:cubicBezTo>
                        <a:pt x="0" y="4423"/>
                        <a:pt x="1347" y="5518"/>
                        <a:pt x="2755" y="5518"/>
                      </a:cubicBezTo>
                      <a:cubicBezTo>
                        <a:pt x="3430" y="5518"/>
                        <a:pt x="4120" y="5266"/>
                        <a:pt x="4681" y="4704"/>
                      </a:cubicBezTo>
                      <a:cubicBezTo>
                        <a:pt x="5776" y="3641"/>
                        <a:pt x="5776" y="1878"/>
                        <a:pt x="4681" y="814"/>
                      </a:cubicBezTo>
                      <a:cubicBezTo>
                        <a:pt x="4120" y="252"/>
                        <a:pt x="3430" y="0"/>
                        <a:pt x="275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" name="Google Shape;6407;p38"/>
                <p:cNvSpPr/>
                <p:nvPr/>
              </p:nvSpPr>
              <p:spPr>
                <a:xfrm rot="-3909266">
                  <a:off x="7197344" y="2643292"/>
                  <a:ext cx="243865" cy="176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4" h="7065" extrusionOk="0">
                      <a:moveTo>
                        <a:pt x="4894" y="1532"/>
                      </a:moveTo>
                      <a:cubicBezTo>
                        <a:pt x="6687" y="1532"/>
                        <a:pt x="7599" y="3690"/>
                        <a:pt x="6323" y="4967"/>
                      </a:cubicBezTo>
                      <a:cubicBezTo>
                        <a:pt x="5918" y="5348"/>
                        <a:pt x="5415" y="5528"/>
                        <a:pt x="4920" y="5528"/>
                      </a:cubicBezTo>
                      <a:cubicBezTo>
                        <a:pt x="4152" y="5528"/>
                        <a:pt x="3403" y="5093"/>
                        <a:pt x="3070" y="4298"/>
                      </a:cubicBezTo>
                      <a:cubicBezTo>
                        <a:pt x="2523" y="2991"/>
                        <a:pt x="3496" y="1562"/>
                        <a:pt x="4894" y="1532"/>
                      </a:cubicBezTo>
                      <a:close/>
                      <a:moveTo>
                        <a:pt x="4952" y="0"/>
                      </a:moveTo>
                      <a:cubicBezTo>
                        <a:pt x="4506" y="0"/>
                        <a:pt x="4036" y="89"/>
                        <a:pt x="3557" y="286"/>
                      </a:cubicBezTo>
                      <a:cubicBezTo>
                        <a:pt x="0" y="1745"/>
                        <a:pt x="1064" y="7064"/>
                        <a:pt x="4894" y="7064"/>
                      </a:cubicBezTo>
                      <a:cubicBezTo>
                        <a:pt x="5836" y="7064"/>
                        <a:pt x="6718" y="6669"/>
                        <a:pt x="7386" y="6031"/>
                      </a:cubicBezTo>
                      <a:cubicBezTo>
                        <a:pt x="9753" y="3664"/>
                        <a:pt x="7820" y="0"/>
                        <a:pt x="495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1" name="Google Shape;6408;p38"/>
              <p:cNvGrpSpPr/>
              <p:nvPr/>
            </p:nvGrpSpPr>
            <p:grpSpPr>
              <a:xfrm rot="4394298">
                <a:off x="223048" y="533883"/>
                <a:ext cx="963020" cy="990296"/>
                <a:chOff x="7174117" y="2226616"/>
                <a:chExt cx="824116" cy="847458"/>
              </a:xfrm>
            </p:grpSpPr>
            <p:sp>
              <p:nvSpPr>
                <p:cNvPr id="172" name="Google Shape;6409;p38"/>
                <p:cNvSpPr/>
                <p:nvPr/>
              </p:nvSpPr>
              <p:spPr>
                <a:xfrm rot="-3909266">
                  <a:off x="7296670" y="2359459"/>
                  <a:ext cx="589737" cy="565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88" h="22600" extrusionOk="0">
                      <a:moveTo>
                        <a:pt x="3956" y="1"/>
                      </a:moveTo>
                      <a:cubicBezTo>
                        <a:pt x="2490" y="1"/>
                        <a:pt x="1215" y="1033"/>
                        <a:pt x="942" y="2505"/>
                      </a:cubicBezTo>
                      <a:cubicBezTo>
                        <a:pt x="0" y="8006"/>
                        <a:pt x="1794" y="13629"/>
                        <a:pt x="5745" y="17581"/>
                      </a:cubicBezTo>
                      <a:cubicBezTo>
                        <a:pt x="9002" y="20813"/>
                        <a:pt x="13375" y="22600"/>
                        <a:pt x="17893" y="22600"/>
                      </a:cubicBezTo>
                      <a:cubicBezTo>
                        <a:pt x="18855" y="22600"/>
                        <a:pt x="19824" y="22518"/>
                        <a:pt x="20791" y="22353"/>
                      </a:cubicBezTo>
                      <a:cubicBezTo>
                        <a:pt x="22463" y="22079"/>
                        <a:pt x="23587" y="20499"/>
                        <a:pt x="23314" y="18827"/>
                      </a:cubicBezTo>
                      <a:cubicBezTo>
                        <a:pt x="23043" y="17367"/>
                        <a:pt x="21762" y="16315"/>
                        <a:pt x="20327" y="16315"/>
                      </a:cubicBezTo>
                      <a:cubicBezTo>
                        <a:pt x="20149" y="16315"/>
                        <a:pt x="19969" y="16331"/>
                        <a:pt x="19788" y="16365"/>
                      </a:cubicBezTo>
                      <a:cubicBezTo>
                        <a:pt x="19137" y="16477"/>
                        <a:pt x="18494" y="16531"/>
                        <a:pt x="17863" y="16531"/>
                      </a:cubicBezTo>
                      <a:cubicBezTo>
                        <a:pt x="11149" y="16531"/>
                        <a:pt x="5763" y="10428"/>
                        <a:pt x="6930" y="3538"/>
                      </a:cubicBezTo>
                      <a:cubicBezTo>
                        <a:pt x="7204" y="1897"/>
                        <a:pt x="6110" y="316"/>
                        <a:pt x="4468" y="43"/>
                      </a:cubicBezTo>
                      <a:cubicBezTo>
                        <a:pt x="4296" y="14"/>
                        <a:pt x="4125" y="1"/>
                        <a:pt x="395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" name="Google Shape;6410;p38"/>
                <p:cNvSpPr/>
                <p:nvPr/>
              </p:nvSpPr>
              <p:spPr>
                <a:xfrm rot="-3909266">
                  <a:off x="7259430" y="2347551"/>
                  <a:ext cx="653491" cy="605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38" h="24222" extrusionOk="0">
                      <a:moveTo>
                        <a:pt x="5621" y="1607"/>
                      </a:moveTo>
                      <a:cubicBezTo>
                        <a:pt x="5742" y="1607"/>
                        <a:pt x="5864" y="1607"/>
                        <a:pt x="5985" y="1637"/>
                      </a:cubicBezTo>
                      <a:cubicBezTo>
                        <a:pt x="7232" y="1850"/>
                        <a:pt x="8052" y="3005"/>
                        <a:pt x="7870" y="4251"/>
                      </a:cubicBezTo>
                      <a:cubicBezTo>
                        <a:pt x="6592" y="11639"/>
                        <a:pt x="12344" y="18138"/>
                        <a:pt x="19514" y="18138"/>
                      </a:cubicBezTo>
                      <a:cubicBezTo>
                        <a:pt x="20191" y="18138"/>
                        <a:pt x="20881" y="18080"/>
                        <a:pt x="21578" y="17959"/>
                      </a:cubicBezTo>
                      <a:cubicBezTo>
                        <a:pt x="21722" y="17931"/>
                        <a:pt x="21865" y="17918"/>
                        <a:pt x="22006" y="17918"/>
                      </a:cubicBezTo>
                      <a:cubicBezTo>
                        <a:pt x="23085" y="17918"/>
                        <a:pt x="24035" y="18711"/>
                        <a:pt x="24223" y="19814"/>
                      </a:cubicBezTo>
                      <a:cubicBezTo>
                        <a:pt x="24436" y="21090"/>
                        <a:pt x="23584" y="22276"/>
                        <a:pt x="22338" y="22458"/>
                      </a:cubicBezTo>
                      <a:cubicBezTo>
                        <a:pt x="21404" y="22620"/>
                        <a:pt x="20465" y="22700"/>
                        <a:pt x="19533" y="22700"/>
                      </a:cubicBezTo>
                      <a:cubicBezTo>
                        <a:pt x="15218" y="22700"/>
                        <a:pt x="11030" y="20998"/>
                        <a:pt x="7931" y="17899"/>
                      </a:cubicBezTo>
                      <a:cubicBezTo>
                        <a:pt x="4162" y="14130"/>
                        <a:pt x="2459" y="8750"/>
                        <a:pt x="3371" y="3491"/>
                      </a:cubicBezTo>
                      <a:cubicBezTo>
                        <a:pt x="3554" y="2397"/>
                        <a:pt x="4496" y="1607"/>
                        <a:pt x="5621" y="1607"/>
                      </a:cubicBezTo>
                      <a:close/>
                      <a:moveTo>
                        <a:pt x="5613" y="1"/>
                      </a:moveTo>
                      <a:cubicBezTo>
                        <a:pt x="3771" y="1"/>
                        <a:pt x="2154" y="1368"/>
                        <a:pt x="1882" y="3248"/>
                      </a:cubicBezTo>
                      <a:cubicBezTo>
                        <a:pt x="0" y="14204"/>
                        <a:pt x="8422" y="24221"/>
                        <a:pt x="19522" y="24221"/>
                      </a:cubicBezTo>
                      <a:cubicBezTo>
                        <a:pt x="19539" y="24221"/>
                        <a:pt x="19555" y="24221"/>
                        <a:pt x="19572" y="24221"/>
                      </a:cubicBezTo>
                      <a:cubicBezTo>
                        <a:pt x="20575" y="24221"/>
                        <a:pt x="21609" y="24130"/>
                        <a:pt x="22581" y="23978"/>
                      </a:cubicBezTo>
                      <a:cubicBezTo>
                        <a:pt x="24709" y="23643"/>
                        <a:pt x="26138" y="21668"/>
                        <a:pt x="25803" y="19570"/>
                      </a:cubicBezTo>
                      <a:cubicBezTo>
                        <a:pt x="25480" y="17713"/>
                        <a:pt x="23845" y="16403"/>
                        <a:pt x="22018" y="16403"/>
                      </a:cubicBezTo>
                      <a:cubicBezTo>
                        <a:pt x="21783" y="16403"/>
                        <a:pt x="21544" y="16425"/>
                        <a:pt x="21305" y="16470"/>
                      </a:cubicBezTo>
                      <a:cubicBezTo>
                        <a:pt x="20699" y="16575"/>
                        <a:pt x="20100" y="16625"/>
                        <a:pt x="19512" y="16625"/>
                      </a:cubicBezTo>
                      <a:cubicBezTo>
                        <a:pt x="13279" y="16625"/>
                        <a:pt x="8248" y="10968"/>
                        <a:pt x="9359" y="4525"/>
                      </a:cubicBezTo>
                      <a:cubicBezTo>
                        <a:pt x="9754" y="2427"/>
                        <a:pt x="8356" y="421"/>
                        <a:pt x="6259" y="56"/>
                      </a:cubicBezTo>
                      <a:cubicBezTo>
                        <a:pt x="6042" y="19"/>
                        <a:pt x="5826" y="1"/>
                        <a:pt x="561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" name="Google Shape;6411;p38"/>
                <p:cNvSpPr/>
                <p:nvPr/>
              </p:nvSpPr>
              <p:spPr>
                <a:xfrm rot="-3909266">
                  <a:off x="7792751" y="2459304"/>
                  <a:ext cx="144409" cy="137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6" h="5519" extrusionOk="0">
                      <a:moveTo>
                        <a:pt x="2765" y="1"/>
                      </a:moveTo>
                      <a:cubicBezTo>
                        <a:pt x="1347" y="1"/>
                        <a:pt x="1" y="1095"/>
                        <a:pt x="1" y="2759"/>
                      </a:cubicBezTo>
                      <a:cubicBezTo>
                        <a:pt x="1" y="4423"/>
                        <a:pt x="1347" y="5518"/>
                        <a:pt x="2765" y="5518"/>
                      </a:cubicBezTo>
                      <a:cubicBezTo>
                        <a:pt x="3445" y="5518"/>
                        <a:pt x="4141" y="5266"/>
                        <a:pt x="4712" y="4705"/>
                      </a:cubicBezTo>
                      <a:cubicBezTo>
                        <a:pt x="5776" y="3641"/>
                        <a:pt x="5776" y="1878"/>
                        <a:pt x="4712" y="814"/>
                      </a:cubicBezTo>
                      <a:cubicBezTo>
                        <a:pt x="4141" y="252"/>
                        <a:pt x="3445" y="1"/>
                        <a:pt x="2765" y="1"/>
                      </a:cubicBezTo>
                      <a:close/>
                    </a:path>
                  </a:pathLst>
                </a:custGeom>
                <a:solidFill>
                  <a:srgbClr val="F6F3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" name="Google Shape;6412;p38"/>
                <p:cNvSpPr/>
                <p:nvPr/>
              </p:nvSpPr>
              <p:spPr>
                <a:xfrm rot="-3909266">
                  <a:off x="7741112" y="2443745"/>
                  <a:ext cx="243865" cy="176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4" h="7065" extrusionOk="0">
                      <a:moveTo>
                        <a:pt x="4997" y="1560"/>
                      </a:moveTo>
                      <a:cubicBezTo>
                        <a:pt x="5502" y="1560"/>
                        <a:pt x="5953" y="1770"/>
                        <a:pt x="6323" y="2140"/>
                      </a:cubicBezTo>
                      <a:cubicBezTo>
                        <a:pt x="7667" y="3457"/>
                        <a:pt x="6567" y="5551"/>
                        <a:pt x="4924" y="5551"/>
                      </a:cubicBezTo>
                      <a:cubicBezTo>
                        <a:pt x="4671" y="5551"/>
                        <a:pt x="4406" y="5502"/>
                        <a:pt x="4134" y="5392"/>
                      </a:cubicBezTo>
                      <a:cubicBezTo>
                        <a:pt x="2128" y="4541"/>
                        <a:pt x="2736" y="1563"/>
                        <a:pt x="4894" y="1563"/>
                      </a:cubicBezTo>
                      <a:cubicBezTo>
                        <a:pt x="4929" y="1561"/>
                        <a:pt x="4963" y="1560"/>
                        <a:pt x="4997" y="1560"/>
                      </a:cubicBezTo>
                      <a:close/>
                      <a:moveTo>
                        <a:pt x="4953" y="0"/>
                      </a:moveTo>
                      <a:cubicBezTo>
                        <a:pt x="4506" y="0"/>
                        <a:pt x="4036" y="89"/>
                        <a:pt x="3557" y="286"/>
                      </a:cubicBezTo>
                      <a:cubicBezTo>
                        <a:pt x="1" y="1745"/>
                        <a:pt x="1064" y="7064"/>
                        <a:pt x="4894" y="7064"/>
                      </a:cubicBezTo>
                      <a:cubicBezTo>
                        <a:pt x="5837" y="7064"/>
                        <a:pt x="6718" y="6699"/>
                        <a:pt x="7387" y="6031"/>
                      </a:cubicBezTo>
                      <a:cubicBezTo>
                        <a:pt x="9754" y="3664"/>
                        <a:pt x="7820" y="0"/>
                        <a:pt x="495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" name="Google Shape;6413;p38"/>
                <p:cNvSpPr/>
                <p:nvPr/>
              </p:nvSpPr>
              <p:spPr>
                <a:xfrm rot="-3909266">
                  <a:off x="7248971" y="2658859"/>
                  <a:ext cx="144409" cy="137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6" h="5518" extrusionOk="0">
                      <a:moveTo>
                        <a:pt x="2755" y="0"/>
                      </a:moveTo>
                      <a:cubicBezTo>
                        <a:pt x="1347" y="0"/>
                        <a:pt x="0" y="1095"/>
                        <a:pt x="0" y="2759"/>
                      </a:cubicBezTo>
                      <a:cubicBezTo>
                        <a:pt x="0" y="4423"/>
                        <a:pt x="1347" y="5518"/>
                        <a:pt x="2755" y="5518"/>
                      </a:cubicBezTo>
                      <a:cubicBezTo>
                        <a:pt x="3430" y="5518"/>
                        <a:pt x="4120" y="5266"/>
                        <a:pt x="4681" y="4704"/>
                      </a:cubicBezTo>
                      <a:cubicBezTo>
                        <a:pt x="5776" y="3641"/>
                        <a:pt x="5776" y="1878"/>
                        <a:pt x="4681" y="814"/>
                      </a:cubicBezTo>
                      <a:cubicBezTo>
                        <a:pt x="4120" y="252"/>
                        <a:pt x="3430" y="0"/>
                        <a:pt x="2755" y="0"/>
                      </a:cubicBezTo>
                      <a:close/>
                    </a:path>
                  </a:pathLst>
                </a:custGeom>
                <a:solidFill>
                  <a:srgbClr val="F6F3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" name="Google Shape;6414;p38"/>
                <p:cNvSpPr/>
                <p:nvPr/>
              </p:nvSpPr>
              <p:spPr>
                <a:xfrm rot="-3909266">
                  <a:off x="7197344" y="2643292"/>
                  <a:ext cx="243865" cy="176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4" h="7065" extrusionOk="0">
                      <a:moveTo>
                        <a:pt x="4894" y="1532"/>
                      </a:moveTo>
                      <a:cubicBezTo>
                        <a:pt x="6687" y="1532"/>
                        <a:pt x="7599" y="3690"/>
                        <a:pt x="6323" y="4967"/>
                      </a:cubicBezTo>
                      <a:cubicBezTo>
                        <a:pt x="5918" y="5348"/>
                        <a:pt x="5415" y="5528"/>
                        <a:pt x="4920" y="5528"/>
                      </a:cubicBezTo>
                      <a:cubicBezTo>
                        <a:pt x="4152" y="5528"/>
                        <a:pt x="3403" y="5093"/>
                        <a:pt x="3070" y="4298"/>
                      </a:cubicBezTo>
                      <a:cubicBezTo>
                        <a:pt x="2523" y="2991"/>
                        <a:pt x="3496" y="1562"/>
                        <a:pt x="4894" y="1532"/>
                      </a:cubicBezTo>
                      <a:close/>
                      <a:moveTo>
                        <a:pt x="4952" y="0"/>
                      </a:moveTo>
                      <a:cubicBezTo>
                        <a:pt x="4506" y="0"/>
                        <a:pt x="4036" y="89"/>
                        <a:pt x="3557" y="286"/>
                      </a:cubicBezTo>
                      <a:cubicBezTo>
                        <a:pt x="0" y="1745"/>
                        <a:pt x="1064" y="7064"/>
                        <a:pt x="4894" y="7064"/>
                      </a:cubicBezTo>
                      <a:cubicBezTo>
                        <a:pt x="5836" y="7064"/>
                        <a:pt x="6718" y="6669"/>
                        <a:pt x="7386" y="6031"/>
                      </a:cubicBezTo>
                      <a:cubicBezTo>
                        <a:pt x="9753" y="3664"/>
                        <a:pt x="7820" y="0"/>
                        <a:pt x="495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251" name="Google Shape;6421;p38"/>
          <p:cNvGrpSpPr/>
          <p:nvPr/>
        </p:nvGrpSpPr>
        <p:grpSpPr>
          <a:xfrm>
            <a:off x="6570980" y="0"/>
            <a:ext cx="1157605" cy="831215"/>
            <a:chOff x="790675" y="1570875"/>
            <a:chExt cx="502524" cy="360952"/>
          </a:xfrm>
        </p:grpSpPr>
        <p:sp>
          <p:nvSpPr>
            <p:cNvPr id="252" name="Google Shape;6422;p38"/>
            <p:cNvSpPr/>
            <p:nvPr/>
          </p:nvSpPr>
          <p:spPr>
            <a:xfrm>
              <a:off x="790675" y="16199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23;p38"/>
            <p:cNvSpPr/>
            <p:nvPr/>
          </p:nvSpPr>
          <p:spPr>
            <a:xfrm>
              <a:off x="790675" y="18072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24;p38"/>
            <p:cNvSpPr/>
            <p:nvPr/>
          </p:nvSpPr>
          <p:spPr>
            <a:xfrm>
              <a:off x="829950" y="15708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425;p38"/>
            <p:cNvSpPr/>
            <p:nvPr/>
          </p:nvSpPr>
          <p:spPr>
            <a:xfrm>
              <a:off x="829950" y="17581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" name="Google Shape;7704;p74"/>
          <p:cNvGrpSpPr/>
          <p:nvPr/>
        </p:nvGrpSpPr>
        <p:grpSpPr>
          <a:xfrm>
            <a:off x="5923280" y="5598795"/>
            <a:ext cx="1149350" cy="1308100"/>
            <a:chOff x="2508851" y="3073000"/>
            <a:chExt cx="598452" cy="680691"/>
          </a:xfrm>
          <a:solidFill>
            <a:srgbClr val="FFB677"/>
          </a:solidFill>
        </p:grpSpPr>
        <p:sp>
          <p:nvSpPr>
            <p:cNvPr id="257" name="Google Shape;7705;p74"/>
            <p:cNvSpPr/>
            <p:nvPr/>
          </p:nvSpPr>
          <p:spPr>
            <a:xfrm>
              <a:off x="2543201" y="3216930"/>
              <a:ext cx="179745" cy="153979"/>
            </a:xfrm>
            <a:custGeom>
              <a:avLst/>
              <a:gdLst/>
              <a:ahLst/>
              <a:cxnLst/>
              <a:rect l="l" t="t" r="r" b="b"/>
              <a:pathLst>
                <a:path w="2616" h="2241" extrusionOk="0">
                  <a:moveTo>
                    <a:pt x="1488" y="0"/>
                  </a:moveTo>
                  <a:cubicBezTo>
                    <a:pt x="1213" y="0"/>
                    <a:pt x="933" y="102"/>
                    <a:pt x="705" y="330"/>
                  </a:cubicBezTo>
                  <a:cubicBezTo>
                    <a:pt x="1" y="1035"/>
                    <a:pt x="501" y="2240"/>
                    <a:pt x="1501" y="2240"/>
                  </a:cubicBezTo>
                  <a:cubicBezTo>
                    <a:pt x="2115" y="2240"/>
                    <a:pt x="2616" y="1740"/>
                    <a:pt x="2616" y="1126"/>
                  </a:cubicBezTo>
                  <a:cubicBezTo>
                    <a:pt x="2616" y="448"/>
                    <a:pt x="2063" y="0"/>
                    <a:pt x="1488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7706;p74"/>
            <p:cNvSpPr/>
            <p:nvPr/>
          </p:nvSpPr>
          <p:spPr>
            <a:xfrm>
              <a:off x="2927558" y="3455218"/>
              <a:ext cx="179745" cy="153910"/>
            </a:xfrm>
            <a:custGeom>
              <a:avLst/>
              <a:gdLst/>
              <a:ahLst/>
              <a:cxnLst/>
              <a:rect l="l" t="t" r="r" b="b"/>
              <a:pathLst>
                <a:path w="2616" h="2240" extrusionOk="0">
                  <a:moveTo>
                    <a:pt x="1501" y="0"/>
                  </a:moveTo>
                  <a:cubicBezTo>
                    <a:pt x="501" y="0"/>
                    <a:pt x="1" y="1205"/>
                    <a:pt x="705" y="1910"/>
                  </a:cubicBezTo>
                  <a:cubicBezTo>
                    <a:pt x="933" y="2138"/>
                    <a:pt x="1213" y="2240"/>
                    <a:pt x="1488" y="2240"/>
                  </a:cubicBezTo>
                  <a:cubicBezTo>
                    <a:pt x="2063" y="2240"/>
                    <a:pt x="2616" y="1792"/>
                    <a:pt x="2616" y="1114"/>
                  </a:cubicBezTo>
                  <a:cubicBezTo>
                    <a:pt x="2616" y="500"/>
                    <a:pt x="2115" y="0"/>
                    <a:pt x="1501" y="0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7707;p74"/>
            <p:cNvSpPr/>
            <p:nvPr/>
          </p:nvSpPr>
          <p:spPr>
            <a:xfrm>
              <a:off x="2643173" y="3115925"/>
              <a:ext cx="384432" cy="637766"/>
            </a:xfrm>
            <a:custGeom>
              <a:avLst/>
              <a:gdLst/>
              <a:ahLst/>
              <a:cxnLst/>
              <a:rect l="l" t="t" r="r" b="b"/>
              <a:pathLst>
                <a:path w="5595" h="9282" extrusionOk="0">
                  <a:moveTo>
                    <a:pt x="4336" y="1"/>
                  </a:moveTo>
                  <a:cubicBezTo>
                    <a:pt x="3909" y="1"/>
                    <a:pt x="3507" y="256"/>
                    <a:pt x="3321" y="663"/>
                  </a:cubicBezTo>
                  <a:lnTo>
                    <a:pt x="228" y="7758"/>
                  </a:lnTo>
                  <a:cubicBezTo>
                    <a:pt x="1" y="8304"/>
                    <a:pt x="251" y="8940"/>
                    <a:pt x="797" y="9190"/>
                  </a:cubicBezTo>
                  <a:cubicBezTo>
                    <a:pt x="933" y="9259"/>
                    <a:pt x="1092" y="9281"/>
                    <a:pt x="1252" y="9281"/>
                  </a:cubicBezTo>
                  <a:cubicBezTo>
                    <a:pt x="1684" y="9281"/>
                    <a:pt x="2070" y="9031"/>
                    <a:pt x="2252" y="8622"/>
                  </a:cubicBezTo>
                  <a:lnTo>
                    <a:pt x="5345" y="1550"/>
                  </a:lnTo>
                  <a:cubicBezTo>
                    <a:pt x="5595" y="981"/>
                    <a:pt x="5322" y="345"/>
                    <a:pt x="4776" y="94"/>
                  </a:cubicBezTo>
                  <a:cubicBezTo>
                    <a:pt x="4632" y="31"/>
                    <a:pt x="4482" y="1"/>
                    <a:pt x="4336" y="1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7708;p74"/>
            <p:cNvSpPr/>
            <p:nvPr/>
          </p:nvSpPr>
          <p:spPr>
            <a:xfrm>
              <a:off x="2508851" y="3174005"/>
              <a:ext cx="179745" cy="153979"/>
            </a:xfrm>
            <a:custGeom>
              <a:avLst/>
              <a:gdLst/>
              <a:ahLst/>
              <a:cxnLst/>
              <a:rect l="l" t="t" r="r" b="b"/>
              <a:pathLst>
                <a:path w="2616" h="2241" extrusionOk="0">
                  <a:moveTo>
                    <a:pt x="1488" y="0"/>
                  </a:moveTo>
                  <a:cubicBezTo>
                    <a:pt x="1213" y="0"/>
                    <a:pt x="933" y="102"/>
                    <a:pt x="705" y="330"/>
                  </a:cubicBezTo>
                  <a:cubicBezTo>
                    <a:pt x="1" y="1035"/>
                    <a:pt x="501" y="2240"/>
                    <a:pt x="1501" y="2240"/>
                  </a:cubicBezTo>
                  <a:cubicBezTo>
                    <a:pt x="2115" y="2240"/>
                    <a:pt x="2616" y="1740"/>
                    <a:pt x="2616" y="1126"/>
                  </a:cubicBezTo>
                  <a:cubicBezTo>
                    <a:pt x="2616" y="448"/>
                    <a:pt x="2063" y="0"/>
                    <a:pt x="1488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7709;p74"/>
            <p:cNvSpPr/>
            <p:nvPr/>
          </p:nvSpPr>
          <p:spPr>
            <a:xfrm>
              <a:off x="2893208" y="3412293"/>
              <a:ext cx="179745" cy="153910"/>
            </a:xfrm>
            <a:custGeom>
              <a:avLst/>
              <a:gdLst/>
              <a:ahLst/>
              <a:cxnLst/>
              <a:rect l="l" t="t" r="r" b="b"/>
              <a:pathLst>
                <a:path w="2616" h="2240" extrusionOk="0">
                  <a:moveTo>
                    <a:pt x="1501" y="0"/>
                  </a:moveTo>
                  <a:cubicBezTo>
                    <a:pt x="501" y="0"/>
                    <a:pt x="1" y="1205"/>
                    <a:pt x="705" y="1910"/>
                  </a:cubicBezTo>
                  <a:cubicBezTo>
                    <a:pt x="933" y="2138"/>
                    <a:pt x="1213" y="2240"/>
                    <a:pt x="1488" y="2240"/>
                  </a:cubicBezTo>
                  <a:cubicBezTo>
                    <a:pt x="2063" y="2240"/>
                    <a:pt x="2616" y="1792"/>
                    <a:pt x="2616" y="1114"/>
                  </a:cubicBezTo>
                  <a:cubicBezTo>
                    <a:pt x="2616" y="500"/>
                    <a:pt x="2115" y="0"/>
                    <a:pt x="1501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7710;p74"/>
            <p:cNvSpPr/>
            <p:nvPr/>
          </p:nvSpPr>
          <p:spPr>
            <a:xfrm>
              <a:off x="2608823" y="3073000"/>
              <a:ext cx="384432" cy="637766"/>
            </a:xfrm>
            <a:custGeom>
              <a:avLst/>
              <a:gdLst/>
              <a:ahLst/>
              <a:cxnLst/>
              <a:rect l="l" t="t" r="r" b="b"/>
              <a:pathLst>
                <a:path w="5595" h="9282" extrusionOk="0">
                  <a:moveTo>
                    <a:pt x="4336" y="1"/>
                  </a:moveTo>
                  <a:cubicBezTo>
                    <a:pt x="3909" y="1"/>
                    <a:pt x="3507" y="256"/>
                    <a:pt x="3321" y="663"/>
                  </a:cubicBezTo>
                  <a:lnTo>
                    <a:pt x="228" y="7758"/>
                  </a:lnTo>
                  <a:cubicBezTo>
                    <a:pt x="1" y="8304"/>
                    <a:pt x="251" y="8940"/>
                    <a:pt x="797" y="9190"/>
                  </a:cubicBezTo>
                  <a:cubicBezTo>
                    <a:pt x="933" y="9259"/>
                    <a:pt x="1092" y="9281"/>
                    <a:pt x="1252" y="9281"/>
                  </a:cubicBezTo>
                  <a:cubicBezTo>
                    <a:pt x="1684" y="9281"/>
                    <a:pt x="2070" y="9031"/>
                    <a:pt x="2252" y="8622"/>
                  </a:cubicBezTo>
                  <a:lnTo>
                    <a:pt x="5345" y="1550"/>
                  </a:lnTo>
                  <a:cubicBezTo>
                    <a:pt x="5595" y="981"/>
                    <a:pt x="5322" y="345"/>
                    <a:pt x="4776" y="94"/>
                  </a:cubicBezTo>
                  <a:cubicBezTo>
                    <a:pt x="4632" y="31"/>
                    <a:pt x="4482" y="1"/>
                    <a:pt x="4336" y="1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981075" y="1468755"/>
            <a:ext cx="10005060" cy="4352290"/>
            <a:chOff x="1545" y="2313"/>
            <a:chExt cx="15756" cy="6854"/>
          </a:xfrm>
        </p:grpSpPr>
        <p:grpSp>
          <p:nvGrpSpPr>
            <p:cNvPr id="13" name="组合 12"/>
            <p:cNvGrpSpPr/>
            <p:nvPr/>
          </p:nvGrpSpPr>
          <p:grpSpPr>
            <a:xfrm>
              <a:off x="6796" y="3107"/>
              <a:ext cx="5205" cy="5265"/>
              <a:chOff x="6252" y="3558"/>
              <a:chExt cx="5205" cy="5265"/>
            </a:xfrm>
          </p:grpSpPr>
          <p:sp>
            <p:nvSpPr>
              <p:cNvPr id="55" name="弧形 54"/>
              <p:cNvSpPr/>
              <p:nvPr/>
            </p:nvSpPr>
            <p:spPr>
              <a:xfrm>
                <a:off x="6767" y="4393"/>
                <a:ext cx="2581" cy="2581"/>
              </a:xfrm>
              <a:prstGeom prst="arc">
                <a:avLst>
                  <a:gd name="adj1" fmla="val 10186709"/>
                  <a:gd name="adj2" fmla="val 15443002"/>
                </a:avLst>
              </a:prstGeom>
              <a:ln w="28575">
                <a:solidFill>
                  <a:srgbClr val="FFB67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sp>
            <p:nvSpPr>
              <p:cNvPr id="52" name="弧形 51"/>
              <p:cNvSpPr/>
              <p:nvPr/>
            </p:nvSpPr>
            <p:spPr>
              <a:xfrm>
                <a:off x="6767" y="5667"/>
                <a:ext cx="2581" cy="2581"/>
              </a:xfrm>
              <a:prstGeom prst="arc">
                <a:avLst>
                  <a:gd name="adj1" fmla="val 4378768"/>
                  <a:gd name="adj2" fmla="val 10176547"/>
                </a:avLst>
              </a:prstGeom>
              <a:ln w="28575">
                <a:solidFill>
                  <a:srgbClr val="FF836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sp>
            <p:nvSpPr>
              <p:cNvPr id="41" name="弧形 40"/>
              <p:cNvSpPr/>
              <p:nvPr/>
            </p:nvSpPr>
            <p:spPr>
              <a:xfrm>
                <a:off x="8438" y="5581"/>
                <a:ext cx="2581" cy="2581"/>
              </a:xfrm>
              <a:prstGeom prst="arc">
                <a:avLst>
                  <a:gd name="adj1" fmla="val 165247"/>
                  <a:gd name="adj2" fmla="val 4454669"/>
                </a:avLst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sp>
            <p:nvSpPr>
              <p:cNvPr id="32" name="弧形 31"/>
              <p:cNvSpPr/>
              <p:nvPr/>
            </p:nvSpPr>
            <p:spPr>
              <a:xfrm>
                <a:off x="8185" y="4109"/>
                <a:ext cx="2581" cy="2581"/>
              </a:xfrm>
              <a:prstGeom prst="arc">
                <a:avLst>
                  <a:gd name="adj1" fmla="val 16200000"/>
                  <a:gd name="adj2" fmla="val 20744524"/>
                </a:avLst>
              </a:prstGeom>
              <a:ln w="28575">
                <a:solidFill>
                  <a:srgbClr val="5F6CA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sp>
            <p:nvSpPr>
              <p:cNvPr id="2" name="立方体 1"/>
              <p:cNvSpPr/>
              <p:nvPr/>
            </p:nvSpPr>
            <p:spPr>
              <a:xfrm>
                <a:off x="8112" y="3558"/>
                <a:ext cx="1524" cy="1479"/>
              </a:xfrm>
              <a:prstGeom prst="cube">
                <a:avLst>
                  <a:gd name="adj" fmla="val 13793"/>
                </a:avLst>
              </a:prstGeom>
              <a:solidFill>
                <a:srgbClr val="5F6CAF"/>
              </a:solidFill>
              <a:ln w="25400">
                <a:solidFill>
                  <a:srgbClr val="452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sp>
            <p:nvSpPr>
              <p:cNvPr id="18" name="立方体 17"/>
              <p:cNvSpPr/>
              <p:nvPr/>
            </p:nvSpPr>
            <p:spPr>
              <a:xfrm>
                <a:off x="6252" y="5581"/>
                <a:ext cx="1524" cy="1479"/>
              </a:xfrm>
              <a:prstGeom prst="cube">
                <a:avLst>
                  <a:gd name="adj" fmla="val 13793"/>
                </a:avLst>
              </a:prstGeom>
              <a:solidFill>
                <a:srgbClr val="FFB677"/>
              </a:solidFill>
              <a:ln w="25400">
                <a:solidFill>
                  <a:srgbClr val="452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sp>
            <p:nvSpPr>
              <p:cNvPr id="3" name="立方体 2"/>
              <p:cNvSpPr/>
              <p:nvPr/>
            </p:nvSpPr>
            <p:spPr>
              <a:xfrm>
                <a:off x="8185" y="7345"/>
                <a:ext cx="1524" cy="1479"/>
              </a:xfrm>
              <a:prstGeom prst="cube">
                <a:avLst>
                  <a:gd name="adj" fmla="val 13793"/>
                </a:avLst>
              </a:prstGeom>
              <a:solidFill>
                <a:srgbClr val="FF8364"/>
              </a:solidFill>
              <a:ln w="25400">
                <a:solidFill>
                  <a:srgbClr val="452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sp>
            <p:nvSpPr>
              <p:cNvPr id="4" name="立方体 3"/>
              <p:cNvSpPr/>
              <p:nvPr/>
            </p:nvSpPr>
            <p:spPr>
              <a:xfrm>
                <a:off x="9933" y="5454"/>
                <a:ext cx="1524" cy="1479"/>
              </a:xfrm>
              <a:prstGeom prst="cube">
                <a:avLst>
                  <a:gd name="adj" fmla="val 13793"/>
                </a:avLst>
              </a:prstGeom>
              <a:solidFill>
                <a:schemeClr val="bg1">
                  <a:lumMod val="65000"/>
                </a:schemeClr>
              </a:solidFill>
              <a:ln w="25400">
                <a:solidFill>
                  <a:srgbClr val="452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sp>
            <p:nvSpPr>
              <p:cNvPr id="5" name="文本框 4"/>
              <p:cNvSpPr txBox="1"/>
              <p:nvPr/>
            </p:nvSpPr>
            <p:spPr>
              <a:xfrm>
                <a:off x="8367" y="3730"/>
                <a:ext cx="801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800">
                    <a:solidFill>
                      <a:schemeClr val="tx1"/>
                    </a:solidFill>
                    <a:latin typeface="Algerian" panose="04020705040A02060702" charset="0"/>
                    <a:cs typeface="Algerian" panose="04020705040A02060702" charset="0"/>
                  </a:rPr>
                  <a:t>A</a:t>
                </a: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10218" y="5652"/>
                <a:ext cx="801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800">
                    <a:solidFill>
                      <a:schemeClr val="tx1"/>
                    </a:solidFill>
                    <a:latin typeface="Algerian" panose="04020705040A02060702" charset="0"/>
                    <a:cs typeface="Algerian" panose="04020705040A02060702" charset="0"/>
                  </a:rPr>
                  <a:t>C</a:t>
                </a: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6520" y="5738"/>
                <a:ext cx="801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800">
                    <a:solidFill>
                      <a:schemeClr val="tx1"/>
                    </a:solidFill>
                    <a:latin typeface="Algerian" panose="04020705040A02060702" charset="0"/>
                    <a:cs typeface="Algerian" panose="04020705040A02060702" charset="0"/>
                  </a:rPr>
                  <a:t>B</a:t>
                </a: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8482" y="7517"/>
                <a:ext cx="801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800">
                    <a:solidFill>
                      <a:schemeClr val="tx1"/>
                    </a:solidFill>
                    <a:latin typeface="Algerian" panose="04020705040A02060702" charset="0"/>
                    <a:cs typeface="Algerian" panose="04020705040A02060702" charset="0"/>
                  </a:rPr>
                  <a:t>D</a:t>
                </a:r>
              </a:p>
            </p:txBody>
          </p:sp>
          <p:sp>
            <p:nvSpPr>
              <p:cNvPr id="40" name="直角三角形 39"/>
              <p:cNvSpPr/>
              <p:nvPr/>
            </p:nvSpPr>
            <p:spPr>
              <a:xfrm rot="18360000">
                <a:off x="10604" y="4955"/>
                <a:ext cx="242" cy="239"/>
              </a:xfrm>
              <a:prstGeom prst="rtTriangle">
                <a:avLst/>
              </a:prstGeom>
              <a:solidFill>
                <a:srgbClr val="5F6C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sp>
            <p:nvSpPr>
              <p:cNvPr id="42" name="直角三角形 41"/>
              <p:cNvSpPr/>
              <p:nvPr/>
            </p:nvSpPr>
            <p:spPr>
              <a:xfrm rot="1920000">
                <a:off x="9979" y="7973"/>
                <a:ext cx="242" cy="239"/>
              </a:xfrm>
              <a:prstGeom prst="rtTriangl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sp>
            <p:nvSpPr>
              <p:cNvPr id="53" name="直角三角形 52"/>
              <p:cNvSpPr/>
              <p:nvPr/>
            </p:nvSpPr>
            <p:spPr>
              <a:xfrm rot="6960000">
                <a:off x="6674" y="7183"/>
                <a:ext cx="242" cy="239"/>
              </a:xfrm>
              <a:prstGeom prst="rtTriangle">
                <a:avLst/>
              </a:prstGeom>
              <a:solidFill>
                <a:srgbClr val="FF83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sp>
            <p:nvSpPr>
              <p:cNvPr id="56" name="直角三角形 55"/>
              <p:cNvSpPr/>
              <p:nvPr/>
            </p:nvSpPr>
            <p:spPr>
              <a:xfrm rot="12300000">
                <a:off x="7622" y="4308"/>
                <a:ext cx="242" cy="239"/>
              </a:xfrm>
              <a:prstGeom prst="rtTriangle">
                <a:avLst/>
              </a:prstGeom>
              <a:solidFill>
                <a:srgbClr val="FFB6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11159" y="2313"/>
              <a:ext cx="6142" cy="6853"/>
              <a:chOff x="11563" y="2321"/>
              <a:chExt cx="6142" cy="6853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11563" y="2321"/>
                <a:ext cx="6142" cy="2588"/>
                <a:chOff x="10189" y="3396"/>
                <a:chExt cx="6142" cy="2588"/>
              </a:xfrm>
            </p:grpSpPr>
            <p:sp>
              <p:nvSpPr>
                <p:cNvPr id="231" name="文本框 230"/>
                <p:cNvSpPr txBox="1"/>
                <p:nvPr/>
              </p:nvSpPr>
              <p:spPr>
                <a:xfrm>
                  <a:off x="10189" y="3396"/>
                  <a:ext cx="3674" cy="6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altLang="zh-CN" sz="2000" b="1">
                      <a:solidFill>
                        <a:schemeClr val="tx1"/>
                      </a:solidFill>
                      <a:latin typeface="Algerian" panose="04020705040A02060702" charset="0"/>
                      <a:sym typeface="+mn-ea"/>
                    </a:rPr>
                    <a:t>ADD TITLE HERE</a:t>
                  </a:r>
                  <a:endParaRPr lang="en-US" altLang="zh-CN" sz="2000" b="1">
                    <a:solidFill>
                      <a:schemeClr val="tx1"/>
                    </a:solidFill>
                    <a:latin typeface="Algerian" panose="04020705040A02060702" charset="0"/>
                    <a:ea typeface="思源黑体 CN Normal" panose="020B0400000000000000" charset="-122"/>
                    <a:sym typeface="+mn-ea"/>
                  </a:endParaRPr>
                </a:p>
              </p:txBody>
            </p:sp>
            <p:sp>
              <p:nvSpPr>
                <p:cNvPr id="232" name="文本框 231"/>
                <p:cNvSpPr txBox="1"/>
                <p:nvPr/>
              </p:nvSpPr>
              <p:spPr>
                <a:xfrm>
                  <a:off x="10189" y="3876"/>
                  <a:ext cx="6142" cy="21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>
                    <a:lnSpc>
                      <a:spcPct val="110000"/>
                    </a:lnSpc>
                  </a:pPr>
                  <a:r>
                    <a:rPr sz="1600"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Describe the topic of the section here</a:t>
                  </a:r>
                  <a:r>
                    <a:rPr lang="en-US" sz="1600"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 </a:t>
                  </a:r>
                  <a:r>
                    <a:rPr sz="1600"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Describe the topic of the section here</a:t>
                  </a:r>
                  <a:r>
                    <a:rPr lang="en-US" sz="1600"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  </a:t>
                  </a:r>
                  <a:r>
                    <a:rPr sz="1600"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Describe the topic of the section here</a:t>
                  </a:r>
                  <a:r>
                    <a:rPr lang="en-US" sz="1600"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 </a:t>
                  </a:r>
                  <a:r>
                    <a:rPr sz="1600"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Describe the topic of the section here</a:t>
                  </a:r>
                  <a:endParaRPr lang="en-US" sz="1600">
                    <a:solidFill>
                      <a:schemeClr val="tx1"/>
                    </a:solidFill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endParaRPr>
                </a:p>
              </p:txBody>
            </p:sp>
          </p:grpSp>
          <p:grpSp>
            <p:nvGrpSpPr>
              <p:cNvPr id="15" name="组合 14"/>
              <p:cNvGrpSpPr/>
              <p:nvPr/>
            </p:nvGrpSpPr>
            <p:grpSpPr>
              <a:xfrm>
                <a:off x="11563" y="6586"/>
                <a:ext cx="6142" cy="2588"/>
                <a:chOff x="10189" y="3396"/>
                <a:chExt cx="6142" cy="2588"/>
              </a:xfrm>
            </p:grpSpPr>
            <p:sp>
              <p:nvSpPr>
                <p:cNvPr id="16" name="文本框 15"/>
                <p:cNvSpPr txBox="1"/>
                <p:nvPr/>
              </p:nvSpPr>
              <p:spPr>
                <a:xfrm>
                  <a:off x="10189" y="3396"/>
                  <a:ext cx="3674" cy="6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altLang="zh-CN" sz="2000" b="1">
                      <a:solidFill>
                        <a:schemeClr val="tx1"/>
                      </a:solidFill>
                      <a:latin typeface="Algerian" panose="04020705040A02060702" charset="0"/>
                      <a:sym typeface="+mn-ea"/>
                    </a:rPr>
                    <a:t>ADD TITLE HERE</a:t>
                  </a:r>
                  <a:endParaRPr lang="en-US" altLang="zh-CN" sz="2000" b="1">
                    <a:solidFill>
                      <a:schemeClr val="tx1"/>
                    </a:solidFill>
                    <a:latin typeface="Algerian" panose="04020705040A02060702" charset="0"/>
                    <a:ea typeface="思源黑体 CN Normal" panose="020B0400000000000000" charset="-122"/>
                    <a:sym typeface="+mn-ea"/>
                  </a:endParaRPr>
                </a:p>
              </p:txBody>
            </p:sp>
            <p:sp>
              <p:nvSpPr>
                <p:cNvPr id="17" name="文本框 16"/>
                <p:cNvSpPr txBox="1"/>
                <p:nvPr/>
              </p:nvSpPr>
              <p:spPr>
                <a:xfrm>
                  <a:off x="10189" y="3876"/>
                  <a:ext cx="6142" cy="21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>
                    <a:lnSpc>
                      <a:spcPct val="110000"/>
                    </a:lnSpc>
                  </a:pPr>
                  <a:r>
                    <a:rPr sz="1600"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Describe the topic of the section here</a:t>
                  </a:r>
                  <a:r>
                    <a:rPr lang="en-US" sz="1600"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 </a:t>
                  </a:r>
                  <a:r>
                    <a:rPr sz="1600"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Describe the topic of the section here</a:t>
                  </a:r>
                  <a:r>
                    <a:rPr lang="en-US" sz="1600"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  </a:t>
                  </a:r>
                  <a:r>
                    <a:rPr sz="1600"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Describe the topic of the section here</a:t>
                  </a:r>
                  <a:r>
                    <a:rPr lang="en-US" sz="1600"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 </a:t>
                  </a:r>
                  <a:r>
                    <a:rPr sz="1600"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Describe the topic of the section here</a:t>
                  </a:r>
                  <a:endParaRPr lang="en-US" sz="1600">
                    <a:solidFill>
                      <a:schemeClr val="tx1"/>
                    </a:solidFill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endParaRPr>
                </a:p>
              </p:txBody>
            </p:sp>
          </p:grpSp>
        </p:grpSp>
        <p:grpSp>
          <p:nvGrpSpPr>
            <p:cNvPr id="27" name="组合 26"/>
            <p:cNvGrpSpPr/>
            <p:nvPr/>
          </p:nvGrpSpPr>
          <p:grpSpPr>
            <a:xfrm>
              <a:off x="1545" y="2313"/>
              <a:ext cx="6142" cy="6854"/>
              <a:chOff x="11563" y="2321"/>
              <a:chExt cx="6142" cy="6854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11563" y="2321"/>
                <a:ext cx="6142" cy="2589"/>
                <a:chOff x="10189" y="3396"/>
                <a:chExt cx="6142" cy="2589"/>
              </a:xfrm>
            </p:grpSpPr>
            <p:sp>
              <p:nvSpPr>
                <p:cNvPr id="31" name="文本框 30"/>
                <p:cNvSpPr txBox="1"/>
                <p:nvPr/>
              </p:nvSpPr>
              <p:spPr>
                <a:xfrm>
                  <a:off x="12657" y="3396"/>
                  <a:ext cx="3674" cy="6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altLang="zh-CN" sz="2000" b="1">
                      <a:solidFill>
                        <a:schemeClr val="tx1"/>
                      </a:solidFill>
                      <a:latin typeface="Algerian" panose="04020705040A02060702" charset="0"/>
                      <a:sym typeface="+mn-ea"/>
                    </a:rPr>
                    <a:t>ADD TITLE HERE</a:t>
                  </a:r>
                  <a:endParaRPr lang="en-US" altLang="zh-CN" sz="2000" b="1">
                    <a:solidFill>
                      <a:schemeClr val="tx1"/>
                    </a:solidFill>
                    <a:latin typeface="Algerian" panose="04020705040A02060702" charset="0"/>
                    <a:ea typeface="思源黑体 CN Normal" panose="020B0400000000000000" charset="-122"/>
                    <a:sym typeface="+mn-ea"/>
                  </a:endParaRPr>
                </a:p>
              </p:txBody>
            </p:sp>
            <p:sp>
              <p:nvSpPr>
                <p:cNvPr id="33" name="文本框 32"/>
                <p:cNvSpPr txBox="1"/>
                <p:nvPr/>
              </p:nvSpPr>
              <p:spPr>
                <a:xfrm>
                  <a:off x="10189" y="3876"/>
                  <a:ext cx="6142" cy="21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>
                    <a:lnSpc>
                      <a:spcPct val="110000"/>
                    </a:lnSpc>
                  </a:pPr>
                  <a:r>
                    <a:rPr sz="1600"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Describe the topic of the section here</a:t>
                  </a:r>
                  <a:r>
                    <a:rPr lang="en-US" sz="1600"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 </a:t>
                  </a:r>
                  <a:r>
                    <a:rPr sz="1600"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Describe the topic of the section here</a:t>
                  </a:r>
                  <a:r>
                    <a:rPr lang="en-US" sz="1600"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  </a:t>
                  </a:r>
                  <a:r>
                    <a:rPr sz="1600"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Describe the topic of the section here</a:t>
                  </a:r>
                  <a:r>
                    <a:rPr lang="en-US" sz="1600"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 </a:t>
                  </a:r>
                  <a:r>
                    <a:rPr sz="1600"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Describe the topic of the section here</a:t>
                  </a:r>
                  <a:endParaRPr lang="en-US" sz="1600">
                    <a:solidFill>
                      <a:schemeClr val="tx1"/>
                    </a:solidFill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endParaRPr>
                </a:p>
              </p:txBody>
            </p:sp>
          </p:grpSp>
          <p:grpSp>
            <p:nvGrpSpPr>
              <p:cNvPr id="34" name="组合 33"/>
              <p:cNvGrpSpPr/>
              <p:nvPr/>
            </p:nvGrpSpPr>
            <p:grpSpPr>
              <a:xfrm>
                <a:off x="11563" y="6586"/>
                <a:ext cx="6142" cy="2589"/>
                <a:chOff x="10189" y="3396"/>
                <a:chExt cx="6142" cy="2589"/>
              </a:xfrm>
            </p:grpSpPr>
            <p:sp>
              <p:nvSpPr>
                <p:cNvPr id="35" name="文本框 34"/>
                <p:cNvSpPr txBox="1"/>
                <p:nvPr/>
              </p:nvSpPr>
              <p:spPr>
                <a:xfrm>
                  <a:off x="12657" y="3396"/>
                  <a:ext cx="3674" cy="6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altLang="zh-CN" sz="2000" b="1">
                      <a:solidFill>
                        <a:schemeClr val="tx1"/>
                      </a:solidFill>
                      <a:latin typeface="Algerian" panose="04020705040A02060702" charset="0"/>
                      <a:sym typeface="+mn-ea"/>
                    </a:rPr>
                    <a:t>ADD TITLE HERE</a:t>
                  </a:r>
                  <a:endParaRPr lang="en-US" altLang="zh-CN" sz="2000" b="1">
                    <a:solidFill>
                      <a:schemeClr val="tx1"/>
                    </a:solidFill>
                    <a:latin typeface="Algerian" panose="04020705040A02060702" charset="0"/>
                    <a:ea typeface="思源黑体 CN Normal" panose="020B0400000000000000" charset="-122"/>
                    <a:sym typeface="+mn-ea"/>
                  </a:endParaRPr>
                </a:p>
              </p:txBody>
            </p:sp>
            <p:sp>
              <p:nvSpPr>
                <p:cNvPr id="36" name="文本框 35"/>
                <p:cNvSpPr txBox="1"/>
                <p:nvPr/>
              </p:nvSpPr>
              <p:spPr>
                <a:xfrm>
                  <a:off x="10189" y="3876"/>
                  <a:ext cx="6142" cy="21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>
                    <a:lnSpc>
                      <a:spcPct val="110000"/>
                    </a:lnSpc>
                  </a:pPr>
                  <a:r>
                    <a:rPr sz="1600"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Describe the topic of the section here</a:t>
                  </a:r>
                  <a:r>
                    <a:rPr lang="en-US" sz="1600"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 </a:t>
                  </a:r>
                  <a:r>
                    <a:rPr sz="1600"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Describe the topic of the section here</a:t>
                  </a:r>
                  <a:r>
                    <a:rPr lang="en-US" sz="1600"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  </a:t>
                  </a:r>
                  <a:r>
                    <a:rPr sz="1600"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Describe the topic of the section here</a:t>
                  </a:r>
                  <a:r>
                    <a:rPr lang="en-US" sz="1600"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 </a:t>
                  </a:r>
                  <a:r>
                    <a:rPr sz="1600"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Describe the topic of the section here</a:t>
                  </a:r>
                  <a:endParaRPr lang="en-US" sz="1600">
                    <a:solidFill>
                      <a:schemeClr val="tx1"/>
                    </a:solidFill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endParaRPr>
                </a:p>
              </p:txBody>
            </p:sp>
          </p:grpSp>
        </p:grpSp>
      </p:grp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组合 177"/>
          <p:cNvGrpSpPr/>
          <p:nvPr/>
        </p:nvGrpSpPr>
        <p:grpSpPr>
          <a:xfrm>
            <a:off x="-233680" y="-268605"/>
            <a:ext cx="12599670" cy="7440930"/>
            <a:chOff x="-368" y="-423"/>
            <a:chExt cx="19842" cy="11718"/>
          </a:xfrm>
        </p:grpSpPr>
        <p:grpSp>
          <p:nvGrpSpPr>
            <p:cNvPr id="158" name="组合 157"/>
            <p:cNvGrpSpPr/>
            <p:nvPr/>
          </p:nvGrpSpPr>
          <p:grpSpPr>
            <a:xfrm>
              <a:off x="-368" y="-423"/>
              <a:ext cx="19842" cy="11580"/>
              <a:chOff x="-368" y="-423"/>
              <a:chExt cx="19842" cy="11580"/>
            </a:xfrm>
          </p:grpSpPr>
          <p:grpSp>
            <p:nvGrpSpPr>
              <p:cNvPr id="150" name="组合 149"/>
              <p:cNvGrpSpPr/>
              <p:nvPr/>
            </p:nvGrpSpPr>
            <p:grpSpPr>
              <a:xfrm>
                <a:off x="-368" y="-423"/>
                <a:ext cx="19842" cy="11581"/>
                <a:chOff x="-368" y="-423"/>
                <a:chExt cx="19842" cy="11581"/>
              </a:xfrm>
            </p:grpSpPr>
            <p:grpSp>
              <p:nvGrpSpPr>
                <p:cNvPr id="67" name="组合 66"/>
                <p:cNvGrpSpPr/>
                <p:nvPr/>
              </p:nvGrpSpPr>
              <p:grpSpPr>
                <a:xfrm>
                  <a:off x="-368" y="0"/>
                  <a:ext cx="19842" cy="10996"/>
                  <a:chOff x="-368" y="0"/>
                  <a:chExt cx="19842" cy="10996"/>
                </a:xfrm>
              </p:grpSpPr>
              <p:grpSp>
                <p:nvGrpSpPr>
                  <p:cNvPr id="58" name="组合 57"/>
                  <p:cNvGrpSpPr/>
                  <p:nvPr/>
                </p:nvGrpSpPr>
                <p:grpSpPr>
                  <a:xfrm>
                    <a:off x="-368" y="0"/>
                    <a:ext cx="19843" cy="10996"/>
                    <a:chOff x="-368" y="0"/>
                    <a:chExt cx="19843" cy="10996"/>
                  </a:xfrm>
                </p:grpSpPr>
                <p:grpSp>
                  <p:nvGrpSpPr>
                    <p:cNvPr id="12" name="组合 11"/>
                    <p:cNvGrpSpPr/>
                    <p:nvPr/>
                  </p:nvGrpSpPr>
                  <p:grpSpPr>
                    <a:xfrm>
                      <a:off x="13097" y="0"/>
                      <a:ext cx="6378" cy="10997"/>
                      <a:chOff x="13097" y="0"/>
                      <a:chExt cx="6378" cy="10997"/>
                    </a:xfrm>
                  </p:grpSpPr>
                  <p:grpSp>
                    <p:nvGrpSpPr>
                      <p:cNvPr id="7" name="组合 6"/>
                      <p:cNvGrpSpPr/>
                      <p:nvPr/>
                    </p:nvGrpSpPr>
                    <p:grpSpPr>
                      <a:xfrm>
                        <a:off x="13097" y="0"/>
                        <a:ext cx="6378" cy="3264"/>
                        <a:chOff x="13097" y="0"/>
                        <a:chExt cx="6378" cy="3264"/>
                      </a:xfrm>
                    </p:grpSpPr>
                    <p:sp>
                      <p:nvSpPr>
                        <p:cNvPr id="7390" name="Google Shape;7390;p74"/>
                        <p:cNvSpPr/>
                        <p:nvPr/>
                      </p:nvSpPr>
                      <p:spPr>
                        <a:xfrm flipH="1">
                          <a:off x="13097" y="0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" name="Google Shape;7390;p74"/>
                        <p:cNvSpPr/>
                        <p:nvPr/>
                      </p:nvSpPr>
                      <p:spPr>
                        <a:xfrm flipV="1">
                          <a:off x="13373" y="474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" name="组合 7"/>
                      <p:cNvGrpSpPr/>
                      <p:nvPr/>
                    </p:nvGrpSpPr>
                    <p:grpSpPr>
                      <a:xfrm>
                        <a:off x="13097" y="7733"/>
                        <a:ext cx="6378" cy="3264"/>
                        <a:chOff x="13097" y="0"/>
                        <a:chExt cx="6378" cy="3264"/>
                      </a:xfrm>
                    </p:grpSpPr>
                    <p:sp>
                      <p:nvSpPr>
                        <p:cNvPr id="9" name="Google Shape;7390;p74"/>
                        <p:cNvSpPr/>
                        <p:nvPr/>
                      </p:nvSpPr>
                      <p:spPr>
                        <a:xfrm flipH="1">
                          <a:off x="13097" y="0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" name="Google Shape;7390;p74"/>
                        <p:cNvSpPr/>
                        <p:nvPr/>
                      </p:nvSpPr>
                      <p:spPr>
                        <a:xfrm flipV="1">
                          <a:off x="13373" y="474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19" name="组合 18"/>
                    <p:cNvGrpSpPr/>
                    <p:nvPr/>
                  </p:nvGrpSpPr>
                  <p:grpSpPr>
                    <a:xfrm>
                      <a:off x="-368" y="0"/>
                      <a:ext cx="6378" cy="10997"/>
                      <a:chOff x="13097" y="0"/>
                      <a:chExt cx="6378" cy="10997"/>
                    </a:xfrm>
                  </p:grpSpPr>
                  <p:grpSp>
                    <p:nvGrpSpPr>
                      <p:cNvPr id="20" name="组合 19"/>
                      <p:cNvGrpSpPr/>
                      <p:nvPr/>
                    </p:nvGrpSpPr>
                    <p:grpSpPr>
                      <a:xfrm>
                        <a:off x="13097" y="0"/>
                        <a:ext cx="6378" cy="3264"/>
                        <a:chOff x="13097" y="0"/>
                        <a:chExt cx="6378" cy="3264"/>
                      </a:xfrm>
                    </p:grpSpPr>
                    <p:sp>
                      <p:nvSpPr>
                        <p:cNvPr id="21" name="Google Shape;7390;p74"/>
                        <p:cNvSpPr/>
                        <p:nvPr/>
                      </p:nvSpPr>
                      <p:spPr>
                        <a:xfrm flipH="1">
                          <a:off x="13097" y="0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2" name="Google Shape;7390;p74"/>
                        <p:cNvSpPr/>
                        <p:nvPr/>
                      </p:nvSpPr>
                      <p:spPr>
                        <a:xfrm flipV="1">
                          <a:off x="13373" y="474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3" name="组合 22"/>
                      <p:cNvGrpSpPr/>
                      <p:nvPr/>
                    </p:nvGrpSpPr>
                    <p:grpSpPr>
                      <a:xfrm>
                        <a:off x="13097" y="7733"/>
                        <a:ext cx="6378" cy="3264"/>
                        <a:chOff x="13097" y="0"/>
                        <a:chExt cx="6378" cy="3264"/>
                      </a:xfrm>
                    </p:grpSpPr>
                    <p:sp>
                      <p:nvSpPr>
                        <p:cNvPr id="24" name="Google Shape;7390;p74"/>
                        <p:cNvSpPr/>
                        <p:nvPr/>
                      </p:nvSpPr>
                      <p:spPr>
                        <a:xfrm flipH="1">
                          <a:off x="13097" y="0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6" name="Google Shape;7390;p74"/>
                        <p:cNvSpPr/>
                        <p:nvPr/>
                      </p:nvSpPr>
                      <p:spPr>
                        <a:xfrm flipV="1">
                          <a:off x="13373" y="474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  <p:sp>
                <p:nvSpPr>
                  <p:cNvPr id="62" name="圆角矩形 61"/>
                  <p:cNvSpPr/>
                  <p:nvPr/>
                </p:nvSpPr>
                <p:spPr>
                  <a:xfrm>
                    <a:off x="569" y="834"/>
                    <a:ext cx="17466" cy="9671"/>
                  </a:xfrm>
                  <a:prstGeom prst="roundRect">
                    <a:avLst/>
                  </a:prstGeom>
                  <a:solidFill>
                    <a:srgbClr val="452666"/>
                  </a:solidFill>
                  <a:ln w="25400">
                    <a:solidFill>
                      <a:srgbClr val="4526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1" name="圆角矩形 60"/>
                  <p:cNvSpPr/>
                  <p:nvPr/>
                </p:nvSpPr>
                <p:spPr>
                  <a:xfrm>
                    <a:off x="867" y="565"/>
                    <a:ext cx="17466" cy="9671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25400">
                    <a:solidFill>
                      <a:srgbClr val="4526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68" name="组合 67"/>
                <p:cNvGrpSpPr/>
                <p:nvPr/>
              </p:nvGrpSpPr>
              <p:grpSpPr>
                <a:xfrm flipH="1">
                  <a:off x="-311" y="7896"/>
                  <a:ext cx="3494" cy="3262"/>
                  <a:chOff x="10068" y="4345"/>
                  <a:chExt cx="3187" cy="2975"/>
                </a:xfrm>
              </p:grpSpPr>
              <p:grpSp>
                <p:nvGrpSpPr>
                  <p:cNvPr id="69" name="Google Shape;7643;p74"/>
                  <p:cNvGrpSpPr/>
                  <p:nvPr/>
                </p:nvGrpSpPr>
                <p:grpSpPr>
                  <a:xfrm>
                    <a:off x="10068" y="4345"/>
                    <a:ext cx="1797" cy="1889"/>
                    <a:chOff x="6309575" y="2794100"/>
                    <a:chExt cx="1141375" cy="1199325"/>
                  </a:xfrm>
                </p:grpSpPr>
                <p:sp>
                  <p:nvSpPr>
                    <p:cNvPr id="129" name="Google Shape;7644;p74"/>
                    <p:cNvSpPr/>
                    <p:nvPr/>
                  </p:nvSpPr>
                  <p:spPr>
                    <a:xfrm flipH="1">
                      <a:off x="6309575" y="2885850"/>
                      <a:ext cx="1125425" cy="1107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303" extrusionOk="0">
                          <a:moveTo>
                            <a:pt x="41046" y="1"/>
                          </a:moveTo>
                          <a:cubicBezTo>
                            <a:pt x="40123" y="1"/>
                            <a:pt x="39196" y="350"/>
                            <a:pt x="38481" y="1049"/>
                          </a:cubicBezTo>
                          <a:lnTo>
                            <a:pt x="1429" y="38132"/>
                          </a:lnTo>
                          <a:cubicBezTo>
                            <a:pt x="1" y="39530"/>
                            <a:pt x="1" y="41810"/>
                            <a:pt x="1429" y="43238"/>
                          </a:cubicBezTo>
                          <a:cubicBezTo>
                            <a:pt x="2098" y="43907"/>
                            <a:pt x="3010" y="44302"/>
                            <a:pt x="3982" y="44302"/>
                          </a:cubicBezTo>
                          <a:cubicBezTo>
                            <a:pt x="4925" y="44302"/>
                            <a:pt x="5836" y="43907"/>
                            <a:pt x="6505" y="43238"/>
                          </a:cubicBezTo>
                          <a:lnTo>
                            <a:pt x="43588" y="6156"/>
                          </a:lnTo>
                          <a:cubicBezTo>
                            <a:pt x="45017" y="4757"/>
                            <a:pt x="45017" y="2478"/>
                            <a:pt x="43588" y="1049"/>
                          </a:cubicBezTo>
                          <a:cubicBezTo>
                            <a:pt x="42889" y="350"/>
                            <a:pt x="41969" y="1"/>
                            <a:pt x="41046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0" name="Google Shape;7645;p74"/>
                    <p:cNvSpPr/>
                    <p:nvPr/>
                  </p:nvSpPr>
                  <p:spPr>
                    <a:xfrm flipH="1">
                      <a:off x="6346800" y="2812725"/>
                      <a:ext cx="1082875" cy="10695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315" h="42782" extrusionOk="0">
                          <a:moveTo>
                            <a:pt x="40199" y="0"/>
                          </a:moveTo>
                          <a:cubicBezTo>
                            <a:pt x="39469" y="0"/>
                            <a:pt x="38740" y="281"/>
                            <a:pt x="38177" y="843"/>
                          </a:cubicBezTo>
                          <a:lnTo>
                            <a:pt x="1095" y="37926"/>
                          </a:lnTo>
                          <a:cubicBezTo>
                            <a:pt x="0" y="39020"/>
                            <a:pt x="0" y="40844"/>
                            <a:pt x="1095" y="41938"/>
                          </a:cubicBezTo>
                          <a:cubicBezTo>
                            <a:pt x="1657" y="42501"/>
                            <a:pt x="2386" y="42782"/>
                            <a:pt x="3116" y="42782"/>
                          </a:cubicBezTo>
                          <a:cubicBezTo>
                            <a:pt x="3845" y="42782"/>
                            <a:pt x="4575" y="42501"/>
                            <a:pt x="5137" y="41938"/>
                          </a:cubicBezTo>
                          <a:lnTo>
                            <a:pt x="42220" y="4886"/>
                          </a:lnTo>
                          <a:cubicBezTo>
                            <a:pt x="43314" y="3761"/>
                            <a:pt x="43314" y="1968"/>
                            <a:pt x="42220" y="843"/>
                          </a:cubicBezTo>
                          <a:cubicBezTo>
                            <a:pt x="41658" y="281"/>
                            <a:pt x="40928" y="0"/>
                            <a:pt x="40199" y="0"/>
                          </a:cubicBezTo>
                          <a:close/>
                        </a:path>
                      </a:pathLst>
                    </a:custGeom>
                    <a:solidFill>
                      <a:srgbClr val="37C1CA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2" name="Google Shape;7646;p74"/>
                    <p:cNvSpPr/>
                    <p:nvPr/>
                  </p:nvSpPr>
                  <p:spPr>
                    <a:xfrm flipH="1">
                      <a:off x="6325525" y="2794100"/>
                      <a:ext cx="1125425" cy="1107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295" extrusionOk="0">
                          <a:moveTo>
                            <a:pt x="41034" y="1528"/>
                          </a:moveTo>
                          <a:cubicBezTo>
                            <a:pt x="42919" y="1528"/>
                            <a:pt x="43831" y="3777"/>
                            <a:pt x="42524" y="5084"/>
                          </a:cubicBezTo>
                          <a:lnTo>
                            <a:pt x="5441" y="42167"/>
                          </a:lnTo>
                          <a:cubicBezTo>
                            <a:pt x="5031" y="42562"/>
                            <a:pt x="4499" y="42759"/>
                            <a:pt x="3967" y="42759"/>
                          </a:cubicBezTo>
                          <a:cubicBezTo>
                            <a:pt x="3435" y="42759"/>
                            <a:pt x="2903" y="42562"/>
                            <a:pt x="2493" y="42167"/>
                          </a:cubicBezTo>
                          <a:cubicBezTo>
                            <a:pt x="1672" y="41346"/>
                            <a:pt x="1672" y="40008"/>
                            <a:pt x="2493" y="39218"/>
                          </a:cubicBezTo>
                          <a:lnTo>
                            <a:pt x="39575" y="2136"/>
                          </a:lnTo>
                          <a:cubicBezTo>
                            <a:pt x="39971" y="1740"/>
                            <a:pt x="40487" y="1528"/>
                            <a:pt x="41034" y="1528"/>
                          </a:cubicBezTo>
                          <a:close/>
                          <a:moveTo>
                            <a:pt x="41046" y="0"/>
                          </a:moveTo>
                          <a:cubicBezTo>
                            <a:pt x="40123" y="0"/>
                            <a:pt x="39195" y="357"/>
                            <a:pt x="38481" y="1072"/>
                          </a:cubicBezTo>
                          <a:lnTo>
                            <a:pt x="1429" y="38124"/>
                          </a:lnTo>
                          <a:cubicBezTo>
                            <a:pt x="0" y="39522"/>
                            <a:pt x="0" y="41832"/>
                            <a:pt x="1429" y="43230"/>
                          </a:cubicBezTo>
                          <a:cubicBezTo>
                            <a:pt x="2098" y="43899"/>
                            <a:pt x="3009" y="44294"/>
                            <a:pt x="3982" y="44294"/>
                          </a:cubicBezTo>
                          <a:cubicBezTo>
                            <a:pt x="4924" y="44294"/>
                            <a:pt x="5836" y="43899"/>
                            <a:pt x="6535" y="43230"/>
                          </a:cubicBezTo>
                          <a:lnTo>
                            <a:pt x="43588" y="6178"/>
                          </a:lnTo>
                          <a:cubicBezTo>
                            <a:pt x="45016" y="4750"/>
                            <a:pt x="45016" y="2470"/>
                            <a:pt x="43588" y="1072"/>
                          </a:cubicBezTo>
                          <a:cubicBezTo>
                            <a:pt x="42889" y="357"/>
                            <a:pt x="41969" y="0"/>
                            <a:pt x="41046" y="0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3" name="Google Shape;7647;p74"/>
                    <p:cNvSpPr/>
                    <p:nvPr/>
                  </p:nvSpPr>
                  <p:spPr>
                    <a:xfrm flipH="1">
                      <a:off x="6357450" y="2815550"/>
                      <a:ext cx="126925" cy="127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077" h="5108" extrusionOk="0">
                          <a:moveTo>
                            <a:pt x="2523" y="1"/>
                          </a:moveTo>
                          <a:cubicBezTo>
                            <a:pt x="1125" y="1"/>
                            <a:pt x="1" y="1156"/>
                            <a:pt x="1" y="2554"/>
                          </a:cubicBezTo>
                          <a:cubicBezTo>
                            <a:pt x="1" y="3952"/>
                            <a:pt x="1125" y="5107"/>
                            <a:pt x="2523" y="5107"/>
                          </a:cubicBezTo>
                          <a:cubicBezTo>
                            <a:pt x="3952" y="5107"/>
                            <a:pt x="5077" y="3952"/>
                            <a:pt x="5077" y="2554"/>
                          </a:cubicBezTo>
                          <a:cubicBezTo>
                            <a:pt x="5077" y="1156"/>
                            <a:pt x="3952" y="1"/>
                            <a:pt x="2523" y="1"/>
                          </a:cubicBezTo>
                          <a:close/>
                        </a:path>
                      </a:pathLst>
                    </a:custGeom>
                    <a:solidFill>
                      <a:srgbClr val="F6F3D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4" name="Google Shape;7648;p74"/>
                    <p:cNvSpPr/>
                    <p:nvPr/>
                  </p:nvSpPr>
                  <p:spPr>
                    <a:xfrm flipH="1">
                      <a:off x="6338450" y="2796675"/>
                      <a:ext cx="193025" cy="165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721" h="6623" extrusionOk="0">
                          <a:moveTo>
                            <a:pt x="4407" y="1516"/>
                          </a:moveTo>
                          <a:cubicBezTo>
                            <a:pt x="5410" y="1516"/>
                            <a:pt x="6201" y="2306"/>
                            <a:pt x="6201" y="3309"/>
                          </a:cubicBezTo>
                          <a:cubicBezTo>
                            <a:pt x="6201" y="4377"/>
                            <a:pt x="5327" y="5084"/>
                            <a:pt x="4414" y="5084"/>
                          </a:cubicBezTo>
                          <a:cubicBezTo>
                            <a:pt x="3975" y="5084"/>
                            <a:pt x="3526" y="4920"/>
                            <a:pt x="3161" y="4555"/>
                          </a:cubicBezTo>
                          <a:cubicBezTo>
                            <a:pt x="2037" y="3431"/>
                            <a:pt x="2827" y="1516"/>
                            <a:pt x="4407" y="1516"/>
                          </a:cubicBezTo>
                          <a:close/>
                          <a:moveTo>
                            <a:pt x="4398" y="1"/>
                          </a:moveTo>
                          <a:cubicBezTo>
                            <a:pt x="3589" y="1"/>
                            <a:pt x="2766" y="301"/>
                            <a:pt x="2097" y="969"/>
                          </a:cubicBezTo>
                          <a:cubicBezTo>
                            <a:pt x="0" y="3036"/>
                            <a:pt x="1489" y="6622"/>
                            <a:pt x="4407" y="6622"/>
                          </a:cubicBezTo>
                          <a:cubicBezTo>
                            <a:pt x="6231" y="6592"/>
                            <a:pt x="7721" y="5133"/>
                            <a:pt x="7721" y="3309"/>
                          </a:cubicBezTo>
                          <a:cubicBezTo>
                            <a:pt x="7721" y="1314"/>
                            <a:pt x="6092" y="1"/>
                            <a:pt x="4398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35" name="Google Shape;7649;p74"/>
                  <p:cNvGrpSpPr/>
                  <p:nvPr/>
                </p:nvGrpSpPr>
                <p:grpSpPr>
                  <a:xfrm>
                    <a:off x="10265" y="5400"/>
                    <a:ext cx="1787" cy="1920"/>
                    <a:chOff x="6518550" y="3429250"/>
                    <a:chExt cx="1134550" cy="1219200"/>
                  </a:xfrm>
                </p:grpSpPr>
                <p:sp>
                  <p:nvSpPr>
                    <p:cNvPr id="136" name="Google Shape;7650;p74"/>
                    <p:cNvSpPr/>
                    <p:nvPr/>
                  </p:nvSpPr>
                  <p:spPr>
                    <a:xfrm flipH="1">
                      <a:off x="6518550" y="3541075"/>
                      <a:ext cx="1125425" cy="1107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295" extrusionOk="0">
                          <a:moveTo>
                            <a:pt x="41046" y="0"/>
                          </a:moveTo>
                          <a:cubicBezTo>
                            <a:pt x="40123" y="0"/>
                            <a:pt x="39196" y="357"/>
                            <a:pt x="38482" y="1072"/>
                          </a:cubicBezTo>
                          <a:lnTo>
                            <a:pt x="1399" y="38154"/>
                          </a:lnTo>
                          <a:cubicBezTo>
                            <a:pt x="1" y="39552"/>
                            <a:pt x="1" y="41832"/>
                            <a:pt x="1399" y="43230"/>
                          </a:cubicBezTo>
                          <a:cubicBezTo>
                            <a:pt x="2098" y="43929"/>
                            <a:pt x="3010" y="44294"/>
                            <a:pt x="3983" y="44294"/>
                          </a:cubicBezTo>
                          <a:cubicBezTo>
                            <a:pt x="4925" y="44294"/>
                            <a:pt x="5837" y="43929"/>
                            <a:pt x="6505" y="43230"/>
                          </a:cubicBezTo>
                          <a:lnTo>
                            <a:pt x="43588" y="6178"/>
                          </a:lnTo>
                          <a:cubicBezTo>
                            <a:pt x="45017" y="4749"/>
                            <a:pt x="45017" y="2470"/>
                            <a:pt x="43588" y="1072"/>
                          </a:cubicBezTo>
                          <a:cubicBezTo>
                            <a:pt x="42889" y="357"/>
                            <a:pt x="41970" y="0"/>
                            <a:pt x="41046" y="0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7" name="Google Shape;7651;p74"/>
                    <p:cNvSpPr/>
                    <p:nvPr/>
                  </p:nvSpPr>
                  <p:spPr>
                    <a:xfrm flipH="1">
                      <a:off x="6548950" y="3446275"/>
                      <a:ext cx="1083625" cy="1069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345" h="42767" extrusionOk="0">
                          <a:moveTo>
                            <a:pt x="40199" y="0"/>
                          </a:moveTo>
                          <a:cubicBezTo>
                            <a:pt x="39469" y="0"/>
                            <a:pt x="38740" y="274"/>
                            <a:pt x="38178" y="821"/>
                          </a:cubicBezTo>
                          <a:lnTo>
                            <a:pt x="1125" y="37904"/>
                          </a:lnTo>
                          <a:cubicBezTo>
                            <a:pt x="1" y="39028"/>
                            <a:pt x="1" y="40822"/>
                            <a:pt x="1125" y="41946"/>
                          </a:cubicBezTo>
                          <a:cubicBezTo>
                            <a:pt x="1672" y="42493"/>
                            <a:pt x="2402" y="42767"/>
                            <a:pt x="3131" y="42767"/>
                          </a:cubicBezTo>
                          <a:cubicBezTo>
                            <a:pt x="3861" y="42767"/>
                            <a:pt x="4590" y="42493"/>
                            <a:pt x="5138" y="41946"/>
                          </a:cubicBezTo>
                          <a:lnTo>
                            <a:pt x="42220" y="4864"/>
                          </a:lnTo>
                          <a:cubicBezTo>
                            <a:pt x="43345" y="3739"/>
                            <a:pt x="43345" y="1946"/>
                            <a:pt x="42220" y="821"/>
                          </a:cubicBezTo>
                          <a:cubicBezTo>
                            <a:pt x="41658" y="274"/>
                            <a:pt x="40928" y="0"/>
                            <a:pt x="40199" y="0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8" name="Google Shape;7652;p74"/>
                    <p:cNvSpPr/>
                    <p:nvPr/>
                  </p:nvSpPr>
                  <p:spPr>
                    <a:xfrm flipH="1">
                      <a:off x="6529950" y="3429250"/>
                      <a:ext cx="1123150" cy="11052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4926" h="44208" extrusionOk="0">
                          <a:moveTo>
                            <a:pt x="41035" y="1441"/>
                          </a:moveTo>
                          <a:cubicBezTo>
                            <a:pt x="42889" y="1441"/>
                            <a:pt x="43832" y="3690"/>
                            <a:pt x="42525" y="4997"/>
                          </a:cubicBezTo>
                          <a:lnTo>
                            <a:pt x="5442" y="42080"/>
                          </a:lnTo>
                          <a:cubicBezTo>
                            <a:pt x="5031" y="42490"/>
                            <a:pt x="4492" y="42696"/>
                            <a:pt x="3952" y="42696"/>
                          </a:cubicBezTo>
                          <a:cubicBezTo>
                            <a:pt x="3413" y="42696"/>
                            <a:pt x="2873" y="42490"/>
                            <a:pt x="2463" y="42080"/>
                          </a:cubicBezTo>
                          <a:cubicBezTo>
                            <a:pt x="1673" y="41259"/>
                            <a:pt x="1673" y="39952"/>
                            <a:pt x="2463" y="39132"/>
                          </a:cubicBezTo>
                          <a:lnTo>
                            <a:pt x="39546" y="2049"/>
                          </a:lnTo>
                          <a:cubicBezTo>
                            <a:pt x="39941" y="1654"/>
                            <a:pt x="40488" y="1441"/>
                            <a:pt x="41035" y="1441"/>
                          </a:cubicBezTo>
                          <a:close/>
                          <a:moveTo>
                            <a:pt x="40955" y="1"/>
                          </a:moveTo>
                          <a:cubicBezTo>
                            <a:pt x="40062" y="1"/>
                            <a:pt x="39169" y="328"/>
                            <a:pt x="38482" y="985"/>
                          </a:cubicBezTo>
                          <a:lnTo>
                            <a:pt x="1399" y="38068"/>
                          </a:lnTo>
                          <a:cubicBezTo>
                            <a:pt x="1" y="39466"/>
                            <a:pt x="1" y="41746"/>
                            <a:pt x="1399" y="43144"/>
                          </a:cubicBezTo>
                          <a:cubicBezTo>
                            <a:pt x="2068" y="43843"/>
                            <a:pt x="2980" y="44208"/>
                            <a:pt x="3952" y="44208"/>
                          </a:cubicBezTo>
                          <a:cubicBezTo>
                            <a:pt x="4895" y="44208"/>
                            <a:pt x="5837" y="43843"/>
                            <a:pt x="6506" y="43144"/>
                          </a:cubicBezTo>
                          <a:lnTo>
                            <a:pt x="43588" y="6092"/>
                          </a:lnTo>
                          <a:cubicBezTo>
                            <a:pt x="44926" y="4663"/>
                            <a:pt x="44895" y="2414"/>
                            <a:pt x="43497" y="1046"/>
                          </a:cubicBezTo>
                          <a:cubicBezTo>
                            <a:pt x="42802" y="351"/>
                            <a:pt x="41878" y="1"/>
                            <a:pt x="40955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9" name="Google Shape;7653;p74"/>
                    <p:cNvSpPr/>
                    <p:nvPr/>
                  </p:nvSpPr>
                  <p:spPr>
                    <a:xfrm flipH="1">
                      <a:off x="6560350" y="3449300"/>
                      <a:ext cx="126925" cy="126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077" h="5077" extrusionOk="0">
                          <a:moveTo>
                            <a:pt x="2554" y="1"/>
                          </a:moveTo>
                          <a:cubicBezTo>
                            <a:pt x="1126" y="1"/>
                            <a:pt x="1" y="1126"/>
                            <a:pt x="1" y="2524"/>
                          </a:cubicBezTo>
                          <a:cubicBezTo>
                            <a:pt x="1" y="3922"/>
                            <a:pt x="1126" y="5077"/>
                            <a:pt x="2554" y="5077"/>
                          </a:cubicBezTo>
                          <a:cubicBezTo>
                            <a:pt x="3952" y="5077"/>
                            <a:pt x="5077" y="3922"/>
                            <a:pt x="5077" y="2524"/>
                          </a:cubicBezTo>
                          <a:cubicBezTo>
                            <a:pt x="5077" y="1126"/>
                            <a:pt x="3952" y="1"/>
                            <a:pt x="2554" y="1"/>
                          </a:cubicBezTo>
                          <a:close/>
                        </a:path>
                      </a:pathLst>
                    </a:custGeom>
                    <a:solidFill>
                      <a:srgbClr val="F6F3D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0" name="Google Shape;7654;p74"/>
                    <p:cNvSpPr/>
                    <p:nvPr/>
                  </p:nvSpPr>
                  <p:spPr>
                    <a:xfrm flipH="1">
                      <a:off x="6541350" y="3429675"/>
                      <a:ext cx="193025" cy="1655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721" h="6622" extrusionOk="0">
                          <a:moveTo>
                            <a:pt x="4438" y="1546"/>
                          </a:moveTo>
                          <a:cubicBezTo>
                            <a:pt x="5411" y="1546"/>
                            <a:pt x="6201" y="2336"/>
                            <a:pt x="6201" y="3309"/>
                          </a:cubicBezTo>
                          <a:cubicBezTo>
                            <a:pt x="6201" y="4383"/>
                            <a:pt x="5316" y="5106"/>
                            <a:pt x="4397" y="5106"/>
                          </a:cubicBezTo>
                          <a:cubicBezTo>
                            <a:pt x="3963" y="5106"/>
                            <a:pt x="3522" y="4946"/>
                            <a:pt x="3162" y="4585"/>
                          </a:cubicBezTo>
                          <a:cubicBezTo>
                            <a:pt x="2037" y="3461"/>
                            <a:pt x="2827" y="1546"/>
                            <a:pt x="4438" y="1546"/>
                          </a:cubicBezTo>
                          <a:close/>
                          <a:moveTo>
                            <a:pt x="4399" y="0"/>
                          </a:moveTo>
                          <a:cubicBezTo>
                            <a:pt x="3590" y="0"/>
                            <a:pt x="2766" y="300"/>
                            <a:pt x="2098" y="968"/>
                          </a:cubicBezTo>
                          <a:cubicBezTo>
                            <a:pt x="0" y="3066"/>
                            <a:pt x="1490" y="6622"/>
                            <a:pt x="4438" y="6622"/>
                          </a:cubicBezTo>
                          <a:cubicBezTo>
                            <a:pt x="6262" y="6622"/>
                            <a:pt x="7721" y="5132"/>
                            <a:pt x="7721" y="3309"/>
                          </a:cubicBezTo>
                          <a:cubicBezTo>
                            <a:pt x="7721" y="1314"/>
                            <a:pt x="6092" y="0"/>
                            <a:pt x="4399" y="0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41" name="Google Shape;7655;p74"/>
                  <p:cNvGrpSpPr/>
                  <p:nvPr/>
                </p:nvGrpSpPr>
                <p:grpSpPr>
                  <a:xfrm>
                    <a:off x="11459" y="4726"/>
                    <a:ext cx="1797" cy="1889"/>
                    <a:chOff x="6309575" y="2794100"/>
                    <a:chExt cx="1141375" cy="1199325"/>
                  </a:xfrm>
                </p:grpSpPr>
                <p:sp>
                  <p:nvSpPr>
                    <p:cNvPr id="142" name="Google Shape;7656;p74"/>
                    <p:cNvSpPr/>
                    <p:nvPr/>
                  </p:nvSpPr>
                  <p:spPr>
                    <a:xfrm flipH="1">
                      <a:off x="6309575" y="2885850"/>
                      <a:ext cx="1125425" cy="1107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303" extrusionOk="0">
                          <a:moveTo>
                            <a:pt x="41046" y="1"/>
                          </a:moveTo>
                          <a:cubicBezTo>
                            <a:pt x="40123" y="1"/>
                            <a:pt x="39196" y="350"/>
                            <a:pt x="38481" y="1049"/>
                          </a:cubicBezTo>
                          <a:lnTo>
                            <a:pt x="1429" y="38132"/>
                          </a:lnTo>
                          <a:cubicBezTo>
                            <a:pt x="1" y="39530"/>
                            <a:pt x="1" y="41810"/>
                            <a:pt x="1429" y="43238"/>
                          </a:cubicBezTo>
                          <a:cubicBezTo>
                            <a:pt x="2098" y="43907"/>
                            <a:pt x="3010" y="44302"/>
                            <a:pt x="3982" y="44302"/>
                          </a:cubicBezTo>
                          <a:cubicBezTo>
                            <a:pt x="4925" y="44302"/>
                            <a:pt x="5836" y="43907"/>
                            <a:pt x="6505" y="43238"/>
                          </a:cubicBezTo>
                          <a:lnTo>
                            <a:pt x="43588" y="6156"/>
                          </a:lnTo>
                          <a:cubicBezTo>
                            <a:pt x="45017" y="4757"/>
                            <a:pt x="45017" y="2478"/>
                            <a:pt x="43588" y="1049"/>
                          </a:cubicBezTo>
                          <a:cubicBezTo>
                            <a:pt x="42889" y="350"/>
                            <a:pt x="41969" y="1"/>
                            <a:pt x="41046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3" name="Google Shape;7657;p74"/>
                    <p:cNvSpPr/>
                    <p:nvPr/>
                  </p:nvSpPr>
                  <p:spPr>
                    <a:xfrm flipH="1">
                      <a:off x="6346800" y="2812725"/>
                      <a:ext cx="1082875" cy="10695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315" h="42782" extrusionOk="0">
                          <a:moveTo>
                            <a:pt x="40199" y="0"/>
                          </a:moveTo>
                          <a:cubicBezTo>
                            <a:pt x="39469" y="0"/>
                            <a:pt x="38740" y="281"/>
                            <a:pt x="38177" y="843"/>
                          </a:cubicBezTo>
                          <a:lnTo>
                            <a:pt x="1095" y="37926"/>
                          </a:lnTo>
                          <a:cubicBezTo>
                            <a:pt x="0" y="39020"/>
                            <a:pt x="0" y="40844"/>
                            <a:pt x="1095" y="41938"/>
                          </a:cubicBezTo>
                          <a:cubicBezTo>
                            <a:pt x="1657" y="42501"/>
                            <a:pt x="2386" y="42782"/>
                            <a:pt x="3116" y="42782"/>
                          </a:cubicBezTo>
                          <a:cubicBezTo>
                            <a:pt x="3845" y="42782"/>
                            <a:pt x="4575" y="42501"/>
                            <a:pt x="5137" y="41938"/>
                          </a:cubicBezTo>
                          <a:lnTo>
                            <a:pt x="42220" y="4886"/>
                          </a:lnTo>
                          <a:cubicBezTo>
                            <a:pt x="43314" y="3761"/>
                            <a:pt x="43314" y="1968"/>
                            <a:pt x="42220" y="843"/>
                          </a:cubicBezTo>
                          <a:cubicBezTo>
                            <a:pt x="41658" y="281"/>
                            <a:pt x="40928" y="0"/>
                            <a:pt x="40199" y="0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4" name="Google Shape;7658;p74"/>
                    <p:cNvSpPr/>
                    <p:nvPr/>
                  </p:nvSpPr>
                  <p:spPr>
                    <a:xfrm flipH="1">
                      <a:off x="6325525" y="2794100"/>
                      <a:ext cx="1125425" cy="1107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295" extrusionOk="0">
                          <a:moveTo>
                            <a:pt x="41034" y="1528"/>
                          </a:moveTo>
                          <a:cubicBezTo>
                            <a:pt x="42919" y="1528"/>
                            <a:pt x="43831" y="3777"/>
                            <a:pt x="42524" y="5084"/>
                          </a:cubicBezTo>
                          <a:lnTo>
                            <a:pt x="5441" y="42167"/>
                          </a:lnTo>
                          <a:cubicBezTo>
                            <a:pt x="5031" y="42562"/>
                            <a:pt x="4499" y="42759"/>
                            <a:pt x="3967" y="42759"/>
                          </a:cubicBezTo>
                          <a:cubicBezTo>
                            <a:pt x="3435" y="42759"/>
                            <a:pt x="2903" y="42562"/>
                            <a:pt x="2493" y="42167"/>
                          </a:cubicBezTo>
                          <a:cubicBezTo>
                            <a:pt x="1672" y="41346"/>
                            <a:pt x="1672" y="40008"/>
                            <a:pt x="2493" y="39218"/>
                          </a:cubicBezTo>
                          <a:lnTo>
                            <a:pt x="39575" y="2136"/>
                          </a:lnTo>
                          <a:cubicBezTo>
                            <a:pt x="39971" y="1740"/>
                            <a:pt x="40487" y="1528"/>
                            <a:pt x="41034" y="1528"/>
                          </a:cubicBezTo>
                          <a:close/>
                          <a:moveTo>
                            <a:pt x="41046" y="0"/>
                          </a:moveTo>
                          <a:cubicBezTo>
                            <a:pt x="40123" y="0"/>
                            <a:pt x="39195" y="357"/>
                            <a:pt x="38481" y="1072"/>
                          </a:cubicBezTo>
                          <a:lnTo>
                            <a:pt x="1429" y="38124"/>
                          </a:lnTo>
                          <a:cubicBezTo>
                            <a:pt x="0" y="39522"/>
                            <a:pt x="0" y="41832"/>
                            <a:pt x="1429" y="43230"/>
                          </a:cubicBezTo>
                          <a:cubicBezTo>
                            <a:pt x="2098" y="43899"/>
                            <a:pt x="3009" y="44294"/>
                            <a:pt x="3982" y="44294"/>
                          </a:cubicBezTo>
                          <a:cubicBezTo>
                            <a:pt x="4924" y="44294"/>
                            <a:pt x="5836" y="43899"/>
                            <a:pt x="6535" y="43230"/>
                          </a:cubicBezTo>
                          <a:lnTo>
                            <a:pt x="43588" y="6178"/>
                          </a:lnTo>
                          <a:cubicBezTo>
                            <a:pt x="45016" y="4750"/>
                            <a:pt x="45016" y="2470"/>
                            <a:pt x="43588" y="1072"/>
                          </a:cubicBezTo>
                          <a:cubicBezTo>
                            <a:pt x="42889" y="357"/>
                            <a:pt x="41969" y="0"/>
                            <a:pt x="41046" y="0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5" name="Google Shape;7659;p74"/>
                    <p:cNvSpPr/>
                    <p:nvPr/>
                  </p:nvSpPr>
                  <p:spPr>
                    <a:xfrm flipH="1">
                      <a:off x="6357450" y="2815550"/>
                      <a:ext cx="126925" cy="127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077" h="5108" extrusionOk="0">
                          <a:moveTo>
                            <a:pt x="2523" y="1"/>
                          </a:moveTo>
                          <a:cubicBezTo>
                            <a:pt x="1125" y="1"/>
                            <a:pt x="1" y="1156"/>
                            <a:pt x="1" y="2554"/>
                          </a:cubicBezTo>
                          <a:cubicBezTo>
                            <a:pt x="1" y="3952"/>
                            <a:pt x="1125" y="5107"/>
                            <a:pt x="2523" y="5107"/>
                          </a:cubicBezTo>
                          <a:cubicBezTo>
                            <a:pt x="3952" y="5107"/>
                            <a:pt x="5077" y="3952"/>
                            <a:pt x="5077" y="2554"/>
                          </a:cubicBezTo>
                          <a:cubicBezTo>
                            <a:pt x="5077" y="1156"/>
                            <a:pt x="3952" y="1"/>
                            <a:pt x="2523" y="1"/>
                          </a:cubicBezTo>
                          <a:close/>
                        </a:path>
                      </a:pathLst>
                    </a:custGeom>
                    <a:solidFill>
                      <a:srgbClr val="F6F3D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6" name="Google Shape;7660;p74"/>
                    <p:cNvSpPr/>
                    <p:nvPr/>
                  </p:nvSpPr>
                  <p:spPr>
                    <a:xfrm flipH="1">
                      <a:off x="6338450" y="2796675"/>
                      <a:ext cx="193025" cy="165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721" h="6623" extrusionOk="0">
                          <a:moveTo>
                            <a:pt x="4407" y="1516"/>
                          </a:moveTo>
                          <a:cubicBezTo>
                            <a:pt x="5410" y="1516"/>
                            <a:pt x="6201" y="2306"/>
                            <a:pt x="6201" y="3309"/>
                          </a:cubicBezTo>
                          <a:cubicBezTo>
                            <a:pt x="6201" y="4377"/>
                            <a:pt x="5327" y="5084"/>
                            <a:pt x="4414" y="5084"/>
                          </a:cubicBezTo>
                          <a:cubicBezTo>
                            <a:pt x="3975" y="5084"/>
                            <a:pt x="3526" y="4920"/>
                            <a:pt x="3161" y="4555"/>
                          </a:cubicBezTo>
                          <a:cubicBezTo>
                            <a:pt x="2037" y="3431"/>
                            <a:pt x="2827" y="1516"/>
                            <a:pt x="4407" y="1516"/>
                          </a:cubicBezTo>
                          <a:close/>
                          <a:moveTo>
                            <a:pt x="4398" y="1"/>
                          </a:moveTo>
                          <a:cubicBezTo>
                            <a:pt x="3589" y="1"/>
                            <a:pt x="2766" y="301"/>
                            <a:pt x="2097" y="969"/>
                          </a:cubicBezTo>
                          <a:cubicBezTo>
                            <a:pt x="0" y="3036"/>
                            <a:pt x="1489" y="6622"/>
                            <a:pt x="4407" y="6622"/>
                          </a:cubicBezTo>
                          <a:cubicBezTo>
                            <a:pt x="6231" y="6592"/>
                            <a:pt x="7721" y="5133"/>
                            <a:pt x="7721" y="3309"/>
                          </a:cubicBezTo>
                          <a:cubicBezTo>
                            <a:pt x="7721" y="1314"/>
                            <a:pt x="6092" y="1"/>
                            <a:pt x="4398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147" name="Google Shape;6418;p38"/>
                <p:cNvGrpSpPr/>
                <p:nvPr/>
              </p:nvGrpSpPr>
              <p:grpSpPr>
                <a:xfrm rot="1831166">
                  <a:off x="16418" y="-423"/>
                  <a:ext cx="2310" cy="2523"/>
                  <a:chOff x="7567100" y="2085976"/>
                  <a:chExt cx="935147" cy="1020509"/>
                </a:xfrm>
              </p:grpSpPr>
              <p:sp>
                <p:nvSpPr>
                  <p:cNvPr id="148" name="Google Shape;6419;p38"/>
                  <p:cNvSpPr/>
                  <p:nvPr/>
                </p:nvSpPr>
                <p:spPr>
                  <a:xfrm rot="-5811408">
                    <a:off x="7636334" y="2248837"/>
                    <a:ext cx="881309" cy="750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53" h="23128" extrusionOk="0">
                        <a:moveTo>
                          <a:pt x="5629" y="11023"/>
                        </a:moveTo>
                        <a:cubicBezTo>
                          <a:pt x="5700" y="11023"/>
                          <a:pt x="5769" y="11045"/>
                          <a:pt x="5822" y="11098"/>
                        </a:cubicBezTo>
                        <a:lnTo>
                          <a:pt x="13122" y="17261"/>
                        </a:lnTo>
                        <a:cubicBezTo>
                          <a:pt x="13213" y="17352"/>
                          <a:pt x="13258" y="17511"/>
                          <a:pt x="13213" y="17647"/>
                        </a:cubicBezTo>
                        <a:cubicBezTo>
                          <a:pt x="13167" y="17761"/>
                          <a:pt x="13031" y="17852"/>
                          <a:pt x="12894" y="17852"/>
                        </a:cubicBezTo>
                        <a:lnTo>
                          <a:pt x="5618" y="17852"/>
                        </a:lnTo>
                        <a:cubicBezTo>
                          <a:pt x="5436" y="17852"/>
                          <a:pt x="5276" y="17715"/>
                          <a:pt x="5276" y="17511"/>
                        </a:cubicBezTo>
                        <a:lnTo>
                          <a:pt x="5276" y="11348"/>
                        </a:lnTo>
                        <a:cubicBezTo>
                          <a:pt x="5276" y="11235"/>
                          <a:pt x="5345" y="11098"/>
                          <a:pt x="5481" y="11053"/>
                        </a:cubicBezTo>
                        <a:cubicBezTo>
                          <a:pt x="5528" y="11034"/>
                          <a:pt x="5579" y="11023"/>
                          <a:pt x="5629" y="11023"/>
                        </a:cubicBezTo>
                        <a:close/>
                        <a:moveTo>
                          <a:pt x="662" y="0"/>
                        </a:moveTo>
                        <a:cubicBezTo>
                          <a:pt x="321" y="0"/>
                          <a:pt x="1" y="264"/>
                          <a:pt x="1" y="660"/>
                        </a:cubicBezTo>
                        <a:lnTo>
                          <a:pt x="1" y="2662"/>
                        </a:lnTo>
                        <a:lnTo>
                          <a:pt x="1229" y="2662"/>
                        </a:lnTo>
                        <a:cubicBezTo>
                          <a:pt x="1243" y="2660"/>
                          <a:pt x="1258" y="2660"/>
                          <a:pt x="1272" y="2660"/>
                        </a:cubicBezTo>
                        <a:cubicBezTo>
                          <a:pt x="1715" y="2660"/>
                          <a:pt x="1715" y="3323"/>
                          <a:pt x="1272" y="3323"/>
                        </a:cubicBezTo>
                        <a:cubicBezTo>
                          <a:pt x="1258" y="3323"/>
                          <a:pt x="1243" y="3322"/>
                          <a:pt x="1229" y="3321"/>
                        </a:cubicBezTo>
                        <a:lnTo>
                          <a:pt x="1" y="3321"/>
                        </a:lnTo>
                        <a:lnTo>
                          <a:pt x="1" y="5345"/>
                        </a:lnTo>
                        <a:lnTo>
                          <a:pt x="1229" y="5345"/>
                        </a:lnTo>
                        <a:cubicBezTo>
                          <a:pt x="1243" y="5344"/>
                          <a:pt x="1258" y="5343"/>
                          <a:pt x="1272" y="5343"/>
                        </a:cubicBezTo>
                        <a:cubicBezTo>
                          <a:pt x="1715" y="5343"/>
                          <a:pt x="1715" y="6006"/>
                          <a:pt x="1272" y="6006"/>
                        </a:cubicBezTo>
                        <a:cubicBezTo>
                          <a:pt x="1258" y="6006"/>
                          <a:pt x="1243" y="6006"/>
                          <a:pt x="1229" y="6004"/>
                        </a:cubicBezTo>
                        <a:lnTo>
                          <a:pt x="1" y="6004"/>
                        </a:lnTo>
                        <a:lnTo>
                          <a:pt x="1" y="8028"/>
                        </a:lnTo>
                        <a:lnTo>
                          <a:pt x="1229" y="8028"/>
                        </a:lnTo>
                        <a:cubicBezTo>
                          <a:pt x="1243" y="8027"/>
                          <a:pt x="1257" y="8026"/>
                          <a:pt x="1270" y="8026"/>
                        </a:cubicBezTo>
                        <a:cubicBezTo>
                          <a:pt x="1715" y="8026"/>
                          <a:pt x="1715" y="8712"/>
                          <a:pt x="1270" y="8712"/>
                        </a:cubicBezTo>
                        <a:cubicBezTo>
                          <a:pt x="1257" y="8712"/>
                          <a:pt x="1243" y="8712"/>
                          <a:pt x="1229" y="8710"/>
                        </a:cubicBezTo>
                        <a:lnTo>
                          <a:pt x="1" y="8710"/>
                        </a:lnTo>
                        <a:lnTo>
                          <a:pt x="1" y="10734"/>
                        </a:lnTo>
                        <a:lnTo>
                          <a:pt x="1229" y="10734"/>
                        </a:lnTo>
                        <a:cubicBezTo>
                          <a:pt x="1243" y="10733"/>
                          <a:pt x="1258" y="10732"/>
                          <a:pt x="1272" y="10732"/>
                        </a:cubicBezTo>
                        <a:cubicBezTo>
                          <a:pt x="1715" y="10732"/>
                          <a:pt x="1715" y="11396"/>
                          <a:pt x="1272" y="11396"/>
                        </a:cubicBezTo>
                        <a:cubicBezTo>
                          <a:pt x="1258" y="11396"/>
                          <a:pt x="1243" y="11395"/>
                          <a:pt x="1229" y="11394"/>
                        </a:cubicBezTo>
                        <a:lnTo>
                          <a:pt x="1" y="11394"/>
                        </a:lnTo>
                        <a:lnTo>
                          <a:pt x="1" y="13418"/>
                        </a:lnTo>
                        <a:lnTo>
                          <a:pt x="1229" y="13418"/>
                        </a:lnTo>
                        <a:cubicBezTo>
                          <a:pt x="1243" y="13416"/>
                          <a:pt x="1258" y="13416"/>
                          <a:pt x="1272" y="13416"/>
                        </a:cubicBezTo>
                        <a:cubicBezTo>
                          <a:pt x="1715" y="13416"/>
                          <a:pt x="1715" y="14079"/>
                          <a:pt x="1272" y="14079"/>
                        </a:cubicBezTo>
                        <a:cubicBezTo>
                          <a:pt x="1258" y="14079"/>
                          <a:pt x="1243" y="14078"/>
                          <a:pt x="1229" y="14077"/>
                        </a:cubicBezTo>
                        <a:lnTo>
                          <a:pt x="1" y="14077"/>
                        </a:lnTo>
                        <a:lnTo>
                          <a:pt x="1" y="16101"/>
                        </a:lnTo>
                        <a:lnTo>
                          <a:pt x="1229" y="16101"/>
                        </a:lnTo>
                        <a:cubicBezTo>
                          <a:pt x="1243" y="16100"/>
                          <a:pt x="1258" y="16099"/>
                          <a:pt x="1272" y="16099"/>
                        </a:cubicBezTo>
                        <a:cubicBezTo>
                          <a:pt x="1715" y="16099"/>
                          <a:pt x="1715" y="16762"/>
                          <a:pt x="1272" y="16762"/>
                        </a:cubicBezTo>
                        <a:cubicBezTo>
                          <a:pt x="1258" y="16762"/>
                          <a:pt x="1243" y="16762"/>
                          <a:pt x="1229" y="16760"/>
                        </a:cubicBezTo>
                        <a:lnTo>
                          <a:pt x="1" y="16760"/>
                        </a:lnTo>
                        <a:lnTo>
                          <a:pt x="1" y="18784"/>
                        </a:lnTo>
                        <a:lnTo>
                          <a:pt x="1229" y="18784"/>
                        </a:lnTo>
                        <a:cubicBezTo>
                          <a:pt x="1684" y="18784"/>
                          <a:pt x="1684" y="19444"/>
                          <a:pt x="1229" y="19466"/>
                        </a:cubicBezTo>
                        <a:lnTo>
                          <a:pt x="1" y="19466"/>
                        </a:lnTo>
                        <a:lnTo>
                          <a:pt x="1" y="21490"/>
                        </a:lnTo>
                        <a:lnTo>
                          <a:pt x="1229" y="21490"/>
                        </a:lnTo>
                        <a:cubicBezTo>
                          <a:pt x="1236" y="21490"/>
                          <a:pt x="1244" y="21490"/>
                          <a:pt x="1251" y="21490"/>
                        </a:cubicBezTo>
                        <a:cubicBezTo>
                          <a:pt x="1683" y="21490"/>
                          <a:pt x="1676" y="22150"/>
                          <a:pt x="1229" y="22150"/>
                        </a:cubicBezTo>
                        <a:lnTo>
                          <a:pt x="1" y="22150"/>
                        </a:lnTo>
                        <a:lnTo>
                          <a:pt x="1" y="22491"/>
                        </a:lnTo>
                        <a:cubicBezTo>
                          <a:pt x="1" y="22832"/>
                          <a:pt x="296" y="23127"/>
                          <a:pt x="660" y="23127"/>
                        </a:cubicBezTo>
                        <a:lnTo>
                          <a:pt x="26447" y="23127"/>
                        </a:lnTo>
                        <a:cubicBezTo>
                          <a:pt x="26720" y="23127"/>
                          <a:pt x="26970" y="22968"/>
                          <a:pt x="27061" y="22695"/>
                        </a:cubicBezTo>
                        <a:cubicBezTo>
                          <a:pt x="27152" y="22445"/>
                          <a:pt x="27061" y="22150"/>
                          <a:pt x="26857" y="21990"/>
                        </a:cubicBezTo>
                        <a:lnTo>
                          <a:pt x="17897" y="14395"/>
                        </a:lnTo>
                        <a:lnTo>
                          <a:pt x="11462" y="8938"/>
                        </a:lnTo>
                        <a:lnTo>
                          <a:pt x="1092" y="160"/>
                        </a:lnTo>
                        <a:cubicBezTo>
                          <a:pt x="961" y="50"/>
                          <a:pt x="810" y="0"/>
                          <a:pt x="662" y="0"/>
                        </a:cubicBezTo>
                        <a:close/>
                      </a:path>
                    </a:pathLst>
                  </a:custGeom>
                  <a:solidFill>
                    <a:srgbClr val="452666"/>
                  </a:solidFill>
                  <a:ln w="38100" cap="flat" cmpd="sng">
                    <a:solidFill>
                      <a:srgbClr val="45266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9" name="Google Shape;6420;p38"/>
                  <p:cNvSpPr/>
                  <p:nvPr/>
                </p:nvSpPr>
                <p:spPr>
                  <a:xfrm rot="-5811408">
                    <a:off x="7551704" y="2192955"/>
                    <a:ext cx="881309" cy="750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53" h="23128" extrusionOk="0">
                        <a:moveTo>
                          <a:pt x="5629" y="11023"/>
                        </a:moveTo>
                        <a:cubicBezTo>
                          <a:pt x="5700" y="11023"/>
                          <a:pt x="5769" y="11045"/>
                          <a:pt x="5822" y="11098"/>
                        </a:cubicBezTo>
                        <a:lnTo>
                          <a:pt x="13122" y="17261"/>
                        </a:lnTo>
                        <a:cubicBezTo>
                          <a:pt x="13213" y="17352"/>
                          <a:pt x="13258" y="17511"/>
                          <a:pt x="13213" y="17647"/>
                        </a:cubicBezTo>
                        <a:cubicBezTo>
                          <a:pt x="13167" y="17761"/>
                          <a:pt x="13031" y="17852"/>
                          <a:pt x="12894" y="17852"/>
                        </a:cubicBezTo>
                        <a:lnTo>
                          <a:pt x="5618" y="17852"/>
                        </a:lnTo>
                        <a:cubicBezTo>
                          <a:pt x="5436" y="17852"/>
                          <a:pt x="5276" y="17715"/>
                          <a:pt x="5276" y="17511"/>
                        </a:cubicBezTo>
                        <a:lnTo>
                          <a:pt x="5276" y="11348"/>
                        </a:lnTo>
                        <a:cubicBezTo>
                          <a:pt x="5276" y="11235"/>
                          <a:pt x="5345" y="11098"/>
                          <a:pt x="5481" y="11053"/>
                        </a:cubicBezTo>
                        <a:cubicBezTo>
                          <a:pt x="5528" y="11034"/>
                          <a:pt x="5579" y="11023"/>
                          <a:pt x="5629" y="11023"/>
                        </a:cubicBezTo>
                        <a:close/>
                        <a:moveTo>
                          <a:pt x="662" y="0"/>
                        </a:moveTo>
                        <a:cubicBezTo>
                          <a:pt x="321" y="0"/>
                          <a:pt x="1" y="264"/>
                          <a:pt x="1" y="660"/>
                        </a:cubicBezTo>
                        <a:lnTo>
                          <a:pt x="1" y="2662"/>
                        </a:lnTo>
                        <a:lnTo>
                          <a:pt x="1229" y="2662"/>
                        </a:lnTo>
                        <a:cubicBezTo>
                          <a:pt x="1243" y="2660"/>
                          <a:pt x="1258" y="2660"/>
                          <a:pt x="1272" y="2660"/>
                        </a:cubicBezTo>
                        <a:cubicBezTo>
                          <a:pt x="1715" y="2660"/>
                          <a:pt x="1715" y="3323"/>
                          <a:pt x="1272" y="3323"/>
                        </a:cubicBezTo>
                        <a:cubicBezTo>
                          <a:pt x="1258" y="3323"/>
                          <a:pt x="1243" y="3322"/>
                          <a:pt x="1229" y="3321"/>
                        </a:cubicBezTo>
                        <a:lnTo>
                          <a:pt x="1" y="3321"/>
                        </a:lnTo>
                        <a:lnTo>
                          <a:pt x="1" y="5345"/>
                        </a:lnTo>
                        <a:lnTo>
                          <a:pt x="1229" y="5345"/>
                        </a:lnTo>
                        <a:cubicBezTo>
                          <a:pt x="1243" y="5344"/>
                          <a:pt x="1258" y="5343"/>
                          <a:pt x="1272" y="5343"/>
                        </a:cubicBezTo>
                        <a:cubicBezTo>
                          <a:pt x="1715" y="5343"/>
                          <a:pt x="1715" y="6006"/>
                          <a:pt x="1272" y="6006"/>
                        </a:cubicBezTo>
                        <a:cubicBezTo>
                          <a:pt x="1258" y="6006"/>
                          <a:pt x="1243" y="6006"/>
                          <a:pt x="1229" y="6004"/>
                        </a:cubicBezTo>
                        <a:lnTo>
                          <a:pt x="1" y="6004"/>
                        </a:lnTo>
                        <a:lnTo>
                          <a:pt x="1" y="8028"/>
                        </a:lnTo>
                        <a:lnTo>
                          <a:pt x="1229" y="8028"/>
                        </a:lnTo>
                        <a:cubicBezTo>
                          <a:pt x="1243" y="8027"/>
                          <a:pt x="1257" y="8026"/>
                          <a:pt x="1270" y="8026"/>
                        </a:cubicBezTo>
                        <a:cubicBezTo>
                          <a:pt x="1715" y="8026"/>
                          <a:pt x="1715" y="8712"/>
                          <a:pt x="1270" y="8712"/>
                        </a:cubicBezTo>
                        <a:cubicBezTo>
                          <a:pt x="1257" y="8712"/>
                          <a:pt x="1243" y="8712"/>
                          <a:pt x="1229" y="8710"/>
                        </a:cubicBezTo>
                        <a:lnTo>
                          <a:pt x="1" y="8710"/>
                        </a:lnTo>
                        <a:lnTo>
                          <a:pt x="1" y="10734"/>
                        </a:lnTo>
                        <a:lnTo>
                          <a:pt x="1229" y="10734"/>
                        </a:lnTo>
                        <a:cubicBezTo>
                          <a:pt x="1243" y="10733"/>
                          <a:pt x="1258" y="10732"/>
                          <a:pt x="1272" y="10732"/>
                        </a:cubicBezTo>
                        <a:cubicBezTo>
                          <a:pt x="1715" y="10732"/>
                          <a:pt x="1715" y="11396"/>
                          <a:pt x="1272" y="11396"/>
                        </a:cubicBezTo>
                        <a:cubicBezTo>
                          <a:pt x="1258" y="11396"/>
                          <a:pt x="1243" y="11395"/>
                          <a:pt x="1229" y="11394"/>
                        </a:cubicBezTo>
                        <a:lnTo>
                          <a:pt x="1" y="11394"/>
                        </a:lnTo>
                        <a:lnTo>
                          <a:pt x="1" y="13418"/>
                        </a:lnTo>
                        <a:lnTo>
                          <a:pt x="1229" y="13418"/>
                        </a:lnTo>
                        <a:cubicBezTo>
                          <a:pt x="1243" y="13416"/>
                          <a:pt x="1258" y="13416"/>
                          <a:pt x="1272" y="13416"/>
                        </a:cubicBezTo>
                        <a:cubicBezTo>
                          <a:pt x="1715" y="13416"/>
                          <a:pt x="1715" y="14079"/>
                          <a:pt x="1272" y="14079"/>
                        </a:cubicBezTo>
                        <a:cubicBezTo>
                          <a:pt x="1258" y="14079"/>
                          <a:pt x="1243" y="14078"/>
                          <a:pt x="1229" y="14077"/>
                        </a:cubicBezTo>
                        <a:lnTo>
                          <a:pt x="1" y="14077"/>
                        </a:lnTo>
                        <a:lnTo>
                          <a:pt x="1" y="16101"/>
                        </a:lnTo>
                        <a:lnTo>
                          <a:pt x="1229" y="16101"/>
                        </a:lnTo>
                        <a:cubicBezTo>
                          <a:pt x="1243" y="16100"/>
                          <a:pt x="1258" y="16099"/>
                          <a:pt x="1272" y="16099"/>
                        </a:cubicBezTo>
                        <a:cubicBezTo>
                          <a:pt x="1715" y="16099"/>
                          <a:pt x="1715" y="16762"/>
                          <a:pt x="1272" y="16762"/>
                        </a:cubicBezTo>
                        <a:cubicBezTo>
                          <a:pt x="1258" y="16762"/>
                          <a:pt x="1243" y="16762"/>
                          <a:pt x="1229" y="16760"/>
                        </a:cubicBezTo>
                        <a:lnTo>
                          <a:pt x="1" y="16760"/>
                        </a:lnTo>
                        <a:lnTo>
                          <a:pt x="1" y="18784"/>
                        </a:lnTo>
                        <a:lnTo>
                          <a:pt x="1229" y="18784"/>
                        </a:lnTo>
                        <a:cubicBezTo>
                          <a:pt x="1684" y="18784"/>
                          <a:pt x="1684" y="19444"/>
                          <a:pt x="1229" y="19466"/>
                        </a:cubicBezTo>
                        <a:lnTo>
                          <a:pt x="1" y="19466"/>
                        </a:lnTo>
                        <a:lnTo>
                          <a:pt x="1" y="21490"/>
                        </a:lnTo>
                        <a:lnTo>
                          <a:pt x="1229" y="21490"/>
                        </a:lnTo>
                        <a:cubicBezTo>
                          <a:pt x="1236" y="21490"/>
                          <a:pt x="1244" y="21490"/>
                          <a:pt x="1251" y="21490"/>
                        </a:cubicBezTo>
                        <a:cubicBezTo>
                          <a:pt x="1683" y="21490"/>
                          <a:pt x="1676" y="22150"/>
                          <a:pt x="1229" y="22150"/>
                        </a:cubicBezTo>
                        <a:lnTo>
                          <a:pt x="1" y="22150"/>
                        </a:lnTo>
                        <a:lnTo>
                          <a:pt x="1" y="22491"/>
                        </a:lnTo>
                        <a:cubicBezTo>
                          <a:pt x="1" y="22832"/>
                          <a:pt x="296" y="23127"/>
                          <a:pt x="660" y="23127"/>
                        </a:cubicBezTo>
                        <a:lnTo>
                          <a:pt x="26447" y="23127"/>
                        </a:lnTo>
                        <a:cubicBezTo>
                          <a:pt x="26720" y="23127"/>
                          <a:pt x="26970" y="22968"/>
                          <a:pt x="27061" y="22695"/>
                        </a:cubicBezTo>
                        <a:cubicBezTo>
                          <a:pt x="27152" y="22445"/>
                          <a:pt x="27061" y="22150"/>
                          <a:pt x="26857" y="21990"/>
                        </a:cubicBezTo>
                        <a:lnTo>
                          <a:pt x="17897" y="14395"/>
                        </a:lnTo>
                        <a:lnTo>
                          <a:pt x="11462" y="8938"/>
                        </a:lnTo>
                        <a:lnTo>
                          <a:pt x="1092" y="160"/>
                        </a:lnTo>
                        <a:cubicBezTo>
                          <a:pt x="961" y="50"/>
                          <a:pt x="810" y="0"/>
                          <a:pt x="66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38100" cap="flat" cmpd="sng">
                    <a:solidFill>
                      <a:srgbClr val="45266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51" name="组合 150"/>
              <p:cNvGrpSpPr/>
              <p:nvPr/>
            </p:nvGrpSpPr>
            <p:grpSpPr>
              <a:xfrm>
                <a:off x="1329" y="834"/>
                <a:ext cx="7400" cy="1422"/>
                <a:chOff x="4988" y="4336"/>
                <a:chExt cx="7400" cy="1422"/>
              </a:xfrm>
            </p:grpSpPr>
            <p:grpSp>
              <p:nvGrpSpPr>
                <p:cNvPr id="152" name="组合 151"/>
                <p:cNvGrpSpPr/>
                <p:nvPr/>
              </p:nvGrpSpPr>
              <p:grpSpPr>
                <a:xfrm>
                  <a:off x="4988" y="4336"/>
                  <a:ext cx="1471" cy="1422"/>
                  <a:chOff x="5273" y="3860"/>
                  <a:chExt cx="1768" cy="1708"/>
                </a:xfrm>
              </p:grpSpPr>
              <p:sp>
                <p:nvSpPr>
                  <p:cNvPr id="153" name="椭圆 152"/>
                  <p:cNvSpPr/>
                  <p:nvPr/>
                </p:nvSpPr>
                <p:spPr>
                  <a:xfrm>
                    <a:off x="5273" y="3968"/>
                    <a:ext cx="1600" cy="1600"/>
                  </a:xfrm>
                  <a:prstGeom prst="ellipse">
                    <a:avLst/>
                  </a:prstGeom>
                  <a:solidFill>
                    <a:srgbClr val="4526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>
                      <a:solidFill>
                        <a:srgbClr val="452666"/>
                      </a:solidFill>
                      <a:latin typeface="Algerian" panose="04020705040A02060702" charset="0"/>
                      <a:cs typeface="Algerian" panose="04020705040A02060702" charset="0"/>
                    </a:endParaRPr>
                  </a:p>
                </p:txBody>
              </p:sp>
              <p:sp>
                <p:nvSpPr>
                  <p:cNvPr id="154" name="椭圆 153"/>
                  <p:cNvSpPr/>
                  <p:nvPr/>
                </p:nvSpPr>
                <p:spPr>
                  <a:xfrm>
                    <a:off x="5441" y="3860"/>
                    <a:ext cx="1600" cy="1600"/>
                  </a:xfrm>
                  <a:prstGeom prst="ellipse">
                    <a:avLst/>
                  </a:prstGeom>
                  <a:solidFill>
                    <a:srgbClr val="FFB677"/>
                  </a:solidFill>
                  <a:ln w="25400">
                    <a:solidFill>
                      <a:srgbClr val="4526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CN" sz="3600" b="1">
                        <a:solidFill>
                          <a:srgbClr val="452666"/>
                        </a:solidFill>
                        <a:latin typeface="Algerian" panose="04020705040A02060702" charset="0"/>
                        <a:cs typeface="Algerian" panose="04020705040A02060702" charset="0"/>
                      </a:rPr>
                      <a:t>5</a:t>
                    </a:r>
                  </a:p>
                </p:txBody>
              </p:sp>
            </p:grpSp>
            <p:grpSp>
              <p:nvGrpSpPr>
                <p:cNvPr id="155" name="组合 154"/>
                <p:cNvGrpSpPr/>
                <p:nvPr/>
              </p:nvGrpSpPr>
              <p:grpSpPr>
                <a:xfrm>
                  <a:off x="6592" y="4427"/>
                  <a:ext cx="5796" cy="1241"/>
                  <a:chOff x="4834" y="3684"/>
                  <a:chExt cx="5796" cy="1241"/>
                </a:xfrm>
              </p:grpSpPr>
              <p:sp>
                <p:nvSpPr>
                  <p:cNvPr id="156" name="文本框 155"/>
                  <p:cNvSpPr txBox="1"/>
                  <p:nvPr/>
                </p:nvSpPr>
                <p:spPr>
                  <a:xfrm>
                    <a:off x="4834" y="3684"/>
                    <a:ext cx="5179" cy="82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/>
                    <a:r>
                      <a:rPr lang="en-US" altLang="zh-CN" sz="2800" b="1">
                        <a:solidFill>
                          <a:srgbClr val="452666"/>
                        </a:solidFill>
                        <a:latin typeface="Algerian" panose="04020705040A02060702" charset="0"/>
                      </a:rPr>
                      <a:t>ADD TITLE HERE</a:t>
                    </a:r>
                  </a:p>
                </p:txBody>
              </p:sp>
              <p:sp>
                <p:nvSpPr>
                  <p:cNvPr id="157" name="文本框 156"/>
                  <p:cNvSpPr txBox="1"/>
                  <p:nvPr/>
                </p:nvSpPr>
                <p:spPr>
                  <a:xfrm>
                    <a:off x="4834" y="4394"/>
                    <a:ext cx="5796" cy="5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GB" sz="1600">
                        <a:latin typeface="+mj-lt"/>
                        <a:cs typeface="+mj-lt"/>
                        <a:sym typeface="+mn-ea"/>
                      </a:rPr>
                      <a:t>Here is where your presentation begins</a:t>
                    </a:r>
                    <a:endParaRPr lang="en-GB" altLang="en-US" sz="1600">
                      <a:solidFill>
                        <a:srgbClr val="5F6CAF"/>
                      </a:solidFill>
                      <a:latin typeface="+mj-lt"/>
                      <a:ea typeface="微软雅黑 Light" panose="020B0502040204020203" charset="-122"/>
                      <a:cs typeface="+mj-lt"/>
                      <a:sym typeface="+mn-ea"/>
                    </a:endParaRPr>
                  </a:p>
                </p:txBody>
              </p:sp>
            </p:grpSp>
          </p:grpSp>
        </p:grpSp>
        <p:grpSp>
          <p:nvGrpSpPr>
            <p:cNvPr id="163" name="Google Shape;6400;p38"/>
            <p:cNvGrpSpPr/>
            <p:nvPr/>
          </p:nvGrpSpPr>
          <p:grpSpPr>
            <a:xfrm rot="-1833639">
              <a:off x="16048" y="7715"/>
              <a:ext cx="3360" cy="3580"/>
              <a:chOff x="91572" y="425182"/>
              <a:chExt cx="1225960" cy="1306130"/>
            </a:xfrm>
          </p:grpSpPr>
          <p:grpSp>
            <p:nvGrpSpPr>
              <p:cNvPr id="164" name="Google Shape;6401;p38"/>
              <p:cNvGrpSpPr/>
              <p:nvPr/>
            </p:nvGrpSpPr>
            <p:grpSpPr>
              <a:xfrm rot="4394298">
                <a:off x="223036" y="632315"/>
                <a:ext cx="963020" cy="990296"/>
                <a:chOff x="7174117" y="2226616"/>
                <a:chExt cx="824116" cy="847458"/>
              </a:xfrm>
            </p:grpSpPr>
            <p:sp>
              <p:nvSpPr>
                <p:cNvPr id="165" name="Google Shape;6402;p38"/>
                <p:cNvSpPr/>
                <p:nvPr/>
              </p:nvSpPr>
              <p:spPr>
                <a:xfrm rot="-3909266">
                  <a:off x="7296670" y="2359459"/>
                  <a:ext cx="589737" cy="565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88" h="22600" extrusionOk="0">
                      <a:moveTo>
                        <a:pt x="3956" y="1"/>
                      </a:moveTo>
                      <a:cubicBezTo>
                        <a:pt x="2490" y="1"/>
                        <a:pt x="1215" y="1033"/>
                        <a:pt x="942" y="2505"/>
                      </a:cubicBezTo>
                      <a:cubicBezTo>
                        <a:pt x="0" y="8006"/>
                        <a:pt x="1794" y="13629"/>
                        <a:pt x="5745" y="17581"/>
                      </a:cubicBezTo>
                      <a:cubicBezTo>
                        <a:pt x="9002" y="20813"/>
                        <a:pt x="13375" y="22600"/>
                        <a:pt x="17893" y="22600"/>
                      </a:cubicBezTo>
                      <a:cubicBezTo>
                        <a:pt x="18855" y="22600"/>
                        <a:pt x="19824" y="22518"/>
                        <a:pt x="20791" y="22353"/>
                      </a:cubicBezTo>
                      <a:cubicBezTo>
                        <a:pt x="22463" y="22079"/>
                        <a:pt x="23587" y="20499"/>
                        <a:pt x="23314" y="18827"/>
                      </a:cubicBezTo>
                      <a:cubicBezTo>
                        <a:pt x="23043" y="17367"/>
                        <a:pt x="21762" y="16315"/>
                        <a:pt x="20327" y="16315"/>
                      </a:cubicBezTo>
                      <a:cubicBezTo>
                        <a:pt x="20149" y="16315"/>
                        <a:pt x="19969" y="16331"/>
                        <a:pt x="19788" y="16365"/>
                      </a:cubicBezTo>
                      <a:cubicBezTo>
                        <a:pt x="19137" y="16477"/>
                        <a:pt x="18494" y="16531"/>
                        <a:pt x="17863" y="16531"/>
                      </a:cubicBezTo>
                      <a:cubicBezTo>
                        <a:pt x="11149" y="16531"/>
                        <a:pt x="5763" y="10428"/>
                        <a:pt x="6930" y="3538"/>
                      </a:cubicBezTo>
                      <a:cubicBezTo>
                        <a:pt x="7204" y="1897"/>
                        <a:pt x="6110" y="316"/>
                        <a:pt x="4468" y="43"/>
                      </a:cubicBezTo>
                      <a:cubicBezTo>
                        <a:pt x="4296" y="14"/>
                        <a:pt x="4125" y="1"/>
                        <a:pt x="395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" name="Google Shape;6403;p38"/>
                <p:cNvSpPr/>
                <p:nvPr/>
              </p:nvSpPr>
              <p:spPr>
                <a:xfrm rot="-3909266">
                  <a:off x="7259430" y="2347551"/>
                  <a:ext cx="653491" cy="605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38" h="24222" extrusionOk="0">
                      <a:moveTo>
                        <a:pt x="5621" y="1607"/>
                      </a:moveTo>
                      <a:cubicBezTo>
                        <a:pt x="5742" y="1607"/>
                        <a:pt x="5864" y="1607"/>
                        <a:pt x="5985" y="1637"/>
                      </a:cubicBezTo>
                      <a:cubicBezTo>
                        <a:pt x="7232" y="1850"/>
                        <a:pt x="8052" y="3005"/>
                        <a:pt x="7870" y="4251"/>
                      </a:cubicBezTo>
                      <a:cubicBezTo>
                        <a:pt x="6592" y="11639"/>
                        <a:pt x="12344" y="18138"/>
                        <a:pt x="19514" y="18138"/>
                      </a:cubicBezTo>
                      <a:cubicBezTo>
                        <a:pt x="20191" y="18138"/>
                        <a:pt x="20881" y="18080"/>
                        <a:pt x="21578" y="17959"/>
                      </a:cubicBezTo>
                      <a:cubicBezTo>
                        <a:pt x="21722" y="17931"/>
                        <a:pt x="21865" y="17918"/>
                        <a:pt x="22006" y="17918"/>
                      </a:cubicBezTo>
                      <a:cubicBezTo>
                        <a:pt x="23085" y="17918"/>
                        <a:pt x="24035" y="18711"/>
                        <a:pt x="24223" y="19814"/>
                      </a:cubicBezTo>
                      <a:cubicBezTo>
                        <a:pt x="24436" y="21090"/>
                        <a:pt x="23584" y="22276"/>
                        <a:pt x="22338" y="22458"/>
                      </a:cubicBezTo>
                      <a:cubicBezTo>
                        <a:pt x="21404" y="22620"/>
                        <a:pt x="20465" y="22700"/>
                        <a:pt x="19533" y="22700"/>
                      </a:cubicBezTo>
                      <a:cubicBezTo>
                        <a:pt x="15218" y="22700"/>
                        <a:pt x="11030" y="20998"/>
                        <a:pt x="7931" y="17899"/>
                      </a:cubicBezTo>
                      <a:cubicBezTo>
                        <a:pt x="4162" y="14130"/>
                        <a:pt x="2459" y="8750"/>
                        <a:pt x="3371" y="3491"/>
                      </a:cubicBezTo>
                      <a:cubicBezTo>
                        <a:pt x="3554" y="2397"/>
                        <a:pt x="4496" y="1607"/>
                        <a:pt x="5621" y="1607"/>
                      </a:cubicBezTo>
                      <a:close/>
                      <a:moveTo>
                        <a:pt x="5613" y="1"/>
                      </a:moveTo>
                      <a:cubicBezTo>
                        <a:pt x="3771" y="1"/>
                        <a:pt x="2154" y="1368"/>
                        <a:pt x="1882" y="3248"/>
                      </a:cubicBezTo>
                      <a:cubicBezTo>
                        <a:pt x="0" y="14204"/>
                        <a:pt x="8422" y="24221"/>
                        <a:pt x="19522" y="24221"/>
                      </a:cubicBezTo>
                      <a:cubicBezTo>
                        <a:pt x="19539" y="24221"/>
                        <a:pt x="19555" y="24221"/>
                        <a:pt x="19572" y="24221"/>
                      </a:cubicBezTo>
                      <a:cubicBezTo>
                        <a:pt x="20575" y="24221"/>
                        <a:pt x="21609" y="24130"/>
                        <a:pt x="22581" y="23978"/>
                      </a:cubicBezTo>
                      <a:cubicBezTo>
                        <a:pt x="24709" y="23643"/>
                        <a:pt x="26138" y="21668"/>
                        <a:pt x="25803" y="19570"/>
                      </a:cubicBezTo>
                      <a:cubicBezTo>
                        <a:pt x="25480" y="17713"/>
                        <a:pt x="23845" y="16403"/>
                        <a:pt x="22018" y="16403"/>
                      </a:cubicBezTo>
                      <a:cubicBezTo>
                        <a:pt x="21783" y="16403"/>
                        <a:pt x="21544" y="16425"/>
                        <a:pt x="21305" y="16470"/>
                      </a:cubicBezTo>
                      <a:cubicBezTo>
                        <a:pt x="20699" y="16575"/>
                        <a:pt x="20100" y="16625"/>
                        <a:pt x="19512" y="16625"/>
                      </a:cubicBezTo>
                      <a:cubicBezTo>
                        <a:pt x="13279" y="16625"/>
                        <a:pt x="8248" y="10968"/>
                        <a:pt x="9359" y="4525"/>
                      </a:cubicBezTo>
                      <a:cubicBezTo>
                        <a:pt x="9754" y="2427"/>
                        <a:pt x="8356" y="421"/>
                        <a:pt x="6259" y="56"/>
                      </a:cubicBezTo>
                      <a:cubicBezTo>
                        <a:pt x="6042" y="19"/>
                        <a:pt x="5826" y="1"/>
                        <a:pt x="561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" name="Google Shape;6404;p38"/>
                <p:cNvSpPr/>
                <p:nvPr/>
              </p:nvSpPr>
              <p:spPr>
                <a:xfrm rot="-3909266">
                  <a:off x="7792751" y="2459304"/>
                  <a:ext cx="144409" cy="137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6" h="5519" extrusionOk="0">
                      <a:moveTo>
                        <a:pt x="2765" y="1"/>
                      </a:moveTo>
                      <a:cubicBezTo>
                        <a:pt x="1347" y="1"/>
                        <a:pt x="1" y="1095"/>
                        <a:pt x="1" y="2759"/>
                      </a:cubicBezTo>
                      <a:cubicBezTo>
                        <a:pt x="1" y="4423"/>
                        <a:pt x="1347" y="5518"/>
                        <a:pt x="2765" y="5518"/>
                      </a:cubicBezTo>
                      <a:cubicBezTo>
                        <a:pt x="3445" y="5518"/>
                        <a:pt x="4141" y="5266"/>
                        <a:pt x="4712" y="4705"/>
                      </a:cubicBezTo>
                      <a:cubicBezTo>
                        <a:pt x="5776" y="3641"/>
                        <a:pt x="5776" y="1878"/>
                        <a:pt x="4712" y="814"/>
                      </a:cubicBezTo>
                      <a:cubicBezTo>
                        <a:pt x="4141" y="252"/>
                        <a:pt x="3445" y="1"/>
                        <a:pt x="2765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" name="Google Shape;6405;p38"/>
                <p:cNvSpPr/>
                <p:nvPr/>
              </p:nvSpPr>
              <p:spPr>
                <a:xfrm rot="-3909266">
                  <a:off x="7741112" y="2443745"/>
                  <a:ext cx="243865" cy="176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4" h="7065" extrusionOk="0">
                      <a:moveTo>
                        <a:pt x="4997" y="1560"/>
                      </a:moveTo>
                      <a:cubicBezTo>
                        <a:pt x="5502" y="1560"/>
                        <a:pt x="5953" y="1770"/>
                        <a:pt x="6323" y="2140"/>
                      </a:cubicBezTo>
                      <a:cubicBezTo>
                        <a:pt x="7667" y="3457"/>
                        <a:pt x="6567" y="5551"/>
                        <a:pt x="4924" y="5551"/>
                      </a:cubicBezTo>
                      <a:cubicBezTo>
                        <a:pt x="4671" y="5551"/>
                        <a:pt x="4406" y="5502"/>
                        <a:pt x="4134" y="5392"/>
                      </a:cubicBezTo>
                      <a:cubicBezTo>
                        <a:pt x="2128" y="4541"/>
                        <a:pt x="2736" y="1563"/>
                        <a:pt x="4894" y="1563"/>
                      </a:cubicBezTo>
                      <a:cubicBezTo>
                        <a:pt x="4929" y="1561"/>
                        <a:pt x="4963" y="1560"/>
                        <a:pt x="4997" y="1560"/>
                      </a:cubicBezTo>
                      <a:close/>
                      <a:moveTo>
                        <a:pt x="4953" y="0"/>
                      </a:moveTo>
                      <a:cubicBezTo>
                        <a:pt x="4506" y="0"/>
                        <a:pt x="4036" y="89"/>
                        <a:pt x="3557" y="286"/>
                      </a:cubicBezTo>
                      <a:cubicBezTo>
                        <a:pt x="1" y="1745"/>
                        <a:pt x="1064" y="7064"/>
                        <a:pt x="4894" y="7064"/>
                      </a:cubicBezTo>
                      <a:cubicBezTo>
                        <a:pt x="5837" y="7064"/>
                        <a:pt x="6718" y="6699"/>
                        <a:pt x="7387" y="6031"/>
                      </a:cubicBezTo>
                      <a:cubicBezTo>
                        <a:pt x="9754" y="3664"/>
                        <a:pt x="7820" y="0"/>
                        <a:pt x="495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" name="Google Shape;6406;p38"/>
                <p:cNvSpPr/>
                <p:nvPr/>
              </p:nvSpPr>
              <p:spPr>
                <a:xfrm rot="-3909266">
                  <a:off x="7248971" y="2658859"/>
                  <a:ext cx="144409" cy="137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6" h="5518" extrusionOk="0">
                      <a:moveTo>
                        <a:pt x="2755" y="0"/>
                      </a:moveTo>
                      <a:cubicBezTo>
                        <a:pt x="1347" y="0"/>
                        <a:pt x="0" y="1095"/>
                        <a:pt x="0" y="2759"/>
                      </a:cubicBezTo>
                      <a:cubicBezTo>
                        <a:pt x="0" y="4423"/>
                        <a:pt x="1347" y="5518"/>
                        <a:pt x="2755" y="5518"/>
                      </a:cubicBezTo>
                      <a:cubicBezTo>
                        <a:pt x="3430" y="5518"/>
                        <a:pt x="4120" y="5266"/>
                        <a:pt x="4681" y="4704"/>
                      </a:cubicBezTo>
                      <a:cubicBezTo>
                        <a:pt x="5776" y="3641"/>
                        <a:pt x="5776" y="1878"/>
                        <a:pt x="4681" y="814"/>
                      </a:cubicBezTo>
                      <a:cubicBezTo>
                        <a:pt x="4120" y="252"/>
                        <a:pt x="3430" y="0"/>
                        <a:pt x="275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" name="Google Shape;6407;p38"/>
                <p:cNvSpPr/>
                <p:nvPr/>
              </p:nvSpPr>
              <p:spPr>
                <a:xfrm rot="-3909266">
                  <a:off x="7197344" y="2643292"/>
                  <a:ext cx="243865" cy="176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4" h="7065" extrusionOk="0">
                      <a:moveTo>
                        <a:pt x="4894" y="1532"/>
                      </a:moveTo>
                      <a:cubicBezTo>
                        <a:pt x="6687" y="1532"/>
                        <a:pt x="7599" y="3690"/>
                        <a:pt x="6323" y="4967"/>
                      </a:cubicBezTo>
                      <a:cubicBezTo>
                        <a:pt x="5918" y="5348"/>
                        <a:pt x="5415" y="5528"/>
                        <a:pt x="4920" y="5528"/>
                      </a:cubicBezTo>
                      <a:cubicBezTo>
                        <a:pt x="4152" y="5528"/>
                        <a:pt x="3403" y="5093"/>
                        <a:pt x="3070" y="4298"/>
                      </a:cubicBezTo>
                      <a:cubicBezTo>
                        <a:pt x="2523" y="2991"/>
                        <a:pt x="3496" y="1562"/>
                        <a:pt x="4894" y="1532"/>
                      </a:cubicBezTo>
                      <a:close/>
                      <a:moveTo>
                        <a:pt x="4952" y="0"/>
                      </a:moveTo>
                      <a:cubicBezTo>
                        <a:pt x="4506" y="0"/>
                        <a:pt x="4036" y="89"/>
                        <a:pt x="3557" y="286"/>
                      </a:cubicBezTo>
                      <a:cubicBezTo>
                        <a:pt x="0" y="1745"/>
                        <a:pt x="1064" y="7064"/>
                        <a:pt x="4894" y="7064"/>
                      </a:cubicBezTo>
                      <a:cubicBezTo>
                        <a:pt x="5836" y="7064"/>
                        <a:pt x="6718" y="6669"/>
                        <a:pt x="7386" y="6031"/>
                      </a:cubicBezTo>
                      <a:cubicBezTo>
                        <a:pt x="9753" y="3664"/>
                        <a:pt x="7820" y="0"/>
                        <a:pt x="495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1" name="Google Shape;6408;p38"/>
              <p:cNvGrpSpPr/>
              <p:nvPr/>
            </p:nvGrpSpPr>
            <p:grpSpPr>
              <a:xfrm rot="4394298">
                <a:off x="223048" y="533883"/>
                <a:ext cx="963020" cy="990296"/>
                <a:chOff x="7174117" y="2226616"/>
                <a:chExt cx="824116" cy="847458"/>
              </a:xfrm>
            </p:grpSpPr>
            <p:sp>
              <p:nvSpPr>
                <p:cNvPr id="172" name="Google Shape;6409;p38"/>
                <p:cNvSpPr/>
                <p:nvPr/>
              </p:nvSpPr>
              <p:spPr>
                <a:xfrm rot="-3909266">
                  <a:off x="7296670" y="2359459"/>
                  <a:ext cx="589737" cy="565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88" h="22600" extrusionOk="0">
                      <a:moveTo>
                        <a:pt x="3956" y="1"/>
                      </a:moveTo>
                      <a:cubicBezTo>
                        <a:pt x="2490" y="1"/>
                        <a:pt x="1215" y="1033"/>
                        <a:pt x="942" y="2505"/>
                      </a:cubicBezTo>
                      <a:cubicBezTo>
                        <a:pt x="0" y="8006"/>
                        <a:pt x="1794" y="13629"/>
                        <a:pt x="5745" y="17581"/>
                      </a:cubicBezTo>
                      <a:cubicBezTo>
                        <a:pt x="9002" y="20813"/>
                        <a:pt x="13375" y="22600"/>
                        <a:pt x="17893" y="22600"/>
                      </a:cubicBezTo>
                      <a:cubicBezTo>
                        <a:pt x="18855" y="22600"/>
                        <a:pt x="19824" y="22518"/>
                        <a:pt x="20791" y="22353"/>
                      </a:cubicBezTo>
                      <a:cubicBezTo>
                        <a:pt x="22463" y="22079"/>
                        <a:pt x="23587" y="20499"/>
                        <a:pt x="23314" y="18827"/>
                      </a:cubicBezTo>
                      <a:cubicBezTo>
                        <a:pt x="23043" y="17367"/>
                        <a:pt x="21762" y="16315"/>
                        <a:pt x="20327" y="16315"/>
                      </a:cubicBezTo>
                      <a:cubicBezTo>
                        <a:pt x="20149" y="16315"/>
                        <a:pt x="19969" y="16331"/>
                        <a:pt x="19788" y="16365"/>
                      </a:cubicBezTo>
                      <a:cubicBezTo>
                        <a:pt x="19137" y="16477"/>
                        <a:pt x="18494" y="16531"/>
                        <a:pt x="17863" y="16531"/>
                      </a:cubicBezTo>
                      <a:cubicBezTo>
                        <a:pt x="11149" y="16531"/>
                        <a:pt x="5763" y="10428"/>
                        <a:pt x="6930" y="3538"/>
                      </a:cubicBezTo>
                      <a:cubicBezTo>
                        <a:pt x="7204" y="1897"/>
                        <a:pt x="6110" y="316"/>
                        <a:pt x="4468" y="43"/>
                      </a:cubicBezTo>
                      <a:cubicBezTo>
                        <a:pt x="4296" y="14"/>
                        <a:pt x="4125" y="1"/>
                        <a:pt x="395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" name="Google Shape;6410;p38"/>
                <p:cNvSpPr/>
                <p:nvPr/>
              </p:nvSpPr>
              <p:spPr>
                <a:xfrm rot="-3909266">
                  <a:off x="7259430" y="2347551"/>
                  <a:ext cx="653491" cy="605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38" h="24222" extrusionOk="0">
                      <a:moveTo>
                        <a:pt x="5621" y="1607"/>
                      </a:moveTo>
                      <a:cubicBezTo>
                        <a:pt x="5742" y="1607"/>
                        <a:pt x="5864" y="1607"/>
                        <a:pt x="5985" y="1637"/>
                      </a:cubicBezTo>
                      <a:cubicBezTo>
                        <a:pt x="7232" y="1850"/>
                        <a:pt x="8052" y="3005"/>
                        <a:pt x="7870" y="4251"/>
                      </a:cubicBezTo>
                      <a:cubicBezTo>
                        <a:pt x="6592" y="11639"/>
                        <a:pt x="12344" y="18138"/>
                        <a:pt x="19514" y="18138"/>
                      </a:cubicBezTo>
                      <a:cubicBezTo>
                        <a:pt x="20191" y="18138"/>
                        <a:pt x="20881" y="18080"/>
                        <a:pt x="21578" y="17959"/>
                      </a:cubicBezTo>
                      <a:cubicBezTo>
                        <a:pt x="21722" y="17931"/>
                        <a:pt x="21865" y="17918"/>
                        <a:pt x="22006" y="17918"/>
                      </a:cubicBezTo>
                      <a:cubicBezTo>
                        <a:pt x="23085" y="17918"/>
                        <a:pt x="24035" y="18711"/>
                        <a:pt x="24223" y="19814"/>
                      </a:cubicBezTo>
                      <a:cubicBezTo>
                        <a:pt x="24436" y="21090"/>
                        <a:pt x="23584" y="22276"/>
                        <a:pt x="22338" y="22458"/>
                      </a:cubicBezTo>
                      <a:cubicBezTo>
                        <a:pt x="21404" y="22620"/>
                        <a:pt x="20465" y="22700"/>
                        <a:pt x="19533" y="22700"/>
                      </a:cubicBezTo>
                      <a:cubicBezTo>
                        <a:pt x="15218" y="22700"/>
                        <a:pt x="11030" y="20998"/>
                        <a:pt x="7931" y="17899"/>
                      </a:cubicBezTo>
                      <a:cubicBezTo>
                        <a:pt x="4162" y="14130"/>
                        <a:pt x="2459" y="8750"/>
                        <a:pt x="3371" y="3491"/>
                      </a:cubicBezTo>
                      <a:cubicBezTo>
                        <a:pt x="3554" y="2397"/>
                        <a:pt x="4496" y="1607"/>
                        <a:pt x="5621" y="1607"/>
                      </a:cubicBezTo>
                      <a:close/>
                      <a:moveTo>
                        <a:pt x="5613" y="1"/>
                      </a:moveTo>
                      <a:cubicBezTo>
                        <a:pt x="3771" y="1"/>
                        <a:pt x="2154" y="1368"/>
                        <a:pt x="1882" y="3248"/>
                      </a:cubicBezTo>
                      <a:cubicBezTo>
                        <a:pt x="0" y="14204"/>
                        <a:pt x="8422" y="24221"/>
                        <a:pt x="19522" y="24221"/>
                      </a:cubicBezTo>
                      <a:cubicBezTo>
                        <a:pt x="19539" y="24221"/>
                        <a:pt x="19555" y="24221"/>
                        <a:pt x="19572" y="24221"/>
                      </a:cubicBezTo>
                      <a:cubicBezTo>
                        <a:pt x="20575" y="24221"/>
                        <a:pt x="21609" y="24130"/>
                        <a:pt x="22581" y="23978"/>
                      </a:cubicBezTo>
                      <a:cubicBezTo>
                        <a:pt x="24709" y="23643"/>
                        <a:pt x="26138" y="21668"/>
                        <a:pt x="25803" y="19570"/>
                      </a:cubicBezTo>
                      <a:cubicBezTo>
                        <a:pt x="25480" y="17713"/>
                        <a:pt x="23845" y="16403"/>
                        <a:pt x="22018" y="16403"/>
                      </a:cubicBezTo>
                      <a:cubicBezTo>
                        <a:pt x="21783" y="16403"/>
                        <a:pt x="21544" y="16425"/>
                        <a:pt x="21305" y="16470"/>
                      </a:cubicBezTo>
                      <a:cubicBezTo>
                        <a:pt x="20699" y="16575"/>
                        <a:pt x="20100" y="16625"/>
                        <a:pt x="19512" y="16625"/>
                      </a:cubicBezTo>
                      <a:cubicBezTo>
                        <a:pt x="13279" y="16625"/>
                        <a:pt x="8248" y="10968"/>
                        <a:pt x="9359" y="4525"/>
                      </a:cubicBezTo>
                      <a:cubicBezTo>
                        <a:pt x="9754" y="2427"/>
                        <a:pt x="8356" y="421"/>
                        <a:pt x="6259" y="56"/>
                      </a:cubicBezTo>
                      <a:cubicBezTo>
                        <a:pt x="6042" y="19"/>
                        <a:pt x="5826" y="1"/>
                        <a:pt x="561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" name="Google Shape;6411;p38"/>
                <p:cNvSpPr/>
                <p:nvPr/>
              </p:nvSpPr>
              <p:spPr>
                <a:xfrm rot="-3909266">
                  <a:off x="7792751" y="2459304"/>
                  <a:ext cx="144409" cy="137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6" h="5519" extrusionOk="0">
                      <a:moveTo>
                        <a:pt x="2765" y="1"/>
                      </a:moveTo>
                      <a:cubicBezTo>
                        <a:pt x="1347" y="1"/>
                        <a:pt x="1" y="1095"/>
                        <a:pt x="1" y="2759"/>
                      </a:cubicBezTo>
                      <a:cubicBezTo>
                        <a:pt x="1" y="4423"/>
                        <a:pt x="1347" y="5518"/>
                        <a:pt x="2765" y="5518"/>
                      </a:cubicBezTo>
                      <a:cubicBezTo>
                        <a:pt x="3445" y="5518"/>
                        <a:pt x="4141" y="5266"/>
                        <a:pt x="4712" y="4705"/>
                      </a:cubicBezTo>
                      <a:cubicBezTo>
                        <a:pt x="5776" y="3641"/>
                        <a:pt x="5776" y="1878"/>
                        <a:pt x="4712" y="814"/>
                      </a:cubicBezTo>
                      <a:cubicBezTo>
                        <a:pt x="4141" y="252"/>
                        <a:pt x="3445" y="1"/>
                        <a:pt x="2765" y="1"/>
                      </a:cubicBezTo>
                      <a:close/>
                    </a:path>
                  </a:pathLst>
                </a:custGeom>
                <a:solidFill>
                  <a:srgbClr val="F6F3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" name="Google Shape;6412;p38"/>
                <p:cNvSpPr/>
                <p:nvPr/>
              </p:nvSpPr>
              <p:spPr>
                <a:xfrm rot="-3909266">
                  <a:off x="7741112" y="2443745"/>
                  <a:ext cx="243865" cy="176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4" h="7065" extrusionOk="0">
                      <a:moveTo>
                        <a:pt x="4997" y="1560"/>
                      </a:moveTo>
                      <a:cubicBezTo>
                        <a:pt x="5502" y="1560"/>
                        <a:pt x="5953" y="1770"/>
                        <a:pt x="6323" y="2140"/>
                      </a:cubicBezTo>
                      <a:cubicBezTo>
                        <a:pt x="7667" y="3457"/>
                        <a:pt x="6567" y="5551"/>
                        <a:pt x="4924" y="5551"/>
                      </a:cubicBezTo>
                      <a:cubicBezTo>
                        <a:pt x="4671" y="5551"/>
                        <a:pt x="4406" y="5502"/>
                        <a:pt x="4134" y="5392"/>
                      </a:cubicBezTo>
                      <a:cubicBezTo>
                        <a:pt x="2128" y="4541"/>
                        <a:pt x="2736" y="1563"/>
                        <a:pt x="4894" y="1563"/>
                      </a:cubicBezTo>
                      <a:cubicBezTo>
                        <a:pt x="4929" y="1561"/>
                        <a:pt x="4963" y="1560"/>
                        <a:pt x="4997" y="1560"/>
                      </a:cubicBezTo>
                      <a:close/>
                      <a:moveTo>
                        <a:pt x="4953" y="0"/>
                      </a:moveTo>
                      <a:cubicBezTo>
                        <a:pt x="4506" y="0"/>
                        <a:pt x="4036" y="89"/>
                        <a:pt x="3557" y="286"/>
                      </a:cubicBezTo>
                      <a:cubicBezTo>
                        <a:pt x="1" y="1745"/>
                        <a:pt x="1064" y="7064"/>
                        <a:pt x="4894" y="7064"/>
                      </a:cubicBezTo>
                      <a:cubicBezTo>
                        <a:pt x="5837" y="7064"/>
                        <a:pt x="6718" y="6699"/>
                        <a:pt x="7387" y="6031"/>
                      </a:cubicBezTo>
                      <a:cubicBezTo>
                        <a:pt x="9754" y="3664"/>
                        <a:pt x="7820" y="0"/>
                        <a:pt x="495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" name="Google Shape;6413;p38"/>
                <p:cNvSpPr/>
                <p:nvPr/>
              </p:nvSpPr>
              <p:spPr>
                <a:xfrm rot="-3909266">
                  <a:off x="7248971" y="2658859"/>
                  <a:ext cx="144409" cy="137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6" h="5518" extrusionOk="0">
                      <a:moveTo>
                        <a:pt x="2755" y="0"/>
                      </a:moveTo>
                      <a:cubicBezTo>
                        <a:pt x="1347" y="0"/>
                        <a:pt x="0" y="1095"/>
                        <a:pt x="0" y="2759"/>
                      </a:cubicBezTo>
                      <a:cubicBezTo>
                        <a:pt x="0" y="4423"/>
                        <a:pt x="1347" y="5518"/>
                        <a:pt x="2755" y="5518"/>
                      </a:cubicBezTo>
                      <a:cubicBezTo>
                        <a:pt x="3430" y="5518"/>
                        <a:pt x="4120" y="5266"/>
                        <a:pt x="4681" y="4704"/>
                      </a:cubicBezTo>
                      <a:cubicBezTo>
                        <a:pt x="5776" y="3641"/>
                        <a:pt x="5776" y="1878"/>
                        <a:pt x="4681" y="814"/>
                      </a:cubicBezTo>
                      <a:cubicBezTo>
                        <a:pt x="4120" y="252"/>
                        <a:pt x="3430" y="0"/>
                        <a:pt x="2755" y="0"/>
                      </a:cubicBezTo>
                      <a:close/>
                    </a:path>
                  </a:pathLst>
                </a:custGeom>
                <a:solidFill>
                  <a:srgbClr val="F6F3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" name="Google Shape;6414;p38"/>
                <p:cNvSpPr/>
                <p:nvPr/>
              </p:nvSpPr>
              <p:spPr>
                <a:xfrm rot="-3909266">
                  <a:off x="7197344" y="2643292"/>
                  <a:ext cx="243865" cy="176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4" h="7065" extrusionOk="0">
                      <a:moveTo>
                        <a:pt x="4894" y="1532"/>
                      </a:moveTo>
                      <a:cubicBezTo>
                        <a:pt x="6687" y="1532"/>
                        <a:pt x="7599" y="3690"/>
                        <a:pt x="6323" y="4967"/>
                      </a:cubicBezTo>
                      <a:cubicBezTo>
                        <a:pt x="5918" y="5348"/>
                        <a:pt x="5415" y="5528"/>
                        <a:pt x="4920" y="5528"/>
                      </a:cubicBezTo>
                      <a:cubicBezTo>
                        <a:pt x="4152" y="5528"/>
                        <a:pt x="3403" y="5093"/>
                        <a:pt x="3070" y="4298"/>
                      </a:cubicBezTo>
                      <a:cubicBezTo>
                        <a:pt x="2523" y="2991"/>
                        <a:pt x="3496" y="1562"/>
                        <a:pt x="4894" y="1532"/>
                      </a:cubicBezTo>
                      <a:close/>
                      <a:moveTo>
                        <a:pt x="4952" y="0"/>
                      </a:moveTo>
                      <a:cubicBezTo>
                        <a:pt x="4506" y="0"/>
                        <a:pt x="4036" y="89"/>
                        <a:pt x="3557" y="286"/>
                      </a:cubicBezTo>
                      <a:cubicBezTo>
                        <a:pt x="0" y="1745"/>
                        <a:pt x="1064" y="7064"/>
                        <a:pt x="4894" y="7064"/>
                      </a:cubicBezTo>
                      <a:cubicBezTo>
                        <a:pt x="5836" y="7064"/>
                        <a:pt x="6718" y="6669"/>
                        <a:pt x="7386" y="6031"/>
                      </a:cubicBezTo>
                      <a:cubicBezTo>
                        <a:pt x="9753" y="3664"/>
                        <a:pt x="7820" y="0"/>
                        <a:pt x="495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251" name="Google Shape;6421;p38"/>
          <p:cNvGrpSpPr/>
          <p:nvPr/>
        </p:nvGrpSpPr>
        <p:grpSpPr>
          <a:xfrm>
            <a:off x="6570980" y="0"/>
            <a:ext cx="1157605" cy="831215"/>
            <a:chOff x="790675" y="1570875"/>
            <a:chExt cx="502524" cy="360952"/>
          </a:xfrm>
        </p:grpSpPr>
        <p:sp>
          <p:nvSpPr>
            <p:cNvPr id="252" name="Google Shape;6422;p38"/>
            <p:cNvSpPr/>
            <p:nvPr/>
          </p:nvSpPr>
          <p:spPr>
            <a:xfrm>
              <a:off x="790675" y="16199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23;p38"/>
            <p:cNvSpPr/>
            <p:nvPr/>
          </p:nvSpPr>
          <p:spPr>
            <a:xfrm>
              <a:off x="790675" y="18072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24;p38"/>
            <p:cNvSpPr/>
            <p:nvPr/>
          </p:nvSpPr>
          <p:spPr>
            <a:xfrm>
              <a:off x="829950" y="15708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425;p38"/>
            <p:cNvSpPr/>
            <p:nvPr/>
          </p:nvSpPr>
          <p:spPr>
            <a:xfrm>
              <a:off x="829950" y="17581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" name="Google Shape;7704;p74"/>
          <p:cNvGrpSpPr/>
          <p:nvPr/>
        </p:nvGrpSpPr>
        <p:grpSpPr>
          <a:xfrm>
            <a:off x="5923280" y="5598795"/>
            <a:ext cx="1149350" cy="1308100"/>
            <a:chOff x="2508851" y="3073000"/>
            <a:chExt cx="598452" cy="680691"/>
          </a:xfrm>
          <a:solidFill>
            <a:srgbClr val="FFB677"/>
          </a:solidFill>
        </p:grpSpPr>
        <p:sp>
          <p:nvSpPr>
            <p:cNvPr id="257" name="Google Shape;7705;p74"/>
            <p:cNvSpPr/>
            <p:nvPr/>
          </p:nvSpPr>
          <p:spPr>
            <a:xfrm>
              <a:off x="2543201" y="3216930"/>
              <a:ext cx="179745" cy="153979"/>
            </a:xfrm>
            <a:custGeom>
              <a:avLst/>
              <a:gdLst/>
              <a:ahLst/>
              <a:cxnLst/>
              <a:rect l="l" t="t" r="r" b="b"/>
              <a:pathLst>
                <a:path w="2616" h="2241" extrusionOk="0">
                  <a:moveTo>
                    <a:pt x="1488" y="0"/>
                  </a:moveTo>
                  <a:cubicBezTo>
                    <a:pt x="1213" y="0"/>
                    <a:pt x="933" y="102"/>
                    <a:pt x="705" y="330"/>
                  </a:cubicBezTo>
                  <a:cubicBezTo>
                    <a:pt x="1" y="1035"/>
                    <a:pt x="501" y="2240"/>
                    <a:pt x="1501" y="2240"/>
                  </a:cubicBezTo>
                  <a:cubicBezTo>
                    <a:pt x="2115" y="2240"/>
                    <a:pt x="2616" y="1740"/>
                    <a:pt x="2616" y="1126"/>
                  </a:cubicBezTo>
                  <a:cubicBezTo>
                    <a:pt x="2616" y="448"/>
                    <a:pt x="2063" y="0"/>
                    <a:pt x="1488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7706;p74"/>
            <p:cNvSpPr/>
            <p:nvPr/>
          </p:nvSpPr>
          <p:spPr>
            <a:xfrm>
              <a:off x="2927558" y="3455218"/>
              <a:ext cx="179745" cy="153910"/>
            </a:xfrm>
            <a:custGeom>
              <a:avLst/>
              <a:gdLst/>
              <a:ahLst/>
              <a:cxnLst/>
              <a:rect l="l" t="t" r="r" b="b"/>
              <a:pathLst>
                <a:path w="2616" h="2240" extrusionOk="0">
                  <a:moveTo>
                    <a:pt x="1501" y="0"/>
                  </a:moveTo>
                  <a:cubicBezTo>
                    <a:pt x="501" y="0"/>
                    <a:pt x="1" y="1205"/>
                    <a:pt x="705" y="1910"/>
                  </a:cubicBezTo>
                  <a:cubicBezTo>
                    <a:pt x="933" y="2138"/>
                    <a:pt x="1213" y="2240"/>
                    <a:pt x="1488" y="2240"/>
                  </a:cubicBezTo>
                  <a:cubicBezTo>
                    <a:pt x="2063" y="2240"/>
                    <a:pt x="2616" y="1792"/>
                    <a:pt x="2616" y="1114"/>
                  </a:cubicBezTo>
                  <a:cubicBezTo>
                    <a:pt x="2616" y="500"/>
                    <a:pt x="2115" y="0"/>
                    <a:pt x="1501" y="0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7707;p74"/>
            <p:cNvSpPr/>
            <p:nvPr/>
          </p:nvSpPr>
          <p:spPr>
            <a:xfrm>
              <a:off x="2643173" y="3115925"/>
              <a:ext cx="384432" cy="637766"/>
            </a:xfrm>
            <a:custGeom>
              <a:avLst/>
              <a:gdLst/>
              <a:ahLst/>
              <a:cxnLst/>
              <a:rect l="l" t="t" r="r" b="b"/>
              <a:pathLst>
                <a:path w="5595" h="9282" extrusionOk="0">
                  <a:moveTo>
                    <a:pt x="4336" y="1"/>
                  </a:moveTo>
                  <a:cubicBezTo>
                    <a:pt x="3909" y="1"/>
                    <a:pt x="3507" y="256"/>
                    <a:pt x="3321" y="663"/>
                  </a:cubicBezTo>
                  <a:lnTo>
                    <a:pt x="228" y="7758"/>
                  </a:lnTo>
                  <a:cubicBezTo>
                    <a:pt x="1" y="8304"/>
                    <a:pt x="251" y="8940"/>
                    <a:pt x="797" y="9190"/>
                  </a:cubicBezTo>
                  <a:cubicBezTo>
                    <a:pt x="933" y="9259"/>
                    <a:pt x="1092" y="9281"/>
                    <a:pt x="1252" y="9281"/>
                  </a:cubicBezTo>
                  <a:cubicBezTo>
                    <a:pt x="1684" y="9281"/>
                    <a:pt x="2070" y="9031"/>
                    <a:pt x="2252" y="8622"/>
                  </a:cubicBezTo>
                  <a:lnTo>
                    <a:pt x="5345" y="1550"/>
                  </a:lnTo>
                  <a:cubicBezTo>
                    <a:pt x="5595" y="981"/>
                    <a:pt x="5322" y="345"/>
                    <a:pt x="4776" y="94"/>
                  </a:cubicBezTo>
                  <a:cubicBezTo>
                    <a:pt x="4632" y="31"/>
                    <a:pt x="4482" y="1"/>
                    <a:pt x="4336" y="1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7708;p74"/>
            <p:cNvSpPr/>
            <p:nvPr/>
          </p:nvSpPr>
          <p:spPr>
            <a:xfrm>
              <a:off x="2508851" y="3174005"/>
              <a:ext cx="179745" cy="153979"/>
            </a:xfrm>
            <a:custGeom>
              <a:avLst/>
              <a:gdLst/>
              <a:ahLst/>
              <a:cxnLst/>
              <a:rect l="l" t="t" r="r" b="b"/>
              <a:pathLst>
                <a:path w="2616" h="2241" extrusionOk="0">
                  <a:moveTo>
                    <a:pt x="1488" y="0"/>
                  </a:moveTo>
                  <a:cubicBezTo>
                    <a:pt x="1213" y="0"/>
                    <a:pt x="933" y="102"/>
                    <a:pt x="705" y="330"/>
                  </a:cubicBezTo>
                  <a:cubicBezTo>
                    <a:pt x="1" y="1035"/>
                    <a:pt x="501" y="2240"/>
                    <a:pt x="1501" y="2240"/>
                  </a:cubicBezTo>
                  <a:cubicBezTo>
                    <a:pt x="2115" y="2240"/>
                    <a:pt x="2616" y="1740"/>
                    <a:pt x="2616" y="1126"/>
                  </a:cubicBezTo>
                  <a:cubicBezTo>
                    <a:pt x="2616" y="448"/>
                    <a:pt x="2063" y="0"/>
                    <a:pt x="1488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7709;p74"/>
            <p:cNvSpPr/>
            <p:nvPr/>
          </p:nvSpPr>
          <p:spPr>
            <a:xfrm>
              <a:off x="2893208" y="3412293"/>
              <a:ext cx="179745" cy="153910"/>
            </a:xfrm>
            <a:custGeom>
              <a:avLst/>
              <a:gdLst/>
              <a:ahLst/>
              <a:cxnLst/>
              <a:rect l="l" t="t" r="r" b="b"/>
              <a:pathLst>
                <a:path w="2616" h="2240" extrusionOk="0">
                  <a:moveTo>
                    <a:pt x="1501" y="0"/>
                  </a:moveTo>
                  <a:cubicBezTo>
                    <a:pt x="501" y="0"/>
                    <a:pt x="1" y="1205"/>
                    <a:pt x="705" y="1910"/>
                  </a:cubicBezTo>
                  <a:cubicBezTo>
                    <a:pt x="933" y="2138"/>
                    <a:pt x="1213" y="2240"/>
                    <a:pt x="1488" y="2240"/>
                  </a:cubicBezTo>
                  <a:cubicBezTo>
                    <a:pt x="2063" y="2240"/>
                    <a:pt x="2616" y="1792"/>
                    <a:pt x="2616" y="1114"/>
                  </a:cubicBezTo>
                  <a:cubicBezTo>
                    <a:pt x="2616" y="500"/>
                    <a:pt x="2115" y="0"/>
                    <a:pt x="1501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7710;p74"/>
            <p:cNvSpPr/>
            <p:nvPr/>
          </p:nvSpPr>
          <p:spPr>
            <a:xfrm>
              <a:off x="2608823" y="3073000"/>
              <a:ext cx="384432" cy="637766"/>
            </a:xfrm>
            <a:custGeom>
              <a:avLst/>
              <a:gdLst/>
              <a:ahLst/>
              <a:cxnLst/>
              <a:rect l="l" t="t" r="r" b="b"/>
              <a:pathLst>
                <a:path w="5595" h="9282" extrusionOk="0">
                  <a:moveTo>
                    <a:pt x="4336" y="1"/>
                  </a:moveTo>
                  <a:cubicBezTo>
                    <a:pt x="3909" y="1"/>
                    <a:pt x="3507" y="256"/>
                    <a:pt x="3321" y="663"/>
                  </a:cubicBezTo>
                  <a:lnTo>
                    <a:pt x="228" y="7758"/>
                  </a:lnTo>
                  <a:cubicBezTo>
                    <a:pt x="1" y="8304"/>
                    <a:pt x="251" y="8940"/>
                    <a:pt x="797" y="9190"/>
                  </a:cubicBezTo>
                  <a:cubicBezTo>
                    <a:pt x="933" y="9259"/>
                    <a:pt x="1092" y="9281"/>
                    <a:pt x="1252" y="9281"/>
                  </a:cubicBezTo>
                  <a:cubicBezTo>
                    <a:pt x="1684" y="9281"/>
                    <a:pt x="2070" y="9031"/>
                    <a:pt x="2252" y="8622"/>
                  </a:cubicBezTo>
                  <a:lnTo>
                    <a:pt x="5345" y="1550"/>
                  </a:lnTo>
                  <a:cubicBezTo>
                    <a:pt x="5595" y="981"/>
                    <a:pt x="5322" y="345"/>
                    <a:pt x="4776" y="94"/>
                  </a:cubicBezTo>
                  <a:cubicBezTo>
                    <a:pt x="4632" y="31"/>
                    <a:pt x="4482" y="1"/>
                    <a:pt x="4336" y="1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756410" y="1914463"/>
            <a:ext cx="2496820" cy="3465257"/>
            <a:chOff x="3122" y="3015"/>
            <a:chExt cx="3932" cy="5457"/>
          </a:xfrm>
        </p:grpSpPr>
        <p:grpSp>
          <p:nvGrpSpPr>
            <p:cNvPr id="3" name="组合 2"/>
            <p:cNvGrpSpPr/>
            <p:nvPr/>
          </p:nvGrpSpPr>
          <p:grpSpPr>
            <a:xfrm>
              <a:off x="3387" y="3015"/>
              <a:ext cx="3402" cy="3174"/>
              <a:chOff x="7606" y="1637"/>
              <a:chExt cx="5257" cy="4905"/>
            </a:xfrm>
            <a:solidFill>
              <a:srgbClr val="452666"/>
            </a:solidFill>
          </p:grpSpPr>
          <p:sp>
            <p:nvSpPr>
              <p:cNvPr id="6730" name="Google Shape;6730;p52"/>
              <p:cNvSpPr/>
              <p:nvPr/>
            </p:nvSpPr>
            <p:spPr>
              <a:xfrm>
                <a:off x="7958" y="1637"/>
                <a:ext cx="4905" cy="4905"/>
              </a:xfrm>
              <a:prstGeom prst="ellipse">
                <a:avLst/>
              </a:prstGeom>
              <a:grpFill/>
              <a:ln w="38100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6731" name="Google Shape;6731;p52" descr="D:\资料\11月12号高中课程PPT模板\微信截图_20211112110802.png微信截图_20211112110802"/>
              <p:cNvPicPr preferRelativeResize="0"/>
              <p:nvPr/>
            </p:nvPicPr>
            <p:blipFill rotWithShape="1">
              <a:blip r:embed="rId2"/>
              <a:srcRect/>
              <a:stretch>
                <a:fillRect/>
              </a:stretch>
            </p:blipFill>
            <p:spPr>
              <a:xfrm>
                <a:off x="7606" y="1669"/>
                <a:ext cx="4780" cy="4760"/>
              </a:xfrm>
              <a:prstGeom prst="ellipse">
                <a:avLst/>
              </a:prstGeom>
              <a:grpFill/>
              <a:ln w="76200" cap="flat" cmpd="sng">
                <a:solidFill>
                  <a:srgbClr val="452666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</p:grpSp>
        <p:sp>
          <p:nvSpPr>
            <p:cNvPr id="76" name="矩形 75"/>
            <p:cNvSpPr/>
            <p:nvPr/>
          </p:nvSpPr>
          <p:spPr>
            <a:xfrm>
              <a:off x="4751" y="5100"/>
              <a:ext cx="673" cy="1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>
                  <a:solidFill>
                    <a:schemeClr val="tx1"/>
                  </a:solidFill>
                  <a:latin typeface="Algerian" panose="04020705040A02060702" charset="0"/>
                  <a:cs typeface="Algerian" panose="04020705040A02060702" charset="0"/>
                </a:rPr>
                <a:t>1</a:t>
              </a: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3122" y="6475"/>
              <a:ext cx="3932" cy="1997"/>
              <a:chOff x="5686" y="5922"/>
              <a:chExt cx="3932" cy="1997"/>
            </a:xfrm>
          </p:grpSpPr>
          <p:sp>
            <p:nvSpPr>
              <p:cNvPr id="44" name="文本框 43"/>
              <p:cNvSpPr txBox="1"/>
              <p:nvPr/>
            </p:nvSpPr>
            <p:spPr>
              <a:xfrm>
                <a:off x="5815" y="5922"/>
                <a:ext cx="3674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>
                    <a:solidFill>
                      <a:schemeClr val="tx1"/>
                    </a:solidFill>
                    <a:latin typeface="Algerian" panose="04020705040A02060702" charset="0"/>
                    <a:sym typeface="+mn-ea"/>
                  </a:rPr>
                  <a:t>ADD TITLE HERE</a:t>
                </a:r>
                <a:endParaRPr lang="en-US" altLang="zh-CN" sz="2000" b="1">
                  <a:solidFill>
                    <a:schemeClr val="tx1"/>
                  </a:solidFill>
                  <a:latin typeface="Algerian" panose="04020705040A02060702" charset="0"/>
                  <a:ea typeface="思源黑体 CN Normal" panose="020B0400000000000000" charset="-122"/>
                  <a:sym typeface="+mn-ea"/>
                </a:endParaRP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5686" y="6497"/>
                <a:ext cx="3932" cy="1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sz="1600">
                    <a:solidFill>
                      <a:schemeClr val="tx1"/>
                    </a:solidFill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  <a:r>
                  <a:rPr lang="en-US" sz="1600">
                    <a:solidFill>
                      <a:schemeClr val="tx1"/>
                    </a:solidFill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 </a:t>
                </a:r>
                <a:r>
                  <a:rPr sz="1600"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  <a:endParaRPr sz="1600"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Calibri" panose="020F0502020204030204" charset="0"/>
                  <a:sym typeface="+mn-ea"/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4928870" y="2130170"/>
            <a:ext cx="2496820" cy="3535935"/>
            <a:chOff x="3122" y="2904"/>
            <a:chExt cx="3932" cy="5568"/>
          </a:xfrm>
        </p:grpSpPr>
        <p:grpSp>
          <p:nvGrpSpPr>
            <p:cNvPr id="13" name="组合 12"/>
            <p:cNvGrpSpPr/>
            <p:nvPr/>
          </p:nvGrpSpPr>
          <p:grpSpPr>
            <a:xfrm>
              <a:off x="3387" y="2904"/>
              <a:ext cx="3402" cy="3285"/>
              <a:chOff x="7606" y="1465"/>
              <a:chExt cx="5257" cy="5077"/>
            </a:xfrm>
            <a:solidFill>
              <a:srgbClr val="452666"/>
            </a:solidFill>
          </p:grpSpPr>
          <p:sp>
            <p:nvSpPr>
              <p:cNvPr id="14" name="Google Shape;6730;p52"/>
              <p:cNvSpPr/>
              <p:nvPr/>
            </p:nvSpPr>
            <p:spPr>
              <a:xfrm>
                <a:off x="7958" y="1637"/>
                <a:ext cx="4905" cy="4905"/>
              </a:xfrm>
              <a:prstGeom prst="ellipse">
                <a:avLst/>
              </a:prstGeom>
              <a:grpFill/>
              <a:ln w="38100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15" name="Google Shape;6731;p52" descr="D:\资料\11月12号高中课程PPT模板\微信截图_20211112111100.png微信截图_20211112111100"/>
              <p:cNvPicPr preferRelativeResize="0"/>
              <p:nvPr/>
            </p:nvPicPr>
            <p:blipFill rotWithShape="1">
              <a:blip r:embed="rId3"/>
              <a:srcRect/>
              <a:stretch>
                <a:fillRect/>
              </a:stretch>
            </p:blipFill>
            <p:spPr>
              <a:xfrm>
                <a:off x="7606" y="1465"/>
                <a:ext cx="4780" cy="4820"/>
              </a:xfrm>
              <a:prstGeom prst="ellipse">
                <a:avLst/>
              </a:prstGeom>
              <a:grpFill/>
              <a:ln w="76200" cap="flat" cmpd="sng">
                <a:solidFill>
                  <a:srgbClr val="452666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</p:grpSp>
        <p:sp>
          <p:nvSpPr>
            <p:cNvPr id="16" name="矩形 15"/>
            <p:cNvSpPr/>
            <p:nvPr/>
          </p:nvSpPr>
          <p:spPr>
            <a:xfrm>
              <a:off x="4751" y="5100"/>
              <a:ext cx="673" cy="1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>
                  <a:solidFill>
                    <a:schemeClr val="tx1"/>
                  </a:solidFill>
                  <a:latin typeface="Algerian" panose="04020705040A02060702" charset="0"/>
                  <a:cs typeface="Algerian" panose="04020705040A02060702" charset="0"/>
                </a:rPr>
                <a:t>2</a:t>
              </a: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3122" y="6475"/>
              <a:ext cx="3932" cy="1997"/>
              <a:chOff x="5686" y="5922"/>
              <a:chExt cx="3932" cy="1997"/>
            </a:xfrm>
          </p:grpSpPr>
          <p:sp>
            <p:nvSpPr>
              <p:cNvPr id="18" name="文本框 17"/>
              <p:cNvSpPr txBox="1"/>
              <p:nvPr/>
            </p:nvSpPr>
            <p:spPr>
              <a:xfrm>
                <a:off x="5815" y="5922"/>
                <a:ext cx="3674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>
                    <a:solidFill>
                      <a:schemeClr val="tx1"/>
                    </a:solidFill>
                    <a:latin typeface="Algerian" panose="04020705040A02060702" charset="0"/>
                    <a:sym typeface="+mn-ea"/>
                  </a:rPr>
                  <a:t>ADD TITLE HERE</a:t>
                </a:r>
                <a:endParaRPr lang="en-US" altLang="zh-CN" sz="2000" b="1">
                  <a:solidFill>
                    <a:schemeClr val="tx1"/>
                  </a:solidFill>
                  <a:latin typeface="Algerian" panose="04020705040A02060702" charset="0"/>
                  <a:ea typeface="思源黑体 CN Normal" panose="020B0400000000000000" charset="-122"/>
                  <a:sym typeface="+mn-ea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5686" y="6497"/>
                <a:ext cx="3932" cy="1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sz="1600">
                    <a:solidFill>
                      <a:schemeClr val="tx1"/>
                    </a:solidFill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  <a:r>
                  <a:rPr lang="en-US" sz="1600">
                    <a:solidFill>
                      <a:schemeClr val="tx1"/>
                    </a:solidFill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 </a:t>
                </a:r>
                <a:r>
                  <a:rPr sz="1600"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  <a:endParaRPr sz="1600"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Calibri" panose="020F0502020204030204" charset="0"/>
                  <a:sym typeface="+mn-ea"/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8101330" y="1868029"/>
            <a:ext cx="2496820" cy="3511691"/>
            <a:chOff x="3122" y="2942"/>
            <a:chExt cx="3932" cy="5530"/>
          </a:xfrm>
        </p:grpSpPr>
        <p:grpSp>
          <p:nvGrpSpPr>
            <p:cNvPr id="28" name="组合 27"/>
            <p:cNvGrpSpPr/>
            <p:nvPr/>
          </p:nvGrpSpPr>
          <p:grpSpPr>
            <a:xfrm>
              <a:off x="3387" y="2942"/>
              <a:ext cx="3402" cy="3247"/>
              <a:chOff x="7606" y="1524"/>
              <a:chExt cx="5257" cy="5018"/>
            </a:xfrm>
            <a:solidFill>
              <a:srgbClr val="452666"/>
            </a:solidFill>
          </p:grpSpPr>
          <p:sp>
            <p:nvSpPr>
              <p:cNvPr id="29" name="Google Shape;6730;p52"/>
              <p:cNvSpPr/>
              <p:nvPr/>
            </p:nvSpPr>
            <p:spPr>
              <a:xfrm>
                <a:off x="7958" y="1637"/>
                <a:ext cx="4905" cy="4905"/>
              </a:xfrm>
              <a:prstGeom prst="ellipse">
                <a:avLst/>
              </a:prstGeom>
              <a:grpFill/>
              <a:ln w="38100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30" name="Google Shape;6731;p52" descr="D:\资料\11月12号高中课程PPT模板\微信截图_20211112111054.png微信截图_20211112111054"/>
              <p:cNvPicPr preferRelativeResize="0"/>
              <p:nvPr/>
            </p:nvPicPr>
            <p:blipFill rotWithShape="1">
              <a:blip r:embed="rId4"/>
              <a:srcRect/>
              <a:stretch>
                <a:fillRect/>
              </a:stretch>
            </p:blipFill>
            <p:spPr>
              <a:xfrm>
                <a:off x="7606" y="1524"/>
                <a:ext cx="4780" cy="4905"/>
              </a:xfrm>
              <a:prstGeom prst="ellipse">
                <a:avLst/>
              </a:prstGeom>
              <a:grpFill/>
              <a:ln w="76200" cap="flat" cmpd="sng">
                <a:solidFill>
                  <a:srgbClr val="452666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</p:grpSp>
        <p:sp>
          <p:nvSpPr>
            <p:cNvPr id="31" name="矩形 30"/>
            <p:cNvSpPr/>
            <p:nvPr/>
          </p:nvSpPr>
          <p:spPr>
            <a:xfrm>
              <a:off x="4751" y="5100"/>
              <a:ext cx="673" cy="1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>
                  <a:solidFill>
                    <a:schemeClr val="tx1"/>
                  </a:solidFill>
                  <a:latin typeface="Algerian" panose="04020705040A02060702" charset="0"/>
                  <a:cs typeface="Algerian" panose="04020705040A02060702" charset="0"/>
                </a:rPr>
                <a:t>3</a:t>
              </a: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3122" y="6475"/>
              <a:ext cx="3932" cy="1997"/>
              <a:chOff x="5686" y="5922"/>
              <a:chExt cx="3932" cy="1997"/>
            </a:xfrm>
          </p:grpSpPr>
          <p:sp>
            <p:nvSpPr>
              <p:cNvPr id="33" name="文本框 32"/>
              <p:cNvSpPr txBox="1"/>
              <p:nvPr/>
            </p:nvSpPr>
            <p:spPr>
              <a:xfrm>
                <a:off x="5815" y="5922"/>
                <a:ext cx="3674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>
                    <a:solidFill>
                      <a:schemeClr val="tx1"/>
                    </a:solidFill>
                    <a:latin typeface="Algerian" panose="04020705040A02060702" charset="0"/>
                    <a:sym typeface="+mn-ea"/>
                  </a:rPr>
                  <a:t>ADD TITLE HERE</a:t>
                </a:r>
                <a:endParaRPr lang="en-US" altLang="zh-CN" sz="2000" b="1">
                  <a:solidFill>
                    <a:schemeClr val="tx1"/>
                  </a:solidFill>
                  <a:latin typeface="Algerian" panose="04020705040A02060702" charset="0"/>
                  <a:ea typeface="思源黑体 CN Normal" panose="020B0400000000000000" charset="-122"/>
                  <a:sym typeface="+mn-ea"/>
                </a:endParaRP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5686" y="6497"/>
                <a:ext cx="3932" cy="1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sz="1600">
                    <a:solidFill>
                      <a:schemeClr val="tx1"/>
                    </a:solidFill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  <a:r>
                  <a:rPr lang="en-US" sz="1600">
                    <a:solidFill>
                      <a:schemeClr val="tx1"/>
                    </a:solidFill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 </a:t>
                </a:r>
                <a:r>
                  <a:rPr sz="1600"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  <a:endParaRPr sz="1600"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Calibri" panose="020F0502020204030204" charset="0"/>
                  <a:sym typeface="+mn-ea"/>
                </a:endParaRPr>
              </a:p>
            </p:txBody>
          </p:sp>
        </p:grpSp>
      </p:grp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组合 130"/>
          <p:cNvGrpSpPr/>
          <p:nvPr/>
        </p:nvGrpSpPr>
        <p:grpSpPr>
          <a:xfrm>
            <a:off x="-93980" y="-635"/>
            <a:ext cx="12332970" cy="6859905"/>
            <a:chOff x="-148" y="-1"/>
            <a:chExt cx="19422" cy="10803"/>
          </a:xfrm>
        </p:grpSpPr>
        <p:grpSp>
          <p:nvGrpSpPr>
            <p:cNvPr id="27" name="组合 26"/>
            <p:cNvGrpSpPr/>
            <p:nvPr/>
          </p:nvGrpSpPr>
          <p:grpSpPr>
            <a:xfrm>
              <a:off x="-148" y="0"/>
              <a:ext cx="19348" cy="10803"/>
              <a:chOff x="-148" y="0"/>
              <a:chExt cx="19348" cy="10803"/>
            </a:xfrm>
          </p:grpSpPr>
          <p:grpSp>
            <p:nvGrpSpPr>
              <p:cNvPr id="7556" name="Google Shape;7556;p74"/>
              <p:cNvGrpSpPr/>
              <p:nvPr/>
            </p:nvGrpSpPr>
            <p:grpSpPr>
              <a:xfrm rot="10800000" flipH="1">
                <a:off x="-148" y="8509"/>
                <a:ext cx="5700" cy="2294"/>
                <a:chOff x="264700" y="482825"/>
                <a:chExt cx="2185475" cy="879300"/>
              </a:xfrm>
            </p:grpSpPr>
            <p:sp>
              <p:nvSpPr>
                <p:cNvPr id="7557" name="Google Shape;7557;p74"/>
                <p:cNvSpPr/>
                <p:nvPr/>
              </p:nvSpPr>
              <p:spPr>
                <a:xfrm>
                  <a:off x="87035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0" y="0"/>
                      </a:moveTo>
                      <a:cubicBezTo>
                        <a:pt x="456" y="304"/>
                        <a:pt x="942" y="517"/>
                        <a:pt x="1459" y="608"/>
                      </a:cubicBezTo>
                      <a:cubicBezTo>
                        <a:pt x="1537" y="628"/>
                        <a:pt x="1616" y="637"/>
                        <a:pt x="1695" y="637"/>
                      </a:cubicBezTo>
                      <a:cubicBezTo>
                        <a:pt x="2102" y="637"/>
                        <a:pt x="2487" y="383"/>
                        <a:pt x="2614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58" name="Google Shape;7558;p74"/>
                <p:cNvSpPr/>
                <p:nvPr/>
              </p:nvSpPr>
              <p:spPr>
                <a:xfrm>
                  <a:off x="925825" y="526175"/>
                  <a:ext cx="99550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" h="2188" extrusionOk="0">
                      <a:moveTo>
                        <a:pt x="1063" y="1"/>
                      </a:moveTo>
                      <a:cubicBezTo>
                        <a:pt x="636" y="1"/>
                        <a:pt x="254" y="263"/>
                        <a:pt x="152" y="698"/>
                      </a:cubicBezTo>
                      <a:cubicBezTo>
                        <a:pt x="0" y="1215"/>
                        <a:pt x="304" y="1731"/>
                        <a:pt x="790" y="1853"/>
                      </a:cubicBezTo>
                      <a:cubicBezTo>
                        <a:pt x="1429" y="2096"/>
                        <a:pt x="2067" y="2187"/>
                        <a:pt x="2705" y="2187"/>
                      </a:cubicBezTo>
                      <a:cubicBezTo>
                        <a:pt x="3982" y="2187"/>
                        <a:pt x="3982" y="303"/>
                        <a:pt x="2705" y="303"/>
                      </a:cubicBezTo>
                      <a:cubicBezTo>
                        <a:pt x="2219" y="303"/>
                        <a:pt x="1763" y="212"/>
                        <a:pt x="1307" y="29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59" name="Google Shape;7559;p74"/>
                <p:cNvSpPr/>
                <p:nvPr/>
              </p:nvSpPr>
              <p:spPr>
                <a:xfrm>
                  <a:off x="925825" y="1001100"/>
                  <a:ext cx="99550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" h="2188" extrusionOk="0">
                      <a:moveTo>
                        <a:pt x="1063" y="1"/>
                      </a:moveTo>
                      <a:cubicBezTo>
                        <a:pt x="636" y="1"/>
                        <a:pt x="250" y="263"/>
                        <a:pt x="122" y="698"/>
                      </a:cubicBezTo>
                      <a:cubicBezTo>
                        <a:pt x="0" y="1215"/>
                        <a:pt x="304" y="1732"/>
                        <a:pt x="790" y="1853"/>
                      </a:cubicBezTo>
                      <a:cubicBezTo>
                        <a:pt x="1398" y="2096"/>
                        <a:pt x="2067" y="2188"/>
                        <a:pt x="2705" y="2188"/>
                      </a:cubicBezTo>
                      <a:cubicBezTo>
                        <a:pt x="3982" y="2188"/>
                        <a:pt x="3982" y="303"/>
                        <a:pt x="2705" y="303"/>
                      </a:cubicBezTo>
                      <a:cubicBezTo>
                        <a:pt x="2219" y="303"/>
                        <a:pt x="1733" y="212"/>
                        <a:pt x="1307" y="30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0" name="Google Shape;7560;p74"/>
                <p:cNvSpPr/>
                <p:nvPr/>
              </p:nvSpPr>
              <p:spPr>
                <a:xfrm>
                  <a:off x="992975" y="841425"/>
                  <a:ext cx="70600" cy="9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4" h="3899" extrusionOk="0">
                      <a:moveTo>
                        <a:pt x="1659" y="0"/>
                      </a:moveTo>
                      <a:cubicBezTo>
                        <a:pt x="1282" y="0"/>
                        <a:pt x="912" y="203"/>
                        <a:pt x="779" y="672"/>
                      </a:cubicBezTo>
                      <a:cubicBezTo>
                        <a:pt x="597" y="1371"/>
                        <a:pt x="414" y="2040"/>
                        <a:pt x="202" y="2739"/>
                      </a:cubicBezTo>
                      <a:cubicBezTo>
                        <a:pt x="0" y="3434"/>
                        <a:pt x="582" y="3899"/>
                        <a:pt x="1149" y="3899"/>
                      </a:cubicBezTo>
                      <a:cubicBezTo>
                        <a:pt x="1524" y="3899"/>
                        <a:pt x="1893" y="3696"/>
                        <a:pt x="2025" y="3225"/>
                      </a:cubicBezTo>
                      <a:cubicBezTo>
                        <a:pt x="2238" y="2556"/>
                        <a:pt x="2421" y="1857"/>
                        <a:pt x="2603" y="1188"/>
                      </a:cubicBezTo>
                      <a:cubicBezTo>
                        <a:pt x="2823" y="472"/>
                        <a:pt x="2234" y="0"/>
                        <a:pt x="165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1" name="Google Shape;7561;p74"/>
                <p:cNvSpPr/>
                <p:nvPr/>
              </p:nvSpPr>
              <p:spPr>
                <a:xfrm>
                  <a:off x="1040125" y="707425"/>
                  <a:ext cx="94650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6" h="2027" extrusionOk="0">
                      <a:moveTo>
                        <a:pt x="2172" y="1"/>
                      </a:moveTo>
                      <a:cubicBezTo>
                        <a:pt x="1697" y="1"/>
                        <a:pt x="1222" y="62"/>
                        <a:pt x="747" y="165"/>
                      </a:cubicBezTo>
                      <a:cubicBezTo>
                        <a:pt x="352" y="257"/>
                        <a:pt x="109" y="591"/>
                        <a:pt x="79" y="986"/>
                      </a:cubicBezTo>
                      <a:cubicBezTo>
                        <a:pt x="0" y="1563"/>
                        <a:pt x="441" y="2026"/>
                        <a:pt x="973" y="2026"/>
                      </a:cubicBezTo>
                      <a:cubicBezTo>
                        <a:pt x="1058" y="2026"/>
                        <a:pt x="1146" y="2014"/>
                        <a:pt x="1234" y="1989"/>
                      </a:cubicBezTo>
                      <a:cubicBezTo>
                        <a:pt x="1587" y="1930"/>
                        <a:pt x="1940" y="1897"/>
                        <a:pt x="2285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1" y="1929"/>
                        <a:pt x="2877" y="1930"/>
                        <a:pt x="2894" y="1930"/>
                      </a:cubicBezTo>
                      <a:cubicBezTo>
                        <a:pt x="3388" y="1930"/>
                        <a:pt x="3786" y="1486"/>
                        <a:pt x="3757" y="986"/>
                      </a:cubicBezTo>
                      <a:cubicBezTo>
                        <a:pt x="3786" y="486"/>
                        <a:pt x="3388" y="42"/>
                        <a:pt x="2894" y="42"/>
                      </a:cubicBezTo>
                      <a:cubicBezTo>
                        <a:pt x="2877" y="42"/>
                        <a:pt x="2861" y="43"/>
                        <a:pt x="2845" y="44"/>
                      </a:cubicBezTo>
                      <a:cubicBezTo>
                        <a:pt x="2621" y="15"/>
                        <a:pt x="2396" y="1"/>
                        <a:pt x="217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2" name="Google Shape;7562;p74"/>
                <p:cNvSpPr/>
                <p:nvPr/>
              </p:nvSpPr>
              <p:spPr>
                <a:xfrm>
                  <a:off x="1086925" y="810125"/>
                  <a:ext cx="72200" cy="5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2194" extrusionOk="0">
                      <a:moveTo>
                        <a:pt x="1038" y="0"/>
                      </a:moveTo>
                      <a:cubicBezTo>
                        <a:pt x="622" y="0"/>
                        <a:pt x="252" y="282"/>
                        <a:pt x="152" y="708"/>
                      </a:cubicBezTo>
                      <a:cubicBezTo>
                        <a:pt x="0" y="1194"/>
                        <a:pt x="304" y="1711"/>
                        <a:pt x="790" y="1863"/>
                      </a:cubicBezTo>
                      <a:cubicBezTo>
                        <a:pt x="1064" y="1954"/>
                        <a:pt x="1307" y="2076"/>
                        <a:pt x="1581" y="2167"/>
                      </a:cubicBezTo>
                      <a:cubicBezTo>
                        <a:pt x="1658" y="2185"/>
                        <a:pt x="1735" y="2194"/>
                        <a:pt x="1811" y="2194"/>
                      </a:cubicBezTo>
                      <a:cubicBezTo>
                        <a:pt x="2243" y="2194"/>
                        <a:pt x="2637" y="1912"/>
                        <a:pt x="2766" y="1498"/>
                      </a:cubicBezTo>
                      <a:cubicBezTo>
                        <a:pt x="2888" y="981"/>
                        <a:pt x="2584" y="465"/>
                        <a:pt x="2097" y="343"/>
                      </a:cubicBezTo>
                      <a:cubicBezTo>
                        <a:pt x="1824" y="252"/>
                        <a:pt x="1581" y="130"/>
                        <a:pt x="1307" y="39"/>
                      </a:cubicBezTo>
                      <a:cubicBezTo>
                        <a:pt x="1217" y="13"/>
                        <a:pt x="1126" y="0"/>
                        <a:pt x="103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3" name="Google Shape;7563;p74"/>
                <p:cNvSpPr/>
                <p:nvPr/>
              </p:nvSpPr>
              <p:spPr>
                <a:xfrm>
                  <a:off x="1228250" y="482825"/>
                  <a:ext cx="47150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1513" extrusionOk="0">
                      <a:moveTo>
                        <a:pt x="1" y="0"/>
                      </a:moveTo>
                      <a:lnTo>
                        <a:pt x="1" y="578"/>
                      </a:lnTo>
                      <a:cubicBezTo>
                        <a:pt x="1" y="1201"/>
                        <a:pt x="472" y="1513"/>
                        <a:pt x="943" y="1513"/>
                      </a:cubicBezTo>
                      <a:cubicBezTo>
                        <a:pt x="1414" y="1513"/>
                        <a:pt x="1885" y="1201"/>
                        <a:pt x="1885" y="578"/>
                      </a:cubicBezTo>
                      <a:lnTo>
                        <a:pt x="188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4" name="Google Shape;7564;p74"/>
                <p:cNvSpPr/>
                <p:nvPr/>
              </p:nvSpPr>
              <p:spPr>
                <a:xfrm>
                  <a:off x="849800" y="913750"/>
                  <a:ext cx="97825" cy="6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3" h="2410" extrusionOk="0">
                      <a:moveTo>
                        <a:pt x="1393" y="1"/>
                      </a:moveTo>
                      <a:cubicBezTo>
                        <a:pt x="644" y="1"/>
                        <a:pt x="1" y="969"/>
                        <a:pt x="701" y="1669"/>
                      </a:cubicBezTo>
                      <a:cubicBezTo>
                        <a:pt x="1157" y="2034"/>
                        <a:pt x="1704" y="2277"/>
                        <a:pt x="2281" y="2368"/>
                      </a:cubicBezTo>
                      <a:cubicBezTo>
                        <a:pt x="2385" y="2396"/>
                        <a:pt x="2484" y="2409"/>
                        <a:pt x="2576" y="2409"/>
                      </a:cubicBezTo>
                      <a:cubicBezTo>
                        <a:pt x="3597" y="2409"/>
                        <a:pt x="3912" y="851"/>
                        <a:pt x="2798" y="545"/>
                      </a:cubicBezTo>
                      <a:cubicBezTo>
                        <a:pt x="2616" y="484"/>
                        <a:pt x="2433" y="454"/>
                        <a:pt x="2281" y="393"/>
                      </a:cubicBezTo>
                      <a:lnTo>
                        <a:pt x="2129" y="332"/>
                      </a:lnTo>
                      <a:cubicBezTo>
                        <a:pt x="2099" y="332"/>
                        <a:pt x="2068" y="302"/>
                        <a:pt x="2068" y="302"/>
                      </a:cubicBezTo>
                      <a:cubicBezTo>
                        <a:pt x="1857" y="90"/>
                        <a:pt x="1620" y="1"/>
                        <a:pt x="139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5" name="Google Shape;7565;p74"/>
                <p:cNvSpPr/>
                <p:nvPr/>
              </p:nvSpPr>
              <p:spPr>
                <a:xfrm>
                  <a:off x="906025" y="693200"/>
                  <a:ext cx="1056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07" extrusionOk="0">
                      <a:moveTo>
                        <a:pt x="3200" y="1"/>
                      </a:moveTo>
                      <a:cubicBezTo>
                        <a:pt x="2970" y="1"/>
                        <a:pt x="2744" y="97"/>
                        <a:pt x="2585" y="278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1" y="4245"/>
                        <a:pt x="591" y="4706"/>
                        <a:pt x="1162" y="4706"/>
                      </a:cubicBezTo>
                      <a:cubicBezTo>
                        <a:pt x="1538" y="4706"/>
                        <a:pt x="1906" y="4506"/>
                        <a:pt x="2038" y="4048"/>
                      </a:cubicBezTo>
                      <a:cubicBezTo>
                        <a:pt x="2099" y="3804"/>
                        <a:pt x="2221" y="3561"/>
                        <a:pt x="2373" y="3348"/>
                      </a:cubicBezTo>
                      <a:cubicBezTo>
                        <a:pt x="2798" y="2710"/>
                        <a:pt x="3467" y="2224"/>
                        <a:pt x="3953" y="1646"/>
                      </a:cubicBezTo>
                      <a:cubicBezTo>
                        <a:pt x="4105" y="1433"/>
                        <a:pt x="4196" y="1190"/>
                        <a:pt x="4227" y="947"/>
                      </a:cubicBezTo>
                      <a:cubicBezTo>
                        <a:pt x="4227" y="765"/>
                        <a:pt x="4166" y="582"/>
                        <a:pt x="4075" y="430"/>
                      </a:cubicBezTo>
                      <a:cubicBezTo>
                        <a:pt x="4014" y="400"/>
                        <a:pt x="3984" y="339"/>
                        <a:pt x="3923" y="278"/>
                      </a:cubicBezTo>
                      <a:cubicBezTo>
                        <a:pt x="3892" y="248"/>
                        <a:pt x="3832" y="218"/>
                        <a:pt x="3801" y="187"/>
                      </a:cubicBezTo>
                      <a:cubicBezTo>
                        <a:pt x="3680" y="96"/>
                        <a:pt x="3558" y="66"/>
                        <a:pt x="3437" y="35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6" name="Google Shape;7566;p74"/>
                <p:cNvSpPr/>
                <p:nvPr/>
              </p:nvSpPr>
              <p:spPr>
                <a:xfrm>
                  <a:off x="802725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6" y="0"/>
                      </a:moveTo>
                      <a:cubicBezTo>
                        <a:pt x="620" y="0"/>
                        <a:pt x="247" y="277"/>
                        <a:pt x="122" y="678"/>
                      </a:cubicBezTo>
                      <a:cubicBezTo>
                        <a:pt x="0" y="1195"/>
                        <a:pt x="304" y="1711"/>
                        <a:pt x="790" y="1863"/>
                      </a:cubicBezTo>
                      <a:cubicBezTo>
                        <a:pt x="1611" y="2198"/>
                        <a:pt x="2492" y="2411"/>
                        <a:pt x="3404" y="2471"/>
                      </a:cubicBezTo>
                      <a:cubicBezTo>
                        <a:pt x="3414" y="2472"/>
                        <a:pt x="3424" y="2472"/>
                        <a:pt x="3433" y="2472"/>
                      </a:cubicBezTo>
                      <a:cubicBezTo>
                        <a:pt x="4620" y="2472"/>
                        <a:pt x="4610" y="617"/>
                        <a:pt x="3404" y="587"/>
                      </a:cubicBezTo>
                      <a:cubicBezTo>
                        <a:pt x="2675" y="526"/>
                        <a:pt x="1976" y="313"/>
                        <a:pt x="1307" y="40"/>
                      </a:cubicBezTo>
                      <a:cubicBezTo>
                        <a:pt x="1216" y="13"/>
                        <a:pt x="1125" y="0"/>
                        <a:pt x="1036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7" name="Google Shape;7567;p74"/>
                <p:cNvSpPr/>
                <p:nvPr/>
              </p:nvSpPr>
              <p:spPr>
                <a:xfrm>
                  <a:off x="1856200" y="693200"/>
                  <a:ext cx="1053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5" h="4707" extrusionOk="0">
                      <a:moveTo>
                        <a:pt x="3218" y="1"/>
                      </a:moveTo>
                      <a:cubicBezTo>
                        <a:pt x="2988" y="1"/>
                        <a:pt x="2762" y="97"/>
                        <a:pt x="2603" y="278"/>
                      </a:cubicBezTo>
                      <a:cubicBezTo>
                        <a:pt x="1722" y="1342"/>
                        <a:pt x="597" y="2163"/>
                        <a:pt x="202" y="3531"/>
                      </a:cubicBezTo>
                      <a:cubicBezTo>
                        <a:pt x="1" y="4245"/>
                        <a:pt x="583" y="4706"/>
                        <a:pt x="1151" y="4706"/>
                      </a:cubicBezTo>
                      <a:cubicBezTo>
                        <a:pt x="1526" y="4706"/>
                        <a:pt x="1893" y="4506"/>
                        <a:pt x="2026" y="4048"/>
                      </a:cubicBezTo>
                      <a:cubicBezTo>
                        <a:pt x="2087" y="3804"/>
                        <a:pt x="2208" y="3561"/>
                        <a:pt x="2360" y="3348"/>
                      </a:cubicBezTo>
                      <a:cubicBezTo>
                        <a:pt x="2786" y="2710"/>
                        <a:pt x="3455" y="2224"/>
                        <a:pt x="3941" y="1646"/>
                      </a:cubicBezTo>
                      <a:cubicBezTo>
                        <a:pt x="4093" y="1433"/>
                        <a:pt x="4184" y="1190"/>
                        <a:pt x="4214" y="947"/>
                      </a:cubicBezTo>
                      <a:cubicBezTo>
                        <a:pt x="4214" y="765"/>
                        <a:pt x="4154" y="582"/>
                        <a:pt x="4062" y="430"/>
                      </a:cubicBezTo>
                      <a:cubicBezTo>
                        <a:pt x="4032" y="400"/>
                        <a:pt x="3971" y="339"/>
                        <a:pt x="3941" y="278"/>
                      </a:cubicBezTo>
                      <a:cubicBezTo>
                        <a:pt x="3880" y="248"/>
                        <a:pt x="3850" y="218"/>
                        <a:pt x="3789" y="157"/>
                      </a:cubicBezTo>
                      <a:cubicBezTo>
                        <a:pt x="3698" y="96"/>
                        <a:pt x="3576" y="66"/>
                        <a:pt x="3455" y="35"/>
                      </a:cubicBezTo>
                      <a:cubicBezTo>
                        <a:pt x="3377" y="12"/>
                        <a:pt x="3297" y="1"/>
                        <a:pt x="3218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8" name="Google Shape;7568;p74"/>
                <p:cNvSpPr/>
                <p:nvPr/>
              </p:nvSpPr>
              <p:spPr>
                <a:xfrm>
                  <a:off x="182020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1" y="0"/>
                      </a:moveTo>
                      <a:cubicBezTo>
                        <a:pt x="457" y="304"/>
                        <a:pt x="943" y="517"/>
                        <a:pt x="1460" y="608"/>
                      </a:cubicBezTo>
                      <a:cubicBezTo>
                        <a:pt x="1538" y="628"/>
                        <a:pt x="1617" y="637"/>
                        <a:pt x="1695" y="637"/>
                      </a:cubicBezTo>
                      <a:cubicBezTo>
                        <a:pt x="2103" y="637"/>
                        <a:pt x="2487" y="383"/>
                        <a:pt x="261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9" name="Google Shape;7569;p74"/>
                <p:cNvSpPr/>
                <p:nvPr/>
              </p:nvSpPr>
              <p:spPr>
                <a:xfrm>
                  <a:off x="1993475" y="590725"/>
                  <a:ext cx="9272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9" h="3643" extrusionOk="0">
                      <a:moveTo>
                        <a:pt x="2432" y="1"/>
                      </a:moveTo>
                      <a:cubicBezTo>
                        <a:pt x="1641" y="1"/>
                        <a:pt x="882" y="365"/>
                        <a:pt x="426" y="1034"/>
                      </a:cubicBezTo>
                      <a:cubicBezTo>
                        <a:pt x="0" y="1703"/>
                        <a:pt x="61" y="2554"/>
                        <a:pt x="547" y="3192"/>
                      </a:cubicBezTo>
                      <a:cubicBezTo>
                        <a:pt x="732" y="3480"/>
                        <a:pt x="1042" y="3642"/>
                        <a:pt x="1365" y="3642"/>
                      </a:cubicBezTo>
                      <a:cubicBezTo>
                        <a:pt x="1519" y="3642"/>
                        <a:pt x="1676" y="3605"/>
                        <a:pt x="1824" y="3526"/>
                      </a:cubicBezTo>
                      <a:cubicBezTo>
                        <a:pt x="2280" y="3253"/>
                        <a:pt x="2432" y="2675"/>
                        <a:pt x="2189" y="2219"/>
                      </a:cubicBezTo>
                      <a:cubicBezTo>
                        <a:pt x="2128" y="2159"/>
                        <a:pt x="2067" y="1976"/>
                        <a:pt x="2128" y="1885"/>
                      </a:cubicBezTo>
                      <a:cubicBezTo>
                        <a:pt x="2151" y="1870"/>
                        <a:pt x="2177" y="1864"/>
                        <a:pt x="2205" y="1864"/>
                      </a:cubicBezTo>
                      <a:cubicBezTo>
                        <a:pt x="2289" y="1864"/>
                        <a:pt x="2386" y="1915"/>
                        <a:pt x="2432" y="1915"/>
                      </a:cubicBezTo>
                      <a:cubicBezTo>
                        <a:pt x="3708" y="1915"/>
                        <a:pt x="3708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0" name="Google Shape;7570;p74"/>
                <p:cNvSpPr/>
                <p:nvPr/>
              </p:nvSpPr>
              <p:spPr>
                <a:xfrm>
                  <a:off x="1510925" y="583875"/>
                  <a:ext cx="9197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9" h="3643" extrusionOk="0">
                      <a:moveTo>
                        <a:pt x="2432" y="1"/>
                      </a:moveTo>
                      <a:cubicBezTo>
                        <a:pt x="1612" y="1"/>
                        <a:pt x="852" y="366"/>
                        <a:pt x="396" y="1034"/>
                      </a:cubicBezTo>
                      <a:cubicBezTo>
                        <a:pt x="1" y="1703"/>
                        <a:pt x="31" y="2554"/>
                        <a:pt x="518" y="3192"/>
                      </a:cubicBezTo>
                      <a:cubicBezTo>
                        <a:pt x="703" y="3480"/>
                        <a:pt x="1026" y="3643"/>
                        <a:pt x="1358" y="3643"/>
                      </a:cubicBezTo>
                      <a:cubicBezTo>
                        <a:pt x="1517" y="3643"/>
                        <a:pt x="1677" y="3606"/>
                        <a:pt x="1825" y="3527"/>
                      </a:cubicBezTo>
                      <a:cubicBezTo>
                        <a:pt x="2280" y="3253"/>
                        <a:pt x="2432" y="2676"/>
                        <a:pt x="2159" y="2220"/>
                      </a:cubicBezTo>
                      <a:cubicBezTo>
                        <a:pt x="2129" y="2159"/>
                        <a:pt x="2037" y="1977"/>
                        <a:pt x="2129" y="1916"/>
                      </a:cubicBezTo>
                      <a:cubicBezTo>
                        <a:pt x="2159" y="1885"/>
                        <a:pt x="2193" y="1875"/>
                        <a:pt x="2228" y="1875"/>
                      </a:cubicBezTo>
                      <a:cubicBezTo>
                        <a:pt x="2297" y="1875"/>
                        <a:pt x="2372" y="1916"/>
                        <a:pt x="2432" y="1916"/>
                      </a:cubicBezTo>
                      <a:cubicBezTo>
                        <a:pt x="3679" y="1916"/>
                        <a:pt x="3679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1" name="Google Shape;7571;p74"/>
                <p:cNvSpPr/>
                <p:nvPr/>
              </p:nvSpPr>
              <p:spPr>
                <a:xfrm>
                  <a:off x="1032200" y="586925"/>
                  <a:ext cx="92725" cy="9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9" h="3663" extrusionOk="0">
                      <a:moveTo>
                        <a:pt x="2432" y="1"/>
                      </a:moveTo>
                      <a:cubicBezTo>
                        <a:pt x="1642" y="1"/>
                        <a:pt x="882" y="365"/>
                        <a:pt x="426" y="1034"/>
                      </a:cubicBezTo>
                      <a:cubicBezTo>
                        <a:pt x="1" y="1703"/>
                        <a:pt x="61" y="2554"/>
                        <a:pt x="548" y="3192"/>
                      </a:cubicBezTo>
                      <a:cubicBezTo>
                        <a:pt x="709" y="3494"/>
                        <a:pt x="1016" y="3663"/>
                        <a:pt x="1338" y="3663"/>
                      </a:cubicBezTo>
                      <a:cubicBezTo>
                        <a:pt x="1502" y="3663"/>
                        <a:pt x="1670" y="3619"/>
                        <a:pt x="1824" y="3526"/>
                      </a:cubicBezTo>
                      <a:cubicBezTo>
                        <a:pt x="2280" y="3253"/>
                        <a:pt x="2432" y="2675"/>
                        <a:pt x="2189" y="2219"/>
                      </a:cubicBezTo>
                      <a:cubicBezTo>
                        <a:pt x="2128" y="2189"/>
                        <a:pt x="2037" y="2007"/>
                        <a:pt x="2128" y="1915"/>
                      </a:cubicBezTo>
                      <a:cubicBezTo>
                        <a:pt x="2159" y="1885"/>
                        <a:pt x="2196" y="1875"/>
                        <a:pt x="2234" y="1875"/>
                      </a:cubicBezTo>
                      <a:cubicBezTo>
                        <a:pt x="2311" y="1875"/>
                        <a:pt x="2392" y="1915"/>
                        <a:pt x="2432" y="1915"/>
                      </a:cubicBezTo>
                      <a:cubicBezTo>
                        <a:pt x="3709" y="1915"/>
                        <a:pt x="3709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2" name="Google Shape;7572;p74"/>
                <p:cNvSpPr/>
                <p:nvPr/>
              </p:nvSpPr>
              <p:spPr>
                <a:xfrm>
                  <a:off x="544350" y="586925"/>
                  <a:ext cx="92725" cy="9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9" h="3663" extrusionOk="0">
                      <a:moveTo>
                        <a:pt x="2432" y="1"/>
                      </a:moveTo>
                      <a:cubicBezTo>
                        <a:pt x="1642" y="1"/>
                        <a:pt x="882" y="365"/>
                        <a:pt x="426" y="1034"/>
                      </a:cubicBezTo>
                      <a:cubicBezTo>
                        <a:pt x="0" y="1703"/>
                        <a:pt x="61" y="2554"/>
                        <a:pt x="548" y="3192"/>
                      </a:cubicBezTo>
                      <a:cubicBezTo>
                        <a:pt x="729" y="3494"/>
                        <a:pt x="1030" y="3663"/>
                        <a:pt x="1345" y="3663"/>
                      </a:cubicBezTo>
                      <a:cubicBezTo>
                        <a:pt x="1506" y="3663"/>
                        <a:pt x="1670" y="3619"/>
                        <a:pt x="1824" y="3526"/>
                      </a:cubicBezTo>
                      <a:cubicBezTo>
                        <a:pt x="2280" y="3253"/>
                        <a:pt x="2432" y="2675"/>
                        <a:pt x="2189" y="2219"/>
                      </a:cubicBezTo>
                      <a:cubicBezTo>
                        <a:pt x="2128" y="2189"/>
                        <a:pt x="2067" y="2007"/>
                        <a:pt x="2128" y="1915"/>
                      </a:cubicBezTo>
                      <a:cubicBezTo>
                        <a:pt x="2159" y="1885"/>
                        <a:pt x="2196" y="1875"/>
                        <a:pt x="2234" y="1875"/>
                      </a:cubicBezTo>
                      <a:cubicBezTo>
                        <a:pt x="2311" y="1875"/>
                        <a:pt x="2392" y="1915"/>
                        <a:pt x="2432" y="1915"/>
                      </a:cubicBezTo>
                      <a:cubicBezTo>
                        <a:pt x="3709" y="1915"/>
                        <a:pt x="3709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3" name="Google Shape;7573;p74"/>
                <p:cNvSpPr/>
                <p:nvPr/>
              </p:nvSpPr>
              <p:spPr>
                <a:xfrm>
                  <a:off x="1023075" y="1058825"/>
                  <a:ext cx="9197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9" h="3643" extrusionOk="0">
                      <a:moveTo>
                        <a:pt x="2432" y="0"/>
                      </a:moveTo>
                      <a:cubicBezTo>
                        <a:pt x="1612" y="0"/>
                        <a:pt x="852" y="365"/>
                        <a:pt x="396" y="1034"/>
                      </a:cubicBezTo>
                      <a:cubicBezTo>
                        <a:pt x="1" y="1702"/>
                        <a:pt x="31" y="2553"/>
                        <a:pt x="517" y="3192"/>
                      </a:cubicBezTo>
                      <a:cubicBezTo>
                        <a:pt x="702" y="3479"/>
                        <a:pt x="1026" y="3642"/>
                        <a:pt x="1358" y="3642"/>
                      </a:cubicBezTo>
                      <a:cubicBezTo>
                        <a:pt x="1516" y="3642"/>
                        <a:pt x="1677" y="3605"/>
                        <a:pt x="1825" y="3526"/>
                      </a:cubicBezTo>
                      <a:cubicBezTo>
                        <a:pt x="2280" y="3253"/>
                        <a:pt x="2432" y="2675"/>
                        <a:pt x="2159" y="2219"/>
                      </a:cubicBezTo>
                      <a:cubicBezTo>
                        <a:pt x="2128" y="2158"/>
                        <a:pt x="2037" y="1976"/>
                        <a:pt x="2128" y="1915"/>
                      </a:cubicBezTo>
                      <a:cubicBezTo>
                        <a:pt x="2159" y="1885"/>
                        <a:pt x="2193" y="1875"/>
                        <a:pt x="2228" y="1875"/>
                      </a:cubicBezTo>
                      <a:cubicBezTo>
                        <a:pt x="2297" y="1875"/>
                        <a:pt x="2372" y="1915"/>
                        <a:pt x="2432" y="1915"/>
                      </a:cubicBezTo>
                      <a:cubicBezTo>
                        <a:pt x="3679" y="1915"/>
                        <a:pt x="3679" y="0"/>
                        <a:pt x="243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4" name="Google Shape;7574;p74"/>
                <p:cNvSpPr/>
                <p:nvPr/>
              </p:nvSpPr>
              <p:spPr>
                <a:xfrm>
                  <a:off x="567150" y="1058825"/>
                  <a:ext cx="9197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9" h="3643" extrusionOk="0">
                      <a:moveTo>
                        <a:pt x="2432" y="0"/>
                      </a:moveTo>
                      <a:cubicBezTo>
                        <a:pt x="1611" y="0"/>
                        <a:pt x="851" y="365"/>
                        <a:pt x="395" y="1034"/>
                      </a:cubicBezTo>
                      <a:cubicBezTo>
                        <a:pt x="0" y="1702"/>
                        <a:pt x="31" y="2553"/>
                        <a:pt x="517" y="3192"/>
                      </a:cubicBezTo>
                      <a:cubicBezTo>
                        <a:pt x="702" y="3479"/>
                        <a:pt x="1026" y="3642"/>
                        <a:pt x="1357" y="3642"/>
                      </a:cubicBezTo>
                      <a:cubicBezTo>
                        <a:pt x="1516" y="3642"/>
                        <a:pt x="1676" y="3605"/>
                        <a:pt x="1824" y="3526"/>
                      </a:cubicBezTo>
                      <a:cubicBezTo>
                        <a:pt x="2280" y="3253"/>
                        <a:pt x="2432" y="2675"/>
                        <a:pt x="2158" y="2219"/>
                      </a:cubicBezTo>
                      <a:cubicBezTo>
                        <a:pt x="2128" y="2158"/>
                        <a:pt x="2037" y="1976"/>
                        <a:pt x="2128" y="1915"/>
                      </a:cubicBezTo>
                      <a:cubicBezTo>
                        <a:pt x="2158" y="1885"/>
                        <a:pt x="2192" y="1875"/>
                        <a:pt x="2227" y="1875"/>
                      </a:cubicBezTo>
                      <a:cubicBezTo>
                        <a:pt x="2297" y="1875"/>
                        <a:pt x="2371" y="1915"/>
                        <a:pt x="2432" y="1915"/>
                      </a:cubicBezTo>
                      <a:cubicBezTo>
                        <a:pt x="3678" y="1915"/>
                        <a:pt x="3678" y="0"/>
                        <a:pt x="243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5" name="Google Shape;7575;p74"/>
                <p:cNvSpPr/>
                <p:nvPr/>
              </p:nvSpPr>
              <p:spPr>
                <a:xfrm>
                  <a:off x="1875675" y="526175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3" y="698"/>
                      </a:cubicBezTo>
                      <a:cubicBezTo>
                        <a:pt x="1" y="1215"/>
                        <a:pt x="305" y="1731"/>
                        <a:pt x="791" y="1853"/>
                      </a:cubicBezTo>
                      <a:cubicBezTo>
                        <a:pt x="1399" y="2096"/>
                        <a:pt x="2068" y="2187"/>
                        <a:pt x="2706" y="2187"/>
                      </a:cubicBezTo>
                      <a:cubicBezTo>
                        <a:pt x="3983" y="2187"/>
                        <a:pt x="3983" y="303"/>
                        <a:pt x="2706" y="303"/>
                      </a:cubicBezTo>
                      <a:cubicBezTo>
                        <a:pt x="2220" y="303"/>
                        <a:pt x="1764" y="212"/>
                        <a:pt x="1308" y="29"/>
                      </a:cubicBezTo>
                      <a:cubicBezTo>
                        <a:pt x="1226" y="10"/>
                        <a:pt x="1144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6" name="Google Shape;7576;p74"/>
                <p:cNvSpPr/>
                <p:nvPr/>
              </p:nvSpPr>
              <p:spPr>
                <a:xfrm>
                  <a:off x="1752575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0"/>
                      </a:moveTo>
                      <a:cubicBezTo>
                        <a:pt x="620" y="0"/>
                        <a:pt x="247" y="277"/>
                        <a:pt x="122" y="678"/>
                      </a:cubicBezTo>
                      <a:cubicBezTo>
                        <a:pt x="1" y="1195"/>
                        <a:pt x="305" y="1711"/>
                        <a:pt x="791" y="1863"/>
                      </a:cubicBezTo>
                      <a:cubicBezTo>
                        <a:pt x="1612" y="2198"/>
                        <a:pt x="2493" y="2411"/>
                        <a:pt x="3405" y="2471"/>
                      </a:cubicBezTo>
                      <a:cubicBezTo>
                        <a:pt x="3415" y="2472"/>
                        <a:pt x="3424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5" y="526"/>
                        <a:pt x="1976" y="313"/>
                        <a:pt x="1308" y="40"/>
                      </a:cubicBezTo>
                      <a:cubicBezTo>
                        <a:pt x="1217" y="13"/>
                        <a:pt x="1126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7" name="Google Shape;7577;p74"/>
                <p:cNvSpPr/>
                <p:nvPr/>
              </p:nvSpPr>
              <p:spPr>
                <a:xfrm>
                  <a:off x="1566400" y="482825"/>
                  <a:ext cx="41075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3" h="480" extrusionOk="0">
                      <a:moveTo>
                        <a:pt x="1" y="0"/>
                      </a:moveTo>
                      <a:cubicBezTo>
                        <a:pt x="177" y="302"/>
                        <a:pt x="499" y="480"/>
                        <a:pt x="847" y="480"/>
                      </a:cubicBezTo>
                      <a:cubicBezTo>
                        <a:pt x="919" y="480"/>
                        <a:pt x="992" y="472"/>
                        <a:pt x="1065" y="456"/>
                      </a:cubicBezTo>
                      <a:cubicBezTo>
                        <a:pt x="1308" y="365"/>
                        <a:pt x="1520" y="213"/>
                        <a:pt x="164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8" name="Google Shape;7578;p74"/>
                <p:cNvSpPr/>
                <p:nvPr/>
              </p:nvSpPr>
              <p:spPr>
                <a:xfrm>
                  <a:off x="2227500" y="592025"/>
                  <a:ext cx="115550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2" h="2472" extrusionOk="0">
                      <a:moveTo>
                        <a:pt x="1037" y="0"/>
                      </a:moveTo>
                      <a:cubicBezTo>
                        <a:pt x="621" y="0"/>
                        <a:pt x="248" y="277"/>
                        <a:pt x="123" y="678"/>
                      </a:cubicBezTo>
                      <a:cubicBezTo>
                        <a:pt x="1" y="1195"/>
                        <a:pt x="305" y="1711"/>
                        <a:pt x="791" y="1863"/>
                      </a:cubicBezTo>
                      <a:cubicBezTo>
                        <a:pt x="1612" y="2198"/>
                        <a:pt x="2493" y="2411"/>
                        <a:pt x="3405" y="2471"/>
                      </a:cubicBezTo>
                      <a:cubicBezTo>
                        <a:pt x="3415" y="2472"/>
                        <a:pt x="3425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6" y="526"/>
                        <a:pt x="1977" y="313"/>
                        <a:pt x="1308" y="40"/>
                      </a:cubicBezTo>
                      <a:cubicBezTo>
                        <a:pt x="1217" y="13"/>
                        <a:pt x="1126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9" name="Google Shape;7579;p74"/>
                <p:cNvSpPr/>
                <p:nvPr/>
              </p:nvSpPr>
              <p:spPr>
                <a:xfrm>
                  <a:off x="2182675" y="715225"/>
                  <a:ext cx="82100" cy="6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9" extrusionOk="0">
                      <a:moveTo>
                        <a:pt x="2386" y="1"/>
                      </a:moveTo>
                      <a:cubicBezTo>
                        <a:pt x="2361" y="1"/>
                        <a:pt x="2336" y="2"/>
                        <a:pt x="2311" y="5"/>
                      </a:cubicBezTo>
                      <a:cubicBezTo>
                        <a:pt x="2128" y="5"/>
                        <a:pt x="1946" y="36"/>
                        <a:pt x="1764" y="157"/>
                      </a:cubicBezTo>
                      <a:cubicBezTo>
                        <a:pt x="1733" y="188"/>
                        <a:pt x="1672" y="218"/>
                        <a:pt x="1642" y="279"/>
                      </a:cubicBezTo>
                      <a:cubicBezTo>
                        <a:pt x="1581" y="340"/>
                        <a:pt x="1490" y="401"/>
                        <a:pt x="1429" y="461"/>
                      </a:cubicBezTo>
                      <a:cubicBezTo>
                        <a:pt x="1399" y="461"/>
                        <a:pt x="1368" y="492"/>
                        <a:pt x="1338" y="522"/>
                      </a:cubicBezTo>
                      <a:cubicBezTo>
                        <a:pt x="1277" y="552"/>
                        <a:pt x="1186" y="613"/>
                        <a:pt x="1125" y="644"/>
                      </a:cubicBezTo>
                      <a:cubicBezTo>
                        <a:pt x="1034" y="674"/>
                        <a:pt x="973" y="674"/>
                        <a:pt x="882" y="704"/>
                      </a:cubicBezTo>
                      <a:cubicBezTo>
                        <a:pt x="305" y="856"/>
                        <a:pt x="1" y="1525"/>
                        <a:pt x="305" y="2042"/>
                      </a:cubicBezTo>
                      <a:cubicBezTo>
                        <a:pt x="335" y="2163"/>
                        <a:pt x="426" y="2255"/>
                        <a:pt x="517" y="2346"/>
                      </a:cubicBezTo>
                      <a:cubicBezTo>
                        <a:pt x="578" y="2376"/>
                        <a:pt x="609" y="2407"/>
                        <a:pt x="669" y="2437"/>
                      </a:cubicBezTo>
                      <a:cubicBezTo>
                        <a:pt x="821" y="2528"/>
                        <a:pt x="1004" y="2559"/>
                        <a:pt x="1186" y="2559"/>
                      </a:cubicBezTo>
                      <a:cubicBezTo>
                        <a:pt x="1277" y="2559"/>
                        <a:pt x="1338" y="2528"/>
                        <a:pt x="1399" y="2528"/>
                      </a:cubicBezTo>
                      <a:cubicBezTo>
                        <a:pt x="2007" y="2376"/>
                        <a:pt x="2554" y="2072"/>
                        <a:pt x="2979" y="1616"/>
                      </a:cubicBezTo>
                      <a:cubicBezTo>
                        <a:pt x="3192" y="1404"/>
                        <a:pt x="3283" y="1069"/>
                        <a:pt x="3223" y="765"/>
                      </a:cubicBezTo>
                      <a:cubicBezTo>
                        <a:pt x="3223" y="644"/>
                        <a:pt x="3162" y="522"/>
                        <a:pt x="3101" y="431"/>
                      </a:cubicBezTo>
                      <a:cubicBezTo>
                        <a:pt x="3071" y="370"/>
                        <a:pt x="3010" y="309"/>
                        <a:pt x="2979" y="279"/>
                      </a:cubicBezTo>
                      <a:cubicBezTo>
                        <a:pt x="2816" y="115"/>
                        <a:pt x="2603" y="1"/>
                        <a:pt x="238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0" name="Google Shape;7580;p74"/>
                <p:cNvSpPr/>
                <p:nvPr/>
              </p:nvSpPr>
              <p:spPr>
                <a:xfrm>
                  <a:off x="1707750" y="715225"/>
                  <a:ext cx="82100" cy="6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9" extrusionOk="0">
                      <a:moveTo>
                        <a:pt x="2386" y="1"/>
                      </a:moveTo>
                      <a:cubicBezTo>
                        <a:pt x="2361" y="1"/>
                        <a:pt x="2335" y="2"/>
                        <a:pt x="2310" y="5"/>
                      </a:cubicBezTo>
                      <a:cubicBezTo>
                        <a:pt x="2128" y="5"/>
                        <a:pt x="1946" y="36"/>
                        <a:pt x="1763" y="157"/>
                      </a:cubicBezTo>
                      <a:cubicBezTo>
                        <a:pt x="1733" y="188"/>
                        <a:pt x="1672" y="218"/>
                        <a:pt x="1642" y="279"/>
                      </a:cubicBezTo>
                      <a:cubicBezTo>
                        <a:pt x="1581" y="340"/>
                        <a:pt x="1490" y="401"/>
                        <a:pt x="1429" y="461"/>
                      </a:cubicBezTo>
                      <a:cubicBezTo>
                        <a:pt x="1398" y="461"/>
                        <a:pt x="1368" y="492"/>
                        <a:pt x="1338" y="522"/>
                      </a:cubicBezTo>
                      <a:cubicBezTo>
                        <a:pt x="1277" y="552"/>
                        <a:pt x="1186" y="613"/>
                        <a:pt x="1095" y="644"/>
                      </a:cubicBezTo>
                      <a:cubicBezTo>
                        <a:pt x="1034" y="674"/>
                        <a:pt x="973" y="674"/>
                        <a:pt x="882" y="704"/>
                      </a:cubicBezTo>
                      <a:cubicBezTo>
                        <a:pt x="304" y="856"/>
                        <a:pt x="0" y="1525"/>
                        <a:pt x="304" y="2042"/>
                      </a:cubicBezTo>
                      <a:cubicBezTo>
                        <a:pt x="335" y="2163"/>
                        <a:pt x="426" y="2255"/>
                        <a:pt x="517" y="2346"/>
                      </a:cubicBezTo>
                      <a:cubicBezTo>
                        <a:pt x="578" y="2376"/>
                        <a:pt x="608" y="2407"/>
                        <a:pt x="669" y="2437"/>
                      </a:cubicBezTo>
                      <a:cubicBezTo>
                        <a:pt x="821" y="2528"/>
                        <a:pt x="1003" y="2559"/>
                        <a:pt x="1186" y="2559"/>
                      </a:cubicBezTo>
                      <a:cubicBezTo>
                        <a:pt x="1277" y="2559"/>
                        <a:pt x="1338" y="2528"/>
                        <a:pt x="1398" y="2528"/>
                      </a:cubicBezTo>
                      <a:cubicBezTo>
                        <a:pt x="2006" y="2376"/>
                        <a:pt x="2554" y="2072"/>
                        <a:pt x="2979" y="1616"/>
                      </a:cubicBezTo>
                      <a:cubicBezTo>
                        <a:pt x="3192" y="1404"/>
                        <a:pt x="3283" y="1069"/>
                        <a:pt x="3222" y="765"/>
                      </a:cubicBezTo>
                      <a:cubicBezTo>
                        <a:pt x="3222" y="644"/>
                        <a:pt x="3161" y="522"/>
                        <a:pt x="3101" y="431"/>
                      </a:cubicBezTo>
                      <a:cubicBezTo>
                        <a:pt x="3070" y="370"/>
                        <a:pt x="3009" y="309"/>
                        <a:pt x="2979" y="279"/>
                      </a:cubicBezTo>
                      <a:cubicBezTo>
                        <a:pt x="2816" y="115"/>
                        <a:pt x="2603" y="1"/>
                        <a:pt x="238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1" name="Google Shape;7581;p74"/>
                <p:cNvSpPr/>
                <p:nvPr/>
              </p:nvSpPr>
              <p:spPr>
                <a:xfrm>
                  <a:off x="2178125" y="482825"/>
                  <a:ext cx="47125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" h="1513" extrusionOk="0">
                      <a:moveTo>
                        <a:pt x="0" y="0"/>
                      </a:moveTo>
                      <a:lnTo>
                        <a:pt x="0" y="578"/>
                      </a:lnTo>
                      <a:cubicBezTo>
                        <a:pt x="0" y="1201"/>
                        <a:pt x="471" y="1513"/>
                        <a:pt x="942" y="1513"/>
                      </a:cubicBezTo>
                      <a:cubicBezTo>
                        <a:pt x="1414" y="1513"/>
                        <a:pt x="1885" y="1201"/>
                        <a:pt x="1885" y="578"/>
                      </a:cubicBezTo>
                      <a:lnTo>
                        <a:pt x="188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2" name="Google Shape;7582;p74"/>
                <p:cNvSpPr/>
                <p:nvPr/>
              </p:nvSpPr>
              <p:spPr>
                <a:xfrm>
                  <a:off x="229515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0" y="0"/>
                      </a:moveTo>
                      <a:cubicBezTo>
                        <a:pt x="456" y="304"/>
                        <a:pt x="942" y="517"/>
                        <a:pt x="1459" y="608"/>
                      </a:cubicBezTo>
                      <a:cubicBezTo>
                        <a:pt x="1537" y="628"/>
                        <a:pt x="1616" y="637"/>
                        <a:pt x="1694" y="637"/>
                      </a:cubicBezTo>
                      <a:cubicBezTo>
                        <a:pt x="2102" y="637"/>
                        <a:pt x="2487" y="383"/>
                        <a:pt x="2614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3" name="Google Shape;7583;p74"/>
                <p:cNvSpPr/>
                <p:nvPr/>
              </p:nvSpPr>
              <p:spPr>
                <a:xfrm>
                  <a:off x="2350625" y="526175"/>
                  <a:ext cx="99550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" h="2188" extrusionOk="0">
                      <a:moveTo>
                        <a:pt x="1063" y="1"/>
                      </a:moveTo>
                      <a:cubicBezTo>
                        <a:pt x="636" y="1"/>
                        <a:pt x="250" y="263"/>
                        <a:pt x="122" y="698"/>
                      </a:cubicBezTo>
                      <a:cubicBezTo>
                        <a:pt x="0" y="1215"/>
                        <a:pt x="304" y="1731"/>
                        <a:pt x="790" y="1853"/>
                      </a:cubicBezTo>
                      <a:cubicBezTo>
                        <a:pt x="1398" y="2096"/>
                        <a:pt x="2067" y="2187"/>
                        <a:pt x="2705" y="2187"/>
                      </a:cubicBezTo>
                      <a:cubicBezTo>
                        <a:pt x="3982" y="2187"/>
                        <a:pt x="3982" y="303"/>
                        <a:pt x="2705" y="303"/>
                      </a:cubicBezTo>
                      <a:cubicBezTo>
                        <a:pt x="2219" y="303"/>
                        <a:pt x="1733" y="212"/>
                        <a:pt x="1307" y="29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4" name="Google Shape;7584;p74"/>
                <p:cNvSpPr/>
                <p:nvPr/>
              </p:nvSpPr>
              <p:spPr>
                <a:xfrm>
                  <a:off x="2102900" y="610475"/>
                  <a:ext cx="72200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4226" extrusionOk="0">
                      <a:moveTo>
                        <a:pt x="1064" y="1"/>
                      </a:moveTo>
                      <a:cubicBezTo>
                        <a:pt x="547" y="1"/>
                        <a:pt x="122" y="426"/>
                        <a:pt x="122" y="943"/>
                      </a:cubicBezTo>
                      <a:cubicBezTo>
                        <a:pt x="0" y="2068"/>
                        <a:pt x="243" y="3223"/>
                        <a:pt x="1185" y="3952"/>
                      </a:cubicBezTo>
                      <a:cubicBezTo>
                        <a:pt x="1368" y="4135"/>
                        <a:pt x="1603" y="4226"/>
                        <a:pt x="1843" y="4226"/>
                      </a:cubicBezTo>
                      <a:cubicBezTo>
                        <a:pt x="2082" y="4226"/>
                        <a:pt x="2325" y="4135"/>
                        <a:pt x="2523" y="3952"/>
                      </a:cubicBezTo>
                      <a:cubicBezTo>
                        <a:pt x="2888" y="3587"/>
                        <a:pt x="2888" y="2980"/>
                        <a:pt x="2523" y="2615"/>
                      </a:cubicBezTo>
                      <a:cubicBezTo>
                        <a:pt x="1945" y="2159"/>
                        <a:pt x="1945" y="1612"/>
                        <a:pt x="2006" y="943"/>
                      </a:cubicBezTo>
                      <a:cubicBezTo>
                        <a:pt x="2006" y="426"/>
                        <a:pt x="1581" y="1"/>
                        <a:pt x="1064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5" name="Google Shape;7585;p74"/>
                <p:cNvSpPr/>
                <p:nvPr/>
              </p:nvSpPr>
              <p:spPr>
                <a:xfrm>
                  <a:off x="1277650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0"/>
                      </a:moveTo>
                      <a:cubicBezTo>
                        <a:pt x="620" y="0"/>
                        <a:pt x="247" y="277"/>
                        <a:pt x="122" y="678"/>
                      </a:cubicBezTo>
                      <a:cubicBezTo>
                        <a:pt x="0" y="1195"/>
                        <a:pt x="304" y="1711"/>
                        <a:pt x="791" y="1863"/>
                      </a:cubicBezTo>
                      <a:cubicBezTo>
                        <a:pt x="1611" y="2198"/>
                        <a:pt x="2493" y="2411"/>
                        <a:pt x="3405" y="2471"/>
                      </a:cubicBezTo>
                      <a:cubicBezTo>
                        <a:pt x="3414" y="2472"/>
                        <a:pt x="3424" y="2472"/>
                        <a:pt x="3434" y="2472"/>
                      </a:cubicBezTo>
                      <a:cubicBezTo>
                        <a:pt x="4620" y="2472"/>
                        <a:pt x="4611" y="617"/>
                        <a:pt x="3405" y="587"/>
                      </a:cubicBezTo>
                      <a:cubicBezTo>
                        <a:pt x="2675" y="526"/>
                        <a:pt x="1976" y="313"/>
                        <a:pt x="1307" y="40"/>
                      </a:cubicBezTo>
                      <a:cubicBezTo>
                        <a:pt x="1216" y="13"/>
                        <a:pt x="1125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6" name="Google Shape;7586;p74"/>
                <p:cNvSpPr/>
                <p:nvPr/>
              </p:nvSpPr>
              <p:spPr>
                <a:xfrm>
                  <a:off x="1381275" y="693200"/>
                  <a:ext cx="1053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5" h="4707" extrusionOk="0">
                      <a:moveTo>
                        <a:pt x="3218" y="1"/>
                      </a:moveTo>
                      <a:cubicBezTo>
                        <a:pt x="2987" y="1"/>
                        <a:pt x="2762" y="97"/>
                        <a:pt x="2603" y="278"/>
                      </a:cubicBezTo>
                      <a:cubicBezTo>
                        <a:pt x="1722" y="1342"/>
                        <a:pt x="597" y="2163"/>
                        <a:pt x="202" y="3531"/>
                      </a:cubicBezTo>
                      <a:cubicBezTo>
                        <a:pt x="0" y="4245"/>
                        <a:pt x="583" y="4706"/>
                        <a:pt x="1151" y="4706"/>
                      </a:cubicBezTo>
                      <a:cubicBezTo>
                        <a:pt x="1525" y="4706"/>
                        <a:pt x="1893" y="4506"/>
                        <a:pt x="2026" y="4048"/>
                      </a:cubicBezTo>
                      <a:cubicBezTo>
                        <a:pt x="2086" y="3804"/>
                        <a:pt x="2208" y="3561"/>
                        <a:pt x="2360" y="3348"/>
                      </a:cubicBezTo>
                      <a:cubicBezTo>
                        <a:pt x="2786" y="2710"/>
                        <a:pt x="3454" y="2224"/>
                        <a:pt x="3941" y="1646"/>
                      </a:cubicBezTo>
                      <a:cubicBezTo>
                        <a:pt x="4093" y="1433"/>
                        <a:pt x="4184" y="1190"/>
                        <a:pt x="4214" y="947"/>
                      </a:cubicBezTo>
                      <a:cubicBezTo>
                        <a:pt x="4214" y="765"/>
                        <a:pt x="4153" y="582"/>
                        <a:pt x="4062" y="430"/>
                      </a:cubicBezTo>
                      <a:cubicBezTo>
                        <a:pt x="4032" y="400"/>
                        <a:pt x="3971" y="339"/>
                        <a:pt x="3941" y="278"/>
                      </a:cubicBezTo>
                      <a:cubicBezTo>
                        <a:pt x="3880" y="248"/>
                        <a:pt x="3849" y="218"/>
                        <a:pt x="3789" y="157"/>
                      </a:cubicBezTo>
                      <a:cubicBezTo>
                        <a:pt x="3697" y="96"/>
                        <a:pt x="3576" y="66"/>
                        <a:pt x="3454" y="35"/>
                      </a:cubicBezTo>
                      <a:cubicBezTo>
                        <a:pt x="3377" y="12"/>
                        <a:pt x="3297" y="1"/>
                        <a:pt x="3218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7" name="Google Shape;7587;p74"/>
                <p:cNvSpPr/>
                <p:nvPr/>
              </p:nvSpPr>
              <p:spPr>
                <a:xfrm>
                  <a:off x="1400750" y="526175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2" y="698"/>
                      </a:cubicBezTo>
                      <a:cubicBezTo>
                        <a:pt x="0" y="1215"/>
                        <a:pt x="304" y="1731"/>
                        <a:pt x="791" y="1853"/>
                      </a:cubicBezTo>
                      <a:cubicBezTo>
                        <a:pt x="1399" y="2096"/>
                        <a:pt x="2067" y="2187"/>
                        <a:pt x="2706" y="2187"/>
                      </a:cubicBezTo>
                      <a:cubicBezTo>
                        <a:pt x="3982" y="2187"/>
                        <a:pt x="3982" y="303"/>
                        <a:pt x="2706" y="303"/>
                      </a:cubicBezTo>
                      <a:cubicBezTo>
                        <a:pt x="2219" y="303"/>
                        <a:pt x="1763" y="212"/>
                        <a:pt x="1307" y="29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8" name="Google Shape;7588;p74"/>
                <p:cNvSpPr/>
                <p:nvPr/>
              </p:nvSpPr>
              <p:spPr>
                <a:xfrm>
                  <a:off x="1232800" y="715350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1" y="0"/>
                      </a:moveTo>
                      <a:cubicBezTo>
                        <a:pt x="2129" y="0"/>
                        <a:pt x="1946" y="61"/>
                        <a:pt x="1794" y="152"/>
                      </a:cubicBezTo>
                      <a:cubicBezTo>
                        <a:pt x="1734" y="183"/>
                        <a:pt x="1673" y="213"/>
                        <a:pt x="1642" y="274"/>
                      </a:cubicBezTo>
                      <a:cubicBezTo>
                        <a:pt x="1582" y="335"/>
                        <a:pt x="1490" y="396"/>
                        <a:pt x="1430" y="456"/>
                      </a:cubicBezTo>
                      <a:cubicBezTo>
                        <a:pt x="1399" y="456"/>
                        <a:pt x="1369" y="487"/>
                        <a:pt x="1338" y="517"/>
                      </a:cubicBezTo>
                      <a:cubicBezTo>
                        <a:pt x="1278" y="547"/>
                        <a:pt x="1186" y="608"/>
                        <a:pt x="1126" y="639"/>
                      </a:cubicBezTo>
                      <a:cubicBezTo>
                        <a:pt x="1034" y="669"/>
                        <a:pt x="974" y="669"/>
                        <a:pt x="882" y="699"/>
                      </a:cubicBezTo>
                      <a:cubicBezTo>
                        <a:pt x="305" y="851"/>
                        <a:pt x="1" y="1520"/>
                        <a:pt x="305" y="2037"/>
                      </a:cubicBezTo>
                      <a:cubicBezTo>
                        <a:pt x="335" y="2158"/>
                        <a:pt x="427" y="2250"/>
                        <a:pt x="518" y="2341"/>
                      </a:cubicBezTo>
                      <a:cubicBezTo>
                        <a:pt x="578" y="2371"/>
                        <a:pt x="609" y="2402"/>
                        <a:pt x="670" y="2432"/>
                      </a:cubicBezTo>
                      <a:cubicBezTo>
                        <a:pt x="822" y="2523"/>
                        <a:pt x="1004" y="2554"/>
                        <a:pt x="1217" y="2554"/>
                      </a:cubicBezTo>
                      <a:cubicBezTo>
                        <a:pt x="1278" y="2554"/>
                        <a:pt x="1338" y="2523"/>
                        <a:pt x="1399" y="2523"/>
                      </a:cubicBezTo>
                      <a:cubicBezTo>
                        <a:pt x="2007" y="2371"/>
                        <a:pt x="2554" y="2067"/>
                        <a:pt x="2980" y="1611"/>
                      </a:cubicBezTo>
                      <a:cubicBezTo>
                        <a:pt x="3193" y="1399"/>
                        <a:pt x="3284" y="1064"/>
                        <a:pt x="3223" y="760"/>
                      </a:cubicBezTo>
                      <a:cubicBezTo>
                        <a:pt x="3223" y="639"/>
                        <a:pt x="3162" y="517"/>
                        <a:pt x="3101" y="426"/>
                      </a:cubicBezTo>
                      <a:cubicBezTo>
                        <a:pt x="3071" y="365"/>
                        <a:pt x="3010" y="304"/>
                        <a:pt x="2980" y="274"/>
                      </a:cubicBezTo>
                      <a:cubicBezTo>
                        <a:pt x="2797" y="92"/>
                        <a:pt x="2554" y="0"/>
                        <a:pt x="231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9" name="Google Shape;7589;p74"/>
                <p:cNvSpPr/>
                <p:nvPr/>
              </p:nvSpPr>
              <p:spPr>
                <a:xfrm>
                  <a:off x="1515050" y="707425"/>
                  <a:ext cx="95400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6" h="2027" extrusionOk="0">
                      <a:moveTo>
                        <a:pt x="2173" y="1"/>
                      </a:moveTo>
                      <a:cubicBezTo>
                        <a:pt x="1698" y="1"/>
                        <a:pt x="1223" y="62"/>
                        <a:pt x="748" y="165"/>
                      </a:cubicBezTo>
                      <a:cubicBezTo>
                        <a:pt x="353" y="257"/>
                        <a:pt x="109" y="591"/>
                        <a:pt x="79" y="986"/>
                      </a:cubicBezTo>
                      <a:cubicBezTo>
                        <a:pt x="0" y="1563"/>
                        <a:pt x="441" y="2026"/>
                        <a:pt x="973" y="2026"/>
                      </a:cubicBezTo>
                      <a:cubicBezTo>
                        <a:pt x="1059" y="2026"/>
                        <a:pt x="1146" y="2014"/>
                        <a:pt x="1234" y="1989"/>
                      </a:cubicBezTo>
                      <a:cubicBezTo>
                        <a:pt x="1587" y="1930"/>
                        <a:pt x="1941" y="1897"/>
                        <a:pt x="2286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2" y="1929"/>
                        <a:pt x="2879" y="1930"/>
                        <a:pt x="2897" y="1930"/>
                      </a:cubicBezTo>
                      <a:cubicBezTo>
                        <a:pt x="3419" y="1930"/>
                        <a:pt x="3816" y="1485"/>
                        <a:pt x="3757" y="956"/>
                      </a:cubicBezTo>
                      <a:cubicBezTo>
                        <a:pt x="3786" y="456"/>
                        <a:pt x="3390" y="42"/>
                        <a:pt x="2897" y="42"/>
                      </a:cubicBezTo>
                      <a:cubicBezTo>
                        <a:pt x="2880" y="42"/>
                        <a:pt x="2862" y="43"/>
                        <a:pt x="2845" y="44"/>
                      </a:cubicBezTo>
                      <a:cubicBezTo>
                        <a:pt x="2621" y="15"/>
                        <a:pt x="2397" y="1"/>
                        <a:pt x="217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0" name="Google Shape;7590;p74"/>
                <p:cNvSpPr/>
                <p:nvPr/>
              </p:nvSpPr>
              <p:spPr>
                <a:xfrm>
                  <a:off x="1627950" y="610475"/>
                  <a:ext cx="72225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9" h="4226" extrusionOk="0">
                      <a:moveTo>
                        <a:pt x="1065" y="1"/>
                      </a:moveTo>
                      <a:cubicBezTo>
                        <a:pt x="548" y="1"/>
                        <a:pt x="122" y="426"/>
                        <a:pt x="122" y="943"/>
                      </a:cubicBezTo>
                      <a:cubicBezTo>
                        <a:pt x="1" y="2068"/>
                        <a:pt x="244" y="3223"/>
                        <a:pt x="1186" y="3952"/>
                      </a:cubicBezTo>
                      <a:cubicBezTo>
                        <a:pt x="1369" y="4135"/>
                        <a:pt x="1604" y="4226"/>
                        <a:pt x="1843" y="4226"/>
                      </a:cubicBezTo>
                      <a:cubicBezTo>
                        <a:pt x="2083" y="4226"/>
                        <a:pt x="2326" y="4135"/>
                        <a:pt x="2524" y="3952"/>
                      </a:cubicBezTo>
                      <a:cubicBezTo>
                        <a:pt x="2888" y="3587"/>
                        <a:pt x="2888" y="2980"/>
                        <a:pt x="2524" y="2615"/>
                      </a:cubicBezTo>
                      <a:cubicBezTo>
                        <a:pt x="1946" y="2159"/>
                        <a:pt x="1946" y="1612"/>
                        <a:pt x="2007" y="943"/>
                      </a:cubicBezTo>
                      <a:cubicBezTo>
                        <a:pt x="2007" y="426"/>
                        <a:pt x="1581" y="1"/>
                        <a:pt x="1065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1" name="Google Shape;7591;p74"/>
                <p:cNvSpPr/>
                <p:nvPr/>
              </p:nvSpPr>
              <p:spPr>
                <a:xfrm>
                  <a:off x="2041350" y="482825"/>
                  <a:ext cx="41050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480" extrusionOk="0">
                      <a:moveTo>
                        <a:pt x="0" y="0"/>
                      </a:moveTo>
                      <a:cubicBezTo>
                        <a:pt x="176" y="302"/>
                        <a:pt x="499" y="480"/>
                        <a:pt x="846" y="480"/>
                      </a:cubicBezTo>
                      <a:cubicBezTo>
                        <a:pt x="918" y="480"/>
                        <a:pt x="991" y="472"/>
                        <a:pt x="1064" y="456"/>
                      </a:cubicBezTo>
                      <a:cubicBezTo>
                        <a:pt x="1307" y="365"/>
                        <a:pt x="1520" y="213"/>
                        <a:pt x="164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2" name="Google Shape;7592;p74"/>
                <p:cNvSpPr/>
                <p:nvPr/>
              </p:nvSpPr>
              <p:spPr>
                <a:xfrm>
                  <a:off x="1702425" y="482825"/>
                  <a:ext cx="47900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6" h="1513" extrusionOk="0">
                      <a:moveTo>
                        <a:pt x="1" y="0"/>
                      </a:moveTo>
                      <a:lnTo>
                        <a:pt x="1" y="578"/>
                      </a:lnTo>
                      <a:cubicBezTo>
                        <a:pt x="1" y="1201"/>
                        <a:pt x="479" y="1513"/>
                        <a:pt x="958" y="1513"/>
                      </a:cubicBezTo>
                      <a:cubicBezTo>
                        <a:pt x="1437" y="1513"/>
                        <a:pt x="1915" y="1201"/>
                        <a:pt x="1915" y="578"/>
                      </a:cubicBezTo>
                      <a:lnTo>
                        <a:pt x="191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3" name="Google Shape;7593;p74"/>
                <p:cNvSpPr/>
                <p:nvPr/>
              </p:nvSpPr>
              <p:spPr>
                <a:xfrm>
                  <a:off x="1989975" y="707425"/>
                  <a:ext cx="94675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7" h="2027" extrusionOk="0">
                      <a:moveTo>
                        <a:pt x="2173" y="1"/>
                      </a:moveTo>
                      <a:cubicBezTo>
                        <a:pt x="1698" y="1"/>
                        <a:pt x="1223" y="62"/>
                        <a:pt x="748" y="165"/>
                      </a:cubicBezTo>
                      <a:cubicBezTo>
                        <a:pt x="353" y="257"/>
                        <a:pt x="110" y="591"/>
                        <a:pt x="79" y="986"/>
                      </a:cubicBezTo>
                      <a:cubicBezTo>
                        <a:pt x="1" y="1563"/>
                        <a:pt x="442" y="2026"/>
                        <a:pt x="974" y="2026"/>
                      </a:cubicBezTo>
                      <a:cubicBezTo>
                        <a:pt x="1059" y="2026"/>
                        <a:pt x="1146" y="2014"/>
                        <a:pt x="1234" y="1989"/>
                      </a:cubicBezTo>
                      <a:cubicBezTo>
                        <a:pt x="1588" y="1930"/>
                        <a:pt x="1941" y="1897"/>
                        <a:pt x="2286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2" y="1929"/>
                        <a:pt x="2878" y="1930"/>
                        <a:pt x="2894" y="1930"/>
                      </a:cubicBezTo>
                      <a:cubicBezTo>
                        <a:pt x="3389" y="1930"/>
                        <a:pt x="3787" y="1486"/>
                        <a:pt x="3757" y="986"/>
                      </a:cubicBezTo>
                      <a:cubicBezTo>
                        <a:pt x="3787" y="486"/>
                        <a:pt x="3389" y="42"/>
                        <a:pt x="2894" y="42"/>
                      </a:cubicBezTo>
                      <a:cubicBezTo>
                        <a:pt x="2878" y="42"/>
                        <a:pt x="2862" y="43"/>
                        <a:pt x="2845" y="44"/>
                      </a:cubicBezTo>
                      <a:cubicBezTo>
                        <a:pt x="2621" y="15"/>
                        <a:pt x="2397" y="1"/>
                        <a:pt x="217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4" name="Google Shape;7594;p74"/>
                <p:cNvSpPr/>
                <p:nvPr/>
              </p:nvSpPr>
              <p:spPr>
                <a:xfrm>
                  <a:off x="1345275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1" y="0"/>
                      </a:moveTo>
                      <a:cubicBezTo>
                        <a:pt x="456" y="304"/>
                        <a:pt x="943" y="517"/>
                        <a:pt x="1460" y="608"/>
                      </a:cubicBezTo>
                      <a:cubicBezTo>
                        <a:pt x="1538" y="628"/>
                        <a:pt x="1617" y="637"/>
                        <a:pt x="1695" y="637"/>
                      </a:cubicBezTo>
                      <a:cubicBezTo>
                        <a:pt x="2103" y="637"/>
                        <a:pt x="2487" y="383"/>
                        <a:pt x="261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5" name="Google Shape;7595;p74"/>
                <p:cNvSpPr/>
                <p:nvPr/>
              </p:nvSpPr>
              <p:spPr>
                <a:xfrm>
                  <a:off x="611975" y="1285050"/>
                  <a:ext cx="80325" cy="5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3" h="2208" extrusionOk="0">
                      <a:moveTo>
                        <a:pt x="1039" y="0"/>
                      </a:moveTo>
                      <a:cubicBezTo>
                        <a:pt x="622" y="0"/>
                        <a:pt x="253" y="282"/>
                        <a:pt x="153" y="708"/>
                      </a:cubicBezTo>
                      <a:cubicBezTo>
                        <a:pt x="1" y="1194"/>
                        <a:pt x="305" y="1711"/>
                        <a:pt x="791" y="1863"/>
                      </a:cubicBezTo>
                      <a:cubicBezTo>
                        <a:pt x="1065" y="1954"/>
                        <a:pt x="1308" y="2076"/>
                        <a:pt x="1581" y="2167"/>
                      </a:cubicBezTo>
                      <a:cubicBezTo>
                        <a:pt x="1683" y="2195"/>
                        <a:pt x="1779" y="2208"/>
                        <a:pt x="1870" y="2208"/>
                      </a:cubicBezTo>
                      <a:cubicBezTo>
                        <a:pt x="2871" y="2208"/>
                        <a:pt x="3212" y="650"/>
                        <a:pt x="2098" y="343"/>
                      </a:cubicBezTo>
                      <a:cubicBezTo>
                        <a:pt x="1824" y="252"/>
                        <a:pt x="1581" y="131"/>
                        <a:pt x="1308" y="39"/>
                      </a:cubicBezTo>
                      <a:cubicBezTo>
                        <a:pt x="1217" y="13"/>
                        <a:pt x="1127" y="0"/>
                        <a:pt x="103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6" name="Google Shape;7596;p74"/>
                <p:cNvSpPr/>
                <p:nvPr/>
              </p:nvSpPr>
              <p:spPr>
                <a:xfrm>
                  <a:off x="518025" y="841425"/>
                  <a:ext cx="70625" cy="9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5" h="3899" extrusionOk="0">
                      <a:moveTo>
                        <a:pt x="1659" y="0"/>
                      </a:moveTo>
                      <a:cubicBezTo>
                        <a:pt x="1283" y="0"/>
                        <a:pt x="912" y="203"/>
                        <a:pt x="780" y="672"/>
                      </a:cubicBezTo>
                      <a:cubicBezTo>
                        <a:pt x="598" y="1371"/>
                        <a:pt x="415" y="2040"/>
                        <a:pt x="202" y="2739"/>
                      </a:cubicBezTo>
                      <a:cubicBezTo>
                        <a:pt x="1" y="3434"/>
                        <a:pt x="583" y="3899"/>
                        <a:pt x="1150" y="3899"/>
                      </a:cubicBezTo>
                      <a:cubicBezTo>
                        <a:pt x="1525" y="3899"/>
                        <a:pt x="1893" y="3696"/>
                        <a:pt x="2026" y="3225"/>
                      </a:cubicBezTo>
                      <a:cubicBezTo>
                        <a:pt x="2239" y="2556"/>
                        <a:pt x="2421" y="1857"/>
                        <a:pt x="2604" y="1188"/>
                      </a:cubicBezTo>
                      <a:cubicBezTo>
                        <a:pt x="2824" y="472"/>
                        <a:pt x="2234" y="0"/>
                        <a:pt x="165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7" name="Google Shape;7597;p74"/>
                <p:cNvSpPr/>
                <p:nvPr/>
              </p:nvSpPr>
              <p:spPr>
                <a:xfrm>
                  <a:off x="678100" y="1085425"/>
                  <a:ext cx="72200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4226" extrusionOk="0">
                      <a:moveTo>
                        <a:pt x="1064" y="0"/>
                      </a:moveTo>
                      <a:cubicBezTo>
                        <a:pt x="547" y="0"/>
                        <a:pt x="122" y="426"/>
                        <a:pt x="122" y="942"/>
                      </a:cubicBezTo>
                      <a:cubicBezTo>
                        <a:pt x="0" y="2067"/>
                        <a:pt x="274" y="3222"/>
                        <a:pt x="1186" y="3951"/>
                      </a:cubicBezTo>
                      <a:cubicBezTo>
                        <a:pt x="1368" y="4134"/>
                        <a:pt x="1603" y="4225"/>
                        <a:pt x="1843" y="4225"/>
                      </a:cubicBezTo>
                      <a:cubicBezTo>
                        <a:pt x="2082" y="4225"/>
                        <a:pt x="2325" y="4134"/>
                        <a:pt x="2523" y="3951"/>
                      </a:cubicBezTo>
                      <a:cubicBezTo>
                        <a:pt x="2888" y="3587"/>
                        <a:pt x="2888" y="2979"/>
                        <a:pt x="2523" y="2614"/>
                      </a:cubicBezTo>
                      <a:cubicBezTo>
                        <a:pt x="1945" y="2158"/>
                        <a:pt x="1945" y="1611"/>
                        <a:pt x="2006" y="942"/>
                      </a:cubicBezTo>
                      <a:cubicBezTo>
                        <a:pt x="2006" y="426"/>
                        <a:pt x="1581" y="0"/>
                        <a:pt x="1064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8" name="Google Shape;7598;p74"/>
                <p:cNvSpPr/>
                <p:nvPr/>
              </p:nvSpPr>
              <p:spPr>
                <a:xfrm>
                  <a:off x="678100" y="610475"/>
                  <a:ext cx="72200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4226" extrusionOk="0">
                      <a:moveTo>
                        <a:pt x="1064" y="1"/>
                      </a:moveTo>
                      <a:cubicBezTo>
                        <a:pt x="547" y="1"/>
                        <a:pt x="122" y="426"/>
                        <a:pt x="122" y="943"/>
                      </a:cubicBezTo>
                      <a:cubicBezTo>
                        <a:pt x="0" y="2068"/>
                        <a:pt x="243" y="3223"/>
                        <a:pt x="1186" y="3952"/>
                      </a:cubicBezTo>
                      <a:cubicBezTo>
                        <a:pt x="1368" y="4135"/>
                        <a:pt x="1603" y="4226"/>
                        <a:pt x="1843" y="4226"/>
                      </a:cubicBezTo>
                      <a:cubicBezTo>
                        <a:pt x="2082" y="4226"/>
                        <a:pt x="2325" y="4135"/>
                        <a:pt x="2523" y="3952"/>
                      </a:cubicBezTo>
                      <a:cubicBezTo>
                        <a:pt x="2888" y="3587"/>
                        <a:pt x="2888" y="2980"/>
                        <a:pt x="2523" y="2615"/>
                      </a:cubicBezTo>
                      <a:cubicBezTo>
                        <a:pt x="1945" y="2159"/>
                        <a:pt x="1945" y="1612"/>
                        <a:pt x="2006" y="943"/>
                      </a:cubicBezTo>
                      <a:cubicBezTo>
                        <a:pt x="2006" y="426"/>
                        <a:pt x="1581" y="1"/>
                        <a:pt x="1064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9" name="Google Shape;7599;p74"/>
                <p:cNvSpPr/>
                <p:nvPr/>
              </p:nvSpPr>
              <p:spPr>
                <a:xfrm>
                  <a:off x="450875" y="1001100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3" y="698"/>
                      </a:cubicBezTo>
                      <a:cubicBezTo>
                        <a:pt x="1" y="1215"/>
                        <a:pt x="305" y="1732"/>
                        <a:pt x="791" y="1853"/>
                      </a:cubicBezTo>
                      <a:cubicBezTo>
                        <a:pt x="1399" y="2096"/>
                        <a:pt x="2068" y="2188"/>
                        <a:pt x="2706" y="2188"/>
                      </a:cubicBezTo>
                      <a:cubicBezTo>
                        <a:pt x="3983" y="2188"/>
                        <a:pt x="3983" y="303"/>
                        <a:pt x="2706" y="303"/>
                      </a:cubicBezTo>
                      <a:cubicBezTo>
                        <a:pt x="2220" y="303"/>
                        <a:pt x="1764" y="212"/>
                        <a:pt x="1308" y="30"/>
                      </a:cubicBezTo>
                      <a:cubicBezTo>
                        <a:pt x="1226" y="10"/>
                        <a:pt x="1144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0" name="Google Shape;7600;p74"/>
                <p:cNvSpPr/>
                <p:nvPr/>
              </p:nvSpPr>
              <p:spPr>
                <a:xfrm>
                  <a:off x="616550" y="482825"/>
                  <a:ext cx="41050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480" extrusionOk="0">
                      <a:moveTo>
                        <a:pt x="0" y="0"/>
                      </a:moveTo>
                      <a:cubicBezTo>
                        <a:pt x="176" y="302"/>
                        <a:pt x="499" y="480"/>
                        <a:pt x="846" y="480"/>
                      </a:cubicBezTo>
                      <a:cubicBezTo>
                        <a:pt x="918" y="480"/>
                        <a:pt x="991" y="472"/>
                        <a:pt x="1064" y="456"/>
                      </a:cubicBezTo>
                      <a:cubicBezTo>
                        <a:pt x="1307" y="365"/>
                        <a:pt x="1520" y="213"/>
                        <a:pt x="164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1" name="Google Shape;7601;p74"/>
                <p:cNvSpPr/>
                <p:nvPr/>
              </p:nvSpPr>
              <p:spPr>
                <a:xfrm>
                  <a:off x="282950" y="1190275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0" y="1"/>
                      </a:moveTo>
                      <a:cubicBezTo>
                        <a:pt x="2128" y="1"/>
                        <a:pt x="1946" y="61"/>
                        <a:pt x="1763" y="153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51" y="335"/>
                        <a:pt x="1490" y="396"/>
                        <a:pt x="1429" y="457"/>
                      </a:cubicBezTo>
                      <a:cubicBezTo>
                        <a:pt x="1399" y="487"/>
                        <a:pt x="1368" y="487"/>
                        <a:pt x="1338" y="517"/>
                      </a:cubicBezTo>
                      <a:cubicBezTo>
                        <a:pt x="1277" y="548"/>
                        <a:pt x="1186" y="609"/>
                        <a:pt x="1095" y="639"/>
                      </a:cubicBezTo>
                      <a:cubicBezTo>
                        <a:pt x="1034" y="669"/>
                        <a:pt x="973" y="700"/>
                        <a:pt x="882" y="700"/>
                      </a:cubicBezTo>
                      <a:cubicBezTo>
                        <a:pt x="304" y="852"/>
                        <a:pt x="0" y="1520"/>
                        <a:pt x="304" y="2068"/>
                      </a:cubicBezTo>
                      <a:lnTo>
                        <a:pt x="274" y="2037"/>
                      </a:lnTo>
                      <a:lnTo>
                        <a:pt x="274" y="2037"/>
                      </a:lnTo>
                      <a:cubicBezTo>
                        <a:pt x="335" y="2159"/>
                        <a:pt x="426" y="2250"/>
                        <a:pt x="517" y="2341"/>
                      </a:cubicBezTo>
                      <a:cubicBezTo>
                        <a:pt x="547" y="2371"/>
                        <a:pt x="608" y="2402"/>
                        <a:pt x="669" y="2432"/>
                      </a:cubicBezTo>
                      <a:cubicBezTo>
                        <a:pt x="821" y="2523"/>
                        <a:pt x="1003" y="2554"/>
                        <a:pt x="1186" y="2554"/>
                      </a:cubicBezTo>
                      <a:cubicBezTo>
                        <a:pt x="1247" y="2554"/>
                        <a:pt x="1307" y="2554"/>
                        <a:pt x="1399" y="2523"/>
                      </a:cubicBezTo>
                      <a:cubicBezTo>
                        <a:pt x="1976" y="2371"/>
                        <a:pt x="2554" y="2068"/>
                        <a:pt x="2979" y="1612"/>
                      </a:cubicBezTo>
                      <a:cubicBezTo>
                        <a:pt x="3192" y="1399"/>
                        <a:pt x="3283" y="1064"/>
                        <a:pt x="3222" y="761"/>
                      </a:cubicBezTo>
                      <a:cubicBezTo>
                        <a:pt x="3222" y="639"/>
                        <a:pt x="3162" y="517"/>
                        <a:pt x="3101" y="426"/>
                      </a:cubicBezTo>
                      <a:cubicBezTo>
                        <a:pt x="3070" y="365"/>
                        <a:pt x="3010" y="305"/>
                        <a:pt x="2979" y="274"/>
                      </a:cubicBezTo>
                      <a:cubicBezTo>
                        <a:pt x="2797" y="92"/>
                        <a:pt x="2554" y="1"/>
                        <a:pt x="231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2" name="Google Shape;7602;p74"/>
                <p:cNvSpPr/>
                <p:nvPr/>
              </p:nvSpPr>
              <p:spPr>
                <a:xfrm>
                  <a:off x="278375" y="911775"/>
                  <a:ext cx="47150" cy="8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3352" extrusionOk="0">
                      <a:moveTo>
                        <a:pt x="943" y="1"/>
                      </a:moveTo>
                      <a:cubicBezTo>
                        <a:pt x="472" y="1"/>
                        <a:pt x="1" y="320"/>
                        <a:pt x="1" y="958"/>
                      </a:cubicBezTo>
                      <a:lnTo>
                        <a:pt x="1" y="2417"/>
                      </a:lnTo>
                      <a:cubicBezTo>
                        <a:pt x="1" y="3040"/>
                        <a:pt x="472" y="3352"/>
                        <a:pt x="943" y="3352"/>
                      </a:cubicBezTo>
                      <a:cubicBezTo>
                        <a:pt x="1414" y="3352"/>
                        <a:pt x="1886" y="3040"/>
                        <a:pt x="1886" y="2417"/>
                      </a:cubicBezTo>
                      <a:lnTo>
                        <a:pt x="1886" y="958"/>
                      </a:lnTo>
                      <a:cubicBezTo>
                        <a:pt x="1886" y="320"/>
                        <a:pt x="1414" y="1"/>
                        <a:pt x="94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3" name="Google Shape;7603;p74"/>
                <p:cNvSpPr/>
                <p:nvPr/>
              </p:nvSpPr>
              <p:spPr>
                <a:xfrm>
                  <a:off x="431100" y="1168125"/>
                  <a:ext cx="105675" cy="11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20" extrusionOk="0">
                      <a:moveTo>
                        <a:pt x="3200" y="1"/>
                      </a:moveTo>
                      <a:cubicBezTo>
                        <a:pt x="2969" y="1"/>
                        <a:pt x="2744" y="98"/>
                        <a:pt x="2585" y="279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0" y="4247"/>
                        <a:pt x="593" y="4719"/>
                        <a:pt x="1165" y="4719"/>
                      </a:cubicBezTo>
                      <a:cubicBezTo>
                        <a:pt x="1540" y="4719"/>
                        <a:pt x="1906" y="4517"/>
                        <a:pt x="2038" y="4048"/>
                      </a:cubicBezTo>
                      <a:cubicBezTo>
                        <a:pt x="2099" y="3805"/>
                        <a:pt x="2220" y="3561"/>
                        <a:pt x="2372" y="3349"/>
                      </a:cubicBezTo>
                      <a:cubicBezTo>
                        <a:pt x="2798" y="2710"/>
                        <a:pt x="3467" y="2224"/>
                        <a:pt x="3953" y="1616"/>
                      </a:cubicBezTo>
                      <a:cubicBezTo>
                        <a:pt x="4105" y="1434"/>
                        <a:pt x="4196" y="1191"/>
                        <a:pt x="4227" y="947"/>
                      </a:cubicBezTo>
                      <a:cubicBezTo>
                        <a:pt x="4227" y="765"/>
                        <a:pt x="4166" y="583"/>
                        <a:pt x="4075" y="431"/>
                      </a:cubicBezTo>
                      <a:cubicBezTo>
                        <a:pt x="4014" y="400"/>
                        <a:pt x="3983" y="339"/>
                        <a:pt x="3923" y="279"/>
                      </a:cubicBezTo>
                      <a:cubicBezTo>
                        <a:pt x="3892" y="248"/>
                        <a:pt x="3831" y="218"/>
                        <a:pt x="3801" y="188"/>
                      </a:cubicBezTo>
                      <a:cubicBezTo>
                        <a:pt x="3679" y="96"/>
                        <a:pt x="3558" y="66"/>
                        <a:pt x="3436" y="36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4" name="Google Shape;7604;p74"/>
                <p:cNvSpPr/>
                <p:nvPr/>
              </p:nvSpPr>
              <p:spPr>
                <a:xfrm>
                  <a:off x="277625" y="482825"/>
                  <a:ext cx="47900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6" h="1513" extrusionOk="0">
                      <a:moveTo>
                        <a:pt x="1" y="0"/>
                      </a:moveTo>
                      <a:lnTo>
                        <a:pt x="31" y="578"/>
                      </a:lnTo>
                      <a:cubicBezTo>
                        <a:pt x="16" y="1201"/>
                        <a:pt x="487" y="1513"/>
                        <a:pt x="962" y="1513"/>
                      </a:cubicBezTo>
                      <a:cubicBezTo>
                        <a:pt x="1437" y="1513"/>
                        <a:pt x="1916" y="1201"/>
                        <a:pt x="1916" y="578"/>
                      </a:cubicBezTo>
                      <a:lnTo>
                        <a:pt x="1916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5" name="Google Shape;7605;p74"/>
                <p:cNvSpPr/>
                <p:nvPr/>
              </p:nvSpPr>
              <p:spPr>
                <a:xfrm>
                  <a:off x="326275" y="1273375"/>
                  <a:ext cx="116275" cy="5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1" h="2331" extrusionOk="0">
                      <a:moveTo>
                        <a:pt x="1229" y="0"/>
                      </a:moveTo>
                      <a:cubicBezTo>
                        <a:pt x="447" y="0"/>
                        <a:pt x="1" y="563"/>
                        <a:pt x="456" y="1266"/>
                      </a:cubicBezTo>
                      <a:cubicBezTo>
                        <a:pt x="1125" y="2300"/>
                        <a:pt x="2280" y="2330"/>
                        <a:pt x="3404" y="2330"/>
                      </a:cubicBezTo>
                      <a:cubicBezTo>
                        <a:pt x="4650" y="2330"/>
                        <a:pt x="4650" y="415"/>
                        <a:pt x="3404" y="415"/>
                      </a:cubicBezTo>
                      <a:cubicBezTo>
                        <a:pt x="3202" y="415"/>
                        <a:pt x="2972" y="496"/>
                        <a:pt x="2769" y="496"/>
                      </a:cubicBezTo>
                      <a:cubicBezTo>
                        <a:pt x="2668" y="496"/>
                        <a:pt x="2573" y="476"/>
                        <a:pt x="2492" y="415"/>
                      </a:cubicBezTo>
                      <a:cubicBezTo>
                        <a:pt x="2036" y="124"/>
                        <a:pt x="1595" y="0"/>
                        <a:pt x="122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6" name="Google Shape;7606;p74"/>
                <p:cNvSpPr/>
                <p:nvPr/>
              </p:nvSpPr>
              <p:spPr>
                <a:xfrm>
                  <a:off x="282950" y="715350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0" y="0"/>
                      </a:moveTo>
                      <a:cubicBezTo>
                        <a:pt x="2128" y="0"/>
                        <a:pt x="1946" y="61"/>
                        <a:pt x="1763" y="152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81" y="335"/>
                        <a:pt x="1490" y="396"/>
                        <a:pt x="1429" y="456"/>
                      </a:cubicBezTo>
                      <a:cubicBezTo>
                        <a:pt x="1399" y="456"/>
                        <a:pt x="1368" y="487"/>
                        <a:pt x="1338" y="517"/>
                      </a:cubicBezTo>
                      <a:cubicBezTo>
                        <a:pt x="1277" y="547"/>
                        <a:pt x="1186" y="608"/>
                        <a:pt x="1125" y="639"/>
                      </a:cubicBezTo>
                      <a:cubicBezTo>
                        <a:pt x="1034" y="669"/>
                        <a:pt x="973" y="669"/>
                        <a:pt x="882" y="699"/>
                      </a:cubicBezTo>
                      <a:cubicBezTo>
                        <a:pt x="304" y="851"/>
                        <a:pt x="0" y="1520"/>
                        <a:pt x="304" y="2037"/>
                      </a:cubicBezTo>
                      <a:cubicBezTo>
                        <a:pt x="335" y="2158"/>
                        <a:pt x="426" y="2250"/>
                        <a:pt x="517" y="2341"/>
                      </a:cubicBezTo>
                      <a:cubicBezTo>
                        <a:pt x="578" y="2371"/>
                        <a:pt x="608" y="2402"/>
                        <a:pt x="669" y="2432"/>
                      </a:cubicBezTo>
                      <a:cubicBezTo>
                        <a:pt x="821" y="2523"/>
                        <a:pt x="1003" y="2554"/>
                        <a:pt x="1186" y="2554"/>
                      </a:cubicBezTo>
                      <a:cubicBezTo>
                        <a:pt x="1277" y="2554"/>
                        <a:pt x="1338" y="2523"/>
                        <a:pt x="1399" y="2523"/>
                      </a:cubicBezTo>
                      <a:cubicBezTo>
                        <a:pt x="2006" y="2371"/>
                        <a:pt x="2554" y="2067"/>
                        <a:pt x="2979" y="1611"/>
                      </a:cubicBezTo>
                      <a:cubicBezTo>
                        <a:pt x="3192" y="1399"/>
                        <a:pt x="3283" y="1064"/>
                        <a:pt x="3222" y="760"/>
                      </a:cubicBezTo>
                      <a:cubicBezTo>
                        <a:pt x="3222" y="639"/>
                        <a:pt x="3162" y="517"/>
                        <a:pt x="3101" y="426"/>
                      </a:cubicBezTo>
                      <a:cubicBezTo>
                        <a:pt x="3070" y="365"/>
                        <a:pt x="3010" y="304"/>
                        <a:pt x="2979" y="274"/>
                      </a:cubicBezTo>
                      <a:cubicBezTo>
                        <a:pt x="2797" y="92"/>
                        <a:pt x="2554" y="0"/>
                        <a:pt x="2310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7" name="Google Shape;7607;p74"/>
                <p:cNvSpPr/>
                <p:nvPr/>
              </p:nvSpPr>
              <p:spPr>
                <a:xfrm>
                  <a:off x="327775" y="1066950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1"/>
                      </a:moveTo>
                      <a:cubicBezTo>
                        <a:pt x="620" y="1"/>
                        <a:pt x="248" y="277"/>
                        <a:pt x="122" y="678"/>
                      </a:cubicBezTo>
                      <a:cubicBezTo>
                        <a:pt x="1" y="1195"/>
                        <a:pt x="305" y="1712"/>
                        <a:pt x="791" y="1864"/>
                      </a:cubicBezTo>
                      <a:cubicBezTo>
                        <a:pt x="1612" y="2198"/>
                        <a:pt x="2493" y="2411"/>
                        <a:pt x="3405" y="2472"/>
                      </a:cubicBezTo>
                      <a:cubicBezTo>
                        <a:pt x="3415" y="2472"/>
                        <a:pt x="3424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6" y="526"/>
                        <a:pt x="1976" y="313"/>
                        <a:pt x="1308" y="40"/>
                      </a:cubicBezTo>
                      <a:cubicBezTo>
                        <a:pt x="1217" y="13"/>
                        <a:pt x="1126" y="1"/>
                        <a:pt x="103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8" name="Google Shape;7608;p74"/>
                <p:cNvSpPr/>
                <p:nvPr/>
              </p:nvSpPr>
              <p:spPr>
                <a:xfrm>
                  <a:off x="1570975" y="810250"/>
                  <a:ext cx="40300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" h="308" extrusionOk="0">
                      <a:moveTo>
                        <a:pt x="688" y="0"/>
                      </a:moveTo>
                      <a:cubicBezTo>
                        <a:pt x="433" y="0"/>
                        <a:pt x="182" y="103"/>
                        <a:pt x="0" y="308"/>
                      </a:cubicBezTo>
                      <a:cubicBezTo>
                        <a:pt x="547" y="277"/>
                        <a:pt x="1064" y="277"/>
                        <a:pt x="1611" y="277"/>
                      </a:cubicBezTo>
                      <a:cubicBezTo>
                        <a:pt x="1398" y="186"/>
                        <a:pt x="1155" y="95"/>
                        <a:pt x="942" y="34"/>
                      </a:cubicBezTo>
                      <a:cubicBezTo>
                        <a:pt x="859" y="11"/>
                        <a:pt x="773" y="0"/>
                        <a:pt x="68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9" name="Google Shape;7609;p74"/>
                <p:cNvSpPr/>
                <p:nvPr/>
              </p:nvSpPr>
              <p:spPr>
                <a:xfrm>
                  <a:off x="1155300" y="1085425"/>
                  <a:ext cx="31950" cy="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1460" extrusionOk="0">
                      <a:moveTo>
                        <a:pt x="973" y="0"/>
                      </a:moveTo>
                      <a:cubicBezTo>
                        <a:pt x="457" y="0"/>
                        <a:pt x="31" y="426"/>
                        <a:pt x="31" y="942"/>
                      </a:cubicBezTo>
                      <a:cubicBezTo>
                        <a:pt x="1" y="1125"/>
                        <a:pt x="1" y="1277"/>
                        <a:pt x="31" y="1459"/>
                      </a:cubicBezTo>
                      <a:cubicBezTo>
                        <a:pt x="213" y="1307"/>
                        <a:pt x="852" y="547"/>
                        <a:pt x="1277" y="61"/>
                      </a:cubicBezTo>
                      <a:cubicBezTo>
                        <a:pt x="1186" y="30"/>
                        <a:pt x="1095" y="0"/>
                        <a:pt x="97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0" name="Google Shape;7610;p74"/>
                <p:cNvSpPr/>
                <p:nvPr/>
              </p:nvSpPr>
              <p:spPr>
                <a:xfrm>
                  <a:off x="1228250" y="911775"/>
                  <a:ext cx="47150" cy="8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3360" extrusionOk="0">
                      <a:moveTo>
                        <a:pt x="943" y="1"/>
                      </a:moveTo>
                      <a:cubicBezTo>
                        <a:pt x="472" y="1"/>
                        <a:pt x="1" y="320"/>
                        <a:pt x="1" y="958"/>
                      </a:cubicBezTo>
                      <a:lnTo>
                        <a:pt x="1" y="2417"/>
                      </a:lnTo>
                      <a:cubicBezTo>
                        <a:pt x="1" y="2934"/>
                        <a:pt x="426" y="3359"/>
                        <a:pt x="943" y="3359"/>
                      </a:cubicBezTo>
                      <a:cubicBezTo>
                        <a:pt x="1064" y="3359"/>
                        <a:pt x="1186" y="3329"/>
                        <a:pt x="1308" y="3268"/>
                      </a:cubicBezTo>
                      <a:cubicBezTo>
                        <a:pt x="1490" y="3055"/>
                        <a:pt x="1703" y="2812"/>
                        <a:pt x="1855" y="2539"/>
                      </a:cubicBezTo>
                      <a:cubicBezTo>
                        <a:pt x="1885" y="2508"/>
                        <a:pt x="1885" y="2447"/>
                        <a:pt x="1885" y="2417"/>
                      </a:cubicBezTo>
                      <a:lnTo>
                        <a:pt x="1885" y="958"/>
                      </a:lnTo>
                      <a:cubicBezTo>
                        <a:pt x="1885" y="320"/>
                        <a:pt x="1414" y="1"/>
                        <a:pt x="94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1" name="Google Shape;7611;p74"/>
                <p:cNvSpPr/>
                <p:nvPr/>
              </p:nvSpPr>
              <p:spPr>
                <a:xfrm>
                  <a:off x="2039050" y="810125"/>
                  <a:ext cx="62350" cy="2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4" h="1073" extrusionOk="0">
                      <a:moveTo>
                        <a:pt x="948" y="0"/>
                      </a:moveTo>
                      <a:cubicBezTo>
                        <a:pt x="531" y="0"/>
                        <a:pt x="162" y="282"/>
                        <a:pt x="62" y="708"/>
                      </a:cubicBezTo>
                      <a:cubicBezTo>
                        <a:pt x="1" y="830"/>
                        <a:pt x="1" y="951"/>
                        <a:pt x="31" y="1073"/>
                      </a:cubicBezTo>
                      <a:cubicBezTo>
                        <a:pt x="852" y="1012"/>
                        <a:pt x="1673" y="890"/>
                        <a:pt x="2493" y="708"/>
                      </a:cubicBezTo>
                      <a:cubicBezTo>
                        <a:pt x="2372" y="526"/>
                        <a:pt x="2189" y="404"/>
                        <a:pt x="2007" y="343"/>
                      </a:cubicBezTo>
                      <a:cubicBezTo>
                        <a:pt x="1733" y="252"/>
                        <a:pt x="1490" y="130"/>
                        <a:pt x="1217" y="39"/>
                      </a:cubicBezTo>
                      <a:cubicBezTo>
                        <a:pt x="1126" y="13"/>
                        <a:pt x="1036" y="0"/>
                        <a:pt x="94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2" name="Google Shape;7612;p74"/>
                <p:cNvSpPr/>
                <p:nvPr/>
              </p:nvSpPr>
              <p:spPr>
                <a:xfrm>
                  <a:off x="1749450" y="801075"/>
                  <a:ext cx="113350" cy="3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4" h="1466" extrusionOk="0">
                      <a:moveTo>
                        <a:pt x="1041" y="0"/>
                      </a:moveTo>
                      <a:cubicBezTo>
                        <a:pt x="289" y="0"/>
                        <a:pt x="1" y="371"/>
                        <a:pt x="460" y="1070"/>
                      </a:cubicBezTo>
                      <a:cubicBezTo>
                        <a:pt x="1767" y="1222"/>
                        <a:pt x="3074" y="1374"/>
                        <a:pt x="4381" y="1465"/>
                      </a:cubicBezTo>
                      <a:cubicBezTo>
                        <a:pt x="4533" y="888"/>
                        <a:pt x="4077" y="310"/>
                        <a:pt x="3469" y="310"/>
                      </a:cubicBezTo>
                      <a:cubicBezTo>
                        <a:pt x="3317" y="340"/>
                        <a:pt x="3165" y="356"/>
                        <a:pt x="3013" y="356"/>
                      </a:cubicBezTo>
                      <a:cubicBezTo>
                        <a:pt x="2861" y="356"/>
                        <a:pt x="2709" y="340"/>
                        <a:pt x="2557" y="310"/>
                      </a:cubicBezTo>
                      <a:cubicBezTo>
                        <a:pt x="1952" y="101"/>
                        <a:pt x="1433" y="0"/>
                        <a:pt x="104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3" name="Google Shape;7613;p74"/>
                <p:cNvSpPr/>
                <p:nvPr/>
              </p:nvSpPr>
              <p:spPr>
                <a:xfrm>
                  <a:off x="701650" y="1347725"/>
                  <a:ext cx="39525" cy="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" h="512" extrusionOk="0">
                      <a:moveTo>
                        <a:pt x="871" y="0"/>
                      </a:moveTo>
                      <a:cubicBezTo>
                        <a:pt x="540" y="0"/>
                        <a:pt x="216" y="163"/>
                        <a:pt x="31" y="450"/>
                      </a:cubicBezTo>
                      <a:lnTo>
                        <a:pt x="0" y="511"/>
                      </a:lnTo>
                      <a:cubicBezTo>
                        <a:pt x="517" y="481"/>
                        <a:pt x="1064" y="420"/>
                        <a:pt x="1581" y="329"/>
                      </a:cubicBezTo>
                      <a:cubicBezTo>
                        <a:pt x="1490" y="238"/>
                        <a:pt x="1429" y="177"/>
                        <a:pt x="1338" y="116"/>
                      </a:cubicBezTo>
                      <a:cubicBezTo>
                        <a:pt x="1190" y="37"/>
                        <a:pt x="1030" y="0"/>
                        <a:pt x="87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4" name="Google Shape;7614;p74"/>
                <p:cNvSpPr/>
                <p:nvPr/>
              </p:nvSpPr>
              <p:spPr>
                <a:xfrm>
                  <a:off x="264700" y="1149250"/>
                  <a:ext cx="10675" cy="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1460" extrusionOk="0">
                      <a:moveTo>
                        <a:pt x="1" y="0"/>
                      </a:moveTo>
                      <a:lnTo>
                        <a:pt x="1" y="1459"/>
                      </a:lnTo>
                      <a:cubicBezTo>
                        <a:pt x="1" y="1429"/>
                        <a:pt x="31" y="1429"/>
                        <a:pt x="62" y="1398"/>
                      </a:cubicBezTo>
                      <a:cubicBezTo>
                        <a:pt x="426" y="1034"/>
                        <a:pt x="426" y="426"/>
                        <a:pt x="62" y="61"/>
                      </a:cubicBezTo>
                      <a:cubicBezTo>
                        <a:pt x="31" y="61"/>
                        <a:pt x="31" y="31"/>
                        <a:pt x="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5" name="Google Shape;7615;p74"/>
                <p:cNvSpPr/>
                <p:nvPr/>
              </p:nvSpPr>
              <p:spPr>
                <a:xfrm>
                  <a:off x="264700" y="674325"/>
                  <a:ext cx="10675" cy="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1460" extrusionOk="0">
                      <a:moveTo>
                        <a:pt x="1" y="0"/>
                      </a:moveTo>
                      <a:lnTo>
                        <a:pt x="1" y="1459"/>
                      </a:lnTo>
                      <a:cubicBezTo>
                        <a:pt x="1" y="1429"/>
                        <a:pt x="31" y="1429"/>
                        <a:pt x="62" y="1398"/>
                      </a:cubicBezTo>
                      <a:cubicBezTo>
                        <a:pt x="426" y="1033"/>
                        <a:pt x="426" y="426"/>
                        <a:pt x="62" y="61"/>
                      </a:cubicBezTo>
                      <a:cubicBezTo>
                        <a:pt x="31" y="61"/>
                        <a:pt x="31" y="30"/>
                        <a:pt x="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6" name="Google Shape;7616;p74"/>
                <p:cNvSpPr/>
                <p:nvPr/>
              </p:nvSpPr>
              <p:spPr>
                <a:xfrm>
                  <a:off x="530675" y="1316350"/>
                  <a:ext cx="57975" cy="4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9" h="1831" extrusionOk="0">
                      <a:moveTo>
                        <a:pt x="1153" y="0"/>
                      </a:moveTo>
                      <a:cubicBezTo>
                        <a:pt x="777" y="0"/>
                        <a:pt x="406" y="203"/>
                        <a:pt x="274" y="672"/>
                      </a:cubicBezTo>
                      <a:cubicBezTo>
                        <a:pt x="183" y="1006"/>
                        <a:pt x="92" y="1341"/>
                        <a:pt x="0" y="1675"/>
                      </a:cubicBezTo>
                      <a:cubicBezTo>
                        <a:pt x="0" y="1675"/>
                        <a:pt x="1632" y="1830"/>
                        <a:pt x="1883" y="1830"/>
                      </a:cubicBezTo>
                      <a:cubicBezTo>
                        <a:pt x="1904" y="1830"/>
                        <a:pt x="1915" y="1829"/>
                        <a:pt x="1915" y="1827"/>
                      </a:cubicBezTo>
                      <a:cubicBezTo>
                        <a:pt x="1976" y="1614"/>
                        <a:pt x="2037" y="1401"/>
                        <a:pt x="2098" y="1189"/>
                      </a:cubicBezTo>
                      <a:cubicBezTo>
                        <a:pt x="2318" y="472"/>
                        <a:pt x="1728" y="0"/>
                        <a:pt x="115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7" name="Google Shape;7617;p74"/>
                <p:cNvSpPr/>
                <p:nvPr/>
              </p:nvSpPr>
              <p:spPr>
                <a:xfrm>
                  <a:off x="800925" y="1270450"/>
                  <a:ext cx="108925" cy="5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7" h="2387" extrusionOk="0">
                      <a:moveTo>
                        <a:pt x="1328" y="0"/>
                      </a:moveTo>
                      <a:cubicBezTo>
                        <a:pt x="660" y="0"/>
                        <a:pt x="0" y="692"/>
                        <a:pt x="467" y="1414"/>
                      </a:cubicBezTo>
                      <a:cubicBezTo>
                        <a:pt x="802" y="1930"/>
                        <a:pt x="1379" y="2295"/>
                        <a:pt x="2017" y="2386"/>
                      </a:cubicBezTo>
                      <a:cubicBezTo>
                        <a:pt x="2808" y="2113"/>
                        <a:pt x="3598" y="1809"/>
                        <a:pt x="4327" y="1475"/>
                      </a:cubicBezTo>
                      <a:cubicBezTo>
                        <a:pt x="4357" y="975"/>
                        <a:pt x="3961" y="561"/>
                        <a:pt x="3468" y="561"/>
                      </a:cubicBezTo>
                      <a:cubicBezTo>
                        <a:pt x="3450" y="561"/>
                        <a:pt x="3433" y="562"/>
                        <a:pt x="3416" y="563"/>
                      </a:cubicBezTo>
                      <a:lnTo>
                        <a:pt x="2473" y="563"/>
                      </a:lnTo>
                      <a:cubicBezTo>
                        <a:pt x="2382" y="532"/>
                        <a:pt x="2291" y="532"/>
                        <a:pt x="2200" y="502"/>
                      </a:cubicBezTo>
                      <a:cubicBezTo>
                        <a:pt x="2114" y="480"/>
                        <a:pt x="2073" y="459"/>
                        <a:pt x="2079" y="459"/>
                      </a:cubicBezTo>
                      <a:cubicBezTo>
                        <a:pt x="2081" y="459"/>
                        <a:pt x="2091" y="463"/>
                        <a:pt x="2109" y="471"/>
                      </a:cubicBezTo>
                      <a:cubicBezTo>
                        <a:pt x="2177" y="471"/>
                        <a:pt x="2109" y="420"/>
                        <a:pt x="2096" y="420"/>
                      </a:cubicBezTo>
                      <a:cubicBezTo>
                        <a:pt x="2095" y="420"/>
                        <a:pt x="2095" y="420"/>
                        <a:pt x="2095" y="420"/>
                      </a:cubicBezTo>
                      <a:lnTo>
                        <a:pt x="2095" y="420"/>
                      </a:lnTo>
                      <a:cubicBezTo>
                        <a:pt x="1894" y="124"/>
                        <a:pt x="1610" y="0"/>
                        <a:pt x="132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8" name="Google Shape;7618;p74"/>
                <p:cNvSpPr/>
                <p:nvPr/>
              </p:nvSpPr>
              <p:spPr>
                <a:xfrm>
                  <a:off x="264700" y="879475"/>
                  <a:ext cx="9150" cy="3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1430" extrusionOk="0">
                      <a:moveTo>
                        <a:pt x="1" y="1"/>
                      </a:moveTo>
                      <a:lnTo>
                        <a:pt x="1" y="1429"/>
                      </a:lnTo>
                      <a:cubicBezTo>
                        <a:pt x="62" y="1338"/>
                        <a:pt x="92" y="1247"/>
                        <a:pt x="153" y="1156"/>
                      </a:cubicBezTo>
                      <a:cubicBezTo>
                        <a:pt x="366" y="761"/>
                        <a:pt x="305" y="305"/>
                        <a:pt x="1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9" name="Google Shape;7619;p74"/>
                <p:cNvSpPr/>
                <p:nvPr/>
              </p:nvSpPr>
              <p:spPr>
                <a:xfrm>
                  <a:off x="1153025" y="610475"/>
                  <a:ext cx="72225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9" h="4226" extrusionOk="0">
                      <a:moveTo>
                        <a:pt x="1064" y="1"/>
                      </a:moveTo>
                      <a:cubicBezTo>
                        <a:pt x="548" y="1"/>
                        <a:pt x="122" y="426"/>
                        <a:pt x="122" y="943"/>
                      </a:cubicBezTo>
                      <a:cubicBezTo>
                        <a:pt x="0" y="2068"/>
                        <a:pt x="244" y="3223"/>
                        <a:pt x="1186" y="3952"/>
                      </a:cubicBezTo>
                      <a:cubicBezTo>
                        <a:pt x="1368" y="4135"/>
                        <a:pt x="1604" y="4226"/>
                        <a:pt x="1843" y="4226"/>
                      </a:cubicBezTo>
                      <a:cubicBezTo>
                        <a:pt x="2083" y="4226"/>
                        <a:pt x="2326" y="4135"/>
                        <a:pt x="2523" y="3952"/>
                      </a:cubicBezTo>
                      <a:cubicBezTo>
                        <a:pt x="2888" y="3587"/>
                        <a:pt x="2888" y="2980"/>
                        <a:pt x="2523" y="2615"/>
                      </a:cubicBezTo>
                      <a:cubicBezTo>
                        <a:pt x="1946" y="2159"/>
                        <a:pt x="1946" y="1612"/>
                        <a:pt x="2007" y="943"/>
                      </a:cubicBezTo>
                      <a:cubicBezTo>
                        <a:pt x="2007" y="426"/>
                        <a:pt x="1581" y="1"/>
                        <a:pt x="1064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0" name="Google Shape;7620;p74"/>
                <p:cNvSpPr/>
                <p:nvPr/>
              </p:nvSpPr>
              <p:spPr>
                <a:xfrm>
                  <a:off x="565175" y="1182375"/>
                  <a:ext cx="94675" cy="5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7" h="2026" extrusionOk="0">
                      <a:moveTo>
                        <a:pt x="2173" y="0"/>
                      </a:moveTo>
                      <a:cubicBezTo>
                        <a:pt x="1698" y="0"/>
                        <a:pt x="1223" y="61"/>
                        <a:pt x="748" y="165"/>
                      </a:cubicBezTo>
                      <a:cubicBezTo>
                        <a:pt x="353" y="256"/>
                        <a:pt x="110" y="590"/>
                        <a:pt x="79" y="985"/>
                      </a:cubicBezTo>
                      <a:cubicBezTo>
                        <a:pt x="1" y="1562"/>
                        <a:pt x="442" y="2025"/>
                        <a:pt x="974" y="2025"/>
                      </a:cubicBezTo>
                      <a:cubicBezTo>
                        <a:pt x="1059" y="2025"/>
                        <a:pt x="1146" y="2014"/>
                        <a:pt x="1234" y="1988"/>
                      </a:cubicBezTo>
                      <a:cubicBezTo>
                        <a:pt x="1588" y="1929"/>
                        <a:pt x="1941" y="1896"/>
                        <a:pt x="2286" y="1896"/>
                      </a:cubicBezTo>
                      <a:cubicBezTo>
                        <a:pt x="2475" y="1896"/>
                        <a:pt x="2662" y="1906"/>
                        <a:pt x="2845" y="1928"/>
                      </a:cubicBezTo>
                      <a:cubicBezTo>
                        <a:pt x="2862" y="1929"/>
                        <a:pt x="2878" y="1929"/>
                        <a:pt x="2894" y="1929"/>
                      </a:cubicBezTo>
                      <a:cubicBezTo>
                        <a:pt x="3389" y="1929"/>
                        <a:pt x="3787" y="1486"/>
                        <a:pt x="3757" y="985"/>
                      </a:cubicBezTo>
                      <a:cubicBezTo>
                        <a:pt x="3787" y="485"/>
                        <a:pt x="3389" y="42"/>
                        <a:pt x="2894" y="42"/>
                      </a:cubicBezTo>
                      <a:cubicBezTo>
                        <a:pt x="2878" y="42"/>
                        <a:pt x="2862" y="42"/>
                        <a:pt x="2845" y="43"/>
                      </a:cubicBezTo>
                      <a:cubicBezTo>
                        <a:pt x="2621" y="14"/>
                        <a:pt x="2397" y="0"/>
                        <a:pt x="217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1" name="Google Shape;7621;p74"/>
                <p:cNvSpPr/>
                <p:nvPr/>
              </p:nvSpPr>
              <p:spPr>
                <a:xfrm>
                  <a:off x="753325" y="482825"/>
                  <a:ext cx="47125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" h="1513" extrusionOk="0">
                      <a:moveTo>
                        <a:pt x="0" y="0"/>
                      </a:moveTo>
                      <a:lnTo>
                        <a:pt x="0" y="578"/>
                      </a:lnTo>
                      <a:cubicBezTo>
                        <a:pt x="0" y="1201"/>
                        <a:pt x="471" y="1513"/>
                        <a:pt x="943" y="1513"/>
                      </a:cubicBezTo>
                      <a:cubicBezTo>
                        <a:pt x="1414" y="1513"/>
                        <a:pt x="1885" y="1201"/>
                        <a:pt x="1885" y="578"/>
                      </a:cubicBezTo>
                      <a:lnTo>
                        <a:pt x="188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2" name="Google Shape;7622;p74"/>
                <p:cNvSpPr/>
                <p:nvPr/>
              </p:nvSpPr>
              <p:spPr>
                <a:xfrm>
                  <a:off x="1091475" y="482825"/>
                  <a:ext cx="41050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480" extrusionOk="0">
                      <a:moveTo>
                        <a:pt x="0" y="0"/>
                      </a:moveTo>
                      <a:cubicBezTo>
                        <a:pt x="177" y="302"/>
                        <a:pt x="499" y="480"/>
                        <a:pt x="846" y="480"/>
                      </a:cubicBezTo>
                      <a:cubicBezTo>
                        <a:pt x="918" y="480"/>
                        <a:pt x="991" y="472"/>
                        <a:pt x="1064" y="456"/>
                      </a:cubicBezTo>
                      <a:cubicBezTo>
                        <a:pt x="1307" y="365"/>
                        <a:pt x="1520" y="213"/>
                        <a:pt x="164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3" name="Google Shape;7623;p74"/>
                <p:cNvSpPr/>
                <p:nvPr/>
              </p:nvSpPr>
              <p:spPr>
                <a:xfrm>
                  <a:off x="1042075" y="1181925"/>
                  <a:ext cx="52450" cy="4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8" h="1642" extrusionOk="0">
                      <a:moveTo>
                        <a:pt x="2098" y="0"/>
                      </a:moveTo>
                      <a:cubicBezTo>
                        <a:pt x="1612" y="0"/>
                        <a:pt x="1125" y="31"/>
                        <a:pt x="669" y="152"/>
                      </a:cubicBezTo>
                      <a:cubicBezTo>
                        <a:pt x="274" y="243"/>
                        <a:pt x="31" y="608"/>
                        <a:pt x="1" y="973"/>
                      </a:cubicBezTo>
                      <a:cubicBezTo>
                        <a:pt x="1" y="1216"/>
                        <a:pt x="61" y="1459"/>
                        <a:pt x="183" y="1642"/>
                      </a:cubicBezTo>
                      <a:cubicBezTo>
                        <a:pt x="852" y="1125"/>
                        <a:pt x="1490" y="578"/>
                        <a:pt x="209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4" name="Google Shape;7624;p74"/>
                <p:cNvSpPr/>
                <p:nvPr/>
              </p:nvSpPr>
              <p:spPr>
                <a:xfrm>
                  <a:off x="450875" y="526175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3" y="698"/>
                      </a:cubicBezTo>
                      <a:cubicBezTo>
                        <a:pt x="1" y="1215"/>
                        <a:pt x="305" y="1731"/>
                        <a:pt x="791" y="1853"/>
                      </a:cubicBezTo>
                      <a:cubicBezTo>
                        <a:pt x="1399" y="2096"/>
                        <a:pt x="2068" y="2187"/>
                        <a:pt x="2706" y="2187"/>
                      </a:cubicBezTo>
                      <a:cubicBezTo>
                        <a:pt x="3983" y="2187"/>
                        <a:pt x="3983" y="303"/>
                        <a:pt x="2706" y="303"/>
                      </a:cubicBezTo>
                      <a:cubicBezTo>
                        <a:pt x="2220" y="303"/>
                        <a:pt x="1764" y="212"/>
                        <a:pt x="1308" y="29"/>
                      </a:cubicBezTo>
                      <a:cubicBezTo>
                        <a:pt x="1226" y="10"/>
                        <a:pt x="1144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5" name="Google Shape;7625;p74"/>
                <p:cNvSpPr/>
                <p:nvPr/>
              </p:nvSpPr>
              <p:spPr>
                <a:xfrm>
                  <a:off x="757875" y="715350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1" y="0"/>
                      </a:moveTo>
                      <a:cubicBezTo>
                        <a:pt x="2128" y="0"/>
                        <a:pt x="1946" y="61"/>
                        <a:pt x="1794" y="152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81" y="335"/>
                        <a:pt x="1490" y="396"/>
                        <a:pt x="1429" y="456"/>
                      </a:cubicBezTo>
                      <a:cubicBezTo>
                        <a:pt x="1399" y="456"/>
                        <a:pt x="1368" y="487"/>
                        <a:pt x="1338" y="517"/>
                      </a:cubicBezTo>
                      <a:cubicBezTo>
                        <a:pt x="1277" y="547"/>
                        <a:pt x="1186" y="608"/>
                        <a:pt x="1125" y="639"/>
                      </a:cubicBezTo>
                      <a:cubicBezTo>
                        <a:pt x="1034" y="669"/>
                        <a:pt x="973" y="669"/>
                        <a:pt x="882" y="699"/>
                      </a:cubicBezTo>
                      <a:cubicBezTo>
                        <a:pt x="305" y="851"/>
                        <a:pt x="1" y="1520"/>
                        <a:pt x="305" y="2037"/>
                      </a:cubicBezTo>
                      <a:cubicBezTo>
                        <a:pt x="335" y="2158"/>
                        <a:pt x="426" y="2250"/>
                        <a:pt x="517" y="2341"/>
                      </a:cubicBezTo>
                      <a:cubicBezTo>
                        <a:pt x="578" y="2371"/>
                        <a:pt x="609" y="2402"/>
                        <a:pt x="669" y="2432"/>
                      </a:cubicBezTo>
                      <a:cubicBezTo>
                        <a:pt x="821" y="2523"/>
                        <a:pt x="1004" y="2554"/>
                        <a:pt x="1216" y="2554"/>
                      </a:cubicBezTo>
                      <a:cubicBezTo>
                        <a:pt x="1277" y="2554"/>
                        <a:pt x="1338" y="2523"/>
                        <a:pt x="1399" y="2523"/>
                      </a:cubicBezTo>
                      <a:cubicBezTo>
                        <a:pt x="2007" y="2371"/>
                        <a:pt x="2554" y="2067"/>
                        <a:pt x="2979" y="1611"/>
                      </a:cubicBezTo>
                      <a:cubicBezTo>
                        <a:pt x="3192" y="1399"/>
                        <a:pt x="3283" y="1064"/>
                        <a:pt x="3223" y="760"/>
                      </a:cubicBezTo>
                      <a:cubicBezTo>
                        <a:pt x="3223" y="639"/>
                        <a:pt x="3162" y="517"/>
                        <a:pt x="3101" y="426"/>
                      </a:cubicBezTo>
                      <a:cubicBezTo>
                        <a:pt x="3071" y="365"/>
                        <a:pt x="3010" y="304"/>
                        <a:pt x="2979" y="274"/>
                      </a:cubicBezTo>
                      <a:cubicBezTo>
                        <a:pt x="2797" y="92"/>
                        <a:pt x="2554" y="0"/>
                        <a:pt x="231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6" name="Google Shape;7626;p74"/>
                <p:cNvSpPr/>
                <p:nvPr/>
              </p:nvSpPr>
              <p:spPr>
                <a:xfrm>
                  <a:off x="753325" y="911775"/>
                  <a:ext cx="47125" cy="8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" h="3352" extrusionOk="0">
                      <a:moveTo>
                        <a:pt x="943" y="1"/>
                      </a:moveTo>
                      <a:cubicBezTo>
                        <a:pt x="471" y="1"/>
                        <a:pt x="0" y="320"/>
                        <a:pt x="0" y="958"/>
                      </a:cubicBezTo>
                      <a:lnTo>
                        <a:pt x="0" y="2417"/>
                      </a:lnTo>
                      <a:cubicBezTo>
                        <a:pt x="0" y="3040"/>
                        <a:pt x="471" y="3352"/>
                        <a:pt x="943" y="3352"/>
                      </a:cubicBezTo>
                      <a:cubicBezTo>
                        <a:pt x="1414" y="3352"/>
                        <a:pt x="1885" y="3040"/>
                        <a:pt x="1885" y="2417"/>
                      </a:cubicBezTo>
                      <a:lnTo>
                        <a:pt x="1885" y="958"/>
                      </a:lnTo>
                      <a:cubicBezTo>
                        <a:pt x="1885" y="320"/>
                        <a:pt x="1414" y="1"/>
                        <a:pt x="94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7" name="Google Shape;7627;p74"/>
                <p:cNvSpPr/>
                <p:nvPr/>
              </p:nvSpPr>
              <p:spPr>
                <a:xfrm>
                  <a:off x="906025" y="1168125"/>
                  <a:ext cx="105675" cy="11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20" extrusionOk="0">
                      <a:moveTo>
                        <a:pt x="3200" y="1"/>
                      </a:moveTo>
                      <a:cubicBezTo>
                        <a:pt x="2970" y="1"/>
                        <a:pt x="2744" y="98"/>
                        <a:pt x="2585" y="279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1" y="4247"/>
                        <a:pt x="594" y="4719"/>
                        <a:pt x="1166" y="4719"/>
                      </a:cubicBezTo>
                      <a:cubicBezTo>
                        <a:pt x="1540" y="4719"/>
                        <a:pt x="1906" y="4517"/>
                        <a:pt x="2038" y="4048"/>
                      </a:cubicBezTo>
                      <a:cubicBezTo>
                        <a:pt x="2099" y="3805"/>
                        <a:pt x="2221" y="3561"/>
                        <a:pt x="2373" y="3349"/>
                      </a:cubicBezTo>
                      <a:cubicBezTo>
                        <a:pt x="2798" y="2710"/>
                        <a:pt x="3467" y="2224"/>
                        <a:pt x="3953" y="1616"/>
                      </a:cubicBezTo>
                      <a:cubicBezTo>
                        <a:pt x="4105" y="1434"/>
                        <a:pt x="4196" y="1191"/>
                        <a:pt x="4227" y="947"/>
                      </a:cubicBezTo>
                      <a:cubicBezTo>
                        <a:pt x="4227" y="765"/>
                        <a:pt x="4166" y="583"/>
                        <a:pt x="4075" y="431"/>
                      </a:cubicBezTo>
                      <a:cubicBezTo>
                        <a:pt x="4014" y="400"/>
                        <a:pt x="3984" y="339"/>
                        <a:pt x="3923" y="279"/>
                      </a:cubicBezTo>
                      <a:cubicBezTo>
                        <a:pt x="3892" y="248"/>
                        <a:pt x="3832" y="218"/>
                        <a:pt x="3801" y="188"/>
                      </a:cubicBezTo>
                      <a:cubicBezTo>
                        <a:pt x="3680" y="96"/>
                        <a:pt x="3558" y="66"/>
                        <a:pt x="3437" y="36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8" name="Google Shape;7628;p74"/>
                <p:cNvSpPr/>
                <p:nvPr/>
              </p:nvSpPr>
              <p:spPr>
                <a:xfrm>
                  <a:off x="757875" y="1190275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1" y="1"/>
                      </a:moveTo>
                      <a:cubicBezTo>
                        <a:pt x="2128" y="1"/>
                        <a:pt x="1946" y="61"/>
                        <a:pt x="1794" y="153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81" y="335"/>
                        <a:pt x="1490" y="396"/>
                        <a:pt x="1429" y="457"/>
                      </a:cubicBezTo>
                      <a:cubicBezTo>
                        <a:pt x="1399" y="487"/>
                        <a:pt x="1368" y="487"/>
                        <a:pt x="1338" y="517"/>
                      </a:cubicBezTo>
                      <a:cubicBezTo>
                        <a:pt x="1277" y="548"/>
                        <a:pt x="1186" y="609"/>
                        <a:pt x="1125" y="639"/>
                      </a:cubicBezTo>
                      <a:cubicBezTo>
                        <a:pt x="1034" y="669"/>
                        <a:pt x="973" y="700"/>
                        <a:pt x="882" y="700"/>
                      </a:cubicBezTo>
                      <a:cubicBezTo>
                        <a:pt x="305" y="852"/>
                        <a:pt x="1" y="1520"/>
                        <a:pt x="305" y="2068"/>
                      </a:cubicBezTo>
                      <a:lnTo>
                        <a:pt x="274" y="2037"/>
                      </a:lnTo>
                      <a:lnTo>
                        <a:pt x="274" y="2037"/>
                      </a:lnTo>
                      <a:cubicBezTo>
                        <a:pt x="335" y="2159"/>
                        <a:pt x="426" y="2250"/>
                        <a:pt x="517" y="2341"/>
                      </a:cubicBezTo>
                      <a:cubicBezTo>
                        <a:pt x="548" y="2371"/>
                        <a:pt x="609" y="2402"/>
                        <a:pt x="669" y="2432"/>
                      </a:cubicBezTo>
                      <a:cubicBezTo>
                        <a:pt x="821" y="2523"/>
                        <a:pt x="1004" y="2554"/>
                        <a:pt x="1186" y="2554"/>
                      </a:cubicBezTo>
                      <a:cubicBezTo>
                        <a:pt x="1247" y="2554"/>
                        <a:pt x="1308" y="2554"/>
                        <a:pt x="1399" y="2523"/>
                      </a:cubicBezTo>
                      <a:cubicBezTo>
                        <a:pt x="1976" y="2371"/>
                        <a:pt x="2554" y="2068"/>
                        <a:pt x="2979" y="1612"/>
                      </a:cubicBezTo>
                      <a:cubicBezTo>
                        <a:pt x="3192" y="1399"/>
                        <a:pt x="3283" y="1064"/>
                        <a:pt x="3223" y="761"/>
                      </a:cubicBezTo>
                      <a:cubicBezTo>
                        <a:pt x="3223" y="639"/>
                        <a:pt x="3162" y="517"/>
                        <a:pt x="3101" y="426"/>
                      </a:cubicBezTo>
                      <a:cubicBezTo>
                        <a:pt x="3071" y="365"/>
                        <a:pt x="3010" y="305"/>
                        <a:pt x="2979" y="274"/>
                      </a:cubicBezTo>
                      <a:cubicBezTo>
                        <a:pt x="2797" y="92"/>
                        <a:pt x="2554" y="1"/>
                        <a:pt x="2311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9" name="Google Shape;7629;p74"/>
                <p:cNvSpPr/>
                <p:nvPr/>
              </p:nvSpPr>
              <p:spPr>
                <a:xfrm>
                  <a:off x="802725" y="1066950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6" y="1"/>
                      </a:moveTo>
                      <a:cubicBezTo>
                        <a:pt x="620" y="1"/>
                        <a:pt x="247" y="277"/>
                        <a:pt x="122" y="678"/>
                      </a:cubicBezTo>
                      <a:cubicBezTo>
                        <a:pt x="0" y="1195"/>
                        <a:pt x="304" y="1712"/>
                        <a:pt x="790" y="1864"/>
                      </a:cubicBezTo>
                      <a:cubicBezTo>
                        <a:pt x="1611" y="2198"/>
                        <a:pt x="2492" y="2411"/>
                        <a:pt x="3404" y="2472"/>
                      </a:cubicBezTo>
                      <a:cubicBezTo>
                        <a:pt x="3414" y="2472"/>
                        <a:pt x="3424" y="2472"/>
                        <a:pt x="3433" y="2472"/>
                      </a:cubicBezTo>
                      <a:cubicBezTo>
                        <a:pt x="4620" y="2472"/>
                        <a:pt x="4610" y="617"/>
                        <a:pt x="3404" y="587"/>
                      </a:cubicBezTo>
                      <a:cubicBezTo>
                        <a:pt x="2675" y="526"/>
                        <a:pt x="1976" y="313"/>
                        <a:pt x="1307" y="40"/>
                      </a:cubicBezTo>
                      <a:cubicBezTo>
                        <a:pt x="1216" y="13"/>
                        <a:pt x="1125" y="1"/>
                        <a:pt x="103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0" name="Google Shape;7630;p74"/>
                <p:cNvSpPr/>
                <p:nvPr/>
              </p:nvSpPr>
              <p:spPr>
                <a:xfrm>
                  <a:off x="1151500" y="872050"/>
                  <a:ext cx="77900" cy="7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6" h="3089" extrusionOk="0">
                      <a:moveTo>
                        <a:pt x="1819" y="0"/>
                      </a:moveTo>
                      <a:cubicBezTo>
                        <a:pt x="1526" y="0"/>
                        <a:pt x="1232" y="141"/>
                        <a:pt x="1034" y="480"/>
                      </a:cubicBezTo>
                      <a:cubicBezTo>
                        <a:pt x="791" y="906"/>
                        <a:pt x="548" y="1301"/>
                        <a:pt x="274" y="1666"/>
                      </a:cubicBezTo>
                      <a:cubicBezTo>
                        <a:pt x="1" y="2122"/>
                        <a:pt x="153" y="2699"/>
                        <a:pt x="609" y="2973"/>
                      </a:cubicBezTo>
                      <a:cubicBezTo>
                        <a:pt x="756" y="3051"/>
                        <a:pt x="917" y="3089"/>
                        <a:pt x="1075" y="3089"/>
                      </a:cubicBezTo>
                      <a:cubicBezTo>
                        <a:pt x="1407" y="3089"/>
                        <a:pt x="1731" y="2926"/>
                        <a:pt x="1916" y="2638"/>
                      </a:cubicBezTo>
                      <a:cubicBezTo>
                        <a:pt x="2189" y="2243"/>
                        <a:pt x="2432" y="1848"/>
                        <a:pt x="2675" y="1453"/>
                      </a:cubicBezTo>
                      <a:cubicBezTo>
                        <a:pt x="3116" y="698"/>
                        <a:pt x="2471" y="0"/>
                        <a:pt x="181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1" name="Google Shape;7631;p74"/>
                <p:cNvSpPr/>
                <p:nvPr/>
              </p:nvSpPr>
              <p:spPr>
                <a:xfrm>
                  <a:off x="327775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0"/>
                      </a:moveTo>
                      <a:cubicBezTo>
                        <a:pt x="620" y="0"/>
                        <a:pt x="248" y="277"/>
                        <a:pt x="122" y="678"/>
                      </a:cubicBezTo>
                      <a:cubicBezTo>
                        <a:pt x="1" y="1195"/>
                        <a:pt x="305" y="1711"/>
                        <a:pt x="791" y="1863"/>
                      </a:cubicBezTo>
                      <a:cubicBezTo>
                        <a:pt x="1612" y="2198"/>
                        <a:pt x="2493" y="2411"/>
                        <a:pt x="3405" y="2471"/>
                      </a:cubicBezTo>
                      <a:cubicBezTo>
                        <a:pt x="3415" y="2472"/>
                        <a:pt x="3424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6" y="526"/>
                        <a:pt x="1976" y="313"/>
                        <a:pt x="1308" y="40"/>
                      </a:cubicBezTo>
                      <a:cubicBezTo>
                        <a:pt x="1217" y="13"/>
                        <a:pt x="1126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2" name="Google Shape;7632;p74"/>
                <p:cNvSpPr/>
                <p:nvPr/>
              </p:nvSpPr>
              <p:spPr>
                <a:xfrm>
                  <a:off x="326225" y="801125"/>
                  <a:ext cx="116325" cy="5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" h="2223" extrusionOk="0">
                      <a:moveTo>
                        <a:pt x="1247" y="1"/>
                      </a:moveTo>
                      <a:cubicBezTo>
                        <a:pt x="468" y="1"/>
                        <a:pt x="0" y="452"/>
                        <a:pt x="458" y="1159"/>
                      </a:cubicBezTo>
                      <a:cubicBezTo>
                        <a:pt x="1127" y="2223"/>
                        <a:pt x="2282" y="2223"/>
                        <a:pt x="3406" y="2223"/>
                      </a:cubicBezTo>
                      <a:cubicBezTo>
                        <a:pt x="4652" y="2223"/>
                        <a:pt x="4652" y="308"/>
                        <a:pt x="3406" y="308"/>
                      </a:cubicBezTo>
                      <a:cubicBezTo>
                        <a:pt x="3204" y="308"/>
                        <a:pt x="2987" y="376"/>
                        <a:pt x="2776" y="376"/>
                      </a:cubicBezTo>
                      <a:cubicBezTo>
                        <a:pt x="2670" y="376"/>
                        <a:pt x="2565" y="359"/>
                        <a:pt x="2464" y="308"/>
                      </a:cubicBezTo>
                      <a:cubicBezTo>
                        <a:pt x="2032" y="97"/>
                        <a:pt x="1606" y="1"/>
                        <a:pt x="124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3" name="Google Shape;7633;p74"/>
                <p:cNvSpPr/>
                <p:nvPr/>
              </p:nvSpPr>
              <p:spPr>
                <a:xfrm>
                  <a:off x="754800" y="801125"/>
                  <a:ext cx="116325" cy="5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" h="2223" extrusionOk="0">
                      <a:moveTo>
                        <a:pt x="1247" y="1"/>
                      </a:moveTo>
                      <a:cubicBezTo>
                        <a:pt x="468" y="1"/>
                        <a:pt x="0" y="452"/>
                        <a:pt x="458" y="1159"/>
                      </a:cubicBezTo>
                      <a:cubicBezTo>
                        <a:pt x="1127" y="2223"/>
                        <a:pt x="2282" y="2223"/>
                        <a:pt x="3406" y="2223"/>
                      </a:cubicBezTo>
                      <a:cubicBezTo>
                        <a:pt x="4622" y="2223"/>
                        <a:pt x="4653" y="308"/>
                        <a:pt x="3406" y="308"/>
                      </a:cubicBezTo>
                      <a:cubicBezTo>
                        <a:pt x="3204" y="308"/>
                        <a:pt x="2988" y="376"/>
                        <a:pt x="2776" y="376"/>
                      </a:cubicBezTo>
                      <a:cubicBezTo>
                        <a:pt x="2670" y="376"/>
                        <a:pt x="2565" y="359"/>
                        <a:pt x="2464" y="308"/>
                      </a:cubicBezTo>
                      <a:cubicBezTo>
                        <a:pt x="2032" y="97"/>
                        <a:pt x="1607" y="1"/>
                        <a:pt x="124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4" name="Google Shape;7634;p74"/>
                <p:cNvSpPr/>
                <p:nvPr/>
              </p:nvSpPr>
              <p:spPr>
                <a:xfrm>
                  <a:off x="1254050" y="801125"/>
                  <a:ext cx="116325" cy="5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" h="2223" extrusionOk="0">
                      <a:moveTo>
                        <a:pt x="1247" y="1"/>
                      </a:moveTo>
                      <a:cubicBezTo>
                        <a:pt x="468" y="1"/>
                        <a:pt x="0" y="452"/>
                        <a:pt x="458" y="1159"/>
                      </a:cubicBezTo>
                      <a:cubicBezTo>
                        <a:pt x="1127" y="2223"/>
                        <a:pt x="2282" y="2223"/>
                        <a:pt x="3406" y="2223"/>
                      </a:cubicBezTo>
                      <a:cubicBezTo>
                        <a:pt x="4622" y="2223"/>
                        <a:pt x="4653" y="308"/>
                        <a:pt x="3406" y="308"/>
                      </a:cubicBezTo>
                      <a:cubicBezTo>
                        <a:pt x="3204" y="308"/>
                        <a:pt x="2988" y="376"/>
                        <a:pt x="2776" y="376"/>
                      </a:cubicBezTo>
                      <a:cubicBezTo>
                        <a:pt x="2670" y="376"/>
                        <a:pt x="2565" y="359"/>
                        <a:pt x="2464" y="308"/>
                      </a:cubicBezTo>
                      <a:cubicBezTo>
                        <a:pt x="2032" y="97"/>
                        <a:pt x="1607" y="1"/>
                        <a:pt x="124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5" name="Google Shape;7635;p74"/>
                <p:cNvSpPr/>
                <p:nvPr/>
              </p:nvSpPr>
              <p:spPr>
                <a:xfrm>
                  <a:off x="431100" y="693200"/>
                  <a:ext cx="1056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07" extrusionOk="0">
                      <a:moveTo>
                        <a:pt x="3200" y="1"/>
                      </a:moveTo>
                      <a:cubicBezTo>
                        <a:pt x="2969" y="1"/>
                        <a:pt x="2744" y="97"/>
                        <a:pt x="2585" y="278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1" y="4245"/>
                        <a:pt x="591" y="4706"/>
                        <a:pt x="1162" y="4706"/>
                      </a:cubicBezTo>
                      <a:cubicBezTo>
                        <a:pt x="1538" y="4706"/>
                        <a:pt x="1905" y="4506"/>
                        <a:pt x="2038" y="4048"/>
                      </a:cubicBezTo>
                      <a:cubicBezTo>
                        <a:pt x="2099" y="3804"/>
                        <a:pt x="2220" y="3561"/>
                        <a:pt x="2372" y="3348"/>
                      </a:cubicBezTo>
                      <a:cubicBezTo>
                        <a:pt x="2798" y="2710"/>
                        <a:pt x="3467" y="2224"/>
                        <a:pt x="3953" y="1646"/>
                      </a:cubicBezTo>
                      <a:cubicBezTo>
                        <a:pt x="4105" y="1433"/>
                        <a:pt x="4196" y="1190"/>
                        <a:pt x="4227" y="947"/>
                      </a:cubicBezTo>
                      <a:cubicBezTo>
                        <a:pt x="4227" y="765"/>
                        <a:pt x="4166" y="582"/>
                        <a:pt x="4075" y="430"/>
                      </a:cubicBezTo>
                      <a:cubicBezTo>
                        <a:pt x="4014" y="400"/>
                        <a:pt x="3983" y="339"/>
                        <a:pt x="3923" y="278"/>
                      </a:cubicBezTo>
                      <a:cubicBezTo>
                        <a:pt x="3892" y="248"/>
                        <a:pt x="3831" y="218"/>
                        <a:pt x="3801" y="187"/>
                      </a:cubicBezTo>
                      <a:cubicBezTo>
                        <a:pt x="3679" y="96"/>
                        <a:pt x="3558" y="66"/>
                        <a:pt x="3436" y="35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6" name="Google Shape;7636;p74"/>
                <p:cNvSpPr/>
                <p:nvPr/>
              </p:nvSpPr>
              <p:spPr>
                <a:xfrm>
                  <a:off x="374875" y="913750"/>
                  <a:ext cx="97825" cy="6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3" h="2410" extrusionOk="0">
                      <a:moveTo>
                        <a:pt x="1393" y="1"/>
                      </a:moveTo>
                      <a:cubicBezTo>
                        <a:pt x="644" y="1"/>
                        <a:pt x="0" y="969"/>
                        <a:pt x="700" y="1669"/>
                      </a:cubicBezTo>
                      <a:cubicBezTo>
                        <a:pt x="1156" y="2034"/>
                        <a:pt x="1703" y="2277"/>
                        <a:pt x="2281" y="2368"/>
                      </a:cubicBezTo>
                      <a:cubicBezTo>
                        <a:pt x="2385" y="2396"/>
                        <a:pt x="2483" y="2409"/>
                        <a:pt x="2576" y="2409"/>
                      </a:cubicBezTo>
                      <a:cubicBezTo>
                        <a:pt x="3596" y="2409"/>
                        <a:pt x="3912" y="851"/>
                        <a:pt x="2798" y="545"/>
                      </a:cubicBezTo>
                      <a:cubicBezTo>
                        <a:pt x="2615" y="484"/>
                        <a:pt x="2433" y="454"/>
                        <a:pt x="2281" y="393"/>
                      </a:cubicBezTo>
                      <a:lnTo>
                        <a:pt x="2129" y="332"/>
                      </a:lnTo>
                      <a:cubicBezTo>
                        <a:pt x="2099" y="332"/>
                        <a:pt x="2068" y="302"/>
                        <a:pt x="2068" y="302"/>
                      </a:cubicBezTo>
                      <a:cubicBezTo>
                        <a:pt x="1856" y="90"/>
                        <a:pt x="1620" y="1"/>
                        <a:pt x="139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7" name="Google Shape;7637;p74"/>
                <p:cNvSpPr/>
                <p:nvPr/>
              </p:nvSpPr>
              <p:spPr>
                <a:xfrm>
                  <a:off x="588450" y="905125"/>
                  <a:ext cx="76200" cy="6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8" h="2578" extrusionOk="0">
                      <a:moveTo>
                        <a:pt x="1331" y="0"/>
                      </a:moveTo>
                      <a:cubicBezTo>
                        <a:pt x="398" y="0"/>
                        <a:pt x="0" y="1357"/>
                        <a:pt x="972" y="1802"/>
                      </a:cubicBezTo>
                      <a:lnTo>
                        <a:pt x="1002" y="1832"/>
                      </a:lnTo>
                      <a:cubicBezTo>
                        <a:pt x="1002" y="1832"/>
                        <a:pt x="1002" y="1893"/>
                        <a:pt x="1033" y="1893"/>
                      </a:cubicBezTo>
                      <a:cubicBezTo>
                        <a:pt x="1165" y="2372"/>
                        <a:pt x="1528" y="2578"/>
                        <a:pt x="1898" y="2578"/>
                      </a:cubicBezTo>
                      <a:cubicBezTo>
                        <a:pt x="2465" y="2578"/>
                        <a:pt x="3047" y="2094"/>
                        <a:pt x="2826" y="1376"/>
                      </a:cubicBezTo>
                      <a:lnTo>
                        <a:pt x="2857" y="1376"/>
                      </a:lnTo>
                      <a:cubicBezTo>
                        <a:pt x="2674" y="768"/>
                        <a:pt x="2188" y="251"/>
                        <a:pt x="1610" y="39"/>
                      </a:cubicBezTo>
                      <a:cubicBezTo>
                        <a:pt x="1513" y="12"/>
                        <a:pt x="1420" y="0"/>
                        <a:pt x="133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8" name="Google Shape;7638;p74"/>
                <p:cNvSpPr/>
                <p:nvPr/>
              </p:nvSpPr>
              <p:spPr>
                <a:xfrm>
                  <a:off x="1077800" y="905100"/>
                  <a:ext cx="68150" cy="6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6" h="2579" extrusionOk="0">
                      <a:moveTo>
                        <a:pt x="1008" y="0"/>
                      </a:moveTo>
                      <a:cubicBezTo>
                        <a:pt x="592" y="0"/>
                        <a:pt x="222" y="282"/>
                        <a:pt x="122" y="708"/>
                      </a:cubicBezTo>
                      <a:cubicBezTo>
                        <a:pt x="0" y="1134"/>
                        <a:pt x="213" y="1620"/>
                        <a:pt x="639" y="1803"/>
                      </a:cubicBezTo>
                      <a:cubicBezTo>
                        <a:pt x="639" y="1803"/>
                        <a:pt x="669" y="1833"/>
                        <a:pt x="669" y="1833"/>
                      </a:cubicBezTo>
                      <a:lnTo>
                        <a:pt x="699" y="1894"/>
                      </a:lnTo>
                      <a:cubicBezTo>
                        <a:pt x="843" y="2373"/>
                        <a:pt x="1209" y="2579"/>
                        <a:pt x="1580" y="2579"/>
                      </a:cubicBezTo>
                      <a:cubicBezTo>
                        <a:pt x="2148" y="2579"/>
                        <a:pt x="2726" y="2095"/>
                        <a:pt x="2523" y="1377"/>
                      </a:cubicBezTo>
                      <a:cubicBezTo>
                        <a:pt x="2341" y="769"/>
                        <a:pt x="1885" y="252"/>
                        <a:pt x="1277" y="40"/>
                      </a:cubicBezTo>
                      <a:cubicBezTo>
                        <a:pt x="1187" y="13"/>
                        <a:pt x="1096" y="0"/>
                        <a:pt x="100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9" name="Google Shape;7639;p74"/>
                <p:cNvSpPr/>
                <p:nvPr/>
              </p:nvSpPr>
              <p:spPr>
                <a:xfrm>
                  <a:off x="676575" y="872050"/>
                  <a:ext cx="77900" cy="7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6" h="3089" extrusionOk="0">
                      <a:moveTo>
                        <a:pt x="1819" y="0"/>
                      </a:moveTo>
                      <a:cubicBezTo>
                        <a:pt x="1526" y="0"/>
                        <a:pt x="1232" y="141"/>
                        <a:pt x="1034" y="480"/>
                      </a:cubicBezTo>
                      <a:cubicBezTo>
                        <a:pt x="821" y="906"/>
                        <a:pt x="578" y="1301"/>
                        <a:pt x="274" y="1666"/>
                      </a:cubicBezTo>
                      <a:cubicBezTo>
                        <a:pt x="0" y="2122"/>
                        <a:pt x="152" y="2699"/>
                        <a:pt x="608" y="2973"/>
                      </a:cubicBezTo>
                      <a:cubicBezTo>
                        <a:pt x="756" y="3051"/>
                        <a:pt x="916" y="3089"/>
                        <a:pt x="1075" y="3089"/>
                      </a:cubicBezTo>
                      <a:cubicBezTo>
                        <a:pt x="1406" y="3089"/>
                        <a:pt x="1730" y="2926"/>
                        <a:pt x="1915" y="2638"/>
                      </a:cubicBezTo>
                      <a:cubicBezTo>
                        <a:pt x="2189" y="2243"/>
                        <a:pt x="2462" y="1878"/>
                        <a:pt x="2675" y="1453"/>
                      </a:cubicBezTo>
                      <a:cubicBezTo>
                        <a:pt x="3116" y="698"/>
                        <a:pt x="2470" y="0"/>
                        <a:pt x="181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40" name="Google Shape;7640;p74"/>
                <p:cNvSpPr/>
                <p:nvPr/>
              </p:nvSpPr>
              <p:spPr>
                <a:xfrm>
                  <a:off x="611975" y="810125"/>
                  <a:ext cx="80325" cy="5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3" h="2208" extrusionOk="0">
                      <a:moveTo>
                        <a:pt x="1039" y="0"/>
                      </a:moveTo>
                      <a:cubicBezTo>
                        <a:pt x="622" y="0"/>
                        <a:pt x="253" y="282"/>
                        <a:pt x="153" y="708"/>
                      </a:cubicBezTo>
                      <a:cubicBezTo>
                        <a:pt x="1" y="1194"/>
                        <a:pt x="305" y="1711"/>
                        <a:pt x="791" y="1863"/>
                      </a:cubicBezTo>
                      <a:cubicBezTo>
                        <a:pt x="1065" y="1954"/>
                        <a:pt x="1308" y="2076"/>
                        <a:pt x="1581" y="2167"/>
                      </a:cubicBezTo>
                      <a:cubicBezTo>
                        <a:pt x="1683" y="2195"/>
                        <a:pt x="1779" y="2208"/>
                        <a:pt x="1870" y="2208"/>
                      </a:cubicBezTo>
                      <a:cubicBezTo>
                        <a:pt x="2871" y="2208"/>
                        <a:pt x="3212" y="650"/>
                        <a:pt x="2098" y="343"/>
                      </a:cubicBezTo>
                      <a:cubicBezTo>
                        <a:pt x="1824" y="252"/>
                        <a:pt x="1581" y="130"/>
                        <a:pt x="1308" y="39"/>
                      </a:cubicBezTo>
                      <a:cubicBezTo>
                        <a:pt x="1217" y="13"/>
                        <a:pt x="1127" y="0"/>
                        <a:pt x="103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41" name="Google Shape;7641;p74"/>
                <p:cNvSpPr/>
                <p:nvPr/>
              </p:nvSpPr>
              <p:spPr>
                <a:xfrm>
                  <a:off x="565175" y="707425"/>
                  <a:ext cx="94675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7" h="2027" extrusionOk="0">
                      <a:moveTo>
                        <a:pt x="2173" y="1"/>
                      </a:moveTo>
                      <a:cubicBezTo>
                        <a:pt x="1698" y="1"/>
                        <a:pt x="1223" y="62"/>
                        <a:pt x="748" y="165"/>
                      </a:cubicBezTo>
                      <a:cubicBezTo>
                        <a:pt x="353" y="257"/>
                        <a:pt x="110" y="591"/>
                        <a:pt x="79" y="986"/>
                      </a:cubicBezTo>
                      <a:cubicBezTo>
                        <a:pt x="1" y="1563"/>
                        <a:pt x="442" y="2026"/>
                        <a:pt x="974" y="2026"/>
                      </a:cubicBezTo>
                      <a:cubicBezTo>
                        <a:pt x="1059" y="2026"/>
                        <a:pt x="1146" y="2014"/>
                        <a:pt x="1234" y="1989"/>
                      </a:cubicBezTo>
                      <a:cubicBezTo>
                        <a:pt x="1588" y="1930"/>
                        <a:pt x="1941" y="1897"/>
                        <a:pt x="2286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2" y="1929"/>
                        <a:pt x="2878" y="1930"/>
                        <a:pt x="2894" y="1930"/>
                      </a:cubicBezTo>
                      <a:cubicBezTo>
                        <a:pt x="3389" y="1930"/>
                        <a:pt x="3787" y="1486"/>
                        <a:pt x="3757" y="986"/>
                      </a:cubicBezTo>
                      <a:cubicBezTo>
                        <a:pt x="3787" y="486"/>
                        <a:pt x="3389" y="42"/>
                        <a:pt x="2894" y="42"/>
                      </a:cubicBezTo>
                      <a:cubicBezTo>
                        <a:pt x="2878" y="42"/>
                        <a:pt x="2862" y="43"/>
                        <a:pt x="2845" y="44"/>
                      </a:cubicBezTo>
                      <a:cubicBezTo>
                        <a:pt x="2621" y="15"/>
                        <a:pt x="2397" y="1"/>
                        <a:pt x="217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42" name="Google Shape;7642;p74"/>
                <p:cNvSpPr/>
                <p:nvPr/>
              </p:nvSpPr>
              <p:spPr>
                <a:xfrm>
                  <a:off x="39540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1" y="0"/>
                      </a:moveTo>
                      <a:cubicBezTo>
                        <a:pt x="457" y="304"/>
                        <a:pt x="943" y="517"/>
                        <a:pt x="1460" y="608"/>
                      </a:cubicBezTo>
                      <a:cubicBezTo>
                        <a:pt x="1538" y="628"/>
                        <a:pt x="1617" y="637"/>
                        <a:pt x="1695" y="637"/>
                      </a:cubicBezTo>
                      <a:cubicBezTo>
                        <a:pt x="2103" y="637"/>
                        <a:pt x="2487" y="383"/>
                        <a:pt x="261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390" name="Google Shape;7390;p74"/>
              <p:cNvSpPr/>
              <p:nvPr/>
            </p:nvSpPr>
            <p:spPr>
              <a:xfrm flipH="1">
                <a:off x="14188" y="0"/>
                <a:ext cx="5012" cy="2292"/>
              </a:xfrm>
              <a:custGeom>
                <a:avLst/>
                <a:gdLst/>
                <a:ahLst/>
                <a:cxnLst/>
                <a:rect l="l" t="t" r="r" b="b"/>
                <a:pathLst>
                  <a:path w="66561" h="26379" extrusionOk="0">
                    <a:moveTo>
                      <a:pt x="9847" y="1729"/>
                    </a:moveTo>
                    <a:lnTo>
                      <a:pt x="9847" y="7686"/>
                    </a:lnTo>
                    <a:lnTo>
                      <a:pt x="3866" y="7686"/>
                    </a:lnTo>
                    <a:lnTo>
                      <a:pt x="3866" y="1729"/>
                    </a:lnTo>
                    <a:close/>
                    <a:moveTo>
                      <a:pt x="16987" y="1729"/>
                    </a:moveTo>
                    <a:lnTo>
                      <a:pt x="16987" y="7709"/>
                    </a:lnTo>
                    <a:lnTo>
                      <a:pt x="10984" y="7709"/>
                    </a:lnTo>
                    <a:lnTo>
                      <a:pt x="10984" y="1729"/>
                    </a:lnTo>
                    <a:close/>
                    <a:moveTo>
                      <a:pt x="24127" y="1729"/>
                    </a:moveTo>
                    <a:lnTo>
                      <a:pt x="24127" y="7709"/>
                    </a:lnTo>
                    <a:lnTo>
                      <a:pt x="18124" y="7709"/>
                    </a:lnTo>
                    <a:lnTo>
                      <a:pt x="18124" y="1729"/>
                    </a:lnTo>
                    <a:close/>
                    <a:moveTo>
                      <a:pt x="31245" y="1729"/>
                    </a:moveTo>
                    <a:lnTo>
                      <a:pt x="31245" y="7709"/>
                    </a:lnTo>
                    <a:lnTo>
                      <a:pt x="25264" y="7709"/>
                    </a:lnTo>
                    <a:lnTo>
                      <a:pt x="25264" y="1729"/>
                    </a:lnTo>
                    <a:close/>
                    <a:moveTo>
                      <a:pt x="38385" y="1729"/>
                    </a:moveTo>
                    <a:lnTo>
                      <a:pt x="38385" y="7709"/>
                    </a:lnTo>
                    <a:lnTo>
                      <a:pt x="32382" y="7709"/>
                    </a:lnTo>
                    <a:lnTo>
                      <a:pt x="32382" y="1729"/>
                    </a:lnTo>
                    <a:close/>
                    <a:moveTo>
                      <a:pt x="45503" y="1729"/>
                    </a:moveTo>
                    <a:lnTo>
                      <a:pt x="45503" y="7709"/>
                    </a:lnTo>
                    <a:lnTo>
                      <a:pt x="39522" y="7709"/>
                    </a:lnTo>
                    <a:lnTo>
                      <a:pt x="39522" y="1729"/>
                    </a:lnTo>
                    <a:close/>
                    <a:moveTo>
                      <a:pt x="52643" y="1729"/>
                    </a:moveTo>
                    <a:lnTo>
                      <a:pt x="52643" y="7709"/>
                    </a:lnTo>
                    <a:lnTo>
                      <a:pt x="46640" y="7709"/>
                    </a:lnTo>
                    <a:lnTo>
                      <a:pt x="46640" y="1729"/>
                    </a:lnTo>
                    <a:close/>
                    <a:moveTo>
                      <a:pt x="59761" y="1729"/>
                    </a:moveTo>
                    <a:lnTo>
                      <a:pt x="59761" y="7709"/>
                    </a:lnTo>
                    <a:lnTo>
                      <a:pt x="53780" y="7709"/>
                    </a:lnTo>
                    <a:lnTo>
                      <a:pt x="53780" y="1729"/>
                    </a:lnTo>
                    <a:close/>
                    <a:moveTo>
                      <a:pt x="9847" y="8823"/>
                    </a:moveTo>
                    <a:lnTo>
                      <a:pt x="9847" y="14804"/>
                    </a:lnTo>
                    <a:lnTo>
                      <a:pt x="3866" y="14804"/>
                    </a:lnTo>
                    <a:lnTo>
                      <a:pt x="3866" y="8823"/>
                    </a:lnTo>
                    <a:close/>
                    <a:moveTo>
                      <a:pt x="16987" y="8846"/>
                    </a:moveTo>
                    <a:lnTo>
                      <a:pt x="16987" y="14804"/>
                    </a:lnTo>
                    <a:lnTo>
                      <a:pt x="10984" y="14804"/>
                    </a:lnTo>
                    <a:lnTo>
                      <a:pt x="10984" y="8846"/>
                    </a:lnTo>
                    <a:close/>
                    <a:moveTo>
                      <a:pt x="24127" y="8846"/>
                    </a:moveTo>
                    <a:lnTo>
                      <a:pt x="24127" y="14804"/>
                    </a:lnTo>
                    <a:lnTo>
                      <a:pt x="18124" y="14804"/>
                    </a:lnTo>
                    <a:lnTo>
                      <a:pt x="18124" y="8846"/>
                    </a:lnTo>
                    <a:close/>
                    <a:moveTo>
                      <a:pt x="9847" y="15941"/>
                    </a:moveTo>
                    <a:lnTo>
                      <a:pt x="9847" y="21922"/>
                    </a:lnTo>
                    <a:lnTo>
                      <a:pt x="3866" y="21922"/>
                    </a:lnTo>
                    <a:lnTo>
                      <a:pt x="3866" y="15941"/>
                    </a:lnTo>
                    <a:close/>
                    <a:moveTo>
                      <a:pt x="16987" y="15941"/>
                    </a:moveTo>
                    <a:lnTo>
                      <a:pt x="16987" y="21922"/>
                    </a:lnTo>
                    <a:lnTo>
                      <a:pt x="10984" y="21922"/>
                    </a:lnTo>
                    <a:lnTo>
                      <a:pt x="10984" y="15941"/>
                    </a:lnTo>
                    <a:close/>
                    <a:moveTo>
                      <a:pt x="2729" y="0"/>
                    </a:moveTo>
                    <a:lnTo>
                      <a:pt x="2729" y="569"/>
                    </a:lnTo>
                    <a:lnTo>
                      <a:pt x="0" y="569"/>
                    </a:lnTo>
                    <a:lnTo>
                      <a:pt x="0" y="1706"/>
                    </a:lnTo>
                    <a:lnTo>
                      <a:pt x="2729" y="1706"/>
                    </a:lnTo>
                    <a:lnTo>
                      <a:pt x="2729" y="7664"/>
                    </a:lnTo>
                    <a:lnTo>
                      <a:pt x="0" y="7664"/>
                    </a:lnTo>
                    <a:lnTo>
                      <a:pt x="0" y="8801"/>
                    </a:lnTo>
                    <a:lnTo>
                      <a:pt x="2729" y="8801"/>
                    </a:lnTo>
                    <a:lnTo>
                      <a:pt x="2729" y="14781"/>
                    </a:lnTo>
                    <a:lnTo>
                      <a:pt x="0" y="14781"/>
                    </a:lnTo>
                    <a:lnTo>
                      <a:pt x="0" y="15918"/>
                    </a:lnTo>
                    <a:lnTo>
                      <a:pt x="2729" y="15918"/>
                    </a:lnTo>
                    <a:lnTo>
                      <a:pt x="2729" y="21899"/>
                    </a:lnTo>
                    <a:lnTo>
                      <a:pt x="0" y="21899"/>
                    </a:lnTo>
                    <a:lnTo>
                      <a:pt x="0" y="23036"/>
                    </a:lnTo>
                    <a:lnTo>
                      <a:pt x="2729" y="23036"/>
                    </a:lnTo>
                    <a:lnTo>
                      <a:pt x="2729" y="25219"/>
                    </a:lnTo>
                    <a:cubicBezTo>
                      <a:pt x="3116" y="25310"/>
                      <a:pt x="3480" y="25401"/>
                      <a:pt x="3866" y="25492"/>
                    </a:cubicBezTo>
                    <a:lnTo>
                      <a:pt x="3866" y="23036"/>
                    </a:lnTo>
                    <a:lnTo>
                      <a:pt x="9847" y="23036"/>
                    </a:lnTo>
                    <a:lnTo>
                      <a:pt x="9847" y="26356"/>
                    </a:lnTo>
                    <a:cubicBezTo>
                      <a:pt x="10233" y="26356"/>
                      <a:pt x="10620" y="26379"/>
                      <a:pt x="10984" y="26379"/>
                    </a:cubicBezTo>
                    <a:lnTo>
                      <a:pt x="10984" y="23059"/>
                    </a:lnTo>
                    <a:lnTo>
                      <a:pt x="16987" y="23059"/>
                    </a:lnTo>
                    <a:lnTo>
                      <a:pt x="16987" y="25537"/>
                    </a:lnTo>
                    <a:cubicBezTo>
                      <a:pt x="17374" y="25424"/>
                      <a:pt x="17760" y="25310"/>
                      <a:pt x="18124" y="25151"/>
                    </a:cubicBezTo>
                    <a:lnTo>
                      <a:pt x="18124" y="23059"/>
                    </a:lnTo>
                    <a:lnTo>
                      <a:pt x="22172" y="23059"/>
                    </a:lnTo>
                    <a:cubicBezTo>
                      <a:pt x="22718" y="22718"/>
                      <a:pt x="23218" y="22331"/>
                      <a:pt x="23695" y="21922"/>
                    </a:cubicBezTo>
                    <a:lnTo>
                      <a:pt x="18124" y="21922"/>
                    </a:lnTo>
                    <a:lnTo>
                      <a:pt x="18124" y="15941"/>
                    </a:lnTo>
                    <a:lnTo>
                      <a:pt x="24127" y="15941"/>
                    </a:lnTo>
                    <a:lnTo>
                      <a:pt x="24127" y="21581"/>
                    </a:lnTo>
                    <a:cubicBezTo>
                      <a:pt x="24491" y="21262"/>
                      <a:pt x="24878" y="20921"/>
                      <a:pt x="25264" y="20557"/>
                    </a:cubicBezTo>
                    <a:lnTo>
                      <a:pt x="25264" y="15941"/>
                    </a:lnTo>
                    <a:lnTo>
                      <a:pt x="29335" y="15941"/>
                    </a:lnTo>
                    <a:cubicBezTo>
                      <a:pt x="29631" y="15600"/>
                      <a:pt x="29903" y="15191"/>
                      <a:pt x="30199" y="14804"/>
                    </a:cubicBezTo>
                    <a:lnTo>
                      <a:pt x="25264" y="14804"/>
                    </a:lnTo>
                    <a:lnTo>
                      <a:pt x="25264" y="8823"/>
                    </a:lnTo>
                    <a:lnTo>
                      <a:pt x="31245" y="8823"/>
                    </a:lnTo>
                    <a:lnTo>
                      <a:pt x="31245" y="13485"/>
                    </a:lnTo>
                    <a:cubicBezTo>
                      <a:pt x="31609" y="13076"/>
                      <a:pt x="31973" y="12712"/>
                      <a:pt x="32382" y="12394"/>
                    </a:cubicBezTo>
                    <a:lnTo>
                      <a:pt x="32382" y="8823"/>
                    </a:lnTo>
                    <a:lnTo>
                      <a:pt x="38385" y="8823"/>
                    </a:lnTo>
                    <a:lnTo>
                      <a:pt x="38385" y="10097"/>
                    </a:lnTo>
                    <a:cubicBezTo>
                      <a:pt x="38749" y="10074"/>
                      <a:pt x="39136" y="10029"/>
                      <a:pt x="39522" y="10029"/>
                    </a:cubicBezTo>
                    <a:lnTo>
                      <a:pt x="39522" y="8823"/>
                    </a:lnTo>
                    <a:lnTo>
                      <a:pt x="45503" y="8823"/>
                    </a:lnTo>
                    <a:lnTo>
                      <a:pt x="45503" y="10438"/>
                    </a:lnTo>
                    <a:cubicBezTo>
                      <a:pt x="45890" y="10483"/>
                      <a:pt x="46253" y="10506"/>
                      <a:pt x="46640" y="10552"/>
                    </a:cubicBezTo>
                    <a:lnTo>
                      <a:pt x="46640" y="8846"/>
                    </a:lnTo>
                    <a:lnTo>
                      <a:pt x="52643" y="8846"/>
                    </a:lnTo>
                    <a:lnTo>
                      <a:pt x="52643" y="10688"/>
                    </a:lnTo>
                    <a:cubicBezTo>
                      <a:pt x="53007" y="10665"/>
                      <a:pt x="53348" y="10620"/>
                      <a:pt x="53780" y="10552"/>
                    </a:cubicBezTo>
                    <a:lnTo>
                      <a:pt x="53780" y="8846"/>
                    </a:lnTo>
                    <a:lnTo>
                      <a:pt x="58965" y="8846"/>
                    </a:lnTo>
                    <a:cubicBezTo>
                      <a:pt x="59647" y="8460"/>
                      <a:pt x="60284" y="8028"/>
                      <a:pt x="60898" y="7550"/>
                    </a:cubicBezTo>
                    <a:lnTo>
                      <a:pt x="60898" y="1706"/>
                    </a:lnTo>
                    <a:lnTo>
                      <a:pt x="65901" y="1706"/>
                    </a:lnTo>
                    <a:cubicBezTo>
                      <a:pt x="66128" y="1342"/>
                      <a:pt x="66356" y="955"/>
                      <a:pt x="66560" y="569"/>
                    </a:cubicBezTo>
                    <a:lnTo>
                      <a:pt x="60898" y="569"/>
                    </a:lnTo>
                    <a:lnTo>
                      <a:pt x="60898" y="0"/>
                    </a:lnTo>
                    <a:lnTo>
                      <a:pt x="59761" y="0"/>
                    </a:lnTo>
                    <a:lnTo>
                      <a:pt x="59761" y="569"/>
                    </a:lnTo>
                    <a:lnTo>
                      <a:pt x="53780" y="569"/>
                    </a:lnTo>
                    <a:lnTo>
                      <a:pt x="53780" y="0"/>
                    </a:lnTo>
                    <a:lnTo>
                      <a:pt x="52643" y="0"/>
                    </a:lnTo>
                    <a:lnTo>
                      <a:pt x="52643" y="569"/>
                    </a:lnTo>
                    <a:lnTo>
                      <a:pt x="46640" y="569"/>
                    </a:lnTo>
                    <a:lnTo>
                      <a:pt x="46640" y="0"/>
                    </a:lnTo>
                    <a:lnTo>
                      <a:pt x="45503" y="0"/>
                    </a:lnTo>
                    <a:lnTo>
                      <a:pt x="45503" y="569"/>
                    </a:lnTo>
                    <a:lnTo>
                      <a:pt x="39522" y="569"/>
                    </a:lnTo>
                    <a:lnTo>
                      <a:pt x="39522" y="0"/>
                    </a:lnTo>
                    <a:lnTo>
                      <a:pt x="38385" y="0"/>
                    </a:lnTo>
                    <a:lnTo>
                      <a:pt x="38385" y="569"/>
                    </a:lnTo>
                    <a:lnTo>
                      <a:pt x="32382" y="569"/>
                    </a:lnTo>
                    <a:lnTo>
                      <a:pt x="32382" y="0"/>
                    </a:lnTo>
                    <a:lnTo>
                      <a:pt x="31245" y="0"/>
                    </a:lnTo>
                    <a:lnTo>
                      <a:pt x="31245" y="569"/>
                    </a:lnTo>
                    <a:lnTo>
                      <a:pt x="25264" y="569"/>
                    </a:lnTo>
                    <a:lnTo>
                      <a:pt x="25264" y="0"/>
                    </a:lnTo>
                    <a:lnTo>
                      <a:pt x="24127" y="0"/>
                    </a:lnTo>
                    <a:lnTo>
                      <a:pt x="24127" y="569"/>
                    </a:lnTo>
                    <a:lnTo>
                      <a:pt x="18124" y="569"/>
                    </a:lnTo>
                    <a:lnTo>
                      <a:pt x="18124" y="0"/>
                    </a:lnTo>
                    <a:lnTo>
                      <a:pt x="16987" y="0"/>
                    </a:lnTo>
                    <a:lnTo>
                      <a:pt x="16987" y="569"/>
                    </a:lnTo>
                    <a:lnTo>
                      <a:pt x="10984" y="569"/>
                    </a:lnTo>
                    <a:lnTo>
                      <a:pt x="10984" y="0"/>
                    </a:lnTo>
                    <a:lnTo>
                      <a:pt x="9847" y="0"/>
                    </a:lnTo>
                    <a:lnTo>
                      <a:pt x="9847" y="569"/>
                    </a:lnTo>
                    <a:lnTo>
                      <a:pt x="3866" y="569"/>
                    </a:lnTo>
                    <a:lnTo>
                      <a:pt x="3866" y="0"/>
                    </a:ln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 flipH="1">
              <a:off x="-74" y="-1"/>
              <a:ext cx="19348" cy="10803"/>
              <a:chOff x="-148" y="0"/>
              <a:chExt cx="19348" cy="10803"/>
            </a:xfrm>
          </p:grpSpPr>
          <p:grpSp>
            <p:nvGrpSpPr>
              <p:cNvPr id="29" name="Google Shape;7556;p74"/>
              <p:cNvGrpSpPr/>
              <p:nvPr/>
            </p:nvGrpSpPr>
            <p:grpSpPr>
              <a:xfrm rot="10800000" flipH="1">
                <a:off x="-148" y="8509"/>
                <a:ext cx="5700" cy="2294"/>
                <a:chOff x="264700" y="482825"/>
                <a:chExt cx="2185475" cy="879300"/>
              </a:xfrm>
            </p:grpSpPr>
            <p:sp>
              <p:nvSpPr>
                <p:cNvPr id="30" name="Google Shape;7557;p74"/>
                <p:cNvSpPr/>
                <p:nvPr/>
              </p:nvSpPr>
              <p:spPr>
                <a:xfrm>
                  <a:off x="87035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0" y="0"/>
                      </a:moveTo>
                      <a:cubicBezTo>
                        <a:pt x="456" y="304"/>
                        <a:pt x="942" y="517"/>
                        <a:pt x="1459" y="608"/>
                      </a:cubicBezTo>
                      <a:cubicBezTo>
                        <a:pt x="1537" y="628"/>
                        <a:pt x="1616" y="637"/>
                        <a:pt x="1695" y="637"/>
                      </a:cubicBezTo>
                      <a:cubicBezTo>
                        <a:pt x="2102" y="637"/>
                        <a:pt x="2487" y="383"/>
                        <a:pt x="2614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7558;p74"/>
                <p:cNvSpPr/>
                <p:nvPr/>
              </p:nvSpPr>
              <p:spPr>
                <a:xfrm>
                  <a:off x="925825" y="526175"/>
                  <a:ext cx="99550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" h="2188" extrusionOk="0">
                      <a:moveTo>
                        <a:pt x="1063" y="1"/>
                      </a:moveTo>
                      <a:cubicBezTo>
                        <a:pt x="636" y="1"/>
                        <a:pt x="254" y="263"/>
                        <a:pt x="152" y="698"/>
                      </a:cubicBezTo>
                      <a:cubicBezTo>
                        <a:pt x="0" y="1215"/>
                        <a:pt x="304" y="1731"/>
                        <a:pt x="790" y="1853"/>
                      </a:cubicBezTo>
                      <a:cubicBezTo>
                        <a:pt x="1429" y="2096"/>
                        <a:pt x="2067" y="2187"/>
                        <a:pt x="2705" y="2187"/>
                      </a:cubicBezTo>
                      <a:cubicBezTo>
                        <a:pt x="3982" y="2187"/>
                        <a:pt x="3982" y="303"/>
                        <a:pt x="2705" y="303"/>
                      </a:cubicBezTo>
                      <a:cubicBezTo>
                        <a:pt x="2219" y="303"/>
                        <a:pt x="1763" y="212"/>
                        <a:pt x="1307" y="29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7559;p74"/>
                <p:cNvSpPr/>
                <p:nvPr/>
              </p:nvSpPr>
              <p:spPr>
                <a:xfrm>
                  <a:off x="925825" y="1001100"/>
                  <a:ext cx="99550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" h="2188" extrusionOk="0">
                      <a:moveTo>
                        <a:pt x="1063" y="1"/>
                      </a:moveTo>
                      <a:cubicBezTo>
                        <a:pt x="636" y="1"/>
                        <a:pt x="250" y="263"/>
                        <a:pt x="122" y="698"/>
                      </a:cubicBezTo>
                      <a:cubicBezTo>
                        <a:pt x="0" y="1215"/>
                        <a:pt x="304" y="1732"/>
                        <a:pt x="790" y="1853"/>
                      </a:cubicBezTo>
                      <a:cubicBezTo>
                        <a:pt x="1398" y="2096"/>
                        <a:pt x="2067" y="2188"/>
                        <a:pt x="2705" y="2188"/>
                      </a:cubicBezTo>
                      <a:cubicBezTo>
                        <a:pt x="3982" y="2188"/>
                        <a:pt x="3982" y="303"/>
                        <a:pt x="2705" y="303"/>
                      </a:cubicBezTo>
                      <a:cubicBezTo>
                        <a:pt x="2219" y="303"/>
                        <a:pt x="1733" y="212"/>
                        <a:pt x="1307" y="30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7560;p74"/>
                <p:cNvSpPr/>
                <p:nvPr/>
              </p:nvSpPr>
              <p:spPr>
                <a:xfrm>
                  <a:off x="992975" y="841425"/>
                  <a:ext cx="70600" cy="9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4" h="3899" extrusionOk="0">
                      <a:moveTo>
                        <a:pt x="1659" y="0"/>
                      </a:moveTo>
                      <a:cubicBezTo>
                        <a:pt x="1282" y="0"/>
                        <a:pt x="912" y="203"/>
                        <a:pt x="779" y="672"/>
                      </a:cubicBezTo>
                      <a:cubicBezTo>
                        <a:pt x="597" y="1371"/>
                        <a:pt x="414" y="2040"/>
                        <a:pt x="202" y="2739"/>
                      </a:cubicBezTo>
                      <a:cubicBezTo>
                        <a:pt x="0" y="3434"/>
                        <a:pt x="582" y="3899"/>
                        <a:pt x="1149" y="3899"/>
                      </a:cubicBezTo>
                      <a:cubicBezTo>
                        <a:pt x="1524" y="3899"/>
                        <a:pt x="1893" y="3696"/>
                        <a:pt x="2025" y="3225"/>
                      </a:cubicBezTo>
                      <a:cubicBezTo>
                        <a:pt x="2238" y="2556"/>
                        <a:pt x="2421" y="1857"/>
                        <a:pt x="2603" y="1188"/>
                      </a:cubicBezTo>
                      <a:cubicBezTo>
                        <a:pt x="2823" y="472"/>
                        <a:pt x="2234" y="0"/>
                        <a:pt x="165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7561;p74"/>
                <p:cNvSpPr/>
                <p:nvPr/>
              </p:nvSpPr>
              <p:spPr>
                <a:xfrm>
                  <a:off x="1040125" y="707425"/>
                  <a:ext cx="94650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6" h="2027" extrusionOk="0">
                      <a:moveTo>
                        <a:pt x="2172" y="1"/>
                      </a:moveTo>
                      <a:cubicBezTo>
                        <a:pt x="1697" y="1"/>
                        <a:pt x="1222" y="62"/>
                        <a:pt x="747" y="165"/>
                      </a:cubicBezTo>
                      <a:cubicBezTo>
                        <a:pt x="352" y="257"/>
                        <a:pt x="109" y="591"/>
                        <a:pt x="79" y="986"/>
                      </a:cubicBezTo>
                      <a:cubicBezTo>
                        <a:pt x="0" y="1563"/>
                        <a:pt x="441" y="2026"/>
                        <a:pt x="973" y="2026"/>
                      </a:cubicBezTo>
                      <a:cubicBezTo>
                        <a:pt x="1058" y="2026"/>
                        <a:pt x="1146" y="2014"/>
                        <a:pt x="1234" y="1989"/>
                      </a:cubicBezTo>
                      <a:cubicBezTo>
                        <a:pt x="1587" y="1930"/>
                        <a:pt x="1940" y="1897"/>
                        <a:pt x="2285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1" y="1929"/>
                        <a:pt x="2877" y="1930"/>
                        <a:pt x="2894" y="1930"/>
                      </a:cubicBezTo>
                      <a:cubicBezTo>
                        <a:pt x="3388" y="1930"/>
                        <a:pt x="3786" y="1486"/>
                        <a:pt x="3757" y="986"/>
                      </a:cubicBezTo>
                      <a:cubicBezTo>
                        <a:pt x="3786" y="486"/>
                        <a:pt x="3388" y="42"/>
                        <a:pt x="2894" y="42"/>
                      </a:cubicBezTo>
                      <a:cubicBezTo>
                        <a:pt x="2877" y="42"/>
                        <a:pt x="2861" y="43"/>
                        <a:pt x="2845" y="44"/>
                      </a:cubicBezTo>
                      <a:cubicBezTo>
                        <a:pt x="2621" y="15"/>
                        <a:pt x="2396" y="1"/>
                        <a:pt x="217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7562;p74"/>
                <p:cNvSpPr/>
                <p:nvPr/>
              </p:nvSpPr>
              <p:spPr>
                <a:xfrm>
                  <a:off x="1086925" y="810125"/>
                  <a:ext cx="72200" cy="5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2194" extrusionOk="0">
                      <a:moveTo>
                        <a:pt x="1038" y="0"/>
                      </a:moveTo>
                      <a:cubicBezTo>
                        <a:pt x="622" y="0"/>
                        <a:pt x="252" y="282"/>
                        <a:pt x="152" y="708"/>
                      </a:cubicBezTo>
                      <a:cubicBezTo>
                        <a:pt x="0" y="1194"/>
                        <a:pt x="304" y="1711"/>
                        <a:pt x="790" y="1863"/>
                      </a:cubicBezTo>
                      <a:cubicBezTo>
                        <a:pt x="1064" y="1954"/>
                        <a:pt x="1307" y="2076"/>
                        <a:pt x="1581" y="2167"/>
                      </a:cubicBezTo>
                      <a:cubicBezTo>
                        <a:pt x="1658" y="2185"/>
                        <a:pt x="1735" y="2194"/>
                        <a:pt x="1811" y="2194"/>
                      </a:cubicBezTo>
                      <a:cubicBezTo>
                        <a:pt x="2243" y="2194"/>
                        <a:pt x="2637" y="1912"/>
                        <a:pt x="2766" y="1498"/>
                      </a:cubicBezTo>
                      <a:cubicBezTo>
                        <a:pt x="2888" y="981"/>
                        <a:pt x="2584" y="465"/>
                        <a:pt x="2097" y="343"/>
                      </a:cubicBezTo>
                      <a:cubicBezTo>
                        <a:pt x="1824" y="252"/>
                        <a:pt x="1581" y="130"/>
                        <a:pt x="1307" y="39"/>
                      </a:cubicBezTo>
                      <a:cubicBezTo>
                        <a:pt x="1217" y="13"/>
                        <a:pt x="1126" y="0"/>
                        <a:pt x="103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7563;p74"/>
                <p:cNvSpPr/>
                <p:nvPr/>
              </p:nvSpPr>
              <p:spPr>
                <a:xfrm>
                  <a:off x="1228250" y="482825"/>
                  <a:ext cx="47150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1513" extrusionOk="0">
                      <a:moveTo>
                        <a:pt x="1" y="0"/>
                      </a:moveTo>
                      <a:lnTo>
                        <a:pt x="1" y="578"/>
                      </a:lnTo>
                      <a:cubicBezTo>
                        <a:pt x="1" y="1201"/>
                        <a:pt x="472" y="1513"/>
                        <a:pt x="943" y="1513"/>
                      </a:cubicBezTo>
                      <a:cubicBezTo>
                        <a:pt x="1414" y="1513"/>
                        <a:pt x="1885" y="1201"/>
                        <a:pt x="1885" y="578"/>
                      </a:cubicBezTo>
                      <a:lnTo>
                        <a:pt x="188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7564;p74"/>
                <p:cNvSpPr/>
                <p:nvPr/>
              </p:nvSpPr>
              <p:spPr>
                <a:xfrm>
                  <a:off x="849800" y="913750"/>
                  <a:ext cx="97825" cy="6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3" h="2410" extrusionOk="0">
                      <a:moveTo>
                        <a:pt x="1393" y="1"/>
                      </a:moveTo>
                      <a:cubicBezTo>
                        <a:pt x="644" y="1"/>
                        <a:pt x="1" y="969"/>
                        <a:pt x="701" y="1669"/>
                      </a:cubicBezTo>
                      <a:cubicBezTo>
                        <a:pt x="1157" y="2034"/>
                        <a:pt x="1704" y="2277"/>
                        <a:pt x="2281" y="2368"/>
                      </a:cubicBezTo>
                      <a:cubicBezTo>
                        <a:pt x="2385" y="2396"/>
                        <a:pt x="2484" y="2409"/>
                        <a:pt x="2576" y="2409"/>
                      </a:cubicBezTo>
                      <a:cubicBezTo>
                        <a:pt x="3597" y="2409"/>
                        <a:pt x="3912" y="851"/>
                        <a:pt x="2798" y="545"/>
                      </a:cubicBezTo>
                      <a:cubicBezTo>
                        <a:pt x="2616" y="484"/>
                        <a:pt x="2433" y="454"/>
                        <a:pt x="2281" y="393"/>
                      </a:cubicBezTo>
                      <a:lnTo>
                        <a:pt x="2129" y="332"/>
                      </a:lnTo>
                      <a:cubicBezTo>
                        <a:pt x="2099" y="332"/>
                        <a:pt x="2068" y="302"/>
                        <a:pt x="2068" y="302"/>
                      </a:cubicBezTo>
                      <a:cubicBezTo>
                        <a:pt x="1857" y="90"/>
                        <a:pt x="1620" y="1"/>
                        <a:pt x="139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7565;p74"/>
                <p:cNvSpPr/>
                <p:nvPr/>
              </p:nvSpPr>
              <p:spPr>
                <a:xfrm>
                  <a:off x="906025" y="693200"/>
                  <a:ext cx="1056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07" extrusionOk="0">
                      <a:moveTo>
                        <a:pt x="3200" y="1"/>
                      </a:moveTo>
                      <a:cubicBezTo>
                        <a:pt x="2970" y="1"/>
                        <a:pt x="2744" y="97"/>
                        <a:pt x="2585" y="278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1" y="4245"/>
                        <a:pt x="591" y="4706"/>
                        <a:pt x="1162" y="4706"/>
                      </a:cubicBezTo>
                      <a:cubicBezTo>
                        <a:pt x="1538" y="4706"/>
                        <a:pt x="1906" y="4506"/>
                        <a:pt x="2038" y="4048"/>
                      </a:cubicBezTo>
                      <a:cubicBezTo>
                        <a:pt x="2099" y="3804"/>
                        <a:pt x="2221" y="3561"/>
                        <a:pt x="2373" y="3348"/>
                      </a:cubicBezTo>
                      <a:cubicBezTo>
                        <a:pt x="2798" y="2710"/>
                        <a:pt x="3467" y="2224"/>
                        <a:pt x="3953" y="1646"/>
                      </a:cubicBezTo>
                      <a:cubicBezTo>
                        <a:pt x="4105" y="1433"/>
                        <a:pt x="4196" y="1190"/>
                        <a:pt x="4227" y="947"/>
                      </a:cubicBezTo>
                      <a:cubicBezTo>
                        <a:pt x="4227" y="765"/>
                        <a:pt x="4166" y="582"/>
                        <a:pt x="4075" y="430"/>
                      </a:cubicBezTo>
                      <a:cubicBezTo>
                        <a:pt x="4014" y="400"/>
                        <a:pt x="3984" y="339"/>
                        <a:pt x="3923" y="278"/>
                      </a:cubicBezTo>
                      <a:cubicBezTo>
                        <a:pt x="3892" y="248"/>
                        <a:pt x="3832" y="218"/>
                        <a:pt x="3801" y="187"/>
                      </a:cubicBezTo>
                      <a:cubicBezTo>
                        <a:pt x="3680" y="96"/>
                        <a:pt x="3558" y="66"/>
                        <a:pt x="3437" y="35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7566;p74"/>
                <p:cNvSpPr/>
                <p:nvPr/>
              </p:nvSpPr>
              <p:spPr>
                <a:xfrm>
                  <a:off x="802725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6" y="0"/>
                      </a:moveTo>
                      <a:cubicBezTo>
                        <a:pt x="620" y="0"/>
                        <a:pt x="247" y="277"/>
                        <a:pt x="122" y="678"/>
                      </a:cubicBezTo>
                      <a:cubicBezTo>
                        <a:pt x="0" y="1195"/>
                        <a:pt x="304" y="1711"/>
                        <a:pt x="790" y="1863"/>
                      </a:cubicBezTo>
                      <a:cubicBezTo>
                        <a:pt x="1611" y="2198"/>
                        <a:pt x="2492" y="2411"/>
                        <a:pt x="3404" y="2471"/>
                      </a:cubicBezTo>
                      <a:cubicBezTo>
                        <a:pt x="3414" y="2472"/>
                        <a:pt x="3424" y="2472"/>
                        <a:pt x="3433" y="2472"/>
                      </a:cubicBezTo>
                      <a:cubicBezTo>
                        <a:pt x="4620" y="2472"/>
                        <a:pt x="4610" y="617"/>
                        <a:pt x="3404" y="587"/>
                      </a:cubicBezTo>
                      <a:cubicBezTo>
                        <a:pt x="2675" y="526"/>
                        <a:pt x="1976" y="313"/>
                        <a:pt x="1307" y="40"/>
                      </a:cubicBezTo>
                      <a:cubicBezTo>
                        <a:pt x="1216" y="13"/>
                        <a:pt x="1125" y="0"/>
                        <a:pt x="1036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7567;p74"/>
                <p:cNvSpPr/>
                <p:nvPr/>
              </p:nvSpPr>
              <p:spPr>
                <a:xfrm>
                  <a:off x="1856200" y="693200"/>
                  <a:ext cx="1053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5" h="4707" extrusionOk="0">
                      <a:moveTo>
                        <a:pt x="3218" y="1"/>
                      </a:moveTo>
                      <a:cubicBezTo>
                        <a:pt x="2988" y="1"/>
                        <a:pt x="2762" y="97"/>
                        <a:pt x="2603" y="278"/>
                      </a:cubicBezTo>
                      <a:cubicBezTo>
                        <a:pt x="1722" y="1342"/>
                        <a:pt x="597" y="2163"/>
                        <a:pt x="202" y="3531"/>
                      </a:cubicBezTo>
                      <a:cubicBezTo>
                        <a:pt x="1" y="4245"/>
                        <a:pt x="583" y="4706"/>
                        <a:pt x="1151" y="4706"/>
                      </a:cubicBezTo>
                      <a:cubicBezTo>
                        <a:pt x="1526" y="4706"/>
                        <a:pt x="1893" y="4506"/>
                        <a:pt x="2026" y="4048"/>
                      </a:cubicBezTo>
                      <a:cubicBezTo>
                        <a:pt x="2087" y="3804"/>
                        <a:pt x="2208" y="3561"/>
                        <a:pt x="2360" y="3348"/>
                      </a:cubicBezTo>
                      <a:cubicBezTo>
                        <a:pt x="2786" y="2710"/>
                        <a:pt x="3455" y="2224"/>
                        <a:pt x="3941" y="1646"/>
                      </a:cubicBezTo>
                      <a:cubicBezTo>
                        <a:pt x="4093" y="1433"/>
                        <a:pt x="4184" y="1190"/>
                        <a:pt x="4214" y="947"/>
                      </a:cubicBezTo>
                      <a:cubicBezTo>
                        <a:pt x="4214" y="765"/>
                        <a:pt x="4154" y="582"/>
                        <a:pt x="4062" y="430"/>
                      </a:cubicBezTo>
                      <a:cubicBezTo>
                        <a:pt x="4032" y="400"/>
                        <a:pt x="3971" y="339"/>
                        <a:pt x="3941" y="278"/>
                      </a:cubicBezTo>
                      <a:cubicBezTo>
                        <a:pt x="3880" y="248"/>
                        <a:pt x="3850" y="218"/>
                        <a:pt x="3789" y="157"/>
                      </a:cubicBezTo>
                      <a:cubicBezTo>
                        <a:pt x="3698" y="96"/>
                        <a:pt x="3576" y="66"/>
                        <a:pt x="3455" y="35"/>
                      </a:cubicBezTo>
                      <a:cubicBezTo>
                        <a:pt x="3377" y="12"/>
                        <a:pt x="3297" y="1"/>
                        <a:pt x="3218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7568;p74"/>
                <p:cNvSpPr/>
                <p:nvPr/>
              </p:nvSpPr>
              <p:spPr>
                <a:xfrm>
                  <a:off x="182020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1" y="0"/>
                      </a:moveTo>
                      <a:cubicBezTo>
                        <a:pt x="457" y="304"/>
                        <a:pt x="943" y="517"/>
                        <a:pt x="1460" y="608"/>
                      </a:cubicBezTo>
                      <a:cubicBezTo>
                        <a:pt x="1538" y="628"/>
                        <a:pt x="1617" y="637"/>
                        <a:pt x="1695" y="637"/>
                      </a:cubicBezTo>
                      <a:cubicBezTo>
                        <a:pt x="2103" y="637"/>
                        <a:pt x="2487" y="383"/>
                        <a:pt x="261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7569;p74"/>
                <p:cNvSpPr/>
                <p:nvPr/>
              </p:nvSpPr>
              <p:spPr>
                <a:xfrm>
                  <a:off x="1993475" y="590725"/>
                  <a:ext cx="9272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9" h="3643" extrusionOk="0">
                      <a:moveTo>
                        <a:pt x="2432" y="1"/>
                      </a:moveTo>
                      <a:cubicBezTo>
                        <a:pt x="1641" y="1"/>
                        <a:pt x="882" y="365"/>
                        <a:pt x="426" y="1034"/>
                      </a:cubicBezTo>
                      <a:cubicBezTo>
                        <a:pt x="0" y="1703"/>
                        <a:pt x="61" y="2554"/>
                        <a:pt x="547" y="3192"/>
                      </a:cubicBezTo>
                      <a:cubicBezTo>
                        <a:pt x="732" y="3480"/>
                        <a:pt x="1042" y="3642"/>
                        <a:pt x="1365" y="3642"/>
                      </a:cubicBezTo>
                      <a:cubicBezTo>
                        <a:pt x="1519" y="3642"/>
                        <a:pt x="1676" y="3605"/>
                        <a:pt x="1824" y="3526"/>
                      </a:cubicBezTo>
                      <a:cubicBezTo>
                        <a:pt x="2280" y="3253"/>
                        <a:pt x="2432" y="2675"/>
                        <a:pt x="2189" y="2219"/>
                      </a:cubicBezTo>
                      <a:cubicBezTo>
                        <a:pt x="2128" y="2159"/>
                        <a:pt x="2067" y="1976"/>
                        <a:pt x="2128" y="1885"/>
                      </a:cubicBezTo>
                      <a:cubicBezTo>
                        <a:pt x="2151" y="1870"/>
                        <a:pt x="2177" y="1864"/>
                        <a:pt x="2205" y="1864"/>
                      </a:cubicBezTo>
                      <a:cubicBezTo>
                        <a:pt x="2289" y="1864"/>
                        <a:pt x="2386" y="1915"/>
                        <a:pt x="2432" y="1915"/>
                      </a:cubicBezTo>
                      <a:cubicBezTo>
                        <a:pt x="3708" y="1915"/>
                        <a:pt x="3708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7570;p74"/>
                <p:cNvSpPr/>
                <p:nvPr/>
              </p:nvSpPr>
              <p:spPr>
                <a:xfrm>
                  <a:off x="1510925" y="583875"/>
                  <a:ext cx="9197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9" h="3643" extrusionOk="0">
                      <a:moveTo>
                        <a:pt x="2432" y="1"/>
                      </a:moveTo>
                      <a:cubicBezTo>
                        <a:pt x="1612" y="1"/>
                        <a:pt x="852" y="366"/>
                        <a:pt x="396" y="1034"/>
                      </a:cubicBezTo>
                      <a:cubicBezTo>
                        <a:pt x="1" y="1703"/>
                        <a:pt x="31" y="2554"/>
                        <a:pt x="518" y="3192"/>
                      </a:cubicBezTo>
                      <a:cubicBezTo>
                        <a:pt x="703" y="3480"/>
                        <a:pt x="1026" y="3643"/>
                        <a:pt x="1358" y="3643"/>
                      </a:cubicBezTo>
                      <a:cubicBezTo>
                        <a:pt x="1517" y="3643"/>
                        <a:pt x="1677" y="3606"/>
                        <a:pt x="1825" y="3527"/>
                      </a:cubicBezTo>
                      <a:cubicBezTo>
                        <a:pt x="2280" y="3253"/>
                        <a:pt x="2432" y="2676"/>
                        <a:pt x="2159" y="2220"/>
                      </a:cubicBezTo>
                      <a:cubicBezTo>
                        <a:pt x="2129" y="2159"/>
                        <a:pt x="2037" y="1977"/>
                        <a:pt x="2129" y="1916"/>
                      </a:cubicBezTo>
                      <a:cubicBezTo>
                        <a:pt x="2159" y="1885"/>
                        <a:pt x="2193" y="1875"/>
                        <a:pt x="2228" y="1875"/>
                      </a:cubicBezTo>
                      <a:cubicBezTo>
                        <a:pt x="2297" y="1875"/>
                        <a:pt x="2372" y="1916"/>
                        <a:pt x="2432" y="1916"/>
                      </a:cubicBezTo>
                      <a:cubicBezTo>
                        <a:pt x="3679" y="1916"/>
                        <a:pt x="3679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7571;p74"/>
                <p:cNvSpPr/>
                <p:nvPr/>
              </p:nvSpPr>
              <p:spPr>
                <a:xfrm>
                  <a:off x="1032200" y="586925"/>
                  <a:ext cx="92725" cy="9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9" h="3663" extrusionOk="0">
                      <a:moveTo>
                        <a:pt x="2432" y="1"/>
                      </a:moveTo>
                      <a:cubicBezTo>
                        <a:pt x="1642" y="1"/>
                        <a:pt x="882" y="365"/>
                        <a:pt x="426" y="1034"/>
                      </a:cubicBezTo>
                      <a:cubicBezTo>
                        <a:pt x="1" y="1703"/>
                        <a:pt x="61" y="2554"/>
                        <a:pt x="548" y="3192"/>
                      </a:cubicBezTo>
                      <a:cubicBezTo>
                        <a:pt x="709" y="3494"/>
                        <a:pt x="1016" y="3663"/>
                        <a:pt x="1338" y="3663"/>
                      </a:cubicBezTo>
                      <a:cubicBezTo>
                        <a:pt x="1502" y="3663"/>
                        <a:pt x="1670" y="3619"/>
                        <a:pt x="1824" y="3526"/>
                      </a:cubicBezTo>
                      <a:cubicBezTo>
                        <a:pt x="2280" y="3253"/>
                        <a:pt x="2432" y="2675"/>
                        <a:pt x="2189" y="2219"/>
                      </a:cubicBezTo>
                      <a:cubicBezTo>
                        <a:pt x="2128" y="2189"/>
                        <a:pt x="2037" y="2007"/>
                        <a:pt x="2128" y="1915"/>
                      </a:cubicBezTo>
                      <a:cubicBezTo>
                        <a:pt x="2159" y="1885"/>
                        <a:pt x="2196" y="1875"/>
                        <a:pt x="2234" y="1875"/>
                      </a:cubicBezTo>
                      <a:cubicBezTo>
                        <a:pt x="2311" y="1875"/>
                        <a:pt x="2392" y="1915"/>
                        <a:pt x="2432" y="1915"/>
                      </a:cubicBezTo>
                      <a:cubicBezTo>
                        <a:pt x="3709" y="1915"/>
                        <a:pt x="3709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7572;p74"/>
                <p:cNvSpPr/>
                <p:nvPr/>
              </p:nvSpPr>
              <p:spPr>
                <a:xfrm>
                  <a:off x="544350" y="586925"/>
                  <a:ext cx="92725" cy="9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9" h="3663" extrusionOk="0">
                      <a:moveTo>
                        <a:pt x="2432" y="1"/>
                      </a:moveTo>
                      <a:cubicBezTo>
                        <a:pt x="1642" y="1"/>
                        <a:pt x="882" y="365"/>
                        <a:pt x="426" y="1034"/>
                      </a:cubicBezTo>
                      <a:cubicBezTo>
                        <a:pt x="0" y="1703"/>
                        <a:pt x="61" y="2554"/>
                        <a:pt x="548" y="3192"/>
                      </a:cubicBezTo>
                      <a:cubicBezTo>
                        <a:pt x="729" y="3494"/>
                        <a:pt x="1030" y="3663"/>
                        <a:pt x="1345" y="3663"/>
                      </a:cubicBezTo>
                      <a:cubicBezTo>
                        <a:pt x="1506" y="3663"/>
                        <a:pt x="1670" y="3619"/>
                        <a:pt x="1824" y="3526"/>
                      </a:cubicBezTo>
                      <a:cubicBezTo>
                        <a:pt x="2280" y="3253"/>
                        <a:pt x="2432" y="2675"/>
                        <a:pt x="2189" y="2219"/>
                      </a:cubicBezTo>
                      <a:cubicBezTo>
                        <a:pt x="2128" y="2189"/>
                        <a:pt x="2067" y="2007"/>
                        <a:pt x="2128" y="1915"/>
                      </a:cubicBezTo>
                      <a:cubicBezTo>
                        <a:pt x="2159" y="1885"/>
                        <a:pt x="2196" y="1875"/>
                        <a:pt x="2234" y="1875"/>
                      </a:cubicBezTo>
                      <a:cubicBezTo>
                        <a:pt x="2311" y="1875"/>
                        <a:pt x="2392" y="1915"/>
                        <a:pt x="2432" y="1915"/>
                      </a:cubicBezTo>
                      <a:cubicBezTo>
                        <a:pt x="3709" y="1915"/>
                        <a:pt x="3709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7573;p74"/>
                <p:cNvSpPr/>
                <p:nvPr/>
              </p:nvSpPr>
              <p:spPr>
                <a:xfrm>
                  <a:off x="1023075" y="1058825"/>
                  <a:ext cx="9197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9" h="3643" extrusionOk="0">
                      <a:moveTo>
                        <a:pt x="2432" y="0"/>
                      </a:moveTo>
                      <a:cubicBezTo>
                        <a:pt x="1612" y="0"/>
                        <a:pt x="852" y="365"/>
                        <a:pt x="396" y="1034"/>
                      </a:cubicBezTo>
                      <a:cubicBezTo>
                        <a:pt x="1" y="1702"/>
                        <a:pt x="31" y="2553"/>
                        <a:pt x="517" y="3192"/>
                      </a:cubicBezTo>
                      <a:cubicBezTo>
                        <a:pt x="702" y="3479"/>
                        <a:pt x="1026" y="3642"/>
                        <a:pt x="1358" y="3642"/>
                      </a:cubicBezTo>
                      <a:cubicBezTo>
                        <a:pt x="1516" y="3642"/>
                        <a:pt x="1677" y="3605"/>
                        <a:pt x="1825" y="3526"/>
                      </a:cubicBezTo>
                      <a:cubicBezTo>
                        <a:pt x="2280" y="3253"/>
                        <a:pt x="2432" y="2675"/>
                        <a:pt x="2159" y="2219"/>
                      </a:cubicBezTo>
                      <a:cubicBezTo>
                        <a:pt x="2128" y="2158"/>
                        <a:pt x="2037" y="1976"/>
                        <a:pt x="2128" y="1915"/>
                      </a:cubicBezTo>
                      <a:cubicBezTo>
                        <a:pt x="2159" y="1885"/>
                        <a:pt x="2193" y="1875"/>
                        <a:pt x="2228" y="1875"/>
                      </a:cubicBezTo>
                      <a:cubicBezTo>
                        <a:pt x="2297" y="1875"/>
                        <a:pt x="2372" y="1915"/>
                        <a:pt x="2432" y="1915"/>
                      </a:cubicBezTo>
                      <a:cubicBezTo>
                        <a:pt x="3679" y="1915"/>
                        <a:pt x="3679" y="0"/>
                        <a:pt x="243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7574;p74"/>
                <p:cNvSpPr/>
                <p:nvPr/>
              </p:nvSpPr>
              <p:spPr>
                <a:xfrm>
                  <a:off x="567150" y="1058825"/>
                  <a:ext cx="9197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9" h="3643" extrusionOk="0">
                      <a:moveTo>
                        <a:pt x="2432" y="0"/>
                      </a:moveTo>
                      <a:cubicBezTo>
                        <a:pt x="1611" y="0"/>
                        <a:pt x="851" y="365"/>
                        <a:pt x="395" y="1034"/>
                      </a:cubicBezTo>
                      <a:cubicBezTo>
                        <a:pt x="0" y="1702"/>
                        <a:pt x="31" y="2553"/>
                        <a:pt x="517" y="3192"/>
                      </a:cubicBezTo>
                      <a:cubicBezTo>
                        <a:pt x="702" y="3479"/>
                        <a:pt x="1026" y="3642"/>
                        <a:pt x="1357" y="3642"/>
                      </a:cubicBezTo>
                      <a:cubicBezTo>
                        <a:pt x="1516" y="3642"/>
                        <a:pt x="1676" y="3605"/>
                        <a:pt x="1824" y="3526"/>
                      </a:cubicBezTo>
                      <a:cubicBezTo>
                        <a:pt x="2280" y="3253"/>
                        <a:pt x="2432" y="2675"/>
                        <a:pt x="2158" y="2219"/>
                      </a:cubicBezTo>
                      <a:cubicBezTo>
                        <a:pt x="2128" y="2158"/>
                        <a:pt x="2037" y="1976"/>
                        <a:pt x="2128" y="1915"/>
                      </a:cubicBezTo>
                      <a:cubicBezTo>
                        <a:pt x="2158" y="1885"/>
                        <a:pt x="2192" y="1875"/>
                        <a:pt x="2227" y="1875"/>
                      </a:cubicBezTo>
                      <a:cubicBezTo>
                        <a:pt x="2297" y="1875"/>
                        <a:pt x="2371" y="1915"/>
                        <a:pt x="2432" y="1915"/>
                      </a:cubicBezTo>
                      <a:cubicBezTo>
                        <a:pt x="3678" y="1915"/>
                        <a:pt x="3678" y="0"/>
                        <a:pt x="243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7575;p74"/>
                <p:cNvSpPr/>
                <p:nvPr/>
              </p:nvSpPr>
              <p:spPr>
                <a:xfrm>
                  <a:off x="1875675" y="526175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3" y="698"/>
                      </a:cubicBezTo>
                      <a:cubicBezTo>
                        <a:pt x="1" y="1215"/>
                        <a:pt x="305" y="1731"/>
                        <a:pt x="791" y="1853"/>
                      </a:cubicBezTo>
                      <a:cubicBezTo>
                        <a:pt x="1399" y="2096"/>
                        <a:pt x="2068" y="2187"/>
                        <a:pt x="2706" y="2187"/>
                      </a:cubicBezTo>
                      <a:cubicBezTo>
                        <a:pt x="3983" y="2187"/>
                        <a:pt x="3983" y="303"/>
                        <a:pt x="2706" y="303"/>
                      </a:cubicBezTo>
                      <a:cubicBezTo>
                        <a:pt x="2220" y="303"/>
                        <a:pt x="1764" y="212"/>
                        <a:pt x="1308" y="29"/>
                      </a:cubicBezTo>
                      <a:cubicBezTo>
                        <a:pt x="1226" y="10"/>
                        <a:pt x="1144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7576;p74"/>
                <p:cNvSpPr/>
                <p:nvPr/>
              </p:nvSpPr>
              <p:spPr>
                <a:xfrm>
                  <a:off x="1752575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0"/>
                      </a:moveTo>
                      <a:cubicBezTo>
                        <a:pt x="620" y="0"/>
                        <a:pt x="247" y="277"/>
                        <a:pt x="122" y="678"/>
                      </a:cubicBezTo>
                      <a:cubicBezTo>
                        <a:pt x="1" y="1195"/>
                        <a:pt x="305" y="1711"/>
                        <a:pt x="791" y="1863"/>
                      </a:cubicBezTo>
                      <a:cubicBezTo>
                        <a:pt x="1612" y="2198"/>
                        <a:pt x="2493" y="2411"/>
                        <a:pt x="3405" y="2471"/>
                      </a:cubicBezTo>
                      <a:cubicBezTo>
                        <a:pt x="3415" y="2472"/>
                        <a:pt x="3424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5" y="526"/>
                        <a:pt x="1976" y="313"/>
                        <a:pt x="1308" y="40"/>
                      </a:cubicBezTo>
                      <a:cubicBezTo>
                        <a:pt x="1217" y="13"/>
                        <a:pt x="1126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7577;p74"/>
                <p:cNvSpPr/>
                <p:nvPr/>
              </p:nvSpPr>
              <p:spPr>
                <a:xfrm>
                  <a:off x="1566400" y="482825"/>
                  <a:ext cx="41075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3" h="480" extrusionOk="0">
                      <a:moveTo>
                        <a:pt x="1" y="0"/>
                      </a:moveTo>
                      <a:cubicBezTo>
                        <a:pt x="177" y="302"/>
                        <a:pt x="499" y="480"/>
                        <a:pt x="847" y="480"/>
                      </a:cubicBezTo>
                      <a:cubicBezTo>
                        <a:pt x="919" y="480"/>
                        <a:pt x="992" y="472"/>
                        <a:pt x="1065" y="456"/>
                      </a:cubicBezTo>
                      <a:cubicBezTo>
                        <a:pt x="1308" y="365"/>
                        <a:pt x="1520" y="213"/>
                        <a:pt x="164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7578;p74"/>
                <p:cNvSpPr/>
                <p:nvPr/>
              </p:nvSpPr>
              <p:spPr>
                <a:xfrm>
                  <a:off x="2227500" y="592025"/>
                  <a:ext cx="115550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2" h="2472" extrusionOk="0">
                      <a:moveTo>
                        <a:pt x="1037" y="0"/>
                      </a:moveTo>
                      <a:cubicBezTo>
                        <a:pt x="621" y="0"/>
                        <a:pt x="248" y="277"/>
                        <a:pt x="123" y="678"/>
                      </a:cubicBezTo>
                      <a:cubicBezTo>
                        <a:pt x="1" y="1195"/>
                        <a:pt x="305" y="1711"/>
                        <a:pt x="791" y="1863"/>
                      </a:cubicBezTo>
                      <a:cubicBezTo>
                        <a:pt x="1612" y="2198"/>
                        <a:pt x="2493" y="2411"/>
                        <a:pt x="3405" y="2471"/>
                      </a:cubicBezTo>
                      <a:cubicBezTo>
                        <a:pt x="3415" y="2472"/>
                        <a:pt x="3425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6" y="526"/>
                        <a:pt x="1977" y="313"/>
                        <a:pt x="1308" y="40"/>
                      </a:cubicBezTo>
                      <a:cubicBezTo>
                        <a:pt x="1217" y="13"/>
                        <a:pt x="1126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7579;p74"/>
                <p:cNvSpPr/>
                <p:nvPr/>
              </p:nvSpPr>
              <p:spPr>
                <a:xfrm>
                  <a:off x="2182675" y="715225"/>
                  <a:ext cx="82100" cy="6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9" extrusionOk="0">
                      <a:moveTo>
                        <a:pt x="2386" y="1"/>
                      </a:moveTo>
                      <a:cubicBezTo>
                        <a:pt x="2361" y="1"/>
                        <a:pt x="2336" y="2"/>
                        <a:pt x="2311" y="5"/>
                      </a:cubicBezTo>
                      <a:cubicBezTo>
                        <a:pt x="2128" y="5"/>
                        <a:pt x="1946" y="36"/>
                        <a:pt x="1764" y="157"/>
                      </a:cubicBezTo>
                      <a:cubicBezTo>
                        <a:pt x="1733" y="188"/>
                        <a:pt x="1672" y="218"/>
                        <a:pt x="1642" y="279"/>
                      </a:cubicBezTo>
                      <a:cubicBezTo>
                        <a:pt x="1581" y="340"/>
                        <a:pt x="1490" y="401"/>
                        <a:pt x="1429" y="461"/>
                      </a:cubicBezTo>
                      <a:cubicBezTo>
                        <a:pt x="1399" y="461"/>
                        <a:pt x="1368" y="492"/>
                        <a:pt x="1338" y="522"/>
                      </a:cubicBezTo>
                      <a:cubicBezTo>
                        <a:pt x="1277" y="552"/>
                        <a:pt x="1186" y="613"/>
                        <a:pt x="1125" y="644"/>
                      </a:cubicBezTo>
                      <a:cubicBezTo>
                        <a:pt x="1034" y="674"/>
                        <a:pt x="973" y="674"/>
                        <a:pt x="882" y="704"/>
                      </a:cubicBezTo>
                      <a:cubicBezTo>
                        <a:pt x="305" y="856"/>
                        <a:pt x="1" y="1525"/>
                        <a:pt x="305" y="2042"/>
                      </a:cubicBezTo>
                      <a:cubicBezTo>
                        <a:pt x="335" y="2163"/>
                        <a:pt x="426" y="2255"/>
                        <a:pt x="517" y="2346"/>
                      </a:cubicBezTo>
                      <a:cubicBezTo>
                        <a:pt x="578" y="2376"/>
                        <a:pt x="609" y="2407"/>
                        <a:pt x="669" y="2437"/>
                      </a:cubicBezTo>
                      <a:cubicBezTo>
                        <a:pt x="821" y="2528"/>
                        <a:pt x="1004" y="2559"/>
                        <a:pt x="1186" y="2559"/>
                      </a:cubicBezTo>
                      <a:cubicBezTo>
                        <a:pt x="1277" y="2559"/>
                        <a:pt x="1338" y="2528"/>
                        <a:pt x="1399" y="2528"/>
                      </a:cubicBezTo>
                      <a:cubicBezTo>
                        <a:pt x="2007" y="2376"/>
                        <a:pt x="2554" y="2072"/>
                        <a:pt x="2979" y="1616"/>
                      </a:cubicBezTo>
                      <a:cubicBezTo>
                        <a:pt x="3192" y="1404"/>
                        <a:pt x="3283" y="1069"/>
                        <a:pt x="3223" y="765"/>
                      </a:cubicBezTo>
                      <a:cubicBezTo>
                        <a:pt x="3223" y="644"/>
                        <a:pt x="3162" y="522"/>
                        <a:pt x="3101" y="431"/>
                      </a:cubicBezTo>
                      <a:cubicBezTo>
                        <a:pt x="3071" y="370"/>
                        <a:pt x="3010" y="309"/>
                        <a:pt x="2979" y="279"/>
                      </a:cubicBezTo>
                      <a:cubicBezTo>
                        <a:pt x="2816" y="115"/>
                        <a:pt x="2603" y="1"/>
                        <a:pt x="238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7580;p74"/>
                <p:cNvSpPr/>
                <p:nvPr/>
              </p:nvSpPr>
              <p:spPr>
                <a:xfrm>
                  <a:off x="1707750" y="715225"/>
                  <a:ext cx="82100" cy="6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9" extrusionOk="0">
                      <a:moveTo>
                        <a:pt x="2386" y="1"/>
                      </a:moveTo>
                      <a:cubicBezTo>
                        <a:pt x="2361" y="1"/>
                        <a:pt x="2335" y="2"/>
                        <a:pt x="2310" y="5"/>
                      </a:cubicBezTo>
                      <a:cubicBezTo>
                        <a:pt x="2128" y="5"/>
                        <a:pt x="1946" y="36"/>
                        <a:pt x="1763" y="157"/>
                      </a:cubicBezTo>
                      <a:cubicBezTo>
                        <a:pt x="1733" y="188"/>
                        <a:pt x="1672" y="218"/>
                        <a:pt x="1642" y="279"/>
                      </a:cubicBezTo>
                      <a:cubicBezTo>
                        <a:pt x="1581" y="340"/>
                        <a:pt x="1490" y="401"/>
                        <a:pt x="1429" y="461"/>
                      </a:cubicBezTo>
                      <a:cubicBezTo>
                        <a:pt x="1398" y="461"/>
                        <a:pt x="1368" y="492"/>
                        <a:pt x="1338" y="522"/>
                      </a:cubicBezTo>
                      <a:cubicBezTo>
                        <a:pt x="1277" y="552"/>
                        <a:pt x="1186" y="613"/>
                        <a:pt x="1095" y="644"/>
                      </a:cubicBezTo>
                      <a:cubicBezTo>
                        <a:pt x="1034" y="674"/>
                        <a:pt x="973" y="674"/>
                        <a:pt x="882" y="704"/>
                      </a:cubicBezTo>
                      <a:cubicBezTo>
                        <a:pt x="304" y="856"/>
                        <a:pt x="0" y="1525"/>
                        <a:pt x="304" y="2042"/>
                      </a:cubicBezTo>
                      <a:cubicBezTo>
                        <a:pt x="335" y="2163"/>
                        <a:pt x="426" y="2255"/>
                        <a:pt x="517" y="2346"/>
                      </a:cubicBezTo>
                      <a:cubicBezTo>
                        <a:pt x="578" y="2376"/>
                        <a:pt x="608" y="2407"/>
                        <a:pt x="669" y="2437"/>
                      </a:cubicBezTo>
                      <a:cubicBezTo>
                        <a:pt x="821" y="2528"/>
                        <a:pt x="1003" y="2559"/>
                        <a:pt x="1186" y="2559"/>
                      </a:cubicBezTo>
                      <a:cubicBezTo>
                        <a:pt x="1277" y="2559"/>
                        <a:pt x="1338" y="2528"/>
                        <a:pt x="1398" y="2528"/>
                      </a:cubicBezTo>
                      <a:cubicBezTo>
                        <a:pt x="2006" y="2376"/>
                        <a:pt x="2554" y="2072"/>
                        <a:pt x="2979" y="1616"/>
                      </a:cubicBezTo>
                      <a:cubicBezTo>
                        <a:pt x="3192" y="1404"/>
                        <a:pt x="3283" y="1069"/>
                        <a:pt x="3222" y="765"/>
                      </a:cubicBezTo>
                      <a:cubicBezTo>
                        <a:pt x="3222" y="644"/>
                        <a:pt x="3161" y="522"/>
                        <a:pt x="3101" y="431"/>
                      </a:cubicBezTo>
                      <a:cubicBezTo>
                        <a:pt x="3070" y="370"/>
                        <a:pt x="3009" y="309"/>
                        <a:pt x="2979" y="279"/>
                      </a:cubicBezTo>
                      <a:cubicBezTo>
                        <a:pt x="2816" y="115"/>
                        <a:pt x="2603" y="1"/>
                        <a:pt x="238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7581;p74"/>
                <p:cNvSpPr/>
                <p:nvPr/>
              </p:nvSpPr>
              <p:spPr>
                <a:xfrm>
                  <a:off x="2178125" y="482825"/>
                  <a:ext cx="47125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" h="1513" extrusionOk="0">
                      <a:moveTo>
                        <a:pt x="0" y="0"/>
                      </a:moveTo>
                      <a:lnTo>
                        <a:pt x="0" y="578"/>
                      </a:lnTo>
                      <a:cubicBezTo>
                        <a:pt x="0" y="1201"/>
                        <a:pt x="471" y="1513"/>
                        <a:pt x="942" y="1513"/>
                      </a:cubicBezTo>
                      <a:cubicBezTo>
                        <a:pt x="1414" y="1513"/>
                        <a:pt x="1885" y="1201"/>
                        <a:pt x="1885" y="578"/>
                      </a:cubicBezTo>
                      <a:lnTo>
                        <a:pt x="188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7582;p74"/>
                <p:cNvSpPr/>
                <p:nvPr/>
              </p:nvSpPr>
              <p:spPr>
                <a:xfrm>
                  <a:off x="229515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0" y="0"/>
                      </a:moveTo>
                      <a:cubicBezTo>
                        <a:pt x="456" y="304"/>
                        <a:pt x="942" y="517"/>
                        <a:pt x="1459" y="608"/>
                      </a:cubicBezTo>
                      <a:cubicBezTo>
                        <a:pt x="1537" y="628"/>
                        <a:pt x="1616" y="637"/>
                        <a:pt x="1694" y="637"/>
                      </a:cubicBezTo>
                      <a:cubicBezTo>
                        <a:pt x="2102" y="637"/>
                        <a:pt x="2487" y="383"/>
                        <a:pt x="2614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7583;p74"/>
                <p:cNvSpPr/>
                <p:nvPr/>
              </p:nvSpPr>
              <p:spPr>
                <a:xfrm>
                  <a:off x="2350625" y="526175"/>
                  <a:ext cx="99550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" h="2188" extrusionOk="0">
                      <a:moveTo>
                        <a:pt x="1063" y="1"/>
                      </a:moveTo>
                      <a:cubicBezTo>
                        <a:pt x="636" y="1"/>
                        <a:pt x="250" y="263"/>
                        <a:pt x="122" y="698"/>
                      </a:cubicBezTo>
                      <a:cubicBezTo>
                        <a:pt x="0" y="1215"/>
                        <a:pt x="304" y="1731"/>
                        <a:pt x="790" y="1853"/>
                      </a:cubicBezTo>
                      <a:cubicBezTo>
                        <a:pt x="1398" y="2096"/>
                        <a:pt x="2067" y="2187"/>
                        <a:pt x="2705" y="2187"/>
                      </a:cubicBezTo>
                      <a:cubicBezTo>
                        <a:pt x="3982" y="2187"/>
                        <a:pt x="3982" y="303"/>
                        <a:pt x="2705" y="303"/>
                      </a:cubicBezTo>
                      <a:cubicBezTo>
                        <a:pt x="2219" y="303"/>
                        <a:pt x="1733" y="212"/>
                        <a:pt x="1307" y="29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7584;p74"/>
                <p:cNvSpPr/>
                <p:nvPr/>
              </p:nvSpPr>
              <p:spPr>
                <a:xfrm>
                  <a:off x="2102900" y="610475"/>
                  <a:ext cx="72200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4226" extrusionOk="0">
                      <a:moveTo>
                        <a:pt x="1064" y="1"/>
                      </a:moveTo>
                      <a:cubicBezTo>
                        <a:pt x="547" y="1"/>
                        <a:pt x="122" y="426"/>
                        <a:pt x="122" y="943"/>
                      </a:cubicBezTo>
                      <a:cubicBezTo>
                        <a:pt x="0" y="2068"/>
                        <a:pt x="243" y="3223"/>
                        <a:pt x="1185" y="3952"/>
                      </a:cubicBezTo>
                      <a:cubicBezTo>
                        <a:pt x="1368" y="4135"/>
                        <a:pt x="1603" y="4226"/>
                        <a:pt x="1843" y="4226"/>
                      </a:cubicBezTo>
                      <a:cubicBezTo>
                        <a:pt x="2082" y="4226"/>
                        <a:pt x="2325" y="4135"/>
                        <a:pt x="2523" y="3952"/>
                      </a:cubicBezTo>
                      <a:cubicBezTo>
                        <a:pt x="2888" y="3587"/>
                        <a:pt x="2888" y="2980"/>
                        <a:pt x="2523" y="2615"/>
                      </a:cubicBezTo>
                      <a:cubicBezTo>
                        <a:pt x="1945" y="2159"/>
                        <a:pt x="1945" y="1612"/>
                        <a:pt x="2006" y="943"/>
                      </a:cubicBezTo>
                      <a:cubicBezTo>
                        <a:pt x="2006" y="426"/>
                        <a:pt x="1581" y="1"/>
                        <a:pt x="1064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7585;p74"/>
                <p:cNvSpPr/>
                <p:nvPr/>
              </p:nvSpPr>
              <p:spPr>
                <a:xfrm>
                  <a:off x="1277650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0"/>
                      </a:moveTo>
                      <a:cubicBezTo>
                        <a:pt x="620" y="0"/>
                        <a:pt x="247" y="277"/>
                        <a:pt x="122" y="678"/>
                      </a:cubicBezTo>
                      <a:cubicBezTo>
                        <a:pt x="0" y="1195"/>
                        <a:pt x="304" y="1711"/>
                        <a:pt x="791" y="1863"/>
                      </a:cubicBezTo>
                      <a:cubicBezTo>
                        <a:pt x="1611" y="2198"/>
                        <a:pt x="2493" y="2411"/>
                        <a:pt x="3405" y="2471"/>
                      </a:cubicBezTo>
                      <a:cubicBezTo>
                        <a:pt x="3414" y="2472"/>
                        <a:pt x="3424" y="2472"/>
                        <a:pt x="3434" y="2472"/>
                      </a:cubicBezTo>
                      <a:cubicBezTo>
                        <a:pt x="4620" y="2472"/>
                        <a:pt x="4611" y="617"/>
                        <a:pt x="3405" y="587"/>
                      </a:cubicBezTo>
                      <a:cubicBezTo>
                        <a:pt x="2675" y="526"/>
                        <a:pt x="1976" y="313"/>
                        <a:pt x="1307" y="40"/>
                      </a:cubicBezTo>
                      <a:cubicBezTo>
                        <a:pt x="1216" y="13"/>
                        <a:pt x="1125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7586;p74"/>
                <p:cNvSpPr/>
                <p:nvPr/>
              </p:nvSpPr>
              <p:spPr>
                <a:xfrm>
                  <a:off x="1381275" y="693200"/>
                  <a:ext cx="1053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5" h="4707" extrusionOk="0">
                      <a:moveTo>
                        <a:pt x="3218" y="1"/>
                      </a:moveTo>
                      <a:cubicBezTo>
                        <a:pt x="2987" y="1"/>
                        <a:pt x="2762" y="97"/>
                        <a:pt x="2603" y="278"/>
                      </a:cubicBezTo>
                      <a:cubicBezTo>
                        <a:pt x="1722" y="1342"/>
                        <a:pt x="597" y="2163"/>
                        <a:pt x="202" y="3531"/>
                      </a:cubicBezTo>
                      <a:cubicBezTo>
                        <a:pt x="0" y="4245"/>
                        <a:pt x="583" y="4706"/>
                        <a:pt x="1151" y="4706"/>
                      </a:cubicBezTo>
                      <a:cubicBezTo>
                        <a:pt x="1525" y="4706"/>
                        <a:pt x="1893" y="4506"/>
                        <a:pt x="2026" y="4048"/>
                      </a:cubicBezTo>
                      <a:cubicBezTo>
                        <a:pt x="2086" y="3804"/>
                        <a:pt x="2208" y="3561"/>
                        <a:pt x="2360" y="3348"/>
                      </a:cubicBezTo>
                      <a:cubicBezTo>
                        <a:pt x="2786" y="2710"/>
                        <a:pt x="3454" y="2224"/>
                        <a:pt x="3941" y="1646"/>
                      </a:cubicBezTo>
                      <a:cubicBezTo>
                        <a:pt x="4093" y="1433"/>
                        <a:pt x="4184" y="1190"/>
                        <a:pt x="4214" y="947"/>
                      </a:cubicBezTo>
                      <a:cubicBezTo>
                        <a:pt x="4214" y="765"/>
                        <a:pt x="4153" y="582"/>
                        <a:pt x="4062" y="430"/>
                      </a:cubicBezTo>
                      <a:cubicBezTo>
                        <a:pt x="4032" y="400"/>
                        <a:pt x="3971" y="339"/>
                        <a:pt x="3941" y="278"/>
                      </a:cubicBezTo>
                      <a:cubicBezTo>
                        <a:pt x="3880" y="248"/>
                        <a:pt x="3849" y="218"/>
                        <a:pt x="3789" y="157"/>
                      </a:cubicBezTo>
                      <a:cubicBezTo>
                        <a:pt x="3697" y="96"/>
                        <a:pt x="3576" y="66"/>
                        <a:pt x="3454" y="35"/>
                      </a:cubicBezTo>
                      <a:cubicBezTo>
                        <a:pt x="3377" y="12"/>
                        <a:pt x="3297" y="1"/>
                        <a:pt x="3218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" name="Google Shape;7587;p74"/>
                <p:cNvSpPr/>
                <p:nvPr/>
              </p:nvSpPr>
              <p:spPr>
                <a:xfrm>
                  <a:off x="1400750" y="526175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2" y="698"/>
                      </a:cubicBezTo>
                      <a:cubicBezTo>
                        <a:pt x="0" y="1215"/>
                        <a:pt x="304" y="1731"/>
                        <a:pt x="791" y="1853"/>
                      </a:cubicBezTo>
                      <a:cubicBezTo>
                        <a:pt x="1399" y="2096"/>
                        <a:pt x="2067" y="2187"/>
                        <a:pt x="2706" y="2187"/>
                      </a:cubicBezTo>
                      <a:cubicBezTo>
                        <a:pt x="3982" y="2187"/>
                        <a:pt x="3982" y="303"/>
                        <a:pt x="2706" y="303"/>
                      </a:cubicBezTo>
                      <a:cubicBezTo>
                        <a:pt x="2219" y="303"/>
                        <a:pt x="1763" y="212"/>
                        <a:pt x="1307" y="29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" name="Google Shape;7588;p74"/>
                <p:cNvSpPr/>
                <p:nvPr/>
              </p:nvSpPr>
              <p:spPr>
                <a:xfrm>
                  <a:off x="1232800" y="715350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1" y="0"/>
                      </a:moveTo>
                      <a:cubicBezTo>
                        <a:pt x="2129" y="0"/>
                        <a:pt x="1946" y="61"/>
                        <a:pt x="1794" y="152"/>
                      </a:cubicBezTo>
                      <a:cubicBezTo>
                        <a:pt x="1734" y="183"/>
                        <a:pt x="1673" y="213"/>
                        <a:pt x="1642" y="274"/>
                      </a:cubicBezTo>
                      <a:cubicBezTo>
                        <a:pt x="1582" y="335"/>
                        <a:pt x="1490" y="396"/>
                        <a:pt x="1430" y="456"/>
                      </a:cubicBezTo>
                      <a:cubicBezTo>
                        <a:pt x="1399" y="456"/>
                        <a:pt x="1369" y="487"/>
                        <a:pt x="1338" y="517"/>
                      </a:cubicBezTo>
                      <a:cubicBezTo>
                        <a:pt x="1278" y="547"/>
                        <a:pt x="1186" y="608"/>
                        <a:pt x="1126" y="639"/>
                      </a:cubicBezTo>
                      <a:cubicBezTo>
                        <a:pt x="1034" y="669"/>
                        <a:pt x="974" y="669"/>
                        <a:pt x="882" y="699"/>
                      </a:cubicBezTo>
                      <a:cubicBezTo>
                        <a:pt x="305" y="851"/>
                        <a:pt x="1" y="1520"/>
                        <a:pt x="305" y="2037"/>
                      </a:cubicBezTo>
                      <a:cubicBezTo>
                        <a:pt x="335" y="2158"/>
                        <a:pt x="427" y="2250"/>
                        <a:pt x="518" y="2341"/>
                      </a:cubicBezTo>
                      <a:cubicBezTo>
                        <a:pt x="578" y="2371"/>
                        <a:pt x="609" y="2402"/>
                        <a:pt x="670" y="2432"/>
                      </a:cubicBezTo>
                      <a:cubicBezTo>
                        <a:pt x="822" y="2523"/>
                        <a:pt x="1004" y="2554"/>
                        <a:pt x="1217" y="2554"/>
                      </a:cubicBezTo>
                      <a:cubicBezTo>
                        <a:pt x="1278" y="2554"/>
                        <a:pt x="1338" y="2523"/>
                        <a:pt x="1399" y="2523"/>
                      </a:cubicBezTo>
                      <a:cubicBezTo>
                        <a:pt x="2007" y="2371"/>
                        <a:pt x="2554" y="2067"/>
                        <a:pt x="2980" y="1611"/>
                      </a:cubicBezTo>
                      <a:cubicBezTo>
                        <a:pt x="3193" y="1399"/>
                        <a:pt x="3284" y="1064"/>
                        <a:pt x="3223" y="760"/>
                      </a:cubicBezTo>
                      <a:cubicBezTo>
                        <a:pt x="3223" y="639"/>
                        <a:pt x="3162" y="517"/>
                        <a:pt x="3101" y="426"/>
                      </a:cubicBezTo>
                      <a:cubicBezTo>
                        <a:pt x="3071" y="365"/>
                        <a:pt x="3010" y="304"/>
                        <a:pt x="2980" y="274"/>
                      </a:cubicBezTo>
                      <a:cubicBezTo>
                        <a:pt x="2797" y="92"/>
                        <a:pt x="2554" y="0"/>
                        <a:pt x="231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7589;p74"/>
                <p:cNvSpPr/>
                <p:nvPr/>
              </p:nvSpPr>
              <p:spPr>
                <a:xfrm>
                  <a:off x="1515050" y="707425"/>
                  <a:ext cx="95400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6" h="2027" extrusionOk="0">
                      <a:moveTo>
                        <a:pt x="2173" y="1"/>
                      </a:moveTo>
                      <a:cubicBezTo>
                        <a:pt x="1698" y="1"/>
                        <a:pt x="1223" y="62"/>
                        <a:pt x="748" y="165"/>
                      </a:cubicBezTo>
                      <a:cubicBezTo>
                        <a:pt x="353" y="257"/>
                        <a:pt x="109" y="591"/>
                        <a:pt x="79" y="986"/>
                      </a:cubicBezTo>
                      <a:cubicBezTo>
                        <a:pt x="0" y="1563"/>
                        <a:pt x="441" y="2026"/>
                        <a:pt x="973" y="2026"/>
                      </a:cubicBezTo>
                      <a:cubicBezTo>
                        <a:pt x="1059" y="2026"/>
                        <a:pt x="1146" y="2014"/>
                        <a:pt x="1234" y="1989"/>
                      </a:cubicBezTo>
                      <a:cubicBezTo>
                        <a:pt x="1587" y="1930"/>
                        <a:pt x="1941" y="1897"/>
                        <a:pt x="2286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2" y="1929"/>
                        <a:pt x="2879" y="1930"/>
                        <a:pt x="2897" y="1930"/>
                      </a:cubicBezTo>
                      <a:cubicBezTo>
                        <a:pt x="3419" y="1930"/>
                        <a:pt x="3816" y="1485"/>
                        <a:pt x="3757" y="956"/>
                      </a:cubicBezTo>
                      <a:cubicBezTo>
                        <a:pt x="3786" y="456"/>
                        <a:pt x="3390" y="42"/>
                        <a:pt x="2897" y="42"/>
                      </a:cubicBezTo>
                      <a:cubicBezTo>
                        <a:pt x="2880" y="42"/>
                        <a:pt x="2862" y="43"/>
                        <a:pt x="2845" y="44"/>
                      </a:cubicBezTo>
                      <a:cubicBezTo>
                        <a:pt x="2621" y="15"/>
                        <a:pt x="2397" y="1"/>
                        <a:pt x="217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" name="Google Shape;7590;p74"/>
                <p:cNvSpPr/>
                <p:nvPr/>
              </p:nvSpPr>
              <p:spPr>
                <a:xfrm>
                  <a:off x="1627950" y="610475"/>
                  <a:ext cx="72225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9" h="4226" extrusionOk="0">
                      <a:moveTo>
                        <a:pt x="1065" y="1"/>
                      </a:moveTo>
                      <a:cubicBezTo>
                        <a:pt x="548" y="1"/>
                        <a:pt x="122" y="426"/>
                        <a:pt x="122" y="943"/>
                      </a:cubicBezTo>
                      <a:cubicBezTo>
                        <a:pt x="1" y="2068"/>
                        <a:pt x="244" y="3223"/>
                        <a:pt x="1186" y="3952"/>
                      </a:cubicBezTo>
                      <a:cubicBezTo>
                        <a:pt x="1369" y="4135"/>
                        <a:pt x="1604" y="4226"/>
                        <a:pt x="1843" y="4226"/>
                      </a:cubicBezTo>
                      <a:cubicBezTo>
                        <a:pt x="2083" y="4226"/>
                        <a:pt x="2326" y="4135"/>
                        <a:pt x="2524" y="3952"/>
                      </a:cubicBezTo>
                      <a:cubicBezTo>
                        <a:pt x="2888" y="3587"/>
                        <a:pt x="2888" y="2980"/>
                        <a:pt x="2524" y="2615"/>
                      </a:cubicBezTo>
                      <a:cubicBezTo>
                        <a:pt x="1946" y="2159"/>
                        <a:pt x="1946" y="1612"/>
                        <a:pt x="2007" y="943"/>
                      </a:cubicBezTo>
                      <a:cubicBezTo>
                        <a:pt x="2007" y="426"/>
                        <a:pt x="1581" y="1"/>
                        <a:pt x="1065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" name="Google Shape;7591;p74"/>
                <p:cNvSpPr/>
                <p:nvPr/>
              </p:nvSpPr>
              <p:spPr>
                <a:xfrm>
                  <a:off x="2041350" y="482825"/>
                  <a:ext cx="41050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480" extrusionOk="0">
                      <a:moveTo>
                        <a:pt x="0" y="0"/>
                      </a:moveTo>
                      <a:cubicBezTo>
                        <a:pt x="176" y="302"/>
                        <a:pt x="499" y="480"/>
                        <a:pt x="846" y="480"/>
                      </a:cubicBezTo>
                      <a:cubicBezTo>
                        <a:pt x="918" y="480"/>
                        <a:pt x="991" y="472"/>
                        <a:pt x="1064" y="456"/>
                      </a:cubicBezTo>
                      <a:cubicBezTo>
                        <a:pt x="1307" y="365"/>
                        <a:pt x="1520" y="213"/>
                        <a:pt x="164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" name="Google Shape;7592;p74"/>
                <p:cNvSpPr/>
                <p:nvPr/>
              </p:nvSpPr>
              <p:spPr>
                <a:xfrm>
                  <a:off x="1702425" y="482825"/>
                  <a:ext cx="47900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6" h="1513" extrusionOk="0">
                      <a:moveTo>
                        <a:pt x="1" y="0"/>
                      </a:moveTo>
                      <a:lnTo>
                        <a:pt x="1" y="578"/>
                      </a:lnTo>
                      <a:cubicBezTo>
                        <a:pt x="1" y="1201"/>
                        <a:pt x="479" y="1513"/>
                        <a:pt x="958" y="1513"/>
                      </a:cubicBezTo>
                      <a:cubicBezTo>
                        <a:pt x="1437" y="1513"/>
                        <a:pt x="1915" y="1201"/>
                        <a:pt x="1915" y="578"/>
                      </a:cubicBezTo>
                      <a:lnTo>
                        <a:pt x="191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7593;p74"/>
                <p:cNvSpPr/>
                <p:nvPr/>
              </p:nvSpPr>
              <p:spPr>
                <a:xfrm>
                  <a:off x="1989975" y="707425"/>
                  <a:ext cx="94675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7" h="2027" extrusionOk="0">
                      <a:moveTo>
                        <a:pt x="2173" y="1"/>
                      </a:moveTo>
                      <a:cubicBezTo>
                        <a:pt x="1698" y="1"/>
                        <a:pt x="1223" y="62"/>
                        <a:pt x="748" y="165"/>
                      </a:cubicBezTo>
                      <a:cubicBezTo>
                        <a:pt x="353" y="257"/>
                        <a:pt x="110" y="591"/>
                        <a:pt x="79" y="986"/>
                      </a:cubicBezTo>
                      <a:cubicBezTo>
                        <a:pt x="1" y="1563"/>
                        <a:pt x="442" y="2026"/>
                        <a:pt x="974" y="2026"/>
                      </a:cubicBezTo>
                      <a:cubicBezTo>
                        <a:pt x="1059" y="2026"/>
                        <a:pt x="1146" y="2014"/>
                        <a:pt x="1234" y="1989"/>
                      </a:cubicBezTo>
                      <a:cubicBezTo>
                        <a:pt x="1588" y="1930"/>
                        <a:pt x="1941" y="1897"/>
                        <a:pt x="2286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2" y="1929"/>
                        <a:pt x="2878" y="1930"/>
                        <a:pt x="2894" y="1930"/>
                      </a:cubicBezTo>
                      <a:cubicBezTo>
                        <a:pt x="3389" y="1930"/>
                        <a:pt x="3787" y="1486"/>
                        <a:pt x="3757" y="986"/>
                      </a:cubicBezTo>
                      <a:cubicBezTo>
                        <a:pt x="3787" y="486"/>
                        <a:pt x="3389" y="42"/>
                        <a:pt x="2894" y="42"/>
                      </a:cubicBezTo>
                      <a:cubicBezTo>
                        <a:pt x="2878" y="42"/>
                        <a:pt x="2862" y="43"/>
                        <a:pt x="2845" y="44"/>
                      </a:cubicBezTo>
                      <a:cubicBezTo>
                        <a:pt x="2621" y="15"/>
                        <a:pt x="2397" y="1"/>
                        <a:pt x="217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7594;p74"/>
                <p:cNvSpPr/>
                <p:nvPr/>
              </p:nvSpPr>
              <p:spPr>
                <a:xfrm>
                  <a:off x="1345275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1" y="0"/>
                      </a:moveTo>
                      <a:cubicBezTo>
                        <a:pt x="456" y="304"/>
                        <a:pt x="943" y="517"/>
                        <a:pt x="1460" y="608"/>
                      </a:cubicBezTo>
                      <a:cubicBezTo>
                        <a:pt x="1538" y="628"/>
                        <a:pt x="1617" y="637"/>
                        <a:pt x="1695" y="637"/>
                      </a:cubicBezTo>
                      <a:cubicBezTo>
                        <a:pt x="2103" y="637"/>
                        <a:pt x="2487" y="383"/>
                        <a:pt x="261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7595;p74"/>
                <p:cNvSpPr/>
                <p:nvPr/>
              </p:nvSpPr>
              <p:spPr>
                <a:xfrm>
                  <a:off x="611975" y="1285050"/>
                  <a:ext cx="80325" cy="5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3" h="2208" extrusionOk="0">
                      <a:moveTo>
                        <a:pt x="1039" y="0"/>
                      </a:moveTo>
                      <a:cubicBezTo>
                        <a:pt x="622" y="0"/>
                        <a:pt x="253" y="282"/>
                        <a:pt x="153" y="708"/>
                      </a:cubicBezTo>
                      <a:cubicBezTo>
                        <a:pt x="1" y="1194"/>
                        <a:pt x="305" y="1711"/>
                        <a:pt x="791" y="1863"/>
                      </a:cubicBezTo>
                      <a:cubicBezTo>
                        <a:pt x="1065" y="1954"/>
                        <a:pt x="1308" y="2076"/>
                        <a:pt x="1581" y="2167"/>
                      </a:cubicBezTo>
                      <a:cubicBezTo>
                        <a:pt x="1683" y="2195"/>
                        <a:pt x="1779" y="2208"/>
                        <a:pt x="1870" y="2208"/>
                      </a:cubicBezTo>
                      <a:cubicBezTo>
                        <a:pt x="2871" y="2208"/>
                        <a:pt x="3212" y="650"/>
                        <a:pt x="2098" y="343"/>
                      </a:cubicBezTo>
                      <a:cubicBezTo>
                        <a:pt x="1824" y="252"/>
                        <a:pt x="1581" y="131"/>
                        <a:pt x="1308" y="39"/>
                      </a:cubicBezTo>
                      <a:cubicBezTo>
                        <a:pt x="1217" y="13"/>
                        <a:pt x="1127" y="0"/>
                        <a:pt x="103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7596;p74"/>
                <p:cNvSpPr/>
                <p:nvPr/>
              </p:nvSpPr>
              <p:spPr>
                <a:xfrm>
                  <a:off x="518025" y="841425"/>
                  <a:ext cx="70625" cy="9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5" h="3899" extrusionOk="0">
                      <a:moveTo>
                        <a:pt x="1659" y="0"/>
                      </a:moveTo>
                      <a:cubicBezTo>
                        <a:pt x="1283" y="0"/>
                        <a:pt x="912" y="203"/>
                        <a:pt x="780" y="672"/>
                      </a:cubicBezTo>
                      <a:cubicBezTo>
                        <a:pt x="598" y="1371"/>
                        <a:pt x="415" y="2040"/>
                        <a:pt x="202" y="2739"/>
                      </a:cubicBezTo>
                      <a:cubicBezTo>
                        <a:pt x="1" y="3434"/>
                        <a:pt x="583" y="3899"/>
                        <a:pt x="1150" y="3899"/>
                      </a:cubicBezTo>
                      <a:cubicBezTo>
                        <a:pt x="1525" y="3899"/>
                        <a:pt x="1893" y="3696"/>
                        <a:pt x="2026" y="3225"/>
                      </a:cubicBezTo>
                      <a:cubicBezTo>
                        <a:pt x="2239" y="2556"/>
                        <a:pt x="2421" y="1857"/>
                        <a:pt x="2604" y="1188"/>
                      </a:cubicBezTo>
                      <a:cubicBezTo>
                        <a:pt x="2824" y="472"/>
                        <a:pt x="2234" y="0"/>
                        <a:pt x="165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7597;p74"/>
                <p:cNvSpPr/>
                <p:nvPr/>
              </p:nvSpPr>
              <p:spPr>
                <a:xfrm>
                  <a:off x="678100" y="1085425"/>
                  <a:ext cx="72200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4226" extrusionOk="0">
                      <a:moveTo>
                        <a:pt x="1064" y="0"/>
                      </a:moveTo>
                      <a:cubicBezTo>
                        <a:pt x="547" y="0"/>
                        <a:pt x="122" y="426"/>
                        <a:pt x="122" y="942"/>
                      </a:cubicBezTo>
                      <a:cubicBezTo>
                        <a:pt x="0" y="2067"/>
                        <a:pt x="274" y="3222"/>
                        <a:pt x="1186" y="3951"/>
                      </a:cubicBezTo>
                      <a:cubicBezTo>
                        <a:pt x="1368" y="4134"/>
                        <a:pt x="1603" y="4225"/>
                        <a:pt x="1843" y="4225"/>
                      </a:cubicBezTo>
                      <a:cubicBezTo>
                        <a:pt x="2082" y="4225"/>
                        <a:pt x="2325" y="4134"/>
                        <a:pt x="2523" y="3951"/>
                      </a:cubicBezTo>
                      <a:cubicBezTo>
                        <a:pt x="2888" y="3587"/>
                        <a:pt x="2888" y="2979"/>
                        <a:pt x="2523" y="2614"/>
                      </a:cubicBezTo>
                      <a:cubicBezTo>
                        <a:pt x="1945" y="2158"/>
                        <a:pt x="1945" y="1611"/>
                        <a:pt x="2006" y="942"/>
                      </a:cubicBezTo>
                      <a:cubicBezTo>
                        <a:pt x="2006" y="426"/>
                        <a:pt x="1581" y="0"/>
                        <a:pt x="1064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7598;p74"/>
                <p:cNvSpPr/>
                <p:nvPr/>
              </p:nvSpPr>
              <p:spPr>
                <a:xfrm>
                  <a:off x="678100" y="610475"/>
                  <a:ext cx="72200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4226" extrusionOk="0">
                      <a:moveTo>
                        <a:pt x="1064" y="1"/>
                      </a:moveTo>
                      <a:cubicBezTo>
                        <a:pt x="547" y="1"/>
                        <a:pt x="122" y="426"/>
                        <a:pt x="122" y="943"/>
                      </a:cubicBezTo>
                      <a:cubicBezTo>
                        <a:pt x="0" y="2068"/>
                        <a:pt x="243" y="3223"/>
                        <a:pt x="1186" y="3952"/>
                      </a:cubicBezTo>
                      <a:cubicBezTo>
                        <a:pt x="1368" y="4135"/>
                        <a:pt x="1603" y="4226"/>
                        <a:pt x="1843" y="4226"/>
                      </a:cubicBezTo>
                      <a:cubicBezTo>
                        <a:pt x="2082" y="4226"/>
                        <a:pt x="2325" y="4135"/>
                        <a:pt x="2523" y="3952"/>
                      </a:cubicBezTo>
                      <a:cubicBezTo>
                        <a:pt x="2888" y="3587"/>
                        <a:pt x="2888" y="2980"/>
                        <a:pt x="2523" y="2615"/>
                      </a:cubicBezTo>
                      <a:cubicBezTo>
                        <a:pt x="1945" y="2159"/>
                        <a:pt x="1945" y="1612"/>
                        <a:pt x="2006" y="943"/>
                      </a:cubicBezTo>
                      <a:cubicBezTo>
                        <a:pt x="2006" y="426"/>
                        <a:pt x="1581" y="1"/>
                        <a:pt x="1064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7599;p74"/>
                <p:cNvSpPr/>
                <p:nvPr/>
              </p:nvSpPr>
              <p:spPr>
                <a:xfrm>
                  <a:off x="450875" y="1001100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3" y="698"/>
                      </a:cubicBezTo>
                      <a:cubicBezTo>
                        <a:pt x="1" y="1215"/>
                        <a:pt x="305" y="1732"/>
                        <a:pt x="791" y="1853"/>
                      </a:cubicBezTo>
                      <a:cubicBezTo>
                        <a:pt x="1399" y="2096"/>
                        <a:pt x="2068" y="2188"/>
                        <a:pt x="2706" y="2188"/>
                      </a:cubicBezTo>
                      <a:cubicBezTo>
                        <a:pt x="3983" y="2188"/>
                        <a:pt x="3983" y="303"/>
                        <a:pt x="2706" y="303"/>
                      </a:cubicBezTo>
                      <a:cubicBezTo>
                        <a:pt x="2220" y="303"/>
                        <a:pt x="1764" y="212"/>
                        <a:pt x="1308" y="30"/>
                      </a:cubicBezTo>
                      <a:cubicBezTo>
                        <a:pt x="1226" y="10"/>
                        <a:pt x="1144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7600;p74"/>
                <p:cNvSpPr/>
                <p:nvPr/>
              </p:nvSpPr>
              <p:spPr>
                <a:xfrm>
                  <a:off x="616550" y="482825"/>
                  <a:ext cx="41050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480" extrusionOk="0">
                      <a:moveTo>
                        <a:pt x="0" y="0"/>
                      </a:moveTo>
                      <a:cubicBezTo>
                        <a:pt x="176" y="302"/>
                        <a:pt x="499" y="480"/>
                        <a:pt x="846" y="480"/>
                      </a:cubicBezTo>
                      <a:cubicBezTo>
                        <a:pt x="918" y="480"/>
                        <a:pt x="991" y="472"/>
                        <a:pt x="1064" y="456"/>
                      </a:cubicBezTo>
                      <a:cubicBezTo>
                        <a:pt x="1307" y="365"/>
                        <a:pt x="1520" y="213"/>
                        <a:pt x="164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7601;p74"/>
                <p:cNvSpPr/>
                <p:nvPr/>
              </p:nvSpPr>
              <p:spPr>
                <a:xfrm>
                  <a:off x="282950" y="1190275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0" y="1"/>
                      </a:moveTo>
                      <a:cubicBezTo>
                        <a:pt x="2128" y="1"/>
                        <a:pt x="1946" y="61"/>
                        <a:pt x="1763" y="153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51" y="335"/>
                        <a:pt x="1490" y="396"/>
                        <a:pt x="1429" y="457"/>
                      </a:cubicBezTo>
                      <a:cubicBezTo>
                        <a:pt x="1399" y="487"/>
                        <a:pt x="1368" y="487"/>
                        <a:pt x="1338" y="517"/>
                      </a:cubicBezTo>
                      <a:cubicBezTo>
                        <a:pt x="1277" y="548"/>
                        <a:pt x="1186" y="609"/>
                        <a:pt x="1095" y="639"/>
                      </a:cubicBezTo>
                      <a:cubicBezTo>
                        <a:pt x="1034" y="669"/>
                        <a:pt x="973" y="700"/>
                        <a:pt x="882" y="700"/>
                      </a:cubicBezTo>
                      <a:cubicBezTo>
                        <a:pt x="304" y="852"/>
                        <a:pt x="0" y="1520"/>
                        <a:pt x="304" y="2068"/>
                      </a:cubicBezTo>
                      <a:lnTo>
                        <a:pt x="274" y="2037"/>
                      </a:lnTo>
                      <a:lnTo>
                        <a:pt x="274" y="2037"/>
                      </a:lnTo>
                      <a:cubicBezTo>
                        <a:pt x="335" y="2159"/>
                        <a:pt x="426" y="2250"/>
                        <a:pt x="517" y="2341"/>
                      </a:cubicBezTo>
                      <a:cubicBezTo>
                        <a:pt x="547" y="2371"/>
                        <a:pt x="608" y="2402"/>
                        <a:pt x="669" y="2432"/>
                      </a:cubicBezTo>
                      <a:cubicBezTo>
                        <a:pt x="821" y="2523"/>
                        <a:pt x="1003" y="2554"/>
                        <a:pt x="1186" y="2554"/>
                      </a:cubicBezTo>
                      <a:cubicBezTo>
                        <a:pt x="1247" y="2554"/>
                        <a:pt x="1307" y="2554"/>
                        <a:pt x="1399" y="2523"/>
                      </a:cubicBezTo>
                      <a:cubicBezTo>
                        <a:pt x="1976" y="2371"/>
                        <a:pt x="2554" y="2068"/>
                        <a:pt x="2979" y="1612"/>
                      </a:cubicBezTo>
                      <a:cubicBezTo>
                        <a:pt x="3192" y="1399"/>
                        <a:pt x="3283" y="1064"/>
                        <a:pt x="3222" y="761"/>
                      </a:cubicBezTo>
                      <a:cubicBezTo>
                        <a:pt x="3222" y="639"/>
                        <a:pt x="3162" y="517"/>
                        <a:pt x="3101" y="426"/>
                      </a:cubicBezTo>
                      <a:cubicBezTo>
                        <a:pt x="3070" y="365"/>
                        <a:pt x="3010" y="305"/>
                        <a:pt x="2979" y="274"/>
                      </a:cubicBezTo>
                      <a:cubicBezTo>
                        <a:pt x="2797" y="92"/>
                        <a:pt x="2554" y="1"/>
                        <a:pt x="231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7602;p74"/>
                <p:cNvSpPr/>
                <p:nvPr/>
              </p:nvSpPr>
              <p:spPr>
                <a:xfrm>
                  <a:off x="278375" y="911775"/>
                  <a:ext cx="47150" cy="8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3352" extrusionOk="0">
                      <a:moveTo>
                        <a:pt x="943" y="1"/>
                      </a:moveTo>
                      <a:cubicBezTo>
                        <a:pt x="472" y="1"/>
                        <a:pt x="1" y="320"/>
                        <a:pt x="1" y="958"/>
                      </a:cubicBezTo>
                      <a:lnTo>
                        <a:pt x="1" y="2417"/>
                      </a:lnTo>
                      <a:cubicBezTo>
                        <a:pt x="1" y="3040"/>
                        <a:pt x="472" y="3352"/>
                        <a:pt x="943" y="3352"/>
                      </a:cubicBezTo>
                      <a:cubicBezTo>
                        <a:pt x="1414" y="3352"/>
                        <a:pt x="1886" y="3040"/>
                        <a:pt x="1886" y="2417"/>
                      </a:cubicBezTo>
                      <a:lnTo>
                        <a:pt x="1886" y="958"/>
                      </a:lnTo>
                      <a:cubicBezTo>
                        <a:pt x="1886" y="320"/>
                        <a:pt x="1414" y="1"/>
                        <a:pt x="94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7603;p74"/>
                <p:cNvSpPr/>
                <p:nvPr/>
              </p:nvSpPr>
              <p:spPr>
                <a:xfrm>
                  <a:off x="431100" y="1168125"/>
                  <a:ext cx="105675" cy="11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20" extrusionOk="0">
                      <a:moveTo>
                        <a:pt x="3200" y="1"/>
                      </a:moveTo>
                      <a:cubicBezTo>
                        <a:pt x="2969" y="1"/>
                        <a:pt x="2744" y="98"/>
                        <a:pt x="2585" y="279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0" y="4247"/>
                        <a:pt x="593" y="4719"/>
                        <a:pt x="1165" y="4719"/>
                      </a:cubicBezTo>
                      <a:cubicBezTo>
                        <a:pt x="1540" y="4719"/>
                        <a:pt x="1906" y="4517"/>
                        <a:pt x="2038" y="4048"/>
                      </a:cubicBezTo>
                      <a:cubicBezTo>
                        <a:pt x="2099" y="3805"/>
                        <a:pt x="2220" y="3561"/>
                        <a:pt x="2372" y="3349"/>
                      </a:cubicBezTo>
                      <a:cubicBezTo>
                        <a:pt x="2798" y="2710"/>
                        <a:pt x="3467" y="2224"/>
                        <a:pt x="3953" y="1616"/>
                      </a:cubicBezTo>
                      <a:cubicBezTo>
                        <a:pt x="4105" y="1434"/>
                        <a:pt x="4196" y="1191"/>
                        <a:pt x="4227" y="947"/>
                      </a:cubicBezTo>
                      <a:cubicBezTo>
                        <a:pt x="4227" y="765"/>
                        <a:pt x="4166" y="583"/>
                        <a:pt x="4075" y="431"/>
                      </a:cubicBezTo>
                      <a:cubicBezTo>
                        <a:pt x="4014" y="400"/>
                        <a:pt x="3983" y="339"/>
                        <a:pt x="3923" y="279"/>
                      </a:cubicBezTo>
                      <a:cubicBezTo>
                        <a:pt x="3892" y="248"/>
                        <a:pt x="3831" y="218"/>
                        <a:pt x="3801" y="188"/>
                      </a:cubicBezTo>
                      <a:cubicBezTo>
                        <a:pt x="3679" y="96"/>
                        <a:pt x="3558" y="66"/>
                        <a:pt x="3436" y="36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7604;p74"/>
                <p:cNvSpPr/>
                <p:nvPr/>
              </p:nvSpPr>
              <p:spPr>
                <a:xfrm>
                  <a:off x="277625" y="482825"/>
                  <a:ext cx="47900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6" h="1513" extrusionOk="0">
                      <a:moveTo>
                        <a:pt x="1" y="0"/>
                      </a:moveTo>
                      <a:lnTo>
                        <a:pt x="31" y="578"/>
                      </a:lnTo>
                      <a:cubicBezTo>
                        <a:pt x="16" y="1201"/>
                        <a:pt x="487" y="1513"/>
                        <a:pt x="962" y="1513"/>
                      </a:cubicBezTo>
                      <a:cubicBezTo>
                        <a:pt x="1437" y="1513"/>
                        <a:pt x="1916" y="1201"/>
                        <a:pt x="1916" y="578"/>
                      </a:cubicBezTo>
                      <a:lnTo>
                        <a:pt x="1916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7605;p74"/>
                <p:cNvSpPr/>
                <p:nvPr/>
              </p:nvSpPr>
              <p:spPr>
                <a:xfrm>
                  <a:off x="326275" y="1273375"/>
                  <a:ext cx="116275" cy="5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1" h="2331" extrusionOk="0">
                      <a:moveTo>
                        <a:pt x="1229" y="0"/>
                      </a:moveTo>
                      <a:cubicBezTo>
                        <a:pt x="447" y="0"/>
                        <a:pt x="1" y="563"/>
                        <a:pt x="456" y="1266"/>
                      </a:cubicBezTo>
                      <a:cubicBezTo>
                        <a:pt x="1125" y="2300"/>
                        <a:pt x="2280" y="2330"/>
                        <a:pt x="3404" y="2330"/>
                      </a:cubicBezTo>
                      <a:cubicBezTo>
                        <a:pt x="4650" y="2330"/>
                        <a:pt x="4650" y="415"/>
                        <a:pt x="3404" y="415"/>
                      </a:cubicBezTo>
                      <a:cubicBezTo>
                        <a:pt x="3202" y="415"/>
                        <a:pt x="2972" y="496"/>
                        <a:pt x="2769" y="496"/>
                      </a:cubicBezTo>
                      <a:cubicBezTo>
                        <a:pt x="2668" y="496"/>
                        <a:pt x="2573" y="476"/>
                        <a:pt x="2492" y="415"/>
                      </a:cubicBezTo>
                      <a:cubicBezTo>
                        <a:pt x="2036" y="124"/>
                        <a:pt x="1595" y="0"/>
                        <a:pt x="122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7606;p74"/>
                <p:cNvSpPr/>
                <p:nvPr/>
              </p:nvSpPr>
              <p:spPr>
                <a:xfrm>
                  <a:off x="282950" y="715350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0" y="0"/>
                      </a:moveTo>
                      <a:cubicBezTo>
                        <a:pt x="2128" y="0"/>
                        <a:pt x="1946" y="61"/>
                        <a:pt x="1763" y="152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81" y="335"/>
                        <a:pt x="1490" y="396"/>
                        <a:pt x="1429" y="456"/>
                      </a:cubicBezTo>
                      <a:cubicBezTo>
                        <a:pt x="1399" y="456"/>
                        <a:pt x="1368" y="487"/>
                        <a:pt x="1338" y="517"/>
                      </a:cubicBezTo>
                      <a:cubicBezTo>
                        <a:pt x="1277" y="547"/>
                        <a:pt x="1186" y="608"/>
                        <a:pt x="1125" y="639"/>
                      </a:cubicBezTo>
                      <a:cubicBezTo>
                        <a:pt x="1034" y="669"/>
                        <a:pt x="973" y="669"/>
                        <a:pt x="882" y="699"/>
                      </a:cubicBezTo>
                      <a:cubicBezTo>
                        <a:pt x="304" y="851"/>
                        <a:pt x="0" y="1520"/>
                        <a:pt x="304" y="2037"/>
                      </a:cubicBezTo>
                      <a:cubicBezTo>
                        <a:pt x="335" y="2158"/>
                        <a:pt x="426" y="2250"/>
                        <a:pt x="517" y="2341"/>
                      </a:cubicBezTo>
                      <a:cubicBezTo>
                        <a:pt x="578" y="2371"/>
                        <a:pt x="608" y="2402"/>
                        <a:pt x="669" y="2432"/>
                      </a:cubicBezTo>
                      <a:cubicBezTo>
                        <a:pt x="821" y="2523"/>
                        <a:pt x="1003" y="2554"/>
                        <a:pt x="1186" y="2554"/>
                      </a:cubicBezTo>
                      <a:cubicBezTo>
                        <a:pt x="1277" y="2554"/>
                        <a:pt x="1338" y="2523"/>
                        <a:pt x="1399" y="2523"/>
                      </a:cubicBezTo>
                      <a:cubicBezTo>
                        <a:pt x="2006" y="2371"/>
                        <a:pt x="2554" y="2067"/>
                        <a:pt x="2979" y="1611"/>
                      </a:cubicBezTo>
                      <a:cubicBezTo>
                        <a:pt x="3192" y="1399"/>
                        <a:pt x="3283" y="1064"/>
                        <a:pt x="3222" y="760"/>
                      </a:cubicBezTo>
                      <a:cubicBezTo>
                        <a:pt x="3222" y="639"/>
                        <a:pt x="3162" y="517"/>
                        <a:pt x="3101" y="426"/>
                      </a:cubicBezTo>
                      <a:cubicBezTo>
                        <a:pt x="3070" y="365"/>
                        <a:pt x="3010" y="304"/>
                        <a:pt x="2979" y="274"/>
                      </a:cubicBezTo>
                      <a:cubicBezTo>
                        <a:pt x="2797" y="92"/>
                        <a:pt x="2554" y="0"/>
                        <a:pt x="2310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7607;p74"/>
                <p:cNvSpPr/>
                <p:nvPr/>
              </p:nvSpPr>
              <p:spPr>
                <a:xfrm>
                  <a:off x="327775" y="1066950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1"/>
                      </a:moveTo>
                      <a:cubicBezTo>
                        <a:pt x="620" y="1"/>
                        <a:pt x="248" y="277"/>
                        <a:pt x="122" y="678"/>
                      </a:cubicBezTo>
                      <a:cubicBezTo>
                        <a:pt x="1" y="1195"/>
                        <a:pt x="305" y="1712"/>
                        <a:pt x="791" y="1864"/>
                      </a:cubicBezTo>
                      <a:cubicBezTo>
                        <a:pt x="1612" y="2198"/>
                        <a:pt x="2493" y="2411"/>
                        <a:pt x="3405" y="2472"/>
                      </a:cubicBezTo>
                      <a:cubicBezTo>
                        <a:pt x="3415" y="2472"/>
                        <a:pt x="3424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6" y="526"/>
                        <a:pt x="1976" y="313"/>
                        <a:pt x="1308" y="40"/>
                      </a:cubicBezTo>
                      <a:cubicBezTo>
                        <a:pt x="1217" y="13"/>
                        <a:pt x="1126" y="1"/>
                        <a:pt x="103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7608;p74"/>
                <p:cNvSpPr/>
                <p:nvPr/>
              </p:nvSpPr>
              <p:spPr>
                <a:xfrm>
                  <a:off x="1570975" y="810250"/>
                  <a:ext cx="40300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" h="308" extrusionOk="0">
                      <a:moveTo>
                        <a:pt x="688" y="0"/>
                      </a:moveTo>
                      <a:cubicBezTo>
                        <a:pt x="433" y="0"/>
                        <a:pt x="182" y="103"/>
                        <a:pt x="0" y="308"/>
                      </a:cubicBezTo>
                      <a:cubicBezTo>
                        <a:pt x="547" y="277"/>
                        <a:pt x="1064" y="277"/>
                        <a:pt x="1611" y="277"/>
                      </a:cubicBezTo>
                      <a:cubicBezTo>
                        <a:pt x="1398" y="186"/>
                        <a:pt x="1155" y="95"/>
                        <a:pt x="942" y="34"/>
                      </a:cubicBezTo>
                      <a:cubicBezTo>
                        <a:pt x="859" y="11"/>
                        <a:pt x="773" y="0"/>
                        <a:pt x="68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7609;p74"/>
                <p:cNvSpPr/>
                <p:nvPr/>
              </p:nvSpPr>
              <p:spPr>
                <a:xfrm>
                  <a:off x="1155300" y="1085425"/>
                  <a:ext cx="31950" cy="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1460" extrusionOk="0">
                      <a:moveTo>
                        <a:pt x="973" y="0"/>
                      </a:moveTo>
                      <a:cubicBezTo>
                        <a:pt x="457" y="0"/>
                        <a:pt x="31" y="426"/>
                        <a:pt x="31" y="942"/>
                      </a:cubicBezTo>
                      <a:cubicBezTo>
                        <a:pt x="1" y="1125"/>
                        <a:pt x="1" y="1277"/>
                        <a:pt x="31" y="1459"/>
                      </a:cubicBezTo>
                      <a:cubicBezTo>
                        <a:pt x="213" y="1307"/>
                        <a:pt x="852" y="547"/>
                        <a:pt x="1277" y="61"/>
                      </a:cubicBezTo>
                      <a:cubicBezTo>
                        <a:pt x="1186" y="30"/>
                        <a:pt x="1095" y="0"/>
                        <a:pt x="97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7610;p74"/>
                <p:cNvSpPr/>
                <p:nvPr/>
              </p:nvSpPr>
              <p:spPr>
                <a:xfrm>
                  <a:off x="1228250" y="911775"/>
                  <a:ext cx="47150" cy="8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3360" extrusionOk="0">
                      <a:moveTo>
                        <a:pt x="943" y="1"/>
                      </a:moveTo>
                      <a:cubicBezTo>
                        <a:pt x="472" y="1"/>
                        <a:pt x="1" y="320"/>
                        <a:pt x="1" y="958"/>
                      </a:cubicBezTo>
                      <a:lnTo>
                        <a:pt x="1" y="2417"/>
                      </a:lnTo>
                      <a:cubicBezTo>
                        <a:pt x="1" y="2934"/>
                        <a:pt x="426" y="3359"/>
                        <a:pt x="943" y="3359"/>
                      </a:cubicBezTo>
                      <a:cubicBezTo>
                        <a:pt x="1064" y="3359"/>
                        <a:pt x="1186" y="3329"/>
                        <a:pt x="1308" y="3268"/>
                      </a:cubicBezTo>
                      <a:cubicBezTo>
                        <a:pt x="1490" y="3055"/>
                        <a:pt x="1703" y="2812"/>
                        <a:pt x="1855" y="2539"/>
                      </a:cubicBezTo>
                      <a:cubicBezTo>
                        <a:pt x="1885" y="2508"/>
                        <a:pt x="1885" y="2447"/>
                        <a:pt x="1885" y="2417"/>
                      </a:cubicBezTo>
                      <a:lnTo>
                        <a:pt x="1885" y="958"/>
                      </a:lnTo>
                      <a:cubicBezTo>
                        <a:pt x="1885" y="320"/>
                        <a:pt x="1414" y="1"/>
                        <a:pt x="94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7611;p74"/>
                <p:cNvSpPr/>
                <p:nvPr/>
              </p:nvSpPr>
              <p:spPr>
                <a:xfrm>
                  <a:off x="2039050" y="810125"/>
                  <a:ext cx="62350" cy="2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4" h="1073" extrusionOk="0">
                      <a:moveTo>
                        <a:pt x="948" y="0"/>
                      </a:moveTo>
                      <a:cubicBezTo>
                        <a:pt x="531" y="0"/>
                        <a:pt x="162" y="282"/>
                        <a:pt x="62" y="708"/>
                      </a:cubicBezTo>
                      <a:cubicBezTo>
                        <a:pt x="1" y="830"/>
                        <a:pt x="1" y="951"/>
                        <a:pt x="31" y="1073"/>
                      </a:cubicBezTo>
                      <a:cubicBezTo>
                        <a:pt x="852" y="1012"/>
                        <a:pt x="1673" y="890"/>
                        <a:pt x="2493" y="708"/>
                      </a:cubicBezTo>
                      <a:cubicBezTo>
                        <a:pt x="2372" y="526"/>
                        <a:pt x="2189" y="404"/>
                        <a:pt x="2007" y="343"/>
                      </a:cubicBezTo>
                      <a:cubicBezTo>
                        <a:pt x="1733" y="252"/>
                        <a:pt x="1490" y="130"/>
                        <a:pt x="1217" y="39"/>
                      </a:cubicBezTo>
                      <a:cubicBezTo>
                        <a:pt x="1126" y="13"/>
                        <a:pt x="1036" y="0"/>
                        <a:pt x="94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7612;p74"/>
                <p:cNvSpPr/>
                <p:nvPr/>
              </p:nvSpPr>
              <p:spPr>
                <a:xfrm>
                  <a:off x="1749450" y="801075"/>
                  <a:ext cx="113350" cy="3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4" h="1466" extrusionOk="0">
                      <a:moveTo>
                        <a:pt x="1041" y="0"/>
                      </a:moveTo>
                      <a:cubicBezTo>
                        <a:pt x="289" y="0"/>
                        <a:pt x="1" y="371"/>
                        <a:pt x="460" y="1070"/>
                      </a:cubicBezTo>
                      <a:cubicBezTo>
                        <a:pt x="1767" y="1222"/>
                        <a:pt x="3074" y="1374"/>
                        <a:pt x="4381" y="1465"/>
                      </a:cubicBezTo>
                      <a:cubicBezTo>
                        <a:pt x="4533" y="888"/>
                        <a:pt x="4077" y="310"/>
                        <a:pt x="3469" y="310"/>
                      </a:cubicBezTo>
                      <a:cubicBezTo>
                        <a:pt x="3317" y="340"/>
                        <a:pt x="3165" y="356"/>
                        <a:pt x="3013" y="356"/>
                      </a:cubicBezTo>
                      <a:cubicBezTo>
                        <a:pt x="2861" y="356"/>
                        <a:pt x="2709" y="340"/>
                        <a:pt x="2557" y="310"/>
                      </a:cubicBezTo>
                      <a:cubicBezTo>
                        <a:pt x="1952" y="101"/>
                        <a:pt x="1433" y="0"/>
                        <a:pt x="104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7613;p74"/>
                <p:cNvSpPr/>
                <p:nvPr/>
              </p:nvSpPr>
              <p:spPr>
                <a:xfrm>
                  <a:off x="701650" y="1347725"/>
                  <a:ext cx="39525" cy="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" h="512" extrusionOk="0">
                      <a:moveTo>
                        <a:pt x="871" y="0"/>
                      </a:moveTo>
                      <a:cubicBezTo>
                        <a:pt x="540" y="0"/>
                        <a:pt x="216" y="163"/>
                        <a:pt x="31" y="450"/>
                      </a:cubicBezTo>
                      <a:lnTo>
                        <a:pt x="0" y="511"/>
                      </a:lnTo>
                      <a:cubicBezTo>
                        <a:pt x="517" y="481"/>
                        <a:pt x="1064" y="420"/>
                        <a:pt x="1581" y="329"/>
                      </a:cubicBezTo>
                      <a:cubicBezTo>
                        <a:pt x="1490" y="238"/>
                        <a:pt x="1429" y="177"/>
                        <a:pt x="1338" y="116"/>
                      </a:cubicBezTo>
                      <a:cubicBezTo>
                        <a:pt x="1190" y="37"/>
                        <a:pt x="1030" y="0"/>
                        <a:pt x="87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7614;p74"/>
                <p:cNvSpPr/>
                <p:nvPr/>
              </p:nvSpPr>
              <p:spPr>
                <a:xfrm>
                  <a:off x="264700" y="1149250"/>
                  <a:ext cx="10675" cy="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1460" extrusionOk="0">
                      <a:moveTo>
                        <a:pt x="1" y="0"/>
                      </a:moveTo>
                      <a:lnTo>
                        <a:pt x="1" y="1459"/>
                      </a:lnTo>
                      <a:cubicBezTo>
                        <a:pt x="1" y="1429"/>
                        <a:pt x="31" y="1429"/>
                        <a:pt x="62" y="1398"/>
                      </a:cubicBezTo>
                      <a:cubicBezTo>
                        <a:pt x="426" y="1034"/>
                        <a:pt x="426" y="426"/>
                        <a:pt x="62" y="61"/>
                      </a:cubicBezTo>
                      <a:cubicBezTo>
                        <a:pt x="31" y="61"/>
                        <a:pt x="31" y="31"/>
                        <a:pt x="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7615;p74"/>
                <p:cNvSpPr/>
                <p:nvPr/>
              </p:nvSpPr>
              <p:spPr>
                <a:xfrm>
                  <a:off x="264700" y="674325"/>
                  <a:ext cx="10675" cy="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1460" extrusionOk="0">
                      <a:moveTo>
                        <a:pt x="1" y="0"/>
                      </a:moveTo>
                      <a:lnTo>
                        <a:pt x="1" y="1459"/>
                      </a:lnTo>
                      <a:cubicBezTo>
                        <a:pt x="1" y="1429"/>
                        <a:pt x="31" y="1429"/>
                        <a:pt x="62" y="1398"/>
                      </a:cubicBezTo>
                      <a:cubicBezTo>
                        <a:pt x="426" y="1033"/>
                        <a:pt x="426" y="426"/>
                        <a:pt x="62" y="61"/>
                      </a:cubicBezTo>
                      <a:cubicBezTo>
                        <a:pt x="31" y="61"/>
                        <a:pt x="31" y="30"/>
                        <a:pt x="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7616;p74"/>
                <p:cNvSpPr/>
                <p:nvPr/>
              </p:nvSpPr>
              <p:spPr>
                <a:xfrm>
                  <a:off x="530675" y="1316350"/>
                  <a:ext cx="57975" cy="4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9" h="1831" extrusionOk="0">
                      <a:moveTo>
                        <a:pt x="1153" y="0"/>
                      </a:moveTo>
                      <a:cubicBezTo>
                        <a:pt x="777" y="0"/>
                        <a:pt x="406" y="203"/>
                        <a:pt x="274" y="672"/>
                      </a:cubicBezTo>
                      <a:cubicBezTo>
                        <a:pt x="183" y="1006"/>
                        <a:pt x="92" y="1341"/>
                        <a:pt x="0" y="1675"/>
                      </a:cubicBezTo>
                      <a:cubicBezTo>
                        <a:pt x="0" y="1675"/>
                        <a:pt x="1632" y="1830"/>
                        <a:pt x="1883" y="1830"/>
                      </a:cubicBezTo>
                      <a:cubicBezTo>
                        <a:pt x="1904" y="1830"/>
                        <a:pt x="1915" y="1829"/>
                        <a:pt x="1915" y="1827"/>
                      </a:cubicBezTo>
                      <a:cubicBezTo>
                        <a:pt x="1976" y="1614"/>
                        <a:pt x="2037" y="1401"/>
                        <a:pt x="2098" y="1189"/>
                      </a:cubicBezTo>
                      <a:cubicBezTo>
                        <a:pt x="2318" y="472"/>
                        <a:pt x="1728" y="0"/>
                        <a:pt x="115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7617;p74"/>
                <p:cNvSpPr/>
                <p:nvPr/>
              </p:nvSpPr>
              <p:spPr>
                <a:xfrm>
                  <a:off x="800925" y="1270450"/>
                  <a:ext cx="108925" cy="5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7" h="2387" extrusionOk="0">
                      <a:moveTo>
                        <a:pt x="1328" y="0"/>
                      </a:moveTo>
                      <a:cubicBezTo>
                        <a:pt x="660" y="0"/>
                        <a:pt x="0" y="692"/>
                        <a:pt x="467" y="1414"/>
                      </a:cubicBezTo>
                      <a:cubicBezTo>
                        <a:pt x="802" y="1930"/>
                        <a:pt x="1379" y="2295"/>
                        <a:pt x="2017" y="2386"/>
                      </a:cubicBezTo>
                      <a:cubicBezTo>
                        <a:pt x="2808" y="2113"/>
                        <a:pt x="3598" y="1809"/>
                        <a:pt x="4327" y="1475"/>
                      </a:cubicBezTo>
                      <a:cubicBezTo>
                        <a:pt x="4357" y="975"/>
                        <a:pt x="3961" y="561"/>
                        <a:pt x="3468" y="561"/>
                      </a:cubicBezTo>
                      <a:cubicBezTo>
                        <a:pt x="3450" y="561"/>
                        <a:pt x="3433" y="562"/>
                        <a:pt x="3416" y="563"/>
                      </a:cubicBezTo>
                      <a:lnTo>
                        <a:pt x="2473" y="563"/>
                      </a:lnTo>
                      <a:cubicBezTo>
                        <a:pt x="2382" y="532"/>
                        <a:pt x="2291" y="532"/>
                        <a:pt x="2200" y="502"/>
                      </a:cubicBezTo>
                      <a:cubicBezTo>
                        <a:pt x="2114" y="480"/>
                        <a:pt x="2073" y="459"/>
                        <a:pt x="2079" y="459"/>
                      </a:cubicBezTo>
                      <a:cubicBezTo>
                        <a:pt x="2081" y="459"/>
                        <a:pt x="2091" y="463"/>
                        <a:pt x="2109" y="471"/>
                      </a:cubicBezTo>
                      <a:cubicBezTo>
                        <a:pt x="2177" y="471"/>
                        <a:pt x="2109" y="420"/>
                        <a:pt x="2096" y="420"/>
                      </a:cubicBezTo>
                      <a:cubicBezTo>
                        <a:pt x="2095" y="420"/>
                        <a:pt x="2095" y="420"/>
                        <a:pt x="2095" y="420"/>
                      </a:cubicBezTo>
                      <a:lnTo>
                        <a:pt x="2095" y="420"/>
                      </a:lnTo>
                      <a:cubicBezTo>
                        <a:pt x="1894" y="124"/>
                        <a:pt x="1610" y="0"/>
                        <a:pt x="132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7618;p74"/>
                <p:cNvSpPr/>
                <p:nvPr/>
              </p:nvSpPr>
              <p:spPr>
                <a:xfrm>
                  <a:off x="264700" y="879475"/>
                  <a:ext cx="9150" cy="3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1430" extrusionOk="0">
                      <a:moveTo>
                        <a:pt x="1" y="1"/>
                      </a:moveTo>
                      <a:lnTo>
                        <a:pt x="1" y="1429"/>
                      </a:lnTo>
                      <a:cubicBezTo>
                        <a:pt x="62" y="1338"/>
                        <a:pt x="92" y="1247"/>
                        <a:pt x="153" y="1156"/>
                      </a:cubicBezTo>
                      <a:cubicBezTo>
                        <a:pt x="366" y="761"/>
                        <a:pt x="305" y="305"/>
                        <a:pt x="1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7619;p74"/>
                <p:cNvSpPr/>
                <p:nvPr/>
              </p:nvSpPr>
              <p:spPr>
                <a:xfrm>
                  <a:off x="1153025" y="610475"/>
                  <a:ext cx="72225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9" h="4226" extrusionOk="0">
                      <a:moveTo>
                        <a:pt x="1064" y="1"/>
                      </a:moveTo>
                      <a:cubicBezTo>
                        <a:pt x="548" y="1"/>
                        <a:pt x="122" y="426"/>
                        <a:pt x="122" y="943"/>
                      </a:cubicBezTo>
                      <a:cubicBezTo>
                        <a:pt x="0" y="2068"/>
                        <a:pt x="244" y="3223"/>
                        <a:pt x="1186" y="3952"/>
                      </a:cubicBezTo>
                      <a:cubicBezTo>
                        <a:pt x="1368" y="4135"/>
                        <a:pt x="1604" y="4226"/>
                        <a:pt x="1843" y="4226"/>
                      </a:cubicBezTo>
                      <a:cubicBezTo>
                        <a:pt x="2083" y="4226"/>
                        <a:pt x="2326" y="4135"/>
                        <a:pt x="2523" y="3952"/>
                      </a:cubicBezTo>
                      <a:cubicBezTo>
                        <a:pt x="2888" y="3587"/>
                        <a:pt x="2888" y="2980"/>
                        <a:pt x="2523" y="2615"/>
                      </a:cubicBezTo>
                      <a:cubicBezTo>
                        <a:pt x="1946" y="2159"/>
                        <a:pt x="1946" y="1612"/>
                        <a:pt x="2007" y="943"/>
                      </a:cubicBezTo>
                      <a:cubicBezTo>
                        <a:pt x="2007" y="426"/>
                        <a:pt x="1581" y="1"/>
                        <a:pt x="1064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7620;p74"/>
                <p:cNvSpPr/>
                <p:nvPr/>
              </p:nvSpPr>
              <p:spPr>
                <a:xfrm>
                  <a:off x="565175" y="1182375"/>
                  <a:ext cx="94675" cy="5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7" h="2026" extrusionOk="0">
                      <a:moveTo>
                        <a:pt x="2173" y="0"/>
                      </a:moveTo>
                      <a:cubicBezTo>
                        <a:pt x="1698" y="0"/>
                        <a:pt x="1223" y="61"/>
                        <a:pt x="748" y="165"/>
                      </a:cubicBezTo>
                      <a:cubicBezTo>
                        <a:pt x="353" y="256"/>
                        <a:pt x="110" y="590"/>
                        <a:pt x="79" y="985"/>
                      </a:cubicBezTo>
                      <a:cubicBezTo>
                        <a:pt x="1" y="1562"/>
                        <a:pt x="442" y="2025"/>
                        <a:pt x="974" y="2025"/>
                      </a:cubicBezTo>
                      <a:cubicBezTo>
                        <a:pt x="1059" y="2025"/>
                        <a:pt x="1146" y="2014"/>
                        <a:pt x="1234" y="1988"/>
                      </a:cubicBezTo>
                      <a:cubicBezTo>
                        <a:pt x="1588" y="1929"/>
                        <a:pt x="1941" y="1896"/>
                        <a:pt x="2286" y="1896"/>
                      </a:cubicBezTo>
                      <a:cubicBezTo>
                        <a:pt x="2475" y="1896"/>
                        <a:pt x="2662" y="1906"/>
                        <a:pt x="2845" y="1928"/>
                      </a:cubicBezTo>
                      <a:cubicBezTo>
                        <a:pt x="2862" y="1929"/>
                        <a:pt x="2878" y="1929"/>
                        <a:pt x="2894" y="1929"/>
                      </a:cubicBezTo>
                      <a:cubicBezTo>
                        <a:pt x="3389" y="1929"/>
                        <a:pt x="3787" y="1486"/>
                        <a:pt x="3757" y="985"/>
                      </a:cubicBezTo>
                      <a:cubicBezTo>
                        <a:pt x="3787" y="485"/>
                        <a:pt x="3389" y="42"/>
                        <a:pt x="2894" y="42"/>
                      </a:cubicBezTo>
                      <a:cubicBezTo>
                        <a:pt x="2878" y="42"/>
                        <a:pt x="2862" y="42"/>
                        <a:pt x="2845" y="43"/>
                      </a:cubicBezTo>
                      <a:cubicBezTo>
                        <a:pt x="2621" y="14"/>
                        <a:pt x="2397" y="0"/>
                        <a:pt x="217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7621;p74"/>
                <p:cNvSpPr/>
                <p:nvPr/>
              </p:nvSpPr>
              <p:spPr>
                <a:xfrm>
                  <a:off x="753325" y="482825"/>
                  <a:ext cx="47125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" h="1513" extrusionOk="0">
                      <a:moveTo>
                        <a:pt x="0" y="0"/>
                      </a:moveTo>
                      <a:lnTo>
                        <a:pt x="0" y="578"/>
                      </a:lnTo>
                      <a:cubicBezTo>
                        <a:pt x="0" y="1201"/>
                        <a:pt x="471" y="1513"/>
                        <a:pt x="943" y="1513"/>
                      </a:cubicBezTo>
                      <a:cubicBezTo>
                        <a:pt x="1414" y="1513"/>
                        <a:pt x="1885" y="1201"/>
                        <a:pt x="1885" y="578"/>
                      </a:cubicBezTo>
                      <a:lnTo>
                        <a:pt x="188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7622;p74"/>
                <p:cNvSpPr/>
                <p:nvPr/>
              </p:nvSpPr>
              <p:spPr>
                <a:xfrm>
                  <a:off x="1091475" y="482825"/>
                  <a:ext cx="41050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480" extrusionOk="0">
                      <a:moveTo>
                        <a:pt x="0" y="0"/>
                      </a:moveTo>
                      <a:cubicBezTo>
                        <a:pt x="177" y="302"/>
                        <a:pt x="499" y="480"/>
                        <a:pt x="846" y="480"/>
                      </a:cubicBezTo>
                      <a:cubicBezTo>
                        <a:pt x="918" y="480"/>
                        <a:pt x="991" y="472"/>
                        <a:pt x="1064" y="456"/>
                      </a:cubicBezTo>
                      <a:cubicBezTo>
                        <a:pt x="1307" y="365"/>
                        <a:pt x="1520" y="213"/>
                        <a:pt x="164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7623;p74"/>
                <p:cNvSpPr/>
                <p:nvPr/>
              </p:nvSpPr>
              <p:spPr>
                <a:xfrm>
                  <a:off x="1042075" y="1181925"/>
                  <a:ext cx="52450" cy="4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8" h="1642" extrusionOk="0">
                      <a:moveTo>
                        <a:pt x="2098" y="0"/>
                      </a:moveTo>
                      <a:cubicBezTo>
                        <a:pt x="1612" y="0"/>
                        <a:pt x="1125" y="31"/>
                        <a:pt x="669" y="152"/>
                      </a:cubicBezTo>
                      <a:cubicBezTo>
                        <a:pt x="274" y="243"/>
                        <a:pt x="31" y="608"/>
                        <a:pt x="1" y="973"/>
                      </a:cubicBezTo>
                      <a:cubicBezTo>
                        <a:pt x="1" y="1216"/>
                        <a:pt x="61" y="1459"/>
                        <a:pt x="183" y="1642"/>
                      </a:cubicBezTo>
                      <a:cubicBezTo>
                        <a:pt x="852" y="1125"/>
                        <a:pt x="1490" y="578"/>
                        <a:pt x="209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7624;p74"/>
                <p:cNvSpPr/>
                <p:nvPr/>
              </p:nvSpPr>
              <p:spPr>
                <a:xfrm>
                  <a:off x="450875" y="526175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3" y="698"/>
                      </a:cubicBezTo>
                      <a:cubicBezTo>
                        <a:pt x="1" y="1215"/>
                        <a:pt x="305" y="1731"/>
                        <a:pt x="791" y="1853"/>
                      </a:cubicBezTo>
                      <a:cubicBezTo>
                        <a:pt x="1399" y="2096"/>
                        <a:pt x="2068" y="2187"/>
                        <a:pt x="2706" y="2187"/>
                      </a:cubicBezTo>
                      <a:cubicBezTo>
                        <a:pt x="3983" y="2187"/>
                        <a:pt x="3983" y="303"/>
                        <a:pt x="2706" y="303"/>
                      </a:cubicBezTo>
                      <a:cubicBezTo>
                        <a:pt x="2220" y="303"/>
                        <a:pt x="1764" y="212"/>
                        <a:pt x="1308" y="29"/>
                      </a:cubicBezTo>
                      <a:cubicBezTo>
                        <a:pt x="1226" y="10"/>
                        <a:pt x="1144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7625;p74"/>
                <p:cNvSpPr/>
                <p:nvPr/>
              </p:nvSpPr>
              <p:spPr>
                <a:xfrm>
                  <a:off x="757875" y="715350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1" y="0"/>
                      </a:moveTo>
                      <a:cubicBezTo>
                        <a:pt x="2128" y="0"/>
                        <a:pt x="1946" y="61"/>
                        <a:pt x="1794" y="152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81" y="335"/>
                        <a:pt x="1490" y="396"/>
                        <a:pt x="1429" y="456"/>
                      </a:cubicBezTo>
                      <a:cubicBezTo>
                        <a:pt x="1399" y="456"/>
                        <a:pt x="1368" y="487"/>
                        <a:pt x="1338" y="517"/>
                      </a:cubicBezTo>
                      <a:cubicBezTo>
                        <a:pt x="1277" y="547"/>
                        <a:pt x="1186" y="608"/>
                        <a:pt x="1125" y="639"/>
                      </a:cubicBezTo>
                      <a:cubicBezTo>
                        <a:pt x="1034" y="669"/>
                        <a:pt x="973" y="669"/>
                        <a:pt x="882" y="699"/>
                      </a:cubicBezTo>
                      <a:cubicBezTo>
                        <a:pt x="305" y="851"/>
                        <a:pt x="1" y="1520"/>
                        <a:pt x="305" y="2037"/>
                      </a:cubicBezTo>
                      <a:cubicBezTo>
                        <a:pt x="335" y="2158"/>
                        <a:pt x="426" y="2250"/>
                        <a:pt x="517" y="2341"/>
                      </a:cubicBezTo>
                      <a:cubicBezTo>
                        <a:pt x="578" y="2371"/>
                        <a:pt x="609" y="2402"/>
                        <a:pt x="669" y="2432"/>
                      </a:cubicBezTo>
                      <a:cubicBezTo>
                        <a:pt x="821" y="2523"/>
                        <a:pt x="1004" y="2554"/>
                        <a:pt x="1216" y="2554"/>
                      </a:cubicBezTo>
                      <a:cubicBezTo>
                        <a:pt x="1277" y="2554"/>
                        <a:pt x="1338" y="2523"/>
                        <a:pt x="1399" y="2523"/>
                      </a:cubicBezTo>
                      <a:cubicBezTo>
                        <a:pt x="2007" y="2371"/>
                        <a:pt x="2554" y="2067"/>
                        <a:pt x="2979" y="1611"/>
                      </a:cubicBezTo>
                      <a:cubicBezTo>
                        <a:pt x="3192" y="1399"/>
                        <a:pt x="3283" y="1064"/>
                        <a:pt x="3223" y="760"/>
                      </a:cubicBezTo>
                      <a:cubicBezTo>
                        <a:pt x="3223" y="639"/>
                        <a:pt x="3162" y="517"/>
                        <a:pt x="3101" y="426"/>
                      </a:cubicBezTo>
                      <a:cubicBezTo>
                        <a:pt x="3071" y="365"/>
                        <a:pt x="3010" y="304"/>
                        <a:pt x="2979" y="274"/>
                      </a:cubicBezTo>
                      <a:cubicBezTo>
                        <a:pt x="2797" y="92"/>
                        <a:pt x="2554" y="0"/>
                        <a:pt x="231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7626;p74"/>
                <p:cNvSpPr/>
                <p:nvPr/>
              </p:nvSpPr>
              <p:spPr>
                <a:xfrm>
                  <a:off x="753325" y="911775"/>
                  <a:ext cx="47125" cy="8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" h="3352" extrusionOk="0">
                      <a:moveTo>
                        <a:pt x="943" y="1"/>
                      </a:moveTo>
                      <a:cubicBezTo>
                        <a:pt x="471" y="1"/>
                        <a:pt x="0" y="320"/>
                        <a:pt x="0" y="958"/>
                      </a:cubicBezTo>
                      <a:lnTo>
                        <a:pt x="0" y="2417"/>
                      </a:lnTo>
                      <a:cubicBezTo>
                        <a:pt x="0" y="3040"/>
                        <a:pt x="471" y="3352"/>
                        <a:pt x="943" y="3352"/>
                      </a:cubicBezTo>
                      <a:cubicBezTo>
                        <a:pt x="1414" y="3352"/>
                        <a:pt x="1885" y="3040"/>
                        <a:pt x="1885" y="2417"/>
                      </a:cubicBezTo>
                      <a:lnTo>
                        <a:pt x="1885" y="958"/>
                      </a:lnTo>
                      <a:cubicBezTo>
                        <a:pt x="1885" y="320"/>
                        <a:pt x="1414" y="1"/>
                        <a:pt x="94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7627;p74"/>
                <p:cNvSpPr/>
                <p:nvPr/>
              </p:nvSpPr>
              <p:spPr>
                <a:xfrm>
                  <a:off x="906025" y="1168125"/>
                  <a:ext cx="105675" cy="11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20" extrusionOk="0">
                      <a:moveTo>
                        <a:pt x="3200" y="1"/>
                      </a:moveTo>
                      <a:cubicBezTo>
                        <a:pt x="2970" y="1"/>
                        <a:pt x="2744" y="98"/>
                        <a:pt x="2585" y="279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1" y="4247"/>
                        <a:pt x="594" y="4719"/>
                        <a:pt x="1166" y="4719"/>
                      </a:cubicBezTo>
                      <a:cubicBezTo>
                        <a:pt x="1540" y="4719"/>
                        <a:pt x="1906" y="4517"/>
                        <a:pt x="2038" y="4048"/>
                      </a:cubicBezTo>
                      <a:cubicBezTo>
                        <a:pt x="2099" y="3805"/>
                        <a:pt x="2221" y="3561"/>
                        <a:pt x="2373" y="3349"/>
                      </a:cubicBezTo>
                      <a:cubicBezTo>
                        <a:pt x="2798" y="2710"/>
                        <a:pt x="3467" y="2224"/>
                        <a:pt x="3953" y="1616"/>
                      </a:cubicBezTo>
                      <a:cubicBezTo>
                        <a:pt x="4105" y="1434"/>
                        <a:pt x="4196" y="1191"/>
                        <a:pt x="4227" y="947"/>
                      </a:cubicBezTo>
                      <a:cubicBezTo>
                        <a:pt x="4227" y="765"/>
                        <a:pt x="4166" y="583"/>
                        <a:pt x="4075" y="431"/>
                      </a:cubicBezTo>
                      <a:cubicBezTo>
                        <a:pt x="4014" y="400"/>
                        <a:pt x="3984" y="339"/>
                        <a:pt x="3923" y="279"/>
                      </a:cubicBezTo>
                      <a:cubicBezTo>
                        <a:pt x="3892" y="248"/>
                        <a:pt x="3832" y="218"/>
                        <a:pt x="3801" y="188"/>
                      </a:cubicBezTo>
                      <a:cubicBezTo>
                        <a:pt x="3680" y="96"/>
                        <a:pt x="3558" y="66"/>
                        <a:pt x="3437" y="36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7628;p74"/>
                <p:cNvSpPr/>
                <p:nvPr/>
              </p:nvSpPr>
              <p:spPr>
                <a:xfrm>
                  <a:off x="757875" y="1190275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1" y="1"/>
                      </a:moveTo>
                      <a:cubicBezTo>
                        <a:pt x="2128" y="1"/>
                        <a:pt x="1946" y="61"/>
                        <a:pt x="1794" y="153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81" y="335"/>
                        <a:pt x="1490" y="396"/>
                        <a:pt x="1429" y="457"/>
                      </a:cubicBezTo>
                      <a:cubicBezTo>
                        <a:pt x="1399" y="487"/>
                        <a:pt x="1368" y="487"/>
                        <a:pt x="1338" y="517"/>
                      </a:cubicBezTo>
                      <a:cubicBezTo>
                        <a:pt x="1277" y="548"/>
                        <a:pt x="1186" y="609"/>
                        <a:pt x="1125" y="639"/>
                      </a:cubicBezTo>
                      <a:cubicBezTo>
                        <a:pt x="1034" y="669"/>
                        <a:pt x="973" y="700"/>
                        <a:pt x="882" y="700"/>
                      </a:cubicBezTo>
                      <a:cubicBezTo>
                        <a:pt x="305" y="852"/>
                        <a:pt x="1" y="1520"/>
                        <a:pt x="305" y="2068"/>
                      </a:cubicBezTo>
                      <a:lnTo>
                        <a:pt x="274" y="2037"/>
                      </a:lnTo>
                      <a:lnTo>
                        <a:pt x="274" y="2037"/>
                      </a:lnTo>
                      <a:cubicBezTo>
                        <a:pt x="335" y="2159"/>
                        <a:pt x="426" y="2250"/>
                        <a:pt x="517" y="2341"/>
                      </a:cubicBezTo>
                      <a:cubicBezTo>
                        <a:pt x="548" y="2371"/>
                        <a:pt x="609" y="2402"/>
                        <a:pt x="669" y="2432"/>
                      </a:cubicBezTo>
                      <a:cubicBezTo>
                        <a:pt x="821" y="2523"/>
                        <a:pt x="1004" y="2554"/>
                        <a:pt x="1186" y="2554"/>
                      </a:cubicBezTo>
                      <a:cubicBezTo>
                        <a:pt x="1247" y="2554"/>
                        <a:pt x="1308" y="2554"/>
                        <a:pt x="1399" y="2523"/>
                      </a:cubicBezTo>
                      <a:cubicBezTo>
                        <a:pt x="1976" y="2371"/>
                        <a:pt x="2554" y="2068"/>
                        <a:pt x="2979" y="1612"/>
                      </a:cubicBezTo>
                      <a:cubicBezTo>
                        <a:pt x="3192" y="1399"/>
                        <a:pt x="3283" y="1064"/>
                        <a:pt x="3223" y="761"/>
                      </a:cubicBezTo>
                      <a:cubicBezTo>
                        <a:pt x="3223" y="639"/>
                        <a:pt x="3162" y="517"/>
                        <a:pt x="3101" y="426"/>
                      </a:cubicBezTo>
                      <a:cubicBezTo>
                        <a:pt x="3071" y="365"/>
                        <a:pt x="3010" y="305"/>
                        <a:pt x="2979" y="274"/>
                      </a:cubicBezTo>
                      <a:cubicBezTo>
                        <a:pt x="2797" y="92"/>
                        <a:pt x="2554" y="1"/>
                        <a:pt x="2311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7629;p74"/>
                <p:cNvSpPr/>
                <p:nvPr/>
              </p:nvSpPr>
              <p:spPr>
                <a:xfrm>
                  <a:off x="802725" y="1066950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6" y="1"/>
                      </a:moveTo>
                      <a:cubicBezTo>
                        <a:pt x="620" y="1"/>
                        <a:pt x="247" y="277"/>
                        <a:pt x="122" y="678"/>
                      </a:cubicBezTo>
                      <a:cubicBezTo>
                        <a:pt x="0" y="1195"/>
                        <a:pt x="304" y="1712"/>
                        <a:pt x="790" y="1864"/>
                      </a:cubicBezTo>
                      <a:cubicBezTo>
                        <a:pt x="1611" y="2198"/>
                        <a:pt x="2492" y="2411"/>
                        <a:pt x="3404" y="2472"/>
                      </a:cubicBezTo>
                      <a:cubicBezTo>
                        <a:pt x="3414" y="2472"/>
                        <a:pt x="3424" y="2472"/>
                        <a:pt x="3433" y="2472"/>
                      </a:cubicBezTo>
                      <a:cubicBezTo>
                        <a:pt x="4620" y="2472"/>
                        <a:pt x="4610" y="617"/>
                        <a:pt x="3404" y="587"/>
                      </a:cubicBezTo>
                      <a:cubicBezTo>
                        <a:pt x="2675" y="526"/>
                        <a:pt x="1976" y="313"/>
                        <a:pt x="1307" y="40"/>
                      </a:cubicBezTo>
                      <a:cubicBezTo>
                        <a:pt x="1216" y="13"/>
                        <a:pt x="1125" y="1"/>
                        <a:pt x="103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7630;p74"/>
                <p:cNvSpPr/>
                <p:nvPr/>
              </p:nvSpPr>
              <p:spPr>
                <a:xfrm>
                  <a:off x="1151500" y="872050"/>
                  <a:ext cx="77900" cy="7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6" h="3089" extrusionOk="0">
                      <a:moveTo>
                        <a:pt x="1819" y="0"/>
                      </a:moveTo>
                      <a:cubicBezTo>
                        <a:pt x="1526" y="0"/>
                        <a:pt x="1232" y="141"/>
                        <a:pt x="1034" y="480"/>
                      </a:cubicBezTo>
                      <a:cubicBezTo>
                        <a:pt x="791" y="906"/>
                        <a:pt x="548" y="1301"/>
                        <a:pt x="274" y="1666"/>
                      </a:cubicBezTo>
                      <a:cubicBezTo>
                        <a:pt x="1" y="2122"/>
                        <a:pt x="153" y="2699"/>
                        <a:pt x="609" y="2973"/>
                      </a:cubicBezTo>
                      <a:cubicBezTo>
                        <a:pt x="756" y="3051"/>
                        <a:pt x="917" y="3089"/>
                        <a:pt x="1075" y="3089"/>
                      </a:cubicBezTo>
                      <a:cubicBezTo>
                        <a:pt x="1407" y="3089"/>
                        <a:pt x="1731" y="2926"/>
                        <a:pt x="1916" y="2638"/>
                      </a:cubicBezTo>
                      <a:cubicBezTo>
                        <a:pt x="2189" y="2243"/>
                        <a:pt x="2432" y="1848"/>
                        <a:pt x="2675" y="1453"/>
                      </a:cubicBezTo>
                      <a:cubicBezTo>
                        <a:pt x="3116" y="698"/>
                        <a:pt x="2471" y="0"/>
                        <a:pt x="181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7631;p74"/>
                <p:cNvSpPr/>
                <p:nvPr/>
              </p:nvSpPr>
              <p:spPr>
                <a:xfrm>
                  <a:off x="327775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0"/>
                      </a:moveTo>
                      <a:cubicBezTo>
                        <a:pt x="620" y="0"/>
                        <a:pt x="248" y="277"/>
                        <a:pt x="122" y="678"/>
                      </a:cubicBezTo>
                      <a:cubicBezTo>
                        <a:pt x="1" y="1195"/>
                        <a:pt x="305" y="1711"/>
                        <a:pt x="791" y="1863"/>
                      </a:cubicBezTo>
                      <a:cubicBezTo>
                        <a:pt x="1612" y="2198"/>
                        <a:pt x="2493" y="2411"/>
                        <a:pt x="3405" y="2471"/>
                      </a:cubicBezTo>
                      <a:cubicBezTo>
                        <a:pt x="3415" y="2472"/>
                        <a:pt x="3424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6" y="526"/>
                        <a:pt x="1976" y="313"/>
                        <a:pt x="1308" y="40"/>
                      </a:cubicBezTo>
                      <a:cubicBezTo>
                        <a:pt x="1217" y="13"/>
                        <a:pt x="1126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7632;p74"/>
                <p:cNvSpPr/>
                <p:nvPr/>
              </p:nvSpPr>
              <p:spPr>
                <a:xfrm>
                  <a:off x="326225" y="801125"/>
                  <a:ext cx="116325" cy="5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" h="2223" extrusionOk="0">
                      <a:moveTo>
                        <a:pt x="1247" y="1"/>
                      </a:moveTo>
                      <a:cubicBezTo>
                        <a:pt x="468" y="1"/>
                        <a:pt x="0" y="452"/>
                        <a:pt x="458" y="1159"/>
                      </a:cubicBezTo>
                      <a:cubicBezTo>
                        <a:pt x="1127" y="2223"/>
                        <a:pt x="2282" y="2223"/>
                        <a:pt x="3406" y="2223"/>
                      </a:cubicBezTo>
                      <a:cubicBezTo>
                        <a:pt x="4652" y="2223"/>
                        <a:pt x="4652" y="308"/>
                        <a:pt x="3406" y="308"/>
                      </a:cubicBezTo>
                      <a:cubicBezTo>
                        <a:pt x="3204" y="308"/>
                        <a:pt x="2987" y="376"/>
                        <a:pt x="2776" y="376"/>
                      </a:cubicBezTo>
                      <a:cubicBezTo>
                        <a:pt x="2670" y="376"/>
                        <a:pt x="2565" y="359"/>
                        <a:pt x="2464" y="308"/>
                      </a:cubicBezTo>
                      <a:cubicBezTo>
                        <a:pt x="2032" y="97"/>
                        <a:pt x="1606" y="1"/>
                        <a:pt x="124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" name="Google Shape;7633;p74"/>
                <p:cNvSpPr/>
                <p:nvPr/>
              </p:nvSpPr>
              <p:spPr>
                <a:xfrm>
                  <a:off x="754800" y="801125"/>
                  <a:ext cx="116325" cy="5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" h="2223" extrusionOk="0">
                      <a:moveTo>
                        <a:pt x="1247" y="1"/>
                      </a:moveTo>
                      <a:cubicBezTo>
                        <a:pt x="468" y="1"/>
                        <a:pt x="0" y="452"/>
                        <a:pt x="458" y="1159"/>
                      </a:cubicBezTo>
                      <a:cubicBezTo>
                        <a:pt x="1127" y="2223"/>
                        <a:pt x="2282" y="2223"/>
                        <a:pt x="3406" y="2223"/>
                      </a:cubicBezTo>
                      <a:cubicBezTo>
                        <a:pt x="4622" y="2223"/>
                        <a:pt x="4653" y="308"/>
                        <a:pt x="3406" y="308"/>
                      </a:cubicBezTo>
                      <a:cubicBezTo>
                        <a:pt x="3204" y="308"/>
                        <a:pt x="2988" y="376"/>
                        <a:pt x="2776" y="376"/>
                      </a:cubicBezTo>
                      <a:cubicBezTo>
                        <a:pt x="2670" y="376"/>
                        <a:pt x="2565" y="359"/>
                        <a:pt x="2464" y="308"/>
                      </a:cubicBezTo>
                      <a:cubicBezTo>
                        <a:pt x="2032" y="97"/>
                        <a:pt x="1607" y="1"/>
                        <a:pt x="124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" name="Google Shape;7634;p74"/>
                <p:cNvSpPr/>
                <p:nvPr/>
              </p:nvSpPr>
              <p:spPr>
                <a:xfrm>
                  <a:off x="1254050" y="801125"/>
                  <a:ext cx="116325" cy="5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" h="2223" extrusionOk="0">
                      <a:moveTo>
                        <a:pt x="1247" y="1"/>
                      </a:moveTo>
                      <a:cubicBezTo>
                        <a:pt x="468" y="1"/>
                        <a:pt x="0" y="452"/>
                        <a:pt x="458" y="1159"/>
                      </a:cubicBezTo>
                      <a:cubicBezTo>
                        <a:pt x="1127" y="2223"/>
                        <a:pt x="2282" y="2223"/>
                        <a:pt x="3406" y="2223"/>
                      </a:cubicBezTo>
                      <a:cubicBezTo>
                        <a:pt x="4622" y="2223"/>
                        <a:pt x="4653" y="308"/>
                        <a:pt x="3406" y="308"/>
                      </a:cubicBezTo>
                      <a:cubicBezTo>
                        <a:pt x="3204" y="308"/>
                        <a:pt x="2988" y="376"/>
                        <a:pt x="2776" y="376"/>
                      </a:cubicBezTo>
                      <a:cubicBezTo>
                        <a:pt x="2670" y="376"/>
                        <a:pt x="2565" y="359"/>
                        <a:pt x="2464" y="308"/>
                      </a:cubicBezTo>
                      <a:cubicBezTo>
                        <a:pt x="2032" y="97"/>
                        <a:pt x="1607" y="1"/>
                        <a:pt x="124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" name="Google Shape;7635;p74"/>
                <p:cNvSpPr/>
                <p:nvPr/>
              </p:nvSpPr>
              <p:spPr>
                <a:xfrm>
                  <a:off x="431100" y="693200"/>
                  <a:ext cx="1056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07" extrusionOk="0">
                      <a:moveTo>
                        <a:pt x="3200" y="1"/>
                      </a:moveTo>
                      <a:cubicBezTo>
                        <a:pt x="2969" y="1"/>
                        <a:pt x="2744" y="97"/>
                        <a:pt x="2585" y="278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1" y="4245"/>
                        <a:pt x="591" y="4706"/>
                        <a:pt x="1162" y="4706"/>
                      </a:cubicBezTo>
                      <a:cubicBezTo>
                        <a:pt x="1538" y="4706"/>
                        <a:pt x="1905" y="4506"/>
                        <a:pt x="2038" y="4048"/>
                      </a:cubicBezTo>
                      <a:cubicBezTo>
                        <a:pt x="2099" y="3804"/>
                        <a:pt x="2220" y="3561"/>
                        <a:pt x="2372" y="3348"/>
                      </a:cubicBezTo>
                      <a:cubicBezTo>
                        <a:pt x="2798" y="2710"/>
                        <a:pt x="3467" y="2224"/>
                        <a:pt x="3953" y="1646"/>
                      </a:cubicBezTo>
                      <a:cubicBezTo>
                        <a:pt x="4105" y="1433"/>
                        <a:pt x="4196" y="1190"/>
                        <a:pt x="4227" y="947"/>
                      </a:cubicBezTo>
                      <a:cubicBezTo>
                        <a:pt x="4227" y="765"/>
                        <a:pt x="4166" y="582"/>
                        <a:pt x="4075" y="430"/>
                      </a:cubicBezTo>
                      <a:cubicBezTo>
                        <a:pt x="4014" y="400"/>
                        <a:pt x="3983" y="339"/>
                        <a:pt x="3923" y="278"/>
                      </a:cubicBezTo>
                      <a:cubicBezTo>
                        <a:pt x="3892" y="248"/>
                        <a:pt x="3831" y="218"/>
                        <a:pt x="3801" y="187"/>
                      </a:cubicBezTo>
                      <a:cubicBezTo>
                        <a:pt x="3679" y="96"/>
                        <a:pt x="3558" y="66"/>
                        <a:pt x="3436" y="35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" name="Google Shape;7636;p74"/>
                <p:cNvSpPr/>
                <p:nvPr/>
              </p:nvSpPr>
              <p:spPr>
                <a:xfrm>
                  <a:off x="374875" y="913750"/>
                  <a:ext cx="97825" cy="6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3" h="2410" extrusionOk="0">
                      <a:moveTo>
                        <a:pt x="1393" y="1"/>
                      </a:moveTo>
                      <a:cubicBezTo>
                        <a:pt x="644" y="1"/>
                        <a:pt x="0" y="969"/>
                        <a:pt x="700" y="1669"/>
                      </a:cubicBezTo>
                      <a:cubicBezTo>
                        <a:pt x="1156" y="2034"/>
                        <a:pt x="1703" y="2277"/>
                        <a:pt x="2281" y="2368"/>
                      </a:cubicBezTo>
                      <a:cubicBezTo>
                        <a:pt x="2385" y="2396"/>
                        <a:pt x="2483" y="2409"/>
                        <a:pt x="2576" y="2409"/>
                      </a:cubicBezTo>
                      <a:cubicBezTo>
                        <a:pt x="3596" y="2409"/>
                        <a:pt x="3912" y="851"/>
                        <a:pt x="2798" y="545"/>
                      </a:cubicBezTo>
                      <a:cubicBezTo>
                        <a:pt x="2615" y="484"/>
                        <a:pt x="2433" y="454"/>
                        <a:pt x="2281" y="393"/>
                      </a:cubicBezTo>
                      <a:lnTo>
                        <a:pt x="2129" y="332"/>
                      </a:lnTo>
                      <a:cubicBezTo>
                        <a:pt x="2099" y="332"/>
                        <a:pt x="2068" y="302"/>
                        <a:pt x="2068" y="302"/>
                      </a:cubicBezTo>
                      <a:cubicBezTo>
                        <a:pt x="1856" y="90"/>
                        <a:pt x="1620" y="1"/>
                        <a:pt x="139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" name="Google Shape;7637;p74"/>
                <p:cNvSpPr/>
                <p:nvPr/>
              </p:nvSpPr>
              <p:spPr>
                <a:xfrm>
                  <a:off x="588450" y="905125"/>
                  <a:ext cx="76200" cy="6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8" h="2578" extrusionOk="0">
                      <a:moveTo>
                        <a:pt x="1331" y="0"/>
                      </a:moveTo>
                      <a:cubicBezTo>
                        <a:pt x="398" y="0"/>
                        <a:pt x="0" y="1357"/>
                        <a:pt x="972" y="1802"/>
                      </a:cubicBezTo>
                      <a:lnTo>
                        <a:pt x="1002" y="1832"/>
                      </a:lnTo>
                      <a:cubicBezTo>
                        <a:pt x="1002" y="1832"/>
                        <a:pt x="1002" y="1893"/>
                        <a:pt x="1033" y="1893"/>
                      </a:cubicBezTo>
                      <a:cubicBezTo>
                        <a:pt x="1165" y="2372"/>
                        <a:pt x="1528" y="2578"/>
                        <a:pt x="1898" y="2578"/>
                      </a:cubicBezTo>
                      <a:cubicBezTo>
                        <a:pt x="2465" y="2578"/>
                        <a:pt x="3047" y="2094"/>
                        <a:pt x="2826" y="1376"/>
                      </a:cubicBezTo>
                      <a:lnTo>
                        <a:pt x="2857" y="1376"/>
                      </a:lnTo>
                      <a:cubicBezTo>
                        <a:pt x="2674" y="768"/>
                        <a:pt x="2188" y="251"/>
                        <a:pt x="1610" y="39"/>
                      </a:cubicBezTo>
                      <a:cubicBezTo>
                        <a:pt x="1513" y="12"/>
                        <a:pt x="1420" y="0"/>
                        <a:pt x="133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" name="Google Shape;7638;p74"/>
                <p:cNvSpPr/>
                <p:nvPr/>
              </p:nvSpPr>
              <p:spPr>
                <a:xfrm>
                  <a:off x="1077800" y="905100"/>
                  <a:ext cx="68150" cy="6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6" h="2579" extrusionOk="0">
                      <a:moveTo>
                        <a:pt x="1008" y="0"/>
                      </a:moveTo>
                      <a:cubicBezTo>
                        <a:pt x="592" y="0"/>
                        <a:pt x="222" y="282"/>
                        <a:pt x="122" y="708"/>
                      </a:cubicBezTo>
                      <a:cubicBezTo>
                        <a:pt x="0" y="1134"/>
                        <a:pt x="213" y="1620"/>
                        <a:pt x="639" y="1803"/>
                      </a:cubicBezTo>
                      <a:cubicBezTo>
                        <a:pt x="639" y="1803"/>
                        <a:pt x="669" y="1833"/>
                        <a:pt x="669" y="1833"/>
                      </a:cubicBezTo>
                      <a:lnTo>
                        <a:pt x="699" y="1894"/>
                      </a:lnTo>
                      <a:cubicBezTo>
                        <a:pt x="843" y="2373"/>
                        <a:pt x="1209" y="2579"/>
                        <a:pt x="1580" y="2579"/>
                      </a:cubicBezTo>
                      <a:cubicBezTo>
                        <a:pt x="2148" y="2579"/>
                        <a:pt x="2726" y="2095"/>
                        <a:pt x="2523" y="1377"/>
                      </a:cubicBezTo>
                      <a:cubicBezTo>
                        <a:pt x="2341" y="769"/>
                        <a:pt x="1885" y="252"/>
                        <a:pt x="1277" y="40"/>
                      </a:cubicBezTo>
                      <a:cubicBezTo>
                        <a:pt x="1187" y="13"/>
                        <a:pt x="1096" y="0"/>
                        <a:pt x="100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" name="Google Shape;7639;p74"/>
                <p:cNvSpPr/>
                <p:nvPr/>
              </p:nvSpPr>
              <p:spPr>
                <a:xfrm>
                  <a:off x="676575" y="872050"/>
                  <a:ext cx="77900" cy="7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6" h="3089" extrusionOk="0">
                      <a:moveTo>
                        <a:pt x="1819" y="0"/>
                      </a:moveTo>
                      <a:cubicBezTo>
                        <a:pt x="1526" y="0"/>
                        <a:pt x="1232" y="141"/>
                        <a:pt x="1034" y="480"/>
                      </a:cubicBezTo>
                      <a:cubicBezTo>
                        <a:pt x="821" y="906"/>
                        <a:pt x="578" y="1301"/>
                        <a:pt x="274" y="1666"/>
                      </a:cubicBezTo>
                      <a:cubicBezTo>
                        <a:pt x="0" y="2122"/>
                        <a:pt x="152" y="2699"/>
                        <a:pt x="608" y="2973"/>
                      </a:cubicBezTo>
                      <a:cubicBezTo>
                        <a:pt x="756" y="3051"/>
                        <a:pt x="916" y="3089"/>
                        <a:pt x="1075" y="3089"/>
                      </a:cubicBezTo>
                      <a:cubicBezTo>
                        <a:pt x="1406" y="3089"/>
                        <a:pt x="1730" y="2926"/>
                        <a:pt x="1915" y="2638"/>
                      </a:cubicBezTo>
                      <a:cubicBezTo>
                        <a:pt x="2189" y="2243"/>
                        <a:pt x="2462" y="1878"/>
                        <a:pt x="2675" y="1453"/>
                      </a:cubicBezTo>
                      <a:cubicBezTo>
                        <a:pt x="3116" y="698"/>
                        <a:pt x="2470" y="0"/>
                        <a:pt x="181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" name="Google Shape;7640;p74"/>
                <p:cNvSpPr/>
                <p:nvPr/>
              </p:nvSpPr>
              <p:spPr>
                <a:xfrm>
                  <a:off x="611975" y="810125"/>
                  <a:ext cx="80325" cy="5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3" h="2208" extrusionOk="0">
                      <a:moveTo>
                        <a:pt x="1039" y="0"/>
                      </a:moveTo>
                      <a:cubicBezTo>
                        <a:pt x="622" y="0"/>
                        <a:pt x="253" y="282"/>
                        <a:pt x="153" y="708"/>
                      </a:cubicBezTo>
                      <a:cubicBezTo>
                        <a:pt x="1" y="1194"/>
                        <a:pt x="305" y="1711"/>
                        <a:pt x="791" y="1863"/>
                      </a:cubicBezTo>
                      <a:cubicBezTo>
                        <a:pt x="1065" y="1954"/>
                        <a:pt x="1308" y="2076"/>
                        <a:pt x="1581" y="2167"/>
                      </a:cubicBezTo>
                      <a:cubicBezTo>
                        <a:pt x="1683" y="2195"/>
                        <a:pt x="1779" y="2208"/>
                        <a:pt x="1870" y="2208"/>
                      </a:cubicBezTo>
                      <a:cubicBezTo>
                        <a:pt x="2871" y="2208"/>
                        <a:pt x="3212" y="650"/>
                        <a:pt x="2098" y="343"/>
                      </a:cubicBezTo>
                      <a:cubicBezTo>
                        <a:pt x="1824" y="252"/>
                        <a:pt x="1581" y="130"/>
                        <a:pt x="1308" y="39"/>
                      </a:cubicBezTo>
                      <a:cubicBezTo>
                        <a:pt x="1217" y="13"/>
                        <a:pt x="1127" y="0"/>
                        <a:pt x="103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" name="Google Shape;7641;p74"/>
                <p:cNvSpPr/>
                <p:nvPr/>
              </p:nvSpPr>
              <p:spPr>
                <a:xfrm>
                  <a:off x="565175" y="707425"/>
                  <a:ext cx="94675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7" h="2027" extrusionOk="0">
                      <a:moveTo>
                        <a:pt x="2173" y="1"/>
                      </a:moveTo>
                      <a:cubicBezTo>
                        <a:pt x="1698" y="1"/>
                        <a:pt x="1223" y="62"/>
                        <a:pt x="748" y="165"/>
                      </a:cubicBezTo>
                      <a:cubicBezTo>
                        <a:pt x="353" y="257"/>
                        <a:pt x="110" y="591"/>
                        <a:pt x="79" y="986"/>
                      </a:cubicBezTo>
                      <a:cubicBezTo>
                        <a:pt x="1" y="1563"/>
                        <a:pt x="442" y="2026"/>
                        <a:pt x="974" y="2026"/>
                      </a:cubicBezTo>
                      <a:cubicBezTo>
                        <a:pt x="1059" y="2026"/>
                        <a:pt x="1146" y="2014"/>
                        <a:pt x="1234" y="1989"/>
                      </a:cubicBezTo>
                      <a:cubicBezTo>
                        <a:pt x="1588" y="1930"/>
                        <a:pt x="1941" y="1897"/>
                        <a:pt x="2286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2" y="1929"/>
                        <a:pt x="2878" y="1930"/>
                        <a:pt x="2894" y="1930"/>
                      </a:cubicBezTo>
                      <a:cubicBezTo>
                        <a:pt x="3389" y="1930"/>
                        <a:pt x="3787" y="1486"/>
                        <a:pt x="3757" y="986"/>
                      </a:cubicBezTo>
                      <a:cubicBezTo>
                        <a:pt x="3787" y="486"/>
                        <a:pt x="3389" y="42"/>
                        <a:pt x="2894" y="42"/>
                      </a:cubicBezTo>
                      <a:cubicBezTo>
                        <a:pt x="2878" y="42"/>
                        <a:pt x="2862" y="43"/>
                        <a:pt x="2845" y="44"/>
                      </a:cubicBezTo>
                      <a:cubicBezTo>
                        <a:pt x="2621" y="15"/>
                        <a:pt x="2397" y="1"/>
                        <a:pt x="217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7642;p74"/>
                <p:cNvSpPr/>
                <p:nvPr/>
              </p:nvSpPr>
              <p:spPr>
                <a:xfrm>
                  <a:off x="39540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1" y="0"/>
                      </a:moveTo>
                      <a:cubicBezTo>
                        <a:pt x="457" y="304"/>
                        <a:pt x="943" y="517"/>
                        <a:pt x="1460" y="608"/>
                      </a:cubicBezTo>
                      <a:cubicBezTo>
                        <a:pt x="1538" y="628"/>
                        <a:pt x="1617" y="637"/>
                        <a:pt x="1695" y="637"/>
                      </a:cubicBezTo>
                      <a:cubicBezTo>
                        <a:pt x="2103" y="637"/>
                        <a:pt x="2487" y="383"/>
                        <a:pt x="261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8" name="Google Shape;7390;p74"/>
              <p:cNvSpPr/>
              <p:nvPr/>
            </p:nvSpPr>
            <p:spPr>
              <a:xfrm flipH="1">
                <a:off x="14188" y="0"/>
                <a:ext cx="5012" cy="2292"/>
              </a:xfrm>
              <a:custGeom>
                <a:avLst/>
                <a:gdLst/>
                <a:ahLst/>
                <a:cxnLst/>
                <a:rect l="l" t="t" r="r" b="b"/>
                <a:pathLst>
                  <a:path w="66561" h="26379" extrusionOk="0">
                    <a:moveTo>
                      <a:pt x="9847" y="1729"/>
                    </a:moveTo>
                    <a:lnTo>
                      <a:pt x="9847" y="7686"/>
                    </a:lnTo>
                    <a:lnTo>
                      <a:pt x="3866" y="7686"/>
                    </a:lnTo>
                    <a:lnTo>
                      <a:pt x="3866" y="1729"/>
                    </a:lnTo>
                    <a:close/>
                    <a:moveTo>
                      <a:pt x="16987" y="1729"/>
                    </a:moveTo>
                    <a:lnTo>
                      <a:pt x="16987" y="7709"/>
                    </a:lnTo>
                    <a:lnTo>
                      <a:pt x="10984" y="7709"/>
                    </a:lnTo>
                    <a:lnTo>
                      <a:pt x="10984" y="1729"/>
                    </a:lnTo>
                    <a:close/>
                    <a:moveTo>
                      <a:pt x="24127" y="1729"/>
                    </a:moveTo>
                    <a:lnTo>
                      <a:pt x="24127" y="7709"/>
                    </a:lnTo>
                    <a:lnTo>
                      <a:pt x="18124" y="7709"/>
                    </a:lnTo>
                    <a:lnTo>
                      <a:pt x="18124" y="1729"/>
                    </a:lnTo>
                    <a:close/>
                    <a:moveTo>
                      <a:pt x="31245" y="1729"/>
                    </a:moveTo>
                    <a:lnTo>
                      <a:pt x="31245" y="7709"/>
                    </a:lnTo>
                    <a:lnTo>
                      <a:pt x="25264" y="7709"/>
                    </a:lnTo>
                    <a:lnTo>
                      <a:pt x="25264" y="1729"/>
                    </a:lnTo>
                    <a:close/>
                    <a:moveTo>
                      <a:pt x="38385" y="1729"/>
                    </a:moveTo>
                    <a:lnTo>
                      <a:pt x="38385" y="7709"/>
                    </a:lnTo>
                    <a:lnTo>
                      <a:pt x="32382" y="7709"/>
                    </a:lnTo>
                    <a:lnTo>
                      <a:pt x="32382" y="1729"/>
                    </a:lnTo>
                    <a:close/>
                    <a:moveTo>
                      <a:pt x="45503" y="1729"/>
                    </a:moveTo>
                    <a:lnTo>
                      <a:pt x="45503" y="7709"/>
                    </a:lnTo>
                    <a:lnTo>
                      <a:pt x="39522" y="7709"/>
                    </a:lnTo>
                    <a:lnTo>
                      <a:pt x="39522" y="1729"/>
                    </a:lnTo>
                    <a:close/>
                    <a:moveTo>
                      <a:pt x="52643" y="1729"/>
                    </a:moveTo>
                    <a:lnTo>
                      <a:pt x="52643" y="7709"/>
                    </a:lnTo>
                    <a:lnTo>
                      <a:pt x="46640" y="7709"/>
                    </a:lnTo>
                    <a:lnTo>
                      <a:pt x="46640" y="1729"/>
                    </a:lnTo>
                    <a:close/>
                    <a:moveTo>
                      <a:pt x="59761" y="1729"/>
                    </a:moveTo>
                    <a:lnTo>
                      <a:pt x="59761" y="7709"/>
                    </a:lnTo>
                    <a:lnTo>
                      <a:pt x="53780" y="7709"/>
                    </a:lnTo>
                    <a:lnTo>
                      <a:pt x="53780" y="1729"/>
                    </a:lnTo>
                    <a:close/>
                    <a:moveTo>
                      <a:pt x="9847" y="8823"/>
                    </a:moveTo>
                    <a:lnTo>
                      <a:pt x="9847" y="14804"/>
                    </a:lnTo>
                    <a:lnTo>
                      <a:pt x="3866" y="14804"/>
                    </a:lnTo>
                    <a:lnTo>
                      <a:pt x="3866" y="8823"/>
                    </a:lnTo>
                    <a:close/>
                    <a:moveTo>
                      <a:pt x="16987" y="8846"/>
                    </a:moveTo>
                    <a:lnTo>
                      <a:pt x="16987" y="14804"/>
                    </a:lnTo>
                    <a:lnTo>
                      <a:pt x="10984" y="14804"/>
                    </a:lnTo>
                    <a:lnTo>
                      <a:pt x="10984" y="8846"/>
                    </a:lnTo>
                    <a:close/>
                    <a:moveTo>
                      <a:pt x="24127" y="8846"/>
                    </a:moveTo>
                    <a:lnTo>
                      <a:pt x="24127" y="14804"/>
                    </a:lnTo>
                    <a:lnTo>
                      <a:pt x="18124" y="14804"/>
                    </a:lnTo>
                    <a:lnTo>
                      <a:pt x="18124" y="8846"/>
                    </a:lnTo>
                    <a:close/>
                    <a:moveTo>
                      <a:pt x="9847" y="15941"/>
                    </a:moveTo>
                    <a:lnTo>
                      <a:pt x="9847" y="21922"/>
                    </a:lnTo>
                    <a:lnTo>
                      <a:pt x="3866" y="21922"/>
                    </a:lnTo>
                    <a:lnTo>
                      <a:pt x="3866" y="15941"/>
                    </a:lnTo>
                    <a:close/>
                    <a:moveTo>
                      <a:pt x="16987" y="15941"/>
                    </a:moveTo>
                    <a:lnTo>
                      <a:pt x="16987" y="21922"/>
                    </a:lnTo>
                    <a:lnTo>
                      <a:pt x="10984" y="21922"/>
                    </a:lnTo>
                    <a:lnTo>
                      <a:pt x="10984" y="15941"/>
                    </a:lnTo>
                    <a:close/>
                    <a:moveTo>
                      <a:pt x="2729" y="0"/>
                    </a:moveTo>
                    <a:lnTo>
                      <a:pt x="2729" y="569"/>
                    </a:lnTo>
                    <a:lnTo>
                      <a:pt x="0" y="569"/>
                    </a:lnTo>
                    <a:lnTo>
                      <a:pt x="0" y="1706"/>
                    </a:lnTo>
                    <a:lnTo>
                      <a:pt x="2729" y="1706"/>
                    </a:lnTo>
                    <a:lnTo>
                      <a:pt x="2729" y="7664"/>
                    </a:lnTo>
                    <a:lnTo>
                      <a:pt x="0" y="7664"/>
                    </a:lnTo>
                    <a:lnTo>
                      <a:pt x="0" y="8801"/>
                    </a:lnTo>
                    <a:lnTo>
                      <a:pt x="2729" y="8801"/>
                    </a:lnTo>
                    <a:lnTo>
                      <a:pt x="2729" y="14781"/>
                    </a:lnTo>
                    <a:lnTo>
                      <a:pt x="0" y="14781"/>
                    </a:lnTo>
                    <a:lnTo>
                      <a:pt x="0" y="15918"/>
                    </a:lnTo>
                    <a:lnTo>
                      <a:pt x="2729" y="15918"/>
                    </a:lnTo>
                    <a:lnTo>
                      <a:pt x="2729" y="21899"/>
                    </a:lnTo>
                    <a:lnTo>
                      <a:pt x="0" y="21899"/>
                    </a:lnTo>
                    <a:lnTo>
                      <a:pt x="0" y="23036"/>
                    </a:lnTo>
                    <a:lnTo>
                      <a:pt x="2729" y="23036"/>
                    </a:lnTo>
                    <a:lnTo>
                      <a:pt x="2729" y="25219"/>
                    </a:lnTo>
                    <a:cubicBezTo>
                      <a:pt x="3116" y="25310"/>
                      <a:pt x="3480" y="25401"/>
                      <a:pt x="3866" y="25492"/>
                    </a:cubicBezTo>
                    <a:lnTo>
                      <a:pt x="3866" y="23036"/>
                    </a:lnTo>
                    <a:lnTo>
                      <a:pt x="9847" y="23036"/>
                    </a:lnTo>
                    <a:lnTo>
                      <a:pt x="9847" y="26356"/>
                    </a:lnTo>
                    <a:cubicBezTo>
                      <a:pt x="10233" y="26356"/>
                      <a:pt x="10620" y="26379"/>
                      <a:pt x="10984" y="26379"/>
                    </a:cubicBezTo>
                    <a:lnTo>
                      <a:pt x="10984" y="23059"/>
                    </a:lnTo>
                    <a:lnTo>
                      <a:pt x="16987" y="23059"/>
                    </a:lnTo>
                    <a:lnTo>
                      <a:pt x="16987" y="25537"/>
                    </a:lnTo>
                    <a:cubicBezTo>
                      <a:pt x="17374" y="25424"/>
                      <a:pt x="17760" y="25310"/>
                      <a:pt x="18124" y="25151"/>
                    </a:cubicBezTo>
                    <a:lnTo>
                      <a:pt x="18124" y="23059"/>
                    </a:lnTo>
                    <a:lnTo>
                      <a:pt x="22172" y="23059"/>
                    </a:lnTo>
                    <a:cubicBezTo>
                      <a:pt x="22718" y="22718"/>
                      <a:pt x="23218" y="22331"/>
                      <a:pt x="23695" y="21922"/>
                    </a:cubicBezTo>
                    <a:lnTo>
                      <a:pt x="18124" y="21922"/>
                    </a:lnTo>
                    <a:lnTo>
                      <a:pt x="18124" y="15941"/>
                    </a:lnTo>
                    <a:lnTo>
                      <a:pt x="24127" y="15941"/>
                    </a:lnTo>
                    <a:lnTo>
                      <a:pt x="24127" y="21581"/>
                    </a:lnTo>
                    <a:cubicBezTo>
                      <a:pt x="24491" y="21262"/>
                      <a:pt x="24878" y="20921"/>
                      <a:pt x="25264" y="20557"/>
                    </a:cubicBezTo>
                    <a:lnTo>
                      <a:pt x="25264" y="15941"/>
                    </a:lnTo>
                    <a:lnTo>
                      <a:pt x="29335" y="15941"/>
                    </a:lnTo>
                    <a:cubicBezTo>
                      <a:pt x="29631" y="15600"/>
                      <a:pt x="29903" y="15191"/>
                      <a:pt x="30199" y="14804"/>
                    </a:cubicBezTo>
                    <a:lnTo>
                      <a:pt x="25264" y="14804"/>
                    </a:lnTo>
                    <a:lnTo>
                      <a:pt x="25264" y="8823"/>
                    </a:lnTo>
                    <a:lnTo>
                      <a:pt x="31245" y="8823"/>
                    </a:lnTo>
                    <a:lnTo>
                      <a:pt x="31245" y="13485"/>
                    </a:lnTo>
                    <a:cubicBezTo>
                      <a:pt x="31609" y="13076"/>
                      <a:pt x="31973" y="12712"/>
                      <a:pt x="32382" y="12394"/>
                    </a:cubicBezTo>
                    <a:lnTo>
                      <a:pt x="32382" y="8823"/>
                    </a:lnTo>
                    <a:lnTo>
                      <a:pt x="38385" y="8823"/>
                    </a:lnTo>
                    <a:lnTo>
                      <a:pt x="38385" y="10097"/>
                    </a:lnTo>
                    <a:cubicBezTo>
                      <a:pt x="38749" y="10074"/>
                      <a:pt x="39136" y="10029"/>
                      <a:pt x="39522" y="10029"/>
                    </a:cubicBezTo>
                    <a:lnTo>
                      <a:pt x="39522" y="8823"/>
                    </a:lnTo>
                    <a:lnTo>
                      <a:pt x="45503" y="8823"/>
                    </a:lnTo>
                    <a:lnTo>
                      <a:pt x="45503" y="10438"/>
                    </a:lnTo>
                    <a:cubicBezTo>
                      <a:pt x="45890" y="10483"/>
                      <a:pt x="46253" y="10506"/>
                      <a:pt x="46640" y="10552"/>
                    </a:cubicBezTo>
                    <a:lnTo>
                      <a:pt x="46640" y="8846"/>
                    </a:lnTo>
                    <a:lnTo>
                      <a:pt x="52643" y="8846"/>
                    </a:lnTo>
                    <a:lnTo>
                      <a:pt x="52643" y="10688"/>
                    </a:lnTo>
                    <a:cubicBezTo>
                      <a:pt x="53007" y="10665"/>
                      <a:pt x="53348" y="10620"/>
                      <a:pt x="53780" y="10552"/>
                    </a:cubicBezTo>
                    <a:lnTo>
                      <a:pt x="53780" y="8846"/>
                    </a:lnTo>
                    <a:lnTo>
                      <a:pt x="58965" y="8846"/>
                    </a:lnTo>
                    <a:cubicBezTo>
                      <a:pt x="59647" y="8460"/>
                      <a:pt x="60284" y="8028"/>
                      <a:pt x="60898" y="7550"/>
                    </a:cubicBezTo>
                    <a:lnTo>
                      <a:pt x="60898" y="1706"/>
                    </a:lnTo>
                    <a:lnTo>
                      <a:pt x="65901" y="1706"/>
                    </a:lnTo>
                    <a:cubicBezTo>
                      <a:pt x="66128" y="1342"/>
                      <a:pt x="66356" y="955"/>
                      <a:pt x="66560" y="569"/>
                    </a:cubicBezTo>
                    <a:lnTo>
                      <a:pt x="60898" y="569"/>
                    </a:lnTo>
                    <a:lnTo>
                      <a:pt x="60898" y="0"/>
                    </a:lnTo>
                    <a:lnTo>
                      <a:pt x="59761" y="0"/>
                    </a:lnTo>
                    <a:lnTo>
                      <a:pt x="59761" y="569"/>
                    </a:lnTo>
                    <a:lnTo>
                      <a:pt x="53780" y="569"/>
                    </a:lnTo>
                    <a:lnTo>
                      <a:pt x="53780" y="0"/>
                    </a:lnTo>
                    <a:lnTo>
                      <a:pt x="52643" y="0"/>
                    </a:lnTo>
                    <a:lnTo>
                      <a:pt x="52643" y="569"/>
                    </a:lnTo>
                    <a:lnTo>
                      <a:pt x="46640" y="569"/>
                    </a:lnTo>
                    <a:lnTo>
                      <a:pt x="46640" y="0"/>
                    </a:lnTo>
                    <a:lnTo>
                      <a:pt x="45503" y="0"/>
                    </a:lnTo>
                    <a:lnTo>
                      <a:pt x="45503" y="569"/>
                    </a:lnTo>
                    <a:lnTo>
                      <a:pt x="39522" y="569"/>
                    </a:lnTo>
                    <a:lnTo>
                      <a:pt x="39522" y="0"/>
                    </a:lnTo>
                    <a:lnTo>
                      <a:pt x="38385" y="0"/>
                    </a:lnTo>
                    <a:lnTo>
                      <a:pt x="38385" y="569"/>
                    </a:lnTo>
                    <a:lnTo>
                      <a:pt x="32382" y="569"/>
                    </a:lnTo>
                    <a:lnTo>
                      <a:pt x="32382" y="0"/>
                    </a:lnTo>
                    <a:lnTo>
                      <a:pt x="31245" y="0"/>
                    </a:lnTo>
                    <a:lnTo>
                      <a:pt x="31245" y="569"/>
                    </a:lnTo>
                    <a:lnTo>
                      <a:pt x="25264" y="569"/>
                    </a:lnTo>
                    <a:lnTo>
                      <a:pt x="25264" y="0"/>
                    </a:lnTo>
                    <a:lnTo>
                      <a:pt x="24127" y="0"/>
                    </a:lnTo>
                    <a:lnTo>
                      <a:pt x="24127" y="569"/>
                    </a:lnTo>
                    <a:lnTo>
                      <a:pt x="18124" y="569"/>
                    </a:lnTo>
                    <a:lnTo>
                      <a:pt x="18124" y="0"/>
                    </a:lnTo>
                    <a:lnTo>
                      <a:pt x="16987" y="0"/>
                    </a:lnTo>
                    <a:lnTo>
                      <a:pt x="16987" y="569"/>
                    </a:lnTo>
                    <a:lnTo>
                      <a:pt x="10984" y="569"/>
                    </a:lnTo>
                    <a:lnTo>
                      <a:pt x="10984" y="0"/>
                    </a:lnTo>
                    <a:lnTo>
                      <a:pt x="9847" y="0"/>
                    </a:lnTo>
                    <a:lnTo>
                      <a:pt x="9847" y="569"/>
                    </a:lnTo>
                    <a:lnTo>
                      <a:pt x="3866" y="569"/>
                    </a:lnTo>
                    <a:lnTo>
                      <a:pt x="3866" y="0"/>
                    </a:ln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3348355" y="594995"/>
            <a:ext cx="5448300" cy="1084580"/>
            <a:chOff x="5660" y="937"/>
            <a:chExt cx="8580" cy="1708"/>
          </a:xfrm>
        </p:grpSpPr>
        <p:grpSp>
          <p:nvGrpSpPr>
            <p:cNvPr id="19" name="组合 18"/>
            <p:cNvGrpSpPr/>
            <p:nvPr/>
          </p:nvGrpSpPr>
          <p:grpSpPr>
            <a:xfrm>
              <a:off x="5660" y="1045"/>
              <a:ext cx="8413" cy="1600"/>
              <a:chOff x="6098" y="2007"/>
              <a:chExt cx="6152" cy="1170"/>
            </a:xfrm>
            <a:solidFill>
              <a:srgbClr val="452666"/>
            </a:solidFill>
          </p:grpSpPr>
          <p:sp>
            <p:nvSpPr>
              <p:cNvPr id="20" name="椭圆 19"/>
              <p:cNvSpPr/>
              <p:nvPr/>
            </p:nvSpPr>
            <p:spPr>
              <a:xfrm>
                <a:off x="6098" y="2007"/>
                <a:ext cx="1170" cy="117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solidFill>
                    <a:srgbClr val="452666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7759" y="2007"/>
                <a:ext cx="1169" cy="117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solidFill>
                    <a:srgbClr val="452666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 rot="5400000">
                <a:off x="9419" y="2007"/>
                <a:ext cx="1170" cy="117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solidFill>
                    <a:srgbClr val="452666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11081" y="2007"/>
                <a:ext cx="1169" cy="117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solidFill>
                    <a:srgbClr val="452666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5828" y="937"/>
              <a:ext cx="8413" cy="1600"/>
              <a:chOff x="6098" y="2007"/>
              <a:chExt cx="6152" cy="1170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6098" y="2007"/>
                <a:ext cx="1170" cy="1170"/>
              </a:xfrm>
              <a:prstGeom prst="ellipse">
                <a:avLst/>
              </a:prstGeom>
              <a:solidFill>
                <a:srgbClr val="FFB677"/>
              </a:solidFill>
              <a:ln w="25400">
                <a:solidFill>
                  <a:srgbClr val="452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solidFill>
                    <a:srgbClr val="452666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7759" y="2007"/>
                <a:ext cx="1169" cy="1170"/>
              </a:xfrm>
              <a:prstGeom prst="ellipse">
                <a:avLst/>
              </a:prstGeom>
              <a:solidFill>
                <a:srgbClr val="FF8364"/>
              </a:solidFill>
              <a:ln w="25400">
                <a:solidFill>
                  <a:srgbClr val="452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solidFill>
                    <a:srgbClr val="452666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5400000">
                <a:off x="9419" y="2007"/>
                <a:ext cx="1170" cy="1170"/>
              </a:xfrm>
              <a:prstGeom prst="ellipse">
                <a:avLst/>
              </a:prstGeom>
              <a:solidFill>
                <a:srgbClr val="5F6CAF"/>
              </a:solidFill>
              <a:ln w="25400">
                <a:solidFill>
                  <a:srgbClr val="452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solidFill>
                    <a:srgbClr val="452666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11081" y="2007"/>
                <a:ext cx="1169" cy="117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rgbClr val="452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solidFill>
                    <a:srgbClr val="452666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</p:grpSp>
      </p:grpSp>
      <p:grpSp>
        <p:nvGrpSpPr>
          <p:cNvPr id="6400" name="Google Shape;6400;p38"/>
          <p:cNvGrpSpPr/>
          <p:nvPr/>
        </p:nvGrpSpPr>
        <p:grpSpPr>
          <a:xfrm rot="-1833639">
            <a:off x="-6350" y="4655185"/>
            <a:ext cx="2620645" cy="2792095"/>
            <a:chOff x="91572" y="425182"/>
            <a:chExt cx="1225960" cy="1306130"/>
          </a:xfrm>
        </p:grpSpPr>
        <p:grpSp>
          <p:nvGrpSpPr>
            <p:cNvPr id="6401" name="Google Shape;6401;p38"/>
            <p:cNvGrpSpPr/>
            <p:nvPr/>
          </p:nvGrpSpPr>
          <p:grpSpPr>
            <a:xfrm rot="4394298">
              <a:off x="223036" y="632315"/>
              <a:ext cx="963020" cy="990296"/>
              <a:chOff x="7174117" y="2226616"/>
              <a:chExt cx="824116" cy="847458"/>
            </a:xfrm>
          </p:grpSpPr>
          <p:sp>
            <p:nvSpPr>
              <p:cNvPr id="6402" name="Google Shape;6402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3" name="Google Shape;6403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4" name="Google Shape;6404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5" name="Google Shape;6405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6" name="Google Shape;6406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7" name="Google Shape;6407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08" name="Google Shape;6408;p38"/>
            <p:cNvGrpSpPr/>
            <p:nvPr/>
          </p:nvGrpSpPr>
          <p:grpSpPr>
            <a:xfrm rot="4394298">
              <a:off x="223048" y="533883"/>
              <a:ext cx="963020" cy="990296"/>
              <a:chOff x="7174117" y="2226616"/>
              <a:chExt cx="824116" cy="847458"/>
            </a:xfrm>
          </p:grpSpPr>
          <p:sp>
            <p:nvSpPr>
              <p:cNvPr id="6409" name="Google Shape;6409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0" name="Google Shape;6410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1" name="Google Shape;6411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2" name="Google Shape;6412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3" name="Google Shape;6413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4" name="Google Shape;6414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415" name="Google Shape;6415;p38"/>
          <p:cNvGrpSpPr/>
          <p:nvPr/>
        </p:nvGrpSpPr>
        <p:grpSpPr>
          <a:xfrm>
            <a:off x="-142240" y="3128010"/>
            <a:ext cx="1043305" cy="1025525"/>
            <a:chOff x="471070" y="534409"/>
            <a:chExt cx="517984" cy="509372"/>
          </a:xfrm>
        </p:grpSpPr>
        <p:sp>
          <p:nvSpPr>
            <p:cNvPr id="6416" name="Google Shape;6416;p38"/>
            <p:cNvSpPr/>
            <p:nvPr/>
          </p:nvSpPr>
          <p:spPr>
            <a:xfrm>
              <a:off x="471070" y="614357"/>
              <a:ext cx="496447" cy="429425"/>
            </a:xfrm>
            <a:custGeom>
              <a:avLst/>
              <a:gdLst/>
              <a:ahLst/>
              <a:cxnLst/>
              <a:rect l="l" t="t" r="r" b="b"/>
              <a:pathLst>
                <a:path w="6976" h="6034" extrusionOk="0">
                  <a:moveTo>
                    <a:pt x="1593" y="1"/>
                  </a:moveTo>
                  <a:cubicBezTo>
                    <a:pt x="742" y="1"/>
                    <a:pt x="0" y="1101"/>
                    <a:pt x="805" y="1906"/>
                  </a:cubicBezTo>
                  <a:lnTo>
                    <a:pt x="1942" y="3043"/>
                  </a:lnTo>
                  <a:lnTo>
                    <a:pt x="805" y="4180"/>
                  </a:lnTo>
                  <a:cubicBezTo>
                    <a:pt x="66" y="4971"/>
                    <a:pt x="782" y="6034"/>
                    <a:pt x="1618" y="6034"/>
                  </a:cubicBezTo>
                  <a:cubicBezTo>
                    <a:pt x="1863" y="6034"/>
                    <a:pt x="2119" y="5943"/>
                    <a:pt x="2351" y="5726"/>
                  </a:cubicBezTo>
                  <a:lnTo>
                    <a:pt x="3488" y="4589"/>
                  </a:lnTo>
                  <a:lnTo>
                    <a:pt x="4625" y="5726"/>
                  </a:lnTo>
                  <a:cubicBezTo>
                    <a:pt x="4857" y="5943"/>
                    <a:pt x="5112" y="6034"/>
                    <a:pt x="5358" y="6034"/>
                  </a:cubicBezTo>
                  <a:cubicBezTo>
                    <a:pt x="6193" y="6034"/>
                    <a:pt x="6910" y="4971"/>
                    <a:pt x="6171" y="4180"/>
                  </a:cubicBezTo>
                  <a:lnTo>
                    <a:pt x="5034" y="3043"/>
                  </a:lnTo>
                  <a:lnTo>
                    <a:pt x="6171" y="1906"/>
                  </a:lnTo>
                  <a:cubicBezTo>
                    <a:pt x="6976" y="1101"/>
                    <a:pt x="6233" y="1"/>
                    <a:pt x="5382" y="1"/>
                  </a:cubicBezTo>
                  <a:cubicBezTo>
                    <a:pt x="5127" y="1"/>
                    <a:pt x="4861" y="100"/>
                    <a:pt x="4625" y="337"/>
                  </a:cubicBezTo>
                  <a:lnTo>
                    <a:pt x="3488" y="1474"/>
                  </a:lnTo>
                  <a:lnTo>
                    <a:pt x="2351" y="337"/>
                  </a:lnTo>
                  <a:cubicBezTo>
                    <a:pt x="2114" y="100"/>
                    <a:pt x="1849" y="1"/>
                    <a:pt x="159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6417;p38"/>
            <p:cNvSpPr/>
            <p:nvPr/>
          </p:nvSpPr>
          <p:spPr>
            <a:xfrm>
              <a:off x="492607" y="534409"/>
              <a:ext cx="496447" cy="429425"/>
            </a:xfrm>
            <a:custGeom>
              <a:avLst/>
              <a:gdLst/>
              <a:ahLst/>
              <a:cxnLst/>
              <a:rect l="l" t="t" r="r" b="b"/>
              <a:pathLst>
                <a:path w="6976" h="6034" extrusionOk="0">
                  <a:moveTo>
                    <a:pt x="1593" y="1"/>
                  </a:moveTo>
                  <a:cubicBezTo>
                    <a:pt x="742" y="1"/>
                    <a:pt x="0" y="1101"/>
                    <a:pt x="805" y="1906"/>
                  </a:cubicBezTo>
                  <a:lnTo>
                    <a:pt x="1942" y="3043"/>
                  </a:lnTo>
                  <a:lnTo>
                    <a:pt x="805" y="4180"/>
                  </a:lnTo>
                  <a:cubicBezTo>
                    <a:pt x="66" y="4971"/>
                    <a:pt x="782" y="6034"/>
                    <a:pt x="1618" y="6034"/>
                  </a:cubicBezTo>
                  <a:cubicBezTo>
                    <a:pt x="1863" y="6034"/>
                    <a:pt x="2119" y="5943"/>
                    <a:pt x="2351" y="5726"/>
                  </a:cubicBezTo>
                  <a:lnTo>
                    <a:pt x="3488" y="4589"/>
                  </a:lnTo>
                  <a:lnTo>
                    <a:pt x="4625" y="5726"/>
                  </a:lnTo>
                  <a:cubicBezTo>
                    <a:pt x="4857" y="5943"/>
                    <a:pt x="5112" y="6034"/>
                    <a:pt x="5358" y="6034"/>
                  </a:cubicBezTo>
                  <a:cubicBezTo>
                    <a:pt x="6193" y="6034"/>
                    <a:pt x="6910" y="4971"/>
                    <a:pt x="6171" y="4180"/>
                  </a:cubicBezTo>
                  <a:lnTo>
                    <a:pt x="5034" y="3043"/>
                  </a:lnTo>
                  <a:lnTo>
                    <a:pt x="6171" y="1906"/>
                  </a:lnTo>
                  <a:cubicBezTo>
                    <a:pt x="6976" y="1101"/>
                    <a:pt x="6233" y="1"/>
                    <a:pt x="5382" y="1"/>
                  </a:cubicBezTo>
                  <a:cubicBezTo>
                    <a:pt x="5127" y="1"/>
                    <a:pt x="4861" y="100"/>
                    <a:pt x="4625" y="337"/>
                  </a:cubicBezTo>
                  <a:lnTo>
                    <a:pt x="3488" y="1474"/>
                  </a:lnTo>
                  <a:lnTo>
                    <a:pt x="2351" y="337"/>
                  </a:lnTo>
                  <a:cubicBezTo>
                    <a:pt x="2114" y="100"/>
                    <a:pt x="1849" y="1"/>
                    <a:pt x="1593" y="1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18" name="Google Shape;6418;p38"/>
          <p:cNvGrpSpPr/>
          <p:nvPr/>
        </p:nvGrpSpPr>
        <p:grpSpPr>
          <a:xfrm rot="1831166">
            <a:off x="47625" y="-339090"/>
            <a:ext cx="1820545" cy="1987550"/>
            <a:chOff x="7567100" y="2085976"/>
            <a:chExt cx="935147" cy="1020509"/>
          </a:xfrm>
        </p:grpSpPr>
        <p:sp>
          <p:nvSpPr>
            <p:cNvPr id="6419" name="Google Shape;6419;p38"/>
            <p:cNvSpPr/>
            <p:nvPr/>
          </p:nvSpPr>
          <p:spPr>
            <a:xfrm rot="-5811408">
              <a:off x="7636334" y="2248837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0" name="Google Shape;6420;p38"/>
            <p:cNvSpPr/>
            <p:nvPr/>
          </p:nvSpPr>
          <p:spPr>
            <a:xfrm rot="-5811408">
              <a:off x="7551704" y="2192955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21" name="Google Shape;6421;p38"/>
          <p:cNvGrpSpPr/>
          <p:nvPr/>
        </p:nvGrpSpPr>
        <p:grpSpPr>
          <a:xfrm>
            <a:off x="10638155" y="5598795"/>
            <a:ext cx="1157605" cy="831215"/>
            <a:chOff x="790675" y="1570875"/>
            <a:chExt cx="502524" cy="360952"/>
          </a:xfrm>
        </p:grpSpPr>
        <p:sp>
          <p:nvSpPr>
            <p:cNvPr id="6422" name="Google Shape;6422;p38"/>
            <p:cNvSpPr/>
            <p:nvPr/>
          </p:nvSpPr>
          <p:spPr>
            <a:xfrm>
              <a:off x="790675" y="16199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3" name="Google Shape;6423;p38"/>
            <p:cNvSpPr/>
            <p:nvPr/>
          </p:nvSpPr>
          <p:spPr>
            <a:xfrm>
              <a:off x="790675" y="18072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4" name="Google Shape;6424;p38"/>
            <p:cNvSpPr/>
            <p:nvPr/>
          </p:nvSpPr>
          <p:spPr>
            <a:xfrm>
              <a:off x="829950" y="15708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5" name="Google Shape;6425;p38"/>
            <p:cNvSpPr/>
            <p:nvPr/>
          </p:nvSpPr>
          <p:spPr>
            <a:xfrm>
              <a:off x="829950" y="17581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2959100" y="1909445"/>
            <a:ext cx="62738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80000"/>
              </a:lnSpc>
            </a:pPr>
            <a:r>
              <a:rPr lang="zh-CN" altLang="en-US" sz="6000" b="1">
                <a:ln w="25400">
                  <a:noFill/>
                </a:ln>
                <a:solidFill>
                  <a:srgbClr val="5F6CAF"/>
                </a:solidFill>
                <a:effectLst>
                  <a:outerShdw blurRad="50800" dist="76200" dir="5400000" algn="t" rotWithShape="0">
                    <a:prstClr val="black">
                      <a:alpha val="100000"/>
                    </a:prstClr>
                  </a:outerShdw>
                </a:effectLst>
                <a:latin typeface="Algerian" panose="04020705040A02060702" charset="0"/>
                <a:cs typeface="Algerian" panose="04020705040A02060702" charset="0"/>
              </a:rPr>
              <a:t>SOCIOLOGY SUBJECT FOR HIGH SCHOOL</a:t>
            </a:r>
          </a:p>
        </p:txBody>
      </p:sp>
      <p:sp>
        <p:nvSpPr>
          <p:cNvPr id="6387" name="Google Shape;6387;p38"/>
          <p:cNvSpPr txBox="1"/>
          <p:nvPr/>
        </p:nvSpPr>
        <p:spPr>
          <a:xfrm>
            <a:off x="3576055" y="5479276"/>
            <a:ext cx="4992900" cy="412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Ubuntu"/>
              <a:buNone/>
              <a:defRPr sz="1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lgerian" panose="04020705040A02060702" charset="0"/>
                <a:cs typeface="Algerian" panose="04020705040A02060702" charset="0"/>
              </a:rPr>
              <a:t>Here is where your presentation begins</a:t>
            </a:r>
          </a:p>
        </p:txBody>
      </p:sp>
      <p:sp>
        <p:nvSpPr>
          <p:cNvPr id="6388" name="Google Shape;6388;p38"/>
          <p:cNvSpPr txBox="1"/>
          <p:nvPr/>
        </p:nvSpPr>
        <p:spPr>
          <a:xfrm>
            <a:off x="2567623" y="4043680"/>
            <a:ext cx="7009765" cy="84518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Ubuntu"/>
              <a:buNone/>
              <a:defRPr sz="2500" b="0" i="0" u="none" strike="noStrike" cap="none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lgerian" panose="04020705040A02060702" charset="0"/>
                <a:cs typeface="Algerian" panose="04020705040A02060702" charset="0"/>
              </a:rPr>
              <a:t>CONCEPTS IN PROBABILITY AND STATISTICS</a:t>
            </a:r>
          </a:p>
        </p:txBody>
      </p:sp>
      <p:grpSp>
        <p:nvGrpSpPr>
          <p:cNvPr id="6391" name="Google Shape;6391;p38"/>
          <p:cNvGrpSpPr/>
          <p:nvPr/>
        </p:nvGrpSpPr>
        <p:grpSpPr>
          <a:xfrm>
            <a:off x="5236205" y="5037693"/>
            <a:ext cx="1672600" cy="153875"/>
            <a:chOff x="817275" y="3888700"/>
            <a:chExt cx="1672600" cy="153875"/>
          </a:xfrm>
        </p:grpSpPr>
        <p:sp>
          <p:nvSpPr>
            <p:cNvPr id="6392" name="Google Shape;6392;p38"/>
            <p:cNvSpPr/>
            <p:nvPr/>
          </p:nvSpPr>
          <p:spPr>
            <a:xfrm>
              <a:off x="817275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34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38" y="6154"/>
                  </a:cubicBezTo>
                  <a:cubicBezTo>
                    <a:pt x="1160" y="6154"/>
                    <a:pt x="1410" y="6084"/>
                    <a:pt x="1672" y="5935"/>
                  </a:cubicBezTo>
                  <a:lnTo>
                    <a:pt x="4955" y="4020"/>
                  </a:lnTo>
                  <a:cubicBezTo>
                    <a:pt x="5867" y="3503"/>
                    <a:pt x="5867" y="2652"/>
                    <a:pt x="4955" y="2135"/>
                  </a:cubicBezTo>
                  <a:lnTo>
                    <a:pt x="1672" y="221"/>
                  </a:lnTo>
                  <a:cubicBezTo>
                    <a:pt x="1409" y="71"/>
                    <a:pt x="1158" y="1"/>
                    <a:pt x="93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3" name="Google Shape;6393;p38"/>
            <p:cNvSpPr/>
            <p:nvPr/>
          </p:nvSpPr>
          <p:spPr>
            <a:xfrm>
              <a:off x="1035350" y="3888700"/>
              <a:ext cx="145925" cy="153875"/>
            </a:xfrm>
            <a:custGeom>
              <a:avLst/>
              <a:gdLst/>
              <a:ahLst/>
              <a:cxnLst/>
              <a:rect l="l" t="t" r="r" b="b"/>
              <a:pathLst>
                <a:path w="5837" h="6155" extrusionOk="0">
                  <a:moveTo>
                    <a:pt x="924" y="1"/>
                  </a:moveTo>
                  <a:cubicBezTo>
                    <a:pt x="385" y="1"/>
                    <a:pt x="1" y="428"/>
                    <a:pt x="1" y="1163"/>
                  </a:cubicBezTo>
                  <a:lnTo>
                    <a:pt x="1" y="4962"/>
                  </a:lnTo>
                  <a:cubicBezTo>
                    <a:pt x="1" y="5720"/>
                    <a:pt x="371" y="6154"/>
                    <a:pt x="914" y="6154"/>
                  </a:cubicBezTo>
                  <a:cubicBezTo>
                    <a:pt x="1133" y="6154"/>
                    <a:pt x="1380" y="6084"/>
                    <a:pt x="1642" y="5935"/>
                  </a:cubicBezTo>
                  <a:lnTo>
                    <a:pt x="4925" y="4020"/>
                  </a:lnTo>
                  <a:cubicBezTo>
                    <a:pt x="5837" y="3503"/>
                    <a:pt x="5837" y="2652"/>
                    <a:pt x="4925" y="2135"/>
                  </a:cubicBezTo>
                  <a:lnTo>
                    <a:pt x="1642" y="221"/>
                  </a:lnTo>
                  <a:cubicBezTo>
                    <a:pt x="1388" y="71"/>
                    <a:pt x="1143" y="1"/>
                    <a:pt x="924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4" name="Google Shape;6394;p38"/>
            <p:cNvSpPr/>
            <p:nvPr/>
          </p:nvSpPr>
          <p:spPr>
            <a:xfrm>
              <a:off x="12527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5" name="Google Shape;6395;p38"/>
            <p:cNvSpPr/>
            <p:nvPr/>
          </p:nvSpPr>
          <p:spPr>
            <a:xfrm>
              <a:off x="14708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6" name="Google Shape;6396;p38"/>
            <p:cNvSpPr/>
            <p:nvPr/>
          </p:nvSpPr>
          <p:spPr>
            <a:xfrm>
              <a:off x="16889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7" name="Google Shape;6397;p38"/>
            <p:cNvSpPr/>
            <p:nvPr/>
          </p:nvSpPr>
          <p:spPr>
            <a:xfrm>
              <a:off x="19070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8" name="Google Shape;6398;p38"/>
            <p:cNvSpPr/>
            <p:nvPr/>
          </p:nvSpPr>
          <p:spPr>
            <a:xfrm>
              <a:off x="23432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9" name="Google Shape;6399;p38"/>
            <p:cNvSpPr/>
            <p:nvPr/>
          </p:nvSpPr>
          <p:spPr>
            <a:xfrm>
              <a:off x="2125100" y="3888700"/>
              <a:ext cx="146675" cy="153875"/>
            </a:xfrm>
            <a:custGeom>
              <a:avLst/>
              <a:gdLst/>
              <a:ahLst/>
              <a:cxnLst/>
              <a:rect l="l" t="t" r="r" b="b"/>
              <a:pathLst>
                <a:path w="5867" h="6155" extrusionOk="0">
                  <a:moveTo>
                    <a:pt x="923" y="1"/>
                  </a:moveTo>
                  <a:cubicBezTo>
                    <a:pt x="384" y="1"/>
                    <a:pt x="0" y="428"/>
                    <a:pt x="0" y="1163"/>
                  </a:cubicBezTo>
                  <a:lnTo>
                    <a:pt x="0" y="4962"/>
                  </a:lnTo>
                  <a:cubicBezTo>
                    <a:pt x="0" y="5720"/>
                    <a:pt x="386" y="6154"/>
                    <a:pt x="926" y="6154"/>
                  </a:cubicBezTo>
                  <a:cubicBezTo>
                    <a:pt x="1145" y="6154"/>
                    <a:pt x="1388" y="6084"/>
                    <a:pt x="1641" y="5935"/>
                  </a:cubicBezTo>
                  <a:lnTo>
                    <a:pt x="4955" y="4020"/>
                  </a:lnTo>
                  <a:cubicBezTo>
                    <a:pt x="5866" y="3503"/>
                    <a:pt x="5866" y="2652"/>
                    <a:pt x="4955" y="2135"/>
                  </a:cubicBezTo>
                  <a:lnTo>
                    <a:pt x="1641" y="221"/>
                  </a:lnTo>
                  <a:cubicBezTo>
                    <a:pt x="1387" y="71"/>
                    <a:pt x="1142" y="1"/>
                    <a:pt x="92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04" name="Google Shape;7704;p74"/>
          <p:cNvGrpSpPr/>
          <p:nvPr/>
        </p:nvGrpSpPr>
        <p:grpSpPr>
          <a:xfrm>
            <a:off x="10646410" y="424815"/>
            <a:ext cx="1149350" cy="1308100"/>
            <a:chOff x="2508851" y="3073000"/>
            <a:chExt cx="598452" cy="680691"/>
          </a:xfrm>
          <a:solidFill>
            <a:srgbClr val="FFB677"/>
          </a:solidFill>
        </p:grpSpPr>
        <p:sp>
          <p:nvSpPr>
            <p:cNvPr id="7705" name="Google Shape;7705;p74"/>
            <p:cNvSpPr/>
            <p:nvPr/>
          </p:nvSpPr>
          <p:spPr>
            <a:xfrm>
              <a:off x="2543201" y="3216930"/>
              <a:ext cx="179745" cy="153979"/>
            </a:xfrm>
            <a:custGeom>
              <a:avLst/>
              <a:gdLst/>
              <a:ahLst/>
              <a:cxnLst/>
              <a:rect l="l" t="t" r="r" b="b"/>
              <a:pathLst>
                <a:path w="2616" h="2241" extrusionOk="0">
                  <a:moveTo>
                    <a:pt x="1488" y="0"/>
                  </a:moveTo>
                  <a:cubicBezTo>
                    <a:pt x="1213" y="0"/>
                    <a:pt x="933" y="102"/>
                    <a:pt x="705" y="330"/>
                  </a:cubicBezTo>
                  <a:cubicBezTo>
                    <a:pt x="1" y="1035"/>
                    <a:pt x="501" y="2240"/>
                    <a:pt x="1501" y="2240"/>
                  </a:cubicBezTo>
                  <a:cubicBezTo>
                    <a:pt x="2115" y="2240"/>
                    <a:pt x="2616" y="1740"/>
                    <a:pt x="2616" y="1126"/>
                  </a:cubicBezTo>
                  <a:cubicBezTo>
                    <a:pt x="2616" y="448"/>
                    <a:pt x="2063" y="0"/>
                    <a:pt x="1488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6" name="Google Shape;7706;p74"/>
            <p:cNvSpPr/>
            <p:nvPr/>
          </p:nvSpPr>
          <p:spPr>
            <a:xfrm>
              <a:off x="2927558" y="3455218"/>
              <a:ext cx="179745" cy="153910"/>
            </a:xfrm>
            <a:custGeom>
              <a:avLst/>
              <a:gdLst/>
              <a:ahLst/>
              <a:cxnLst/>
              <a:rect l="l" t="t" r="r" b="b"/>
              <a:pathLst>
                <a:path w="2616" h="2240" extrusionOk="0">
                  <a:moveTo>
                    <a:pt x="1501" y="0"/>
                  </a:moveTo>
                  <a:cubicBezTo>
                    <a:pt x="501" y="0"/>
                    <a:pt x="1" y="1205"/>
                    <a:pt x="705" y="1910"/>
                  </a:cubicBezTo>
                  <a:cubicBezTo>
                    <a:pt x="933" y="2138"/>
                    <a:pt x="1213" y="2240"/>
                    <a:pt x="1488" y="2240"/>
                  </a:cubicBezTo>
                  <a:cubicBezTo>
                    <a:pt x="2063" y="2240"/>
                    <a:pt x="2616" y="1792"/>
                    <a:pt x="2616" y="1114"/>
                  </a:cubicBezTo>
                  <a:cubicBezTo>
                    <a:pt x="2616" y="500"/>
                    <a:pt x="2115" y="0"/>
                    <a:pt x="1501" y="0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7" name="Google Shape;7707;p74"/>
            <p:cNvSpPr/>
            <p:nvPr/>
          </p:nvSpPr>
          <p:spPr>
            <a:xfrm>
              <a:off x="2643173" y="3115925"/>
              <a:ext cx="384432" cy="637766"/>
            </a:xfrm>
            <a:custGeom>
              <a:avLst/>
              <a:gdLst/>
              <a:ahLst/>
              <a:cxnLst/>
              <a:rect l="l" t="t" r="r" b="b"/>
              <a:pathLst>
                <a:path w="5595" h="9282" extrusionOk="0">
                  <a:moveTo>
                    <a:pt x="4336" y="1"/>
                  </a:moveTo>
                  <a:cubicBezTo>
                    <a:pt x="3909" y="1"/>
                    <a:pt x="3507" y="256"/>
                    <a:pt x="3321" y="663"/>
                  </a:cubicBezTo>
                  <a:lnTo>
                    <a:pt x="228" y="7758"/>
                  </a:lnTo>
                  <a:cubicBezTo>
                    <a:pt x="1" y="8304"/>
                    <a:pt x="251" y="8940"/>
                    <a:pt x="797" y="9190"/>
                  </a:cubicBezTo>
                  <a:cubicBezTo>
                    <a:pt x="933" y="9259"/>
                    <a:pt x="1092" y="9281"/>
                    <a:pt x="1252" y="9281"/>
                  </a:cubicBezTo>
                  <a:cubicBezTo>
                    <a:pt x="1684" y="9281"/>
                    <a:pt x="2070" y="9031"/>
                    <a:pt x="2252" y="8622"/>
                  </a:cubicBezTo>
                  <a:lnTo>
                    <a:pt x="5345" y="1550"/>
                  </a:lnTo>
                  <a:cubicBezTo>
                    <a:pt x="5595" y="981"/>
                    <a:pt x="5322" y="345"/>
                    <a:pt x="4776" y="94"/>
                  </a:cubicBezTo>
                  <a:cubicBezTo>
                    <a:pt x="4632" y="31"/>
                    <a:pt x="4482" y="1"/>
                    <a:pt x="4336" y="1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8" name="Google Shape;7708;p74"/>
            <p:cNvSpPr/>
            <p:nvPr/>
          </p:nvSpPr>
          <p:spPr>
            <a:xfrm>
              <a:off x="2508851" y="3174005"/>
              <a:ext cx="179745" cy="153979"/>
            </a:xfrm>
            <a:custGeom>
              <a:avLst/>
              <a:gdLst/>
              <a:ahLst/>
              <a:cxnLst/>
              <a:rect l="l" t="t" r="r" b="b"/>
              <a:pathLst>
                <a:path w="2616" h="2241" extrusionOk="0">
                  <a:moveTo>
                    <a:pt x="1488" y="0"/>
                  </a:moveTo>
                  <a:cubicBezTo>
                    <a:pt x="1213" y="0"/>
                    <a:pt x="933" y="102"/>
                    <a:pt x="705" y="330"/>
                  </a:cubicBezTo>
                  <a:cubicBezTo>
                    <a:pt x="1" y="1035"/>
                    <a:pt x="501" y="2240"/>
                    <a:pt x="1501" y="2240"/>
                  </a:cubicBezTo>
                  <a:cubicBezTo>
                    <a:pt x="2115" y="2240"/>
                    <a:pt x="2616" y="1740"/>
                    <a:pt x="2616" y="1126"/>
                  </a:cubicBezTo>
                  <a:cubicBezTo>
                    <a:pt x="2616" y="448"/>
                    <a:pt x="2063" y="0"/>
                    <a:pt x="1488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9" name="Google Shape;7709;p74"/>
            <p:cNvSpPr/>
            <p:nvPr/>
          </p:nvSpPr>
          <p:spPr>
            <a:xfrm>
              <a:off x="2893208" y="3412293"/>
              <a:ext cx="179745" cy="153910"/>
            </a:xfrm>
            <a:custGeom>
              <a:avLst/>
              <a:gdLst/>
              <a:ahLst/>
              <a:cxnLst/>
              <a:rect l="l" t="t" r="r" b="b"/>
              <a:pathLst>
                <a:path w="2616" h="2240" extrusionOk="0">
                  <a:moveTo>
                    <a:pt x="1501" y="0"/>
                  </a:moveTo>
                  <a:cubicBezTo>
                    <a:pt x="501" y="0"/>
                    <a:pt x="1" y="1205"/>
                    <a:pt x="705" y="1910"/>
                  </a:cubicBezTo>
                  <a:cubicBezTo>
                    <a:pt x="933" y="2138"/>
                    <a:pt x="1213" y="2240"/>
                    <a:pt x="1488" y="2240"/>
                  </a:cubicBezTo>
                  <a:cubicBezTo>
                    <a:pt x="2063" y="2240"/>
                    <a:pt x="2616" y="1792"/>
                    <a:pt x="2616" y="1114"/>
                  </a:cubicBezTo>
                  <a:cubicBezTo>
                    <a:pt x="2616" y="500"/>
                    <a:pt x="2115" y="0"/>
                    <a:pt x="1501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0" name="Google Shape;7710;p74"/>
            <p:cNvSpPr/>
            <p:nvPr/>
          </p:nvSpPr>
          <p:spPr>
            <a:xfrm>
              <a:off x="2608823" y="3073000"/>
              <a:ext cx="384432" cy="637766"/>
            </a:xfrm>
            <a:custGeom>
              <a:avLst/>
              <a:gdLst/>
              <a:ahLst/>
              <a:cxnLst/>
              <a:rect l="l" t="t" r="r" b="b"/>
              <a:pathLst>
                <a:path w="5595" h="9282" extrusionOk="0">
                  <a:moveTo>
                    <a:pt x="4336" y="1"/>
                  </a:moveTo>
                  <a:cubicBezTo>
                    <a:pt x="3909" y="1"/>
                    <a:pt x="3507" y="256"/>
                    <a:pt x="3321" y="663"/>
                  </a:cubicBezTo>
                  <a:lnTo>
                    <a:pt x="228" y="7758"/>
                  </a:lnTo>
                  <a:cubicBezTo>
                    <a:pt x="1" y="8304"/>
                    <a:pt x="251" y="8940"/>
                    <a:pt x="797" y="9190"/>
                  </a:cubicBezTo>
                  <a:cubicBezTo>
                    <a:pt x="933" y="9259"/>
                    <a:pt x="1092" y="9281"/>
                    <a:pt x="1252" y="9281"/>
                  </a:cubicBezTo>
                  <a:cubicBezTo>
                    <a:pt x="1684" y="9281"/>
                    <a:pt x="2070" y="9031"/>
                    <a:pt x="2252" y="8622"/>
                  </a:cubicBezTo>
                  <a:lnTo>
                    <a:pt x="5345" y="1550"/>
                  </a:lnTo>
                  <a:cubicBezTo>
                    <a:pt x="5595" y="981"/>
                    <a:pt x="5322" y="345"/>
                    <a:pt x="4776" y="94"/>
                  </a:cubicBezTo>
                  <a:cubicBezTo>
                    <a:pt x="4632" y="31"/>
                    <a:pt x="4482" y="1"/>
                    <a:pt x="4336" y="1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0485120" y="2643505"/>
            <a:ext cx="2023745" cy="1889125"/>
            <a:chOff x="10068" y="4345"/>
            <a:chExt cx="3187" cy="2975"/>
          </a:xfrm>
        </p:grpSpPr>
        <p:grpSp>
          <p:nvGrpSpPr>
            <p:cNvPr id="7643" name="Google Shape;7643;p74"/>
            <p:cNvGrpSpPr/>
            <p:nvPr/>
          </p:nvGrpSpPr>
          <p:grpSpPr>
            <a:xfrm>
              <a:off x="10068" y="4345"/>
              <a:ext cx="1797" cy="1889"/>
              <a:chOff x="6309575" y="2794100"/>
              <a:chExt cx="1141375" cy="1199325"/>
            </a:xfrm>
          </p:grpSpPr>
          <p:sp>
            <p:nvSpPr>
              <p:cNvPr id="7644" name="Google Shape;7644;p74"/>
              <p:cNvSpPr/>
              <p:nvPr/>
            </p:nvSpPr>
            <p:spPr>
              <a:xfrm flipH="1">
                <a:off x="6309575" y="2885850"/>
                <a:ext cx="1125425" cy="1107575"/>
              </a:xfrm>
              <a:custGeom>
                <a:avLst/>
                <a:gdLst/>
                <a:ahLst/>
                <a:cxnLst/>
                <a:rect l="l" t="t" r="r" b="b"/>
                <a:pathLst>
                  <a:path w="45017" h="44303" extrusionOk="0">
                    <a:moveTo>
                      <a:pt x="41046" y="1"/>
                    </a:moveTo>
                    <a:cubicBezTo>
                      <a:pt x="40123" y="1"/>
                      <a:pt x="39196" y="350"/>
                      <a:pt x="38481" y="1049"/>
                    </a:cubicBezTo>
                    <a:lnTo>
                      <a:pt x="1429" y="38132"/>
                    </a:lnTo>
                    <a:cubicBezTo>
                      <a:pt x="1" y="39530"/>
                      <a:pt x="1" y="41810"/>
                      <a:pt x="1429" y="43238"/>
                    </a:cubicBezTo>
                    <a:cubicBezTo>
                      <a:pt x="2098" y="43907"/>
                      <a:pt x="3010" y="44302"/>
                      <a:pt x="3982" y="44302"/>
                    </a:cubicBezTo>
                    <a:cubicBezTo>
                      <a:pt x="4925" y="44302"/>
                      <a:pt x="5836" y="43907"/>
                      <a:pt x="6505" y="43238"/>
                    </a:cubicBezTo>
                    <a:lnTo>
                      <a:pt x="43588" y="6156"/>
                    </a:lnTo>
                    <a:cubicBezTo>
                      <a:pt x="45017" y="4757"/>
                      <a:pt x="45017" y="2478"/>
                      <a:pt x="43588" y="1049"/>
                    </a:cubicBezTo>
                    <a:cubicBezTo>
                      <a:pt x="42889" y="350"/>
                      <a:pt x="41969" y="1"/>
                      <a:pt x="41046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5" name="Google Shape;7645;p74"/>
              <p:cNvSpPr/>
              <p:nvPr/>
            </p:nvSpPr>
            <p:spPr>
              <a:xfrm flipH="1">
                <a:off x="6346800" y="2812725"/>
                <a:ext cx="1082875" cy="1069550"/>
              </a:xfrm>
              <a:custGeom>
                <a:avLst/>
                <a:gdLst/>
                <a:ahLst/>
                <a:cxnLst/>
                <a:rect l="l" t="t" r="r" b="b"/>
                <a:pathLst>
                  <a:path w="43315" h="42782" extrusionOk="0">
                    <a:moveTo>
                      <a:pt x="40199" y="0"/>
                    </a:moveTo>
                    <a:cubicBezTo>
                      <a:pt x="39469" y="0"/>
                      <a:pt x="38740" y="281"/>
                      <a:pt x="38177" y="843"/>
                    </a:cubicBezTo>
                    <a:lnTo>
                      <a:pt x="1095" y="37926"/>
                    </a:lnTo>
                    <a:cubicBezTo>
                      <a:pt x="0" y="39020"/>
                      <a:pt x="0" y="40844"/>
                      <a:pt x="1095" y="41938"/>
                    </a:cubicBezTo>
                    <a:cubicBezTo>
                      <a:pt x="1657" y="42501"/>
                      <a:pt x="2386" y="42782"/>
                      <a:pt x="3116" y="42782"/>
                    </a:cubicBezTo>
                    <a:cubicBezTo>
                      <a:pt x="3845" y="42782"/>
                      <a:pt x="4575" y="42501"/>
                      <a:pt x="5137" y="41938"/>
                    </a:cubicBezTo>
                    <a:lnTo>
                      <a:pt x="42220" y="4886"/>
                    </a:lnTo>
                    <a:cubicBezTo>
                      <a:pt x="43314" y="3761"/>
                      <a:pt x="43314" y="1968"/>
                      <a:pt x="42220" y="843"/>
                    </a:cubicBezTo>
                    <a:cubicBezTo>
                      <a:pt x="41658" y="281"/>
                      <a:pt x="40928" y="0"/>
                      <a:pt x="40199" y="0"/>
                    </a:cubicBezTo>
                    <a:close/>
                  </a:path>
                </a:pathLst>
              </a:custGeom>
              <a:solidFill>
                <a:srgbClr val="37C1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6" name="Google Shape;7646;p74"/>
              <p:cNvSpPr/>
              <p:nvPr/>
            </p:nvSpPr>
            <p:spPr>
              <a:xfrm flipH="1">
                <a:off x="6325525" y="2794100"/>
                <a:ext cx="1125425" cy="1107375"/>
              </a:xfrm>
              <a:custGeom>
                <a:avLst/>
                <a:gdLst/>
                <a:ahLst/>
                <a:cxnLst/>
                <a:rect l="l" t="t" r="r" b="b"/>
                <a:pathLst>
                  <a:path w="45017" h="44295" extrusionOk="0">
                    <a:moveTo>
                      <a:pt x="41034" y="1528"/>
                    </a:moveTo>
                    <a:cubicBezTo>
                      <a:pt x="42919" y="1528"/>
                      <a:pt x="43831" y="3777"/>
                      <a:pt x="42524" y="5084"/>
                    </a:cubicBezTo>
                    <a:lnTo>
                      <a:pt x="5441" y="42167"/>
                    </a:lnTo>
                    <a:cubicBezTo>
                      <a:pt x="5031" y="42562"/>
                      <a:pt x="4499" y="42759"/>
                      <a:pt x="3967" y="42759"/>
                    </a:cubicBezTo>
                    <a:cubicBezTo>
                      <a:pt x="3435" y="42759"/>
                      <a:pt x="2903" y="42562"/>
                      <a:pt x="2493" y="42167"/>
                    </a:cubicBezTo>
                    <a:cubicBezTo>
                      <a:pt x="1672" y="41346"/>
                      <a:pt x="1672" y="40008"/>
                      <a:pt x="2493" y="39218"/>
                    </a:cubicBezTo>
                    <a:lnTo>
                      <a:pt x="39575" y="2136"/>
                    </a:lnTo>
                    <a:cubicBezTo>
                      <a:pt x="39971" y="1740"/>
                      <a:pt x="40487" y="1528"/>
                      <a:pt x="41034" y="1528"/>
                    </a:cubicBezTo>
                    <a:close/>
                    <a:moveTo>
                      <a:pt x="41046" y="0"/>
                    </a:moveTo>
                    <a:cubicBezTo>
                      <a:pt x="40123" y="0"/>
                      <a:pt x="39195" y="357"/>
                      <a:pt x="38481" y="1072"/>
                    </a:cubicBezTo>
                    <a:lnTo>
                      <a:pt x="1429" y="38124"/>
                    </a:lnTo>
                    <a:cubicBezTo>
                      <a:pt x="0" y="39522"/>
                      <a:pt x="0" y="41832"/>
                      <a:pt x="1429" y="43230"/>
                    </a:cubicBezTo>
                    <a:cubicBezTo>
                      <a:pt x="2098" y="43899"/>
                      <a:pt x="3009" y="44294"/>
                      <a:pt x="3982" y="44294"/>
                    </a:cubicBezTo>
                    <a:cubicBezTo>
                      <a:pt x="4924" y="44294"/>
                      <a:pt x="5836" y="43899"/>
                      <a:pt x="6535" y="43230"/>
                    </a:cubicBezTo>
                    <a:lnTo>
                      <a:pt x="43588" y="6178"/>
                    </a:lnTo>
                    <a:cubicBezTo>
                      <a:pt x="45016" y="4750"/>
                      <a:pt x="45016" y="2470"/>
                      <a:pt x="43588" y="1072"/>
                    </a:cubicBezTo>
                    <a:cubicBezTo>
                      <a:pt x="42889" y="357"/>
                      <a:pt x="41969" y="0"/>
                      <a:pt x="41046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7" name="Google Shape;7647;p74"/>
              <p:cNvSpPr/>
              <p:nvPr/>
            </p:nvSpPr>
            <p:spPr>
              <a:xfrm flipH="1">
                <a:off x="6357450" y="2815550"/>
                <a:ext cx="126925" cy="127700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5108" extrusionOk="0">
                    <a:moveTo>
                      <a:pt x="2523" y="1"/>
                    </a:moveTo>
                    <a:cubicBezTo>
                      <a:pt x="1125" y="1"/>
                      <a:pt x="1" y="1156"/>
                      <a:pt x="1" y="2554"/>
                    </a:cubicBezTo>
                    <a:cubicBezTo>
                      <a:pt x="1" y="3952"/>
                      <a:pt x="1125" y="5107"/>
                      <a:pt x="2523" y="5107"/>
                    </a:cubicBezTo>
                    <a:cubicBezTo>
                      <a:pt x="3952" y="5107"/>
                      <a:pt x="5077" y="3952"/>
                      <a:pt x="5077" y="2554"/>
                    </a:cubicBezTo>
                    <a:cubicBezTo>
                      <a:pt x="5077" y="1156"/>
                      <a:pt x="3952" y="1"/>
                      <a:pt x="2523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8" name="Google Shape;7648;p74"/>
              <p:cNvSpPr/>
              <p:nvPr/>
            </p:nvSpPr>
            <p:spPr>
              <a:xfrm flipH="1">
                <a:off x="6338450" y="2796675"/>
                <a:ext cx="193025" cy="165575"/>
              </a:xfrm>
              <a:custGeom>
                <a:avLst/>
                <a:gdLst/>
                <a:ahLst/>
                <a:cxnLst/>
                <a:rect l="l" t="t" r="r" b="b"/>
                <a:pathLst>
                  <a:path w="7721" h="6623" extrusionOk="0">
                    <a:moveTo>
                      <a:pt x="4407" y="1516"/>
                    </a:moveTo>
                    <a:cubicBezTo>
                      <a:pt x="5410" y="1516"/>
                      <a:pt x="6201" y="2306"/>
                      <a:pt x="6201" y="3309"/>
                    </a:cubicBezTo>
                    <a:cubicBezTo>
                      <a:pt x="6201" y="4377"/>
                      <a:pt x="5327" y="5084"/>
                      <a:pt x="4414" y="5084"/>
                    </a:cubicBezTo>
                    <a:cubicBezTo>
                      <a:pt x="3975" y="5084"/>
                      <a:pt x="3526" y="4920"/>
                      <a:pt x="3161" y="4555"/>
                    </a:cubicBezTo>
                    <a:cubicBezTo>
                      <a:pt x="2037" y="3431"/>
                      <a:pt x="2827" y="1516"/>
                      <a:pt x="4407" y="1516"/>
                    </a:cubicBezTo>
                    <a:close/>
                    <a:moveTo>
                      <a:pt x="4398" y="1"/>
                    </a:moveTo>
                    <a:cubicBezTo>
                      <a:pt x="3589" y="1"/>
                      <a:pt x="2766" y="301"/>
                      <a:pt x="2097" y="969"/>
                    </a:cubicBezTo>
                    <a:cubicBezTo>
                      <a:pt x="0" y="3036"/>
                      <a:pt x="1489" y="6622"/>
                      <a:pt x="4407" y="6622"/>
                    </a:cubicBezTo>
                    <a:cubicBezTo>
                      <a:pt x="6231" y="6592"/>
                      <a:pt x="7721" y="5133"/>
                      <a:pt x="7721" y="3309"/>
                    </a:cubicBezTo>
                    <a:cubicBezTo>
                      <a:pt x="7721" y="1314"/>
                      <a:pt x="6092" y="1"/>
                      <a:pt x="4398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49" name="Google Shape;7649;p74"/>
            <p:cNvGrpSpPr/>
            <p:nvPr/>
          </p:nvGrpSpPr>
          <p:grpSpPr>
            <a:xfrm>
              <a:off x="10265" y="5400"/>
              <a:ext cx="1787" cy="1920"/>
              <a:chOff x="6518550" y="3429250"/>
              <a:chExt cx="1134550" cy="1219200"/>
            </a:xfrm>
          </p:grpSpPr>
          <p:sp>
            <p:nvSpPr>
              <p:cNvPr id="7650" name="Google Shape;7650;p74"/>
              <p:cNvSpPr/>
              <p:nvPr/>
            </p:nvSpPr>
            <p:spPr>
              <a:xfrm flipH="1">
                <a:off x="6518550" y="3541075"/>
                <a:ext cx="1125425" cy="1107375"/>
              </a:xfrm>
              <a:custGeom>
                <a:avLst/>
                <a:gdLst/>
                <a:ahLst/>
                <a:cxnLst/>
                <a:rect l="l" t="t" r="r" b="b"/>
                <a:pathLst>
                  <a:path w="45017" h="44295" extrusionOk="0">
                    <a:moveTo>
                      <a:pt x="41046" y="0"/>
                    </a:moveTo>
                    <a:cubicBezTo>
                      <a:pt x="40123" y="0"/>
                      <a:pt x="39196" y="357"/>
                      <a:pt x="38482" y="1072"/>
                    </a:cubicBezTo>
                    <a:lnTo>
                      <a:pt x="1399" y="38154"/>
                    </a:lnTo>
                    <a:cubicBezTo>
                      <a:pt x="1" y="39552"/>
                      <a:pt x="1" y="41832"/>
                      <a:pt x="1399" y="43230"/>
                    </a:cubicBezTo>
                    <a:cubicBezTo>
                      <a:pt x="2098" y="43929"/>
                      <a:pt x="3010" y="44294"/>
                      <a:pt x="3983" y="44294"/>
                    </a:cubicBezTo>
                    <a:cubicBezTo>
                      <a:pt x="4925" y="44294"/>
                      <a:pt x="5837" y="43929"/>
                      <a:pt x="6505" y="43230"/>
                    </a:cubicBezTo>
                    <a:lnTo>
                      <a:pt x="43588" y="6178"/>
                    </a:lnTo>
                    <a:cubicBezTo>
                      <a:pt x="45017" y="4749"/>
                      <a:pt x="45017" y="2470"/>
                      <a:pt x="43588" y="1072"/>
                    </a:cubicBezTo>
                    <a:cubicBezTo>
                      <a:pt x="42889" y="357"/>
                      <a:pt x="41970" y="0"/>
                      <a:pt x="41046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1" name="Google Shape;7651;p74"/>
              <p:cNvSpPr/>
              <p:nvPr/>
            </p:nvSpPr>
            <p:spPr>
              <a:xfrm flipH="1">
                <a:off x="6548950" y="3446275"/>
                <a:ext cx="1083625" cy="1069175"/>
              </a:xfrm>
              <a:custGeom>
                <a:avLst/>
                <a:gdLst/>
                <a:ahLst/>
                <a:cxnLst/>
                <a:rect l="l" t="t" r="r" b="b"/>
                <a:pathLst>
                  <a:path w="43345" h="42767" extrusionOk="0">
                    <a:moveTo>
                      <a:pt x="40199" y="0"/>
                    </a:moveTo>
                    <a:cubicBezTo>
                      <a:pt x="39469" y="0"/>
                      <a:pt x="38740" y="274"/>
                      <a:pt x="38178" y="821"/>
                    </a:cubicBezTo>
                    <a:lnTo>
                      <a:pt x="1125" y="37904"/>
                    </a:lnTo>
                    <a:cubicBezTo>
                      <a:pt x="1" y="39028"/>
                      <a:pt x="1" y="40822"/>
                      <a:pt x="1125" y="41946"/>
                    </a:cubicBezTo>
                    <a:cubicBezTo>
                      <a:pt x="1672" y="42493"/>
                      <a:pt x="2402" y="42767"/>
                      <a:pt x="3131" y="42767"/>
                    </a:cubicBezTo>
                    <a:cubicBezTo>
                      <a:pt x="3861" y="42767"/>
                      <a:pt x="4590" y="42493"/>
                      <a:pt x="5138" y="41946"/>
                    </a:cubicBezTo>
                    <a:lnTo>
                      <a:pt x="42220" y="4864"/>
                    </a:lnTo>
                    <a:cubicBezTo>
                      <a:pt x="43345" y="3739"/>
                      <a:pt x="43345" y="1946"/>
                      <a:pt x="42220" y="821"/>
                    </a:cubicBezTo>
                    <a:cubicBezTo>
                      <a:pt x="41658" y="274"/>
                      <a:pt x="40928" y="0"/>
                      <a:pt x="401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2" name="Google Shape;7652;p74"/>
              <p:cNvSpPr/>
              <p:nvPr/>
            </p:nvSpPr>
            <p:spPr>
              <a:xfrm flipH="1">
                <a:off x="6529950" y="3429250"/>
                <a:ext cx="1123150" cy="1105200"/>
              </a:xfrm>
              <a:custGeom>
                <a:avLst/>
                <a:gdLst/>
                <a:ahLst/>
                <a:cxnLst/>
                <a:rect l="l" t="t" r="r" b="b"/>
                <a:pathLst>
                  <a:path w="44926" h="44208" extrusionOk="0">
                    <a:moveTo>
                      <a:pt x="41035" y="1441"/>
                    </a:moveTo>
                    <a:cubicBezTo>
                      <a:pt x="42889" y="1441"/>
                      <a:pt x="43832" y="3690"/>
                      <a:pt x="42525" y="4997"/>
                    </a:cubicBezTo>
                    <a:lnTo>
                      <a:pt x="5442" y="42080"/>
                    </a:lnTo>
                    <a:cubicBezTo>
                      <a:pt x="5031" y="42490"/>
                      <a:pt x="4492" y="42696"/>
                      <a:pt x="3952" y="42696"/>
                    </a:cubicBezTo>
                    <a:cubicBezTo>
                      <a:pt x="3413" y="42696"/>
                      <a:pt x="2873" y="42490"/>
                      <a:pt x="2463" y="42080"/>
                    </a:cubicBezTo>
                    <a:cubicBezTo>
                      <a:pt x="1673" y="41259"/>
                      <a:pt x="1673" y="39952"/>
                      <a:pt x="2463" y="39132"/>
                    </a:cubicBezTo>
                    <a:lnTo>
                      <a:pt x="39546" y="2049"/>
                    </a:lnTo>
                    <a:cubicBezTo>
                      <a:pt x="39941" y="1654"/>
                      <a:pt x="40488" y="1441"/>
                      <a:pt x="41035" y="1441"/>
                    </a:cubicBezTo>
                    <a:close/>
                    <a:moveTo>
                      <a:pt x="40955" y="1"/>
                    </a:moveTo>
                    <a:cubicBezTo>
                      <a:pt x="40062" y="1"/>
                      <a:pt x="39169" y="328"/>
                      <a:pt x="38482" y="985"/>
                    </a:cubicBezTo>
                    <a:lnTo>
                      <a:pt x="1399" y="38068"/>
                    </a:lnTo>
                    <a:cubicBezTo>
                      <a:pt x="1" y="39466"/>
                      <a:pt x="1" y="41746"/>
                      <a:pt x="1399" y="43144"/>
                    </a:cubicBezTo>
                    <a:cubicBezTo>
                      <a:pt x="2068" y="43843"/>
                      <a:pt x="2980" y="44208"/>
                      <a:pt x="3952" y="44208"/>
                    </a:cubicBezTo>
                    <a:cubicBezTo>
                      <a:pt x="4895" y="44208"/>
                      <a:pt x="5837" y="43843"/>
                      <a:pt x="6506" y="43144"/>
                    </a:cubicBezTo>
                    <a:lnTo>
                      <a:pt x="43588" y="6092"/>
                    </a:lnTo>
                    <a:cubicBezTo>
                      <a:pt x="44926" y="4663"/>
                      <a:pt x="44895" y="2414"/>
                      <a:pt x="43497" y="1046"/>
                    </a:cubicBezTo>
                    <a:cubicBezTo>
                      <a:pt x="42802" y="351"/>
                      <a:pt x="41878" y="1"/>
                      <a:pt x="40955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3" name="Google Shape;7653;p74"/>
              <p:cNvSpPr/>
              <p:nvPr/>
            </p:nvSpPr>
            <p:spPr>
              <a:xfrm flipH="1">
                <a:off x="6560350" y="3449300"/>
                <a:ext cx="126925" cy="126925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5077" extrusionOk="0">
                    <a:moveTo>
                      <a:pt x="2554" y="1"/>
                    </a:moveTo>
                    <a:cubicBezTo>
                      <a:pt x="1126" y="1"/>
                      <a:pt x="1" y="1126"/>
                      <a:pt x="1" y="2524"/>
                    </a:cubicBezTo>
                    <a:cubicBezTo>
                      <a:pt x="1" y="3922"/>
                      <a:pt x="1126" y="5077"/>
                      <a:pt x="2554" y="5077"/>
                    </a:cubicBezTo>
                    <a:cubicBezTo>
                      <a:pt x="3952" y="5077"/>
                      <a:pt x="5077" y="3922"/>
                      <a:pt x="5077" y="2524"/>
                    </a:cubicBezTo>
                    <a:cubicBezTo>
                      <a:pt x="5077" y="1126"/>
                      <a:pt x="3952" y="1"/>
                      <a:pt x="2554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4" name="Google Shape;7654;p74"/>
              <p:cNvSpPr/>
              <p:nvPr/>
            </p:nvSpPr>
            <p:spPr>
              <a:xfrm flipH="1">
                <a:off x="6541350" y="3429675"/>
                <a:ext cx="193025" cy="165550"/>
              </a:xfrm>
              <a:custGeom>
                <a:avLst/>
                <a:gdLst/>
                <a:ahLst/>
                <a:cxnLst/>
                <a:rect l="l" t="t" r="r" b="b"/>
                <a:pathLst>
                  <a:path w="7721" h="6622" extrusionOk="0">
                    <a:moveTo>
                      <a:pt x="4438" y="1546"/>
                    </a:moveTo>
                    <a:cubicBezTo>
                      <a:pt x="5411" y="1546"/>
                      <a:pt x="6201" y="2336"/>
                      <a:pt x="6201" y="3309"/>
                    </a:cubicBezTo>
                    <a:cubicBezTo>
                      <a:pt x="6201" y="4383"/>
                      <a:pt x="5316" y="5106"/>
                      <a:pt x="4397" y="5106"/>
                    </a:cubicBezTo>
                    <a:cubicBezTo>
                      <a:pt x="3963" y="5106"/>
                      <a:pt x="3522" y="4946"/>
                      <a:pt x="3162" y="4585"/>
                    </a:cubicBezTo>
                    <a:cubicBezTo>
                      <a:pt x="2037" y="3461"/>
                      <a:pt x="2827" y="1546"/>
                      <a:pt x="4438" y="1546"/>
                    </a:cubicBezTo>
                    <a:close/>
                    <a:moveTo>
                      <a:pt x="4399" y="0"/>
                    </a:moveTo>
                    <a:cubicBezTo>
                      <a:pt x="3590" y="0"/>
                      <a:pt x="2766" y="300"/>
                      <a:pt x="2098" y="968"/>
                    </a:cubicBezTo>
                    <a:cubicBezTo>
                      <a:pt x="0" y="3066"/>
                      <a:pt x="1490" y="6622"/>
                      <a:pt x="4438" y="6622"/>
                    </a:cubicBezTo>
                    <a:cubicBezTo>
                      <a:pt x="6262" y="6622"/>
                      <a:pt x="7721" y="5132"/>
                      <a:pt x="7721" y="3309"/>
                    </a:cubicBezTo>
                    <a:cubicBezTo>
                      <a:pt x="7721" y="1314"/>
                      <a:pt x="6092" y="0"/>
                      <a:pt x="4399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55" name="Google Shape;7655;p74"/>
            <p:cNvGrpSpPr/>
            <p:nvPr/>
          </p:nvGrpSpPr>
          <p:grpSpPr>
            <a:xfrm>
              <a:off x="11459" y="4726"/>
              <a:ext cx="1797" cy="1889"/>
              <a:chOff x="6309575" y="2794100"/>
              <a:chExt cx="1141375" cy="1199325"/>
            </a:xfrm>
          </p:grpSpPr>
          <p:sp>
            <p:nvSpPr>
              <p:cNvPr id="7656" name="Google Shape;7656;p74"/>
              <p:cNvSpPr/>
              <p:nvPr/>
            </p:nvSpPr>
            <p:spPr>
              <a:xfrm flipH="1">
                <a:off x="6309575" y="2885850"/>
                <a:ext cx="1125425" cy="1107575"/>
              </a:xfrm>
              <a:custGeom>
                <a:avLst/>
                <a:gdLst/>
                <a:ahLst/>
                <a:cxnLst/>
                <a:rect l="l" t="t" r="r" b="b"/>
                <a:pathLst>
                  <a:path w="45017" h="44303" extrusionOk="0">
                    <a:moveTo>
                      <a:pt x="41046" y="1"/>
                    </a:moveTo>
                    <a:cubicBezTo>
                      <a:pt x="40123" y="1"/>
                      <a:pt x="39196" y="350"/>
                      <a:pt x="38481" y="1049"/>
                    </a:cubicBezTo>
                    <a:lnTo>
                      <a:pt x="1429" y="38132"/>
                    </a:lnTo>
                    <a:cubicBezTo>
                      <a:pt x="1" y="39530"/>
                      <a:pt x="1" y="41810"/>
                      <a:pt x="1429" y="43238"/>
                    </a:cubicBezTo>
                    <a:cubicBezTo>
                      <a:pt x="2098" y="43907"/>
                      <a:pt x="3010" y="44302"/>
                      <a:pt x="3982" y="44302"/>
                    </a:cubicBezTo>
                    <a:cubicBezTo>
                      <a:pt x="4925" y="44302"/>
                      <a:pt x="5836" y="43907"/>
                      <a:pt x="6505" y="43238"/>
                    </a:cubicBezTo>
                    <a:lnTo>
                      <a:pt x="43588" y="6156"/>
                    </a:lnTo>
                    <a:cubicBezTo>
                      <a:pt x="45017" y="4757"/>
                      <a:pt x="45017" y="2478"/>
                      <a:pt x="43588" y="1049"/>
                    </a:cubicBezTo>
                    <a:cubicBezTo>
                      <a:pt x="42889" y="350"/>
                      <a:pt x="41969" y="1"/>
                      <a:pt x="41046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7" name="Google Shape;7657;p74"/>
              <p:cNvSpPr/>
              <p:nvPr/>
            </p:nvSpPr>
            <p:spPr>
              <a:xfrm flipH="1">
                <a:off x="6346800" y="2812725"/>
                <a:ext cx="1082875" cy="1069550"/>
              </a:xfrm>
              <a:custGeom>
                <a:avLst/>
                <a:gdLst/>
                <a:ahLst/>
                <a:cxnLst/>
                <a:rect l="l" t="t" r="r" b="b"/>
                <a:pathLst>
                  <a:path w="43315" h="42782" extrusionOk="0">
                    <a:moveTo>
                      <a:pt x="40199" y="0"/>
                    </a:moveTo>
                    <a:cubicBezTo>
                      <a:pt x="39469" y="0"/>
                      <a:pt x="38740" y="281"/>
                      <a:pt x="38177" y="843"/>
                    </a:cubicBezTo>
                    <a:lnTo>
                      <a:pt x="1095" y="37926"/>
                    </a:lnTo>
                    <a:cubicBezTo>
                      <a:pt x="0" y="39020"/>
                      <a:pt x="0" y="40844"/>
                      <a:pt x="1095" y="41938"/>
                    </a:cubicBezTo>
                    <a:cubicBezTo>
                      <a:pt x="1657" y="42501"/>
                      <a:pt x="2386" y="42782"/>
                      <a:pt x="3116" y="42782"/>
                    </a:cubicBezTo>
                    <a:cubicBezTo>
                      <a:pt x="3845" y="42782"/>
                      <a:pt x="4575" y="42501"/>
                      <a:pt x="5137" y="41938"/>
                    </a:cubicBezTo>
                    <a:lnTo>
                      <a:pt x="42220" y="4886"/>
                    </a:lnTo>
                    <a:cubicBezTo>
                      <a:pt x="43314" y="3761"/>
                      <a:pt x="43314" y="1968"/>
                      <a:pt x="42220" y="843"/>
                    </a:cubicBezTo>
                    <a:cubicBezTo>
                      <a:pt x="41658" y="281"/>
                      <a:pt x="40928" y="0"/>
                      <a:pt x="40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8" name="Google Shape;7658;p74"/>
              <p:cNvSpPr/>
              <p:nvPr/>
            </p:nvSpPr>
            <p:spPr>
              <a:xfrm flipH="1">
                <a:off x="6325525" y="2794100"/>
                <a:ext cx="1125425" cy="1107375"/>
              </a:xfrm>
              <a:custGeom>
                <a:avLst/>
                <a:gdLst/>
                <a:ahLst/>
                <a:cxnLst/>
                <a:rect l="l" t="t" r="r" b="b"/>
                <a:pathLst>
                  <a:path w="45017" h="44295" extrusionOk="0">
                    <a:moveTo>
                      <a:pt x="41034" y="1528"/>
                    </a:moveTo>
                    <a:cubicBezTo>
                      <a:pt x="42919" y="1528"/>
                      <a:pt x="43831" y="3777"/>
                      <a:pt x="42524" y="5084"/>
                    </a:cubicBezTo>
                    <a:lnTo>
                      <a:pt x="5441" y="42167"/>
                    </a:lnTo>
                    <a:cubicBezTo>
                      <a:pt x="5031" y="42562"/>
                      <a:pt x="4499" y="42759"/>
                      <a:pt x="3967" y="42759"/>
                    </a:cubicBezTo>
                    <a:cubicBezTo>
                      <a:pt x="3435" y="42759"/>
                      <a:pt x="2903" y="42562"/>
                      <a:pt x="2493" y="42167"/>
                    </a:cubicBezTo>
                    <a:cubicBezTo>
                      <a:pt x="1672" y="41346"/>
                      <a:pt x="1672" y="40008"/>
                      <a:pt x="2493" y="39218"/>
                    </a:cubicBezTo>
                    <a:lnTo>
                      <a:pt x="39575" y="2136"/>
                    </a:lnTo>
                    <a:cubicBezTo>
                      <a:pt x="39971" y="1740"/>
                      <a:pt x="40487" y="1528"/>
                      <a:pt x="41034" y="1528"/>
                    </a:cubicBezTo>
                    <a:close/>
                    <a:moveTo>
                      <a:pt x="41046" y="0"/>
                    </a:moveTo>
                    <a:cubicBezTo>
                      <a:pt x="40123" y="0"/>
                      <a:pt x="39195" y="357"/>
                      <a:pt x="38481" y="1072"/>
                    </a:cubicBezTo>
                    <a:lnTo>
                      <a:pt x="1429" y="38124"/>
                    </a:lnTo>
                    <a:cubicBezTo>
                      <a:pt x="0" y="39522"/>
                      <a:pt x="0" y="41832"/>
                      <a:pt x="1429" y="43230"/>
                    </a:cubicBezTo>
                    <a:cubicBezTo>
                      <a:pt x="2098" y="43899"/>
                      <a:pt x="3009" y="44294"/>
                      <a:pt x="3982" y="44294"/>
                    </a:cubicBezTo>
                    <a:cubicBezTo>
                      <a:pt x="4924" y="44294"/>
                      <a:pt x="5836" y="43899"/>
                      <a:pt x="6535" y="43230"/>
                    </a:cubicBezTo>
                    <a:lnTo>
                      <a:pt x="43588" y="6178"/>
                    </a:lnTo>
                    <a:cubicBezTo>
                      <a:pt x="45016" y="4750"/>
                      <a:pt x="45016" y="2470"/>
                      <a:pt x="43588" y="1072"/>
                    </a:cubicBezTo>
                    <a:cubicBezTo>
                      <a:pt x="42889" y="357"/>
                      <a:pt x="41969" y="0"/>
                      <a:pt x="41046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9" name="Google Shape;7659;p74"/>
              <p:cNvSpPr/>
              <p:nvPr/>
            </p:nvSpPr>
            <p:spPr>
              <a:xfrm flipH="1">
                <a:off x="6357450" y="2815550"/>
                <a:ext cx="126925" cy="127700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5108" extrusionOk="0">
                    <a:moveTo>
                      <a:pt x="2523" y="1"/>
                    </a:moveTo>
                    <a:cubicBezTo>
                      <a:pt x="1125" y="1"/>
                      <a:pt x="1" y="1156"/>
                      <a:pt x="1" y="2554"/>
                    </a:cubicBezTo>
                    <a:cubicBezTo>
                      <a:pt x="1" y="3952"/>
                      <a:pt x="1125" y="5107"/>
                      <a:pt x="2523" y="5107"/>
                    </a:cubicBezTo>
                    <a:cubicBezTo>
                      <a:pt x="3952" y="5107"/>
                      <a:pt x="5077" y="3952"/>
                      <a:pt x="5077" y="2554"/>
                    </a:cubicBezTo>
                    <a:cubicBezTo>
                      <a:pt x="5077" y="1156"/>
                      <a:pt x="3952" y="1"/>
                      <a:pt x="2523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0" name="Google Shape;7660;p74"/>
              <p:cNvSpPr/>
              <p:nvPr/>
            </p:nvSpPr>
            <p:spPr>
              <a:xfrm flipH="1">
                <a:off x="6338450" y="2796675"/>
                <a:ext cx="193025" cy="165575"/>
              </a:xfrm>
              <a:custGeom>
                <a:avLst/>
                <a:gdLst/>
                <a:ahLst/>
                <a:cxnLst/>
                <a:rect l="l" t="t" r="r" b="b"/>
                <a:pathLst>
                  <a:path w="7721" h="6623" extrusionOk="0">
                    <a:moveTo>
                      <a:pt x="4407" y="1516"/>
                    </a:moveTo>
                    <a:cubicBezTo>
                      <a:pt x="5410" y="1516"/>
                      <a:pt x="6201" y="2306"/>
                      <a:pt x="6201" y="3309"/>
                    </a:cubicBezTo>
                    <a:cubicBezTo>
                      <a:pt x="6201" y="4377"/>
                      <a:pt x="5327" y="5084"/>
                      <a:pt x="4414" y="5084"/>
                    </a:cubicBezTo>
                    <a:cubicBezTo>
                      <a:pt x="3975" y="5084"/>
                      <a:pt x="3526" y="4920"/>
                      <a:pt x="3161" y="4555"/>
                    </a:cubicBezTo>
                    <a:cubicBezTo>
                      <a:pt x="2037" y="3431"/>
                      <a:pt x="2827" y="1516"/>
                      <a:pt x="4407" y="1516"/>
                    </a:cubicBezTo>
                    <a:close/>
                    <a:moveTo>
                      <a:pt x="4398" y="1"/>
                    </a:moveTo>
                    <a:cubicBezTo>
                      <a:pt x="3589" y="1"/>
                      <a:pt x="2766" y="301"/>
                      <a:pt x="2097" y="969"/>
                    </a:cubicBezTo>
                    <a:cubicBezTo>
                      <a:pt x="0" y="3036"/>
                      <a:pt x="1489" y="6622"/>
                      <a:pt x="4407" y="6622"/>
                    </a:cubicBezTo>
                    <a:cubicBezTo>
                      <a:pt x="6231" y="6592"/>
                      <a:pt x="7721" y="5133"/>
                      <a:pt x="7721" y="3309"/>
                    </a:cubicBezTo>
                    <a:cubicBezTo>
                      <a:pt x="7721" y="1314"/>
                      <a:pt x="6092" y="1"/>
                      <a:pt x="4398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6387" grpId="0"/>
      <p:bldP spid="6387" grpId="1"/>
      <p:bldP spid="6388" grpId="0"/>
      <p:bldP spid="638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46990" y="-33655"/>
            <a:ext cx="12285980" cy="6892925"/>
            <a:chOff x="-74" y="-53"/>
            <a:chExt cx="19348" cy="10855"/>
          </a:xfrm>
        </p:grpSpPr>
        <p:grpSp>
          <p:nvGrpSpPr>
            <p:cNvPr id="29" name="Google Shape;7556;p74"/>
            <p:cNvGrpSpPr/>
            <p:nvPr/>
          </p:nvGrpSpPr>
          <p:grpSpPr>
            <a:xfrm rot="10800000">
              <a:off x="13574" y="8508"/>
              <a:ext cx="5700" cy="2294"/>
              <a:chOff x="264700" y="482825"/>
              <a:chExt cx="2185475" cy="879300"/>
            </a:xfrm>
          </p:grpSpPr>
          <p:sp>
            <p:nvSpPr>
              <p:cNvPr id="30" name="Google Shape;7557;p74"/>
              <p:cNvSpPr/>
              <p:nvPr/>
            </p:nvSpPr>
            <p:spPr>
              <a:xfrm>
                <a:off x="870350" y="482825"/>
                <a:ext cx="65375" cy="15950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638" extrusionOk="0">
                    <a:moveTo>
                      <a:pt x="0" y="0"/>
                    </a:moveTo>
                    <a:cubicBezTo>
                      <a:pt x="456" y="304"/>
                      <a:pt x="942" y="517"/>
                      <a:pt x="1459" y="608"/>
                    </a:cubicBezTo>
                    <a:cubicBezTo>
                      <a:pt x="1537" y="628"/>
                      <a:pt x="1616" y="637"/>
                      <a:pt x="1695" y="637"/>
                    </a:cubicBezTo>
                    <a:cubicBezTo>
                      <a:pt x="2102" y="637"/>
                      <a:pt x="2487" y="383"/>
                      <a:pt x="2614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7558;p74"/>
              <p:cNvSpPr/>
              <p:nvPr/>
            </p:nvSpPr>
            <p:spPr>
              <a:xfrm>
                <a:off x="925825" y="526175"/>
                <a:ext cx="99550" cy="54700"/>
              </a:xfrm>
              <a:custGeom>
                <a:avLst/>
                <a:gdLst/>
                <a:ahLst/>
                <a:cxnLst/>
                <a:rect l="l" t="t" r="r" b="b"/>
                <a:pathLst>
                  <a:path w="3982" h="2188" extrusionOk="0">
                    <a:moveTo>
                      <a:pt x="1063" y="1"/>
                    </a:moveTo>
                    <a:cubicBezTo>
                      <a:pt x="636" y="1"/>
                      <a:pt x="254" y="263"/>
                      <a:pt x="152" y="698"/>
                    </a:cubicBezTo>
                    <a:cubicBezTo>
                      <a:pt x="0" y="1215"/>
                      <a:pt x="304" y="1731"/>
                      <a:pt x="790" y="1853"/>
                    </a:cubicBezTo>
                    <a:cubicBezTo>
                      <a:pt x="1429" y="2096"/>
                      <a:pt x="2067" y="2187"/>
                      <a:pt x="2705" y="2187"/>
                    </a:cubicBezTo>
                    <a:cubicBezTo>
                      <a:pt x="3982" y="2187"/>
                      <a:pt x="3982" y="303"/>
                      <a:pt x="2705" y="303"/>
                    </a:cubicBezTo>
                    <a:cubicBezTo>
                      <a:pt x="2219" y="303"/>
                      <a:pt x="1763" y="212"/>
                      <a:pt x="1307" y="29"/>
                    </a:cubicBezTo>
                    <a:cubicBezTo>
                      <a:pt x="1225" y="10"/>
                      <a:pt x="1143" y="1"/>
                      <a:pt x="106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7559;p74"/>
              <p:cNvSpPr/>
              <p:nvPr/>
            </p:nvSpPr>
            <p:spPr>
              <a:xfrm>
                <a:off x="925825" y="1001100"/>
                <a:ext cx="99550" cy="54700"/>
              </a:xfrm>
              <a:custGeom>
                <a:avLst/>
                <a:gdLst/>
                <a:ahLst/>
                <a:cxnLst/>
                <a:rect l="l" t="t" r="r" b="b"/>
                <a:pathLst>
                  <a:path w="3982" h="2188" extrusionOk="0">
                    <a:moveTo>
                      <a:pt x="1063" y="1"/>
                    </a:moveTo>
                    <a:cubicBezTo>
                      <a:pt x="636" y="1"/>
                      <a:pt x="250" y="263"/>
                      <a:pt x="122" y="698"/>
                    </a:cubicBezTo>
                    <a:cubicBezTo>
                      <a:pt x="0" y="1215"/>
                      <a:pt x="304" y="1732"/>
                      <a:pt x="790" y="1853"/>
                    </a:cubicBezTo>
                    <a:cubicBezTo>
                      <a:pt x="1398" y="2096"/>
                      <a:pt x="2067" y="2188"/>
                      <a:pt x="2705" y="2188"/>
                    </a:cubicBezTo>
                    <a:cubicBezTo>
                      <a:pt x="3982" y="2188"/>
                      <a:pt x="3982" y="303"/>
                      <a:pt x="2705" y="303"/>
                    </a:cubicBezTo>
                    <a:cubicBezTo>
                      <a:pt x="2219" y="303"/>
                      <a:pt x="1733" y="212"/>
                      <a:pt x="1307" y="30"/>
                    </a:cubicBezTo>
                    <a:cubicBezTo>
                      <a:pt x="1225" y="10"/>
                      <a:pt x="1143" y="1"/>
                      <a:pt x="106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7560;p74"/>
              <p:cNvSpPr/>
              <p:nvPr/>
            </p:nvSpPr>
            <p:spPr>
              <a:xfrm>
                <a:off x="992975" y="841425"/>
                <a:ext cx="70600" cy="97475"/>
              </a:xfrm>
              <a:custGeom>
                <a:avLst/>
                <a:gdLst/>
                <a:ahLst/>
                <a:cxnLst/>
                <a:rect l="l" t="t" r="r" b="b"/>
                <a:pathLst>
                  <a:path w="2824" h="3899" extrusionOk="0">
                    <a:moveTo>
                      <a:pt x="1659" y="0"/>
                    </a:moveTo>
                    <a:cubicBezTo>
                      <a:pt x="1282" y="0"/>
                      <a:pt x="912" y="203"/>
                      <a:pt x="779" y="672"/>
                    </a:cubicBezTo>
                    <a:cubicBezTo>
                      <a:pt x="597" y="1371"/>
                      <a:pt x="414" y="2040"/>
                      <a:pt x="202" y="2739"/>
                    </a:cubicBezTo>
                    <a:cubicBezTo>
                      <a:pt x="0" y="3434"/>
                      <a:pt x="582" y="3899"/>
                      <a:pt x="1149" y="3899"/>
                    </a:cubicBezTo>
                    <a:cubicBezTo>
                      <a:pt x="1524" y="3899"/>
                      <a:pt x="1893" y="3696"/>
                      <a:pt x="2025" y="3225"/>
                    </a:cubicBezTo>
                    <a:cubicBezTo>
                      <a:pt x="2238" y="2556"/>
                      <a:pt x="2421" y="1857"/>
                      <a:pt x="2603" y="1188"/>
                    </a:cubicBezTo>
                    <a:cubicBezTo>
                      <a:pt x="2823" y="472"/>
                      <a:pt x="2234" y="0"/>
                      <a:pt x="1659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7561;p74"/>
              <p:cNvSpPr/>
              <p:nvPr/>
            </p:nvSpPr>
            <p:spPr>
              <a:xfrm>
                <a:off x="1040125" y="707425"/>
                <a:ext cx="94650" cy="50675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027" extrusionOk="0">
                    <a:moveTo>
                      <a:pt x="2172" y="1"/>
                    </a:moveTo>
                    <a:cubicBezTo>
                      <a:pt x="1697" y="1"/>
                      <a:pt x="1222" y="62"/>
                      <a:pt x="747" y="165"/>
                    </a:cubicBezTo>
                    <a:cubicBezTo>
                      <a:pt x="352" y="257"/>
                      <a:pt x="109" y="591"/>
                      <a:pt x="79" y="986"/>
                    </a:cubicBezTo>
                    <a:cubicBezTo>
                      <a:pt x="0" y="1563"/>
                      <a:pt x="441" y="2026"/>
                      <a:pt x="973" y="2026"/>
                    </a:cubicBezTo>
                    <a:cubicBezTo>
                      <a:pt x="1058" y="2026"/>
                      <a:pt x="1146" y="2014"/>
                      <a:pt x="1234" y="1989"/>
                    </a:cubicBezTo>
                    <a:cubicBezTo>
                      <a:pt x="1587" y="1930"/>
                      <a:pt x="1940" y="1897"/>
                      <a:pt x="2285" y="1897"/>
                    </a:cubicBezTo>
                    <a:cubicBezTo>
                      <a:pt x="2475" y="1897"/>
                      <a:pt x="2662" y="1907"/>
                      <a:pt x="2845" y="1928"/>
                    </a:cubicBezTo>
                    <a:cubicBezTo>
                      <a:pt x="2861" y="1929"/>
                      <a:pt x="2877" y="1930"/>
                      <a:pt x="2894" y="1930"/>
                    </a:cubicBezTo>
                    <a:cubicBezTo>
                      <a:pt x="3388" y="1930"/>
                      <a:pt x="3786" y="1486"/>
                      <a:pt x="3757" y="986"/>
                    </a:cubicBezTo>
                    <a:cubicBezTo>
                      <a:pt x="3786" y="486"/>
                      <a:pt x="3388" y="42"/>
                      <a:pt x="2894" y="42"/>
                    </a:cubicBezTo>
                    <a:cubicBezTo>
                      <a:pt x="2877" y="42"/>
                      <a:pt x="2861" y="43"/>
                      <a:pt x="2845" y="44"/>
                    </a:cubicBezTo>
                    <a:cubicBezTo>
                      <a:pt x="2621" y="15"/>
                      <a:pt x="2396" y="1"/>
                      <a:pt x="2172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7562;p74"/>
              <p:cNvSpPr/>
              <p:nvPr/>
            </p:nvSpPr>
            <p:spPr>
              <a:xfrm>
                <a:off x="1086925" y="810125"/>
                <a:ext cx="72200" cy="54850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2194" extrusionOk="0">
                    <a:moveTo>
                      <a:pt x="1038" y="0"/>
                    </a:moveTo>
                    <a:cubicBezTo>
                      <a:pt x="622" y="0"/>
                      <a:pt x="252" y="282"/>
                      <a:pt x="152" y="708"/>
                    </a:cubicBezTo>
                    <a:cubicBezTo>
                      <a:pt x="0" y="1194"/>
                      <a:pt x="304" y="1711"/>
                      <a:pt x="790" y="1863"/>
                    </a:cubicBezTo>
                    <a:cubicBezTo>
                      <a:pt x="1064" y="1954"/>
                      <a:pt x="1307" y="2076"/>
                      <a:pt x="1581" y="2167"/>
                    </a:cubicBezTo>
                    <a:cubicBezTo>
                      <a:pt x="1658" y="2185"/>
                      <a:pt x="1735" y="2194"/>
                      <a:pt x="1811" y="2194"/>
                    </a:cubicBezTo>
                    <a:cubicBezTo>
                      <a:pt x="2243" y="2194"/>
                      <a:pt x="2637" y="1912"/>
                      <a:pt x="2766" y="1498"/>
                    </a:cubicBezTo>
                    <a:cubicBezTo>
                      <a:pt x="2888" y="981"/>
                      <a:pt x="2584" y="465"/>
                      <a:pt x="2097" y="343"/>
                    </a:cubicBezTo>
                    <a:cubicBezTo>
                      <a:pt x="1824" y="252"/>
                      <a:pt x="1581" y="130"/>
                      <a:pt x="1307" y="39"/>
                    </a:cubicBezTo>
                    <a:cubicBezTo>
                      <a:pt x="1217" y="13"/>
                      <a:pt x="1126" y="0"/>
                      <a:pt x="1038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7563;p74"/>
              <p:cNvSpPr/>
              <p:nvPr/>
            </p:nvSpPr>
            <p:spPr>
              <a:xfrm>
                <a:off x="1228250" y="482825"/>
                <a:ext cx="47150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513" extrusionOk="0">
                    <a:moveTo>
                      <a:pt x="1" y="0"/>
                    </a:moveTo>
                    <a:lnTo>
                      <a:pt x="1" y="578"/>
                    </a:lnTo>
                    <a:cubicBezTo>
                      <a:pt x="1" y="1201"/>
                      <a:pt x="472" y="1513"/>
                      <a:pt x="943" y="1513"/>
                    </a:cubicBezTo>
                    <a:cubicBezTo>
                      <a:pt x="1414" y="1513"/>
                      <a:pt x="1885" y="1201"/>
                      <a:pt x="1885" y="578"/>
                    </a:cubicBezTo>
                    <a:lnTo>
                      <a:pt x="1885" y="0"/>
                    </a:ln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7564;p74"/>
              <p:cNvSpPr/>
              <p:nvPr/>
            </p:nvSpPr>
            <p:spPr>
              <a:xfrm>
                <a:off x="849800" y="913750"/>
                <a:ext cx="97825" cy="60250"/>
              </a:xfrm>
              <a:custGeom>
                <a:avLst/>
                <a:gdLst/>
                <a:ahLst/>
                <a:cxnLst/>
                <a:rect l="l" t="t" r="r" b="b"/>
                <a:pathLst>
                  <a:path w="3913" h="2410" extrusionOk="0">
                    <a:moveTo>
                      <a:pt x="1393" y="1"/>
                    </a:moveTo>
                    <a:cubicBezTo>
                      <a:pt x="644" y="1"/>
                      <a:pt x="1" y="969"/>
                      <a:pt x="701" y="1669"/>
                    </a:cubicBezTo>
                    <a:cubicBezTo>
                      <a:pt x="1157" y="2034"/>
                      <a:pt x="1704" y="2277"/>
                      <a:pt x="2281" y="2368"/>
                    </a:cubicBezTo>
                    <a:cubicBezTo>
                      <a:pt x="2385" y="2396"/>
                      <a:pt x="2484" y="2409"/>
                      <a:pt x="2576" y="2409"/>
                    </a:cubicBezTo>
                    <a:cubicBezTo>
                      <a:pt x="3597" y="2409"/>
                      <a:pt x="3912" y="851"/>
                      <a:pt x="2798" y="545"/>
                    </a:cubicBezTo>
                    <a:cubicBezTo>
                      <a:pt x="2616" y="484"/>
                      <a:pt x="2433" y="454"/>
                      <a:pt x="2281" y="393"/>
                    </a:cubicBezTo>
                    <a:lnTo>
                      <a:pt x="2129" y="332"/>
                    </a:lnTo>
                    <a:cubicBezTo>
                      <a:pt x="2099" y="332"/>
                      <a:pt x="2068" y="302"/>
                      <a:pt x="2068" y="302"/>
                    </a:cubicBezTo>
                    <a:cubicBezTo>
                      <a:pt x="1857" y="90"/>
                      <a:pt x="1620" y="1"/>
                      <a:pt x="139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7565;p74"/>
              <p:cNvSpPr/>
              <p:nvPr/>
            </p:nvSpPr>
            <p:spPr>
              <a:xfrm>
                <a:off x="906025" y="693200"/>
                <a:ext cx="105675" cy="117675"/>
              </a:xfrm>
              <a:custGeom>
                <a:avLst/>
                <a:gdLst/>
                <a:ahLst/>
                <a:cxnLst/>
                <a:rect l="l" t="t" r="r" b="b"/>
                <a:pathLst>
                  <a:path w="4227" h="4707" extrusionOk="0">
                    <a:moveTo>
                      <a:pt x="3200" y="1"/>
                    </a:moveTo>
                    <a:cubicBezTo>
                      <a:pt x="2970" y="1"/>
                      <a:pt x="2744" y="97"/>
                      <a:pt x="2585" y="278"/>
                    </a:cubicBezTo>
                    <a:cubicBezTo>
                      <a:pt x="1734" y="1373"/>
                      <a:pt x="579" y="2163"/>
                      <a:pt x="184" y="3531"/>
                    </a:cubicBezTo>
                    <a:cubicBezTo>
                      <a:pt x="1" y="4245"/>
                      <a:pt x="591" y="4706"/>
                      <a:pt x="1162" y="4706"/>
                    </a:cubicBezTo>
                    <a:cubicBezTo>
                      <a:pt x="1538" y="4706"/>
                      <a:pt x="1906" y="4506"/>
                      <a:pt x="2038" y="4048"/>
                    </a:cubicBezTo>
                    <a:cubicBezTo>
                      <a:pt x="2099" y="3804"/>
                      <a:pt x="2221" y="3561"/>
                      <a:pt x="2373" y="3348"/>
                    </a:cubicBezTo>
                    <a:cubicBezTo>
                      <a:pt x="2798" y="2710"/>
                      <a:pt x="3467" y="2224"/>
                      <a:pt x="3953" y="1646"/>
                    </a:cubicBezTo>
                    <a:cubicBezTo>
                      <a:pt x="4105" y="1433"/>
                      <a:pt x="4196" y="1190"/>
                      <a:pt x="4227" y="947"/>
                    </a:cubicBezTo>
                    <a:cubicBezTo>
                      <a:pt x="4227" y="765"/>
                      <a:pt x="4166" y="582"/>
                      <a:pt x="4075" y="430"/>
                    </a:cubicBezTo>
                    <a:cubicBezTo>
                      <a:pt x="4014" y="400"/>
                      <a:pt x="3984" y="339"/>
                      <a:pt x="3923" y="278"/>
                    </a:cubicBezTo>
                    <a:cubicBezTo>
                      <a:pt x="3892" y="248"/>
                      <a:pt x="3832" y="218"/>
                      <a:pt x="3801" y="187"/>
                    </a:cubicBezTo>
                    <a:cubicBezTo>
                      <a:pt x="3680" y="96"/>
                      <a:pt x="3558" y="66"/>
                      <a:pt x="3437" y="35"/>
                    </a:cubicBezTo>
                    <a:cubicBezTo>
                      <a:pt x="3359" y="12"/>
                      <a:pt x="3279" y="1"/>
                      <a:pt x="3200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7566;p74"/>
              <p:cNvSpPr/>
              <p:nvPr/>
            </p:nvSpPr>
            <p:spPr>
              <a:xfrm>
                <a:off x="802725" y="592025"/>
                <a:ext cx="115525" cy="61800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2472" extrusionOk="0">
                    <a:moveTo>
                      <a:pt x="1036" y="0"/>
                    </a:moveTo>
                    <a:cubicBezTo>
                      <a:pt x="620" y="0"/>
                      <a:pt x="247" y="277"/>
                      <a:pt x="122" y="678"/>
                    </a:cubicBezTo>
                    <a:cubicBezTo>
                      <a:pt x="0" y="1195"/>
                      <a:pt x="304" y="1711"/>
                      <a:pt x="790" y="1863"/>
                    </a:cubicBezTo>
                    <a:cubicBezTo>
                      <a:pt x="1611" y="2198"/>
                      <a:pt x="2492" y="2411"/>
                      <a:pt x="3404" y="2471"/>
                    </a:cubicBezTo>
                    <a:cubicBezTo>
                      <a:pt x="3414" y="2472"/>
                      <a:pt x="3424" y="2472"/>
                      <a:pt x="3433" y="2472"/>
                    </a:cubicBezTo>
                    <a:cubicBezTo>
                      <a:pt x="4620" y="2472"/>
                      <a:pt x="4610" y="617"/>
                      <a:pt x="3404" y="587"/>
                    </a:cubicBezTo>
                    <a:cubicBezTo>
                      <a:pt x="2675" y="526"/>
                      <a:pt x="1976" y="313"/>
                      <a:pt x="1307" y="40"/>
                    </a:cubicBezTo>
                    <a:cubicBezTo>
                      <a:pt x="1216" y="13"/>
                      <a:pt x="1125" y="0"/>
                      <a:pt x="1036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7567;p74"/>
              <p:cNvSpPr/>
              <p:nvPr/>
            </p:nvSpPr>
            <p:spPr>
              <a:xfrm>
                <a:off x="1856200" y="693200"/>
                <a:ext cx="105375" cy="117675"/>
              </a:xfrm>
              <a:custGeom>
                <a:avLst/>
                <a:gdLst/>
                <a:ahLst/>
                <a:cxnLst/>
                <a:rect l="l" t="t" r="r" b="b"/>
                <a:pathLst>
                  <a:path w="4215" h="4707" extrusionOk="0">
                    <a:moveTo>
                      <a:pt x="3218" y="1"/>
                    </a:moveTo>
                    <a:cubicBezTo>
                      <a:pt x="2988" y="1"/>
                      <a:pt x="2762" y="97"/>
                      <a:pt x="2603" y="278"/>
                    </a:cubicBezTo>
                    <a:cubicBezTo>
                      <a:pt x="1722" y="1342"/>
                      <a:pt x="597" y="2163"/>
                      <a:pt x="202" y="3531"/>
                    </a:cubicBezTo>
                    <a:cubicBezTo>
                      <a:pt x="1" y="4245"/>
                      <a:pt x="583" y="4706"/>
                      <a:pt x="1151" y="4706"/>
                    </a:cubicBezTo>
                    <a:cubicBezTo>
                      <a:pt x="1526" y="4706"/>
                      <a:pt x="1893" y="4506"/>
                      <a:pt x="2026" y="4048"/>
                    </a:cubicBezTo>
                    <a:cubicBezTo>
                      <a:pt x="2087" y="3804"/>
                      <a:pt x="2208" y="3561"/>
                      <a:pt x="2360" y="3348"/>
                    </a:cubicBezTo>
                    <a:cubicBezTo>
                      <a:pt x="2786" y="2710"/>
                      <a:pt x="3455" y="2224"/>
                      <a:pt x="3941" y="1646"/>
                    </a:cubicBezTo>
                    <a:cubicBezTo>
                      <a:pt x="4093" y="1433"/>
                      <a:pt x="4184" y="1190"/>
                      <a:pt x="4214" y="947"/>
                    </a:cubicBezTo>
                    <a:cubicBezTo>
                      <a:pt x="4214" y="765"/>
                      <a:pt x="4154" y="582"/>
                      <a:pt x="4062" y="430"/>
                    </a:cubicBezTo>
                    <a:cubicBezTo>
                      <a:pt x="4032" y="400"/>
                      <a:pt x="3971" y="339"/>
                      <a:pt x="3941" y="278"/>
                    </a:cubicBezTo>
                    <a:cubicBezTo>
                      <a:pt x="3880" y="248"/>
                      <a:pt x="3850" y="218"/>
                      <a:pt x="3789" y="157"/>
                    </a:cubicBezTo>
                    <a:cubicBezTo>
                      <a:pt x="3698" y="96"/>
                      <a:pt x="3576" y="66"/>
                      <a:pt x="3455" y="35"/>
                    </a:cubicBezTo>
                    <a:cubicBezTo>
                      <a:pt x="3377" y="12"/>
                      <a:pt x="3297" y="1"/>
                      <a:pt x="3218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7568;p74"/>
              <p:cNvSpPr/>
              <p:nvPr/>
            </p:nvSpPr>
            <p:spPr>
              <a:xfrm>
                <a:off x="1820200" y="482825"/>
                <a:ext cx="65375" cy="15950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638" extrusionOk="0">
                    <a:moveTo>
                      <a:pt x="1" y="0"/>
                    </a:moveTo>
                    <a:cubicBezTo>
                      <a:pt x="457" y="304"/>
                      <a:pt x="943" y="517"/>
                      <a:pt x="1460" y="608"/>
                    </a:cubicBezTo>
                    <a:cubicBezTo>
                      <a:pt x="1538" y="628"/>
                      <a:pt x="1617" y="637"/>
                      <a:pt x="1695" y="637"/>
                    </a:cubicBezTo>
                    <a:cubicBezTo>
                      <a:pt x="2103" y="637"/>
                      <a:pt x="2487" y="383"/>
                      <a:pt x="2615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7569;p74"/>
              <p:cNvSpPr/>
              <p:nvPr/>
            </p:nvSpPr>
            <p:spPr>
              <a:xfrm>
                <a:off x="1993475" y="590725"/>
                <a:ext cx="92725" cy="91075"/>
              </a:xfrm>
              <a:custGeom>
                <a:avLst/>
                <a:gdLst/>
                <a:ahLst/>
                <a:cxnLst/>
                <a:rect l="l" t="t" r="r" b="b"/>
                <a:pathLst>
                  <a:path w="3709" h="3643" extrusionOk="0">
                    <a:moveTo>
                      <a:pt x="2432" y="1"/>
                    </a:moveTo>
                    <a:cubicBezTo>
                      <a:pt x="1641" y="1"/>
                      <a:pt x="882" y="365"/>
                      <a:pt x="426" y="1034"/>
                    </a:cubicBezTo>
                    <a:cubicBezTo>
                      <a:pt x="0" y="1703"/>
                      <a:pt x="61" y="2554"/>
                      <a:pt x="547" y="3192"/>
                    </a:cubicBezTo>
                    <a:cubicBezTo>
                      <a:pt x="732" y="3480"/>
                      <a:pt x="1042" y="3642"/>
                      <a:pt x="1365" y="3642"/>
                    </a:cubicBezTo>
                    <a:cubicBezTo>
                      <a:pt x="1519" y="3642"/>
                      <a:pt x="1676" y="3605"/>
                      <a:pt x="1824" y="3526"/>
                    </a:cubicBezTo>
                    <a:cubicBezTo>
                      <a:pt x="2280" y="3253"/>
                      <a:pt x="2432" y="2675"/>
                      <a:pt x="2189" y="2219"/>
                    </a:cubicBezTo>
                    <a:cubicBezTo>
                      <a:pt x="2128" y="2159"/>
                      <a:pt x="2067" y="1976"/>
                      <a:pt x="2128" y="1885"/>
                    </a:cubicBezTo>
                    <a:cubicBezTo>
                      <a:pt x="2151" y="1870"/>
                      <a:pt x="2177" y="1864"/>
                      <a:pt x="2205" y="1864"/>
                    </a:cubicBezTo>
                    <a:cubicBezTo>
                      <a:pt x="2289" y="1864"/>
                      <a:pt x="2386" y="1915"/>
                      <a:pt x="2432" y="1915"/>
                    </a:cubicBezTo>
                    <a:cubicBezTo>
                      <a:pt x="3708" y="1915"/>
                      <a:pt x="3708" y="1"/>
                      <a:pt x="2432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7570;p74"/>
              <p:cNvSpPr/>
              <p:nvPr/>
            </p:nvSpPr>
            <p:spPr>
              <a:xfrm>
                <a:off x="1510925" y="583875"/>
                <a:ext cx="91975" cy="91075"/>
              </a:xfrm>
              <a:custGeom>
                <a:avLst/>
                <a:gdLst/>
                <a:ahLst/>
                <a:cxnLst/>
                <a:rect l="l" t="t" r="r" b="b"/>
                <a:pathLst>
                  <a:path w="3679" h="3643" extrusionOk="0">
                    <a:moveTo>
                      <a:pt x="2432" y="1"/>
                    </a:moveTo>
                    <a:cubicBezTo>
                      <a:pt x="1612" y="1"/>
                      <a:pt x="852" y="366"/>
                      <a:pt x="396" y="1034"/>
                    </a:cubicBezTo>
                    <a:cubicBezTo>
                      <a:pt x="1" y="1703"/>
                      <a:pt x="31" y="2554"/>
                      <a:pt x="518" y="3192"/>
                    </a:cubicBezTo>
                    <a:cubicBezTo>
                      <a:pt x="703" y="3480"/>
                      <a:pt x="1026" y="3643"/>
                      <a:pt x="1358" y="3643"/>
                    </a:cubicBezTo>
                    <a:cubicBezTo>
                      <a:pt x="1517" y="3643"/>
                      <a:pt x="1677" y="3606"/>
                      <a:pt x="1825" y="3527"/>
                    </a:cubicBezTo>
                    <a:cubicBezTo>
                      <a:pt x="2280" y="3253"/>
                      <a:pt x="2432" y="2676"/>
                      <a:pt x="2159" y="2220"/>
                    </a:cubicBezTo>
                    <a:cubicBezTo>
                      <a:pt x="2129" y="2159"/>
                      <a:pt x="2037" y="1977"/>
                      <a:pt x="2129" y="1916"/>
                    </a:cubicBezTo>
                    <a:cubicBezTo>
                      <a:pt x="2159" y="1885"/>
                      <a:pt x="2193" y="1875"/>
                      <a:pt x="2228" y="1875"/>
                    </a:cubicBezTo>
                    <a:cubicBezTo>
                      <a:pt x="2297" y="1875"/>
                      <a:pt x="2372" y="1916"/>
                      <a:pt x="2432" y="1916"/>
                    </a:cubicBezTo>
                    <a:cubicBezTo>
                      <a:pt x="3679" y="1916"/>
                      <a:pt x="3679" y="1"/>
                      <a:pt x="2432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7571;p74"/>
              <p:cNvSpPr/>
              <p:nvPr/>
            </p:nvSpPr>
            <p:spPr>
              <a:xfrm>
                <a:off x="1032200" y="586925"/>
                <a:ext cx="92725" cy="91575"/>
              </a:xfrm>
              <a:custGeom>
                <a:avLst/>
                <a:gdLst/>
                <a:ahLst/>
                <a:cxnLst/>
                <a:rect l="l" t="t" r="r" b="b"/>
                <a:pathLst>
                  <a:path w="3709" h="3663" extrusionOk="0">
                    <a:moveTo>
                      <a:pt x="2432" y="1"/>
                    </a:moveTo>
                    <a:cubicBezTo>
                      <a:pt x="1642" y="1"/>
                      <a:pt x="882" y="365"/>
                      <a:pt x="426" y="1034"/>
                    </a:cubicBezTo>
                    <a:cubicBezTo>
                      <a:pt x="1" y="1703"/>
                      <a:pt x="61" y="2554"/>
                      <a:pt x="548" y="3192"/>
                    </a:cubicBezTo>
                    <a:cubicBezTo>
                      <a:pt x="709" y="3494"/>
                      <a:pt x="1016" y="3663"/>
                      <a:pt x="1338" y="3663"/>
                    </a:cubicBezTo>
                    <a:cubicBezTo>
                      <a:pt x="1502" y="3663"/>
                      <a:pt x="1670" y="3619"/>
                      <a:pt x="1824" y="3526"/>
                    </a:cubicBezTo>
                    <a:cubicBezTo>
                      <a:pt x="2280" y="3253"/>
                      <a:pt x="2432" y="2675"/>
                      <a:pt x="2189" y="2219"/>
                    </a:cubicBezTo>
                    <a:cubicBezTo>
                      <a:pt x="2128" y="2189"/>
                      <a:pt x="2037" y="2007"/>
                      <a:pt x="2128" y="1915"/>
                    </a:cubicBezTo>
                    <a:cubicBezTo>
                      <a:pt x="2159" y="1885"/>
                      <a:pt x="2196" y="1875"/>
                      <a:pt x="2234" y="1875"/>
                    </a:cubicBezTo>
                    <a:cubicBezTo>
                      <a:pt x="2311" y="1875"/>
                      <a:pt x="2392" y="1915"/>
                      <a:pt x="2432" y="1915"/>
                    </a:cubicBezTo>
                    <a:cubicBezTo>
                      <a:pt x="3709" y="1915"/>
                      <a:pt x="3709" y="1"/>
                      <a:pt x="2432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7572;p74"/>
              <p:cNvSpPr/>
              <p:nvPr/>
            </p:nvSpPr>
            <p:spPr>
              <a:xfrm>
                <a:off x="544350" y="586925"/>
                <a:ext cx="92725" cy="91575"/>
              </a:xfrm>
              <a:custGeom>
                <a:avLst/>
                <a:gdLst/>
                <a:ahLst/>
                <a:cxnLst/>
                <a:rect l="l" t="t" r="r" b="b"/>
                <a:pathLst>
                  <a:path w="3709" h="3663" extrusionOk="0">
                    <a:moveTo>
                      <a:pt x="2432" y="1"/>
                    </a:moveTo>
                    <a:cubicBezTo>
                      <a:pt x="1642" y="1"/>
                      <a:pt x="882" y="365"/>
                      <a:pt x="426" y="1034"/>
                    </a:cubicBezTo>
                    <a:cubicBezTo>
                      <a:pt x="0" y="1703"/>
                      <a:pt x="61" y="2554"/>
                      <a:pt x="548" y="3192"/>
                    </a:cubicBezTo>
                    <a:cubicBezTo>
                      <a:pt x="729" y="3494"/>
                      <a:pt x="1030" y="3663"/>
                      <a:pt x="1345" y="3663"/>
                    </a:cubicBezTo>
                    <a:cubicBezTo>
                      <a:pt x="1506" y="3663"/>
                      <a:pt x="1670" y="3619"/>
                      <a:pt x="1824" y="3526"/>
                    </a:cubicBezTo>
                    <a:cubicBezTo>
                      <a:pt x="2280" y="3253"/>
                      <a:pt x="2432" y="2675"/>
                      <a:pt x="2189" y="2219"/>
                    </a:cubicBezTo>
                    <a:cubicBezTo>
                      <a:pt x="2128" y="2189"/>
                      <a:pt x="2067" y="2007"/>
                      <a:pt x="2128" y="1915"/>
                    </a:cubicBezTo>
                    <a:cubicBezTo>
                      <a:pt x="2159" y="1885"/>
                      <a:pt x="2196" y="1875"/>
                      <a:pt x="2234" y="1875"/>
                    </a:cubicBezTo>
                    <a:cubicBezTo>
                      <a:pt x="2311" y="1875"/>
                      <a:pt x="2392" y="1915"/>
                      <a:pt x="2432" y="1915"/>
                    </a:cubicBezTo>
                    <a:cubicBezTo>
                      <a:pt x="3709" y="1915"/>
                      <a:pt x="3709" y="1"/>
                      <a:pt x="2432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7573;p74"/>
              <p:cNvSpPr/>
              <p:nvPr/>
            </p:nvSpPr>
            <p:spPr>
              <a:xfrm>
                <a:off x="1023075" y="1058825"/>
                <a:ext cx="91975" cy="91075"/>
              </a:xfrm>
              <a:custGeom>
                <a:avLst/>
                <a:gdLst/>
                <a:ahLst/>
                <a:cxnLst/>
                <a:rect l="l" t="t" r="r" b="b"/>
                <a:pathLst>
                  <a:path w="3679" h="3643" extrusionOk="0">
                    <a:moveTo>
                      <a:pt x="2432" y="0"/>
                    </a:moveTo>
                    <a:cubicBezTo>
                      <a:pt x="1612" y="0"/>
                      <a:pt x="852" y="365"/>
                      <a:pt x="396" y="1034"/>
                    </a:cubicBezTo>
                    <a:cubicBezTo>
                      <a:pt x="1" y="1702"/>
                      <a:pt x="31" y="2553"/>
                      <a:pt x="517" y="3192"/>
                    </a:cubicBezTo>
                    <a:cubicBezTo>
                      <a:pt x="702" y="3479"/>
                      <a:pt x="1026" y="3642"/>
                      <a:pt x="1358" y="3642"/>
                    </a:cubicBezTo>
                    <a:cubicBezTo>
                      <a:pt x="1516" y="3642"/>
                      <a:pt x="1677" y="3605"/>
                      <a:pt x="1825" y="3526"/>
                    </a:cubicBezTo>
                    <a:cubicBezTo>
                      <a:pt x="2280" y="3253"/>
                      <a:pt x="2432" y="2675"/>
                      <a:pt x="2159" y="2219"/>
                    </a:cubicBezTo>
                    <a:cubicBezTo>
                      <a:pt x="2128" y="2158"/>
                      <a:pt x="2037" y="1976"/>
                      <a:pt x="2128" y="1915"/>
                    </a:cubicBezTo>
                    <a:cubicBezTo>
                      <a:pt x="2159" y="1885"/>
                      <a:pt x="2193" y="1875"/>
                      <a:pt x="2228" y="1875"/>
                    </a:cubicBezTo>
                    <a:cubicBezTo>
                      <a:pt x="2297" y="1875"/>
                      <a:pt x="2372" y="1915"/>
                      <a:pt x="2432" y="1915"/>
                    </a:cubicBezTo>
                    <a:cubicBezTo>
                      <a:pt x="3679" y="1915"/>
                      <a:pt x="3679" y="0"/>
                      <a:pt x="243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7574;p74"/>
              <p:cNvSpPr/>
              <p:nvPr/>
            </p:nvSpPr>
            <p:spPr>
              <a:xfrm>
                <a:off x="567150" y="1058825"/>
                <a:ext cx="91975" cy="91075"/>
              </a:xfrm>
              <a:custGeom>
                <a:avLst/>
                <a:gdLst/>
                <a:ahLst/>
                <a:cxnLst/>
                <a:rect l="l" t="t" r="r" b="b"/>
                <a:pathLst>
                  <a:path w="3679" h="3643" extrusionOk="0">
                    <a:moveTo>
                      <a:pt x="2432" y="0"/>
                    </a:moveTo>
                    <a:cubicBezTo>
                      <a:pt x="1611" y="0"/>
                      <a:pt x="851" y="365"/>
                      <a:pt x="395" y="1034"/>
                    </a:cubicBezTo>
                    <a:cubicBezTo>
                      <a:pt x="0" y="1702"/>
                      <a:pt x="31" y="2553"/>
                      <a:pt x="517" y="3192"/>
                    </a:cubicBezTo>
                    <a:cubicBezTo>
                      <a:pt x="702" y="3479"/>
                      <a:pt x="1026" y="3642"/>
                      <a:pt x="1357" y="3642"/>
                    </a:cubicBezTo>
                    <a:cubicBezTo>
                      <a:pt x="1516" y="3642"/>
                      <a:pt x="1676" y="3605"/>
                      <a:pt x="1824" y="3526"/>
                    </a:cubicBezTo>
                    <a:cubicBezTo>
                      <a:pt x="2280" y="3253"/>
                      <a:pt x="2432" y="2675"/>
                      <a:pt x="2158" y="2219"/>
                    </a:cubicBezTo>
                    <a:cubicBezTo>
                      <a:pt x="2128" y="2158"/>
                      <a:pt x="2037" y="1976"/>
                      <a:pt x="2128" y="1915"/>
                    </a:cubicBezTo>
                    <a:cubicBezTo>
                      <a:pt x="2158" y="1885"/>
                      <a:pt x="2192" y="1875"/>
                      <a:pt x="2227" y="1875"/>
                    </a:cubicBezTo>
                    <a:cubicBezTo>
                      <a:pt x="2297" y="1875"/>
                      <a:pt x="2371" y="1915"/>
                      <a:pt x="2432" y="1915"/>
                    </a:cubicBezTo>
                    <a:cubicBezTo>
                      <a:pt x="3678" y="1915"/>
                      <a:pt x="3678" y="0"/>
                      <a:pt x="243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7575;p74"/>
              <p:cNvSpPr/>
              <p:nvPr/>
            </p:nvSpPr>
            <p:spPr>
              <a:xfrm>
                <a:off x="1875675" y="526175"/>
                <a:ext cx="99575" cy="54700"/>
              </a:xfrm>
              <a:custGeom>
                <a:avLst/>
                <a:gdLst/>
                <a:ahLst/>
                <a:cxnLst/>
                <a:rect l="l" t="t" r="r" b="b"/>
                <a:pathLst>
                  <a:path w="3983" h="2188" extrusionOk="0">
                    <a:moveTo>
                      <a:pt x="1063" y="1"/>
                    </a:moveTo>
                    <a:cubicBezTo>
                      <a:pt x="637" y="1"/>
                      <a:pt x="255" y="263"/>
                      <a:pt x="153" y="698"/>
                    </a:cubicBezTo>
                    <a:cubicBezTo>
                      <a:pt x="1" y="1215"/>
                      <a:pt x="305" y="1731"/>
                      <a:pt x="791" y="1853"/>
                    </a:cubicBezTo>
                    <a:cubicBezTo>
                      <a:pt x="1399" y="2096"/>
                      <a:pt x="2068" y="2187"/>
                      <a:pt x="2706" y="2187"/>
                    </a:cubicBezTo>
                    <a:cubicBezTo>
                      <a:pt x="3983" y="2187"/>
                      <a:pt x="3983" y="303"/>
                      <a:pt x="2706" y="303"/>
                    </a:cubicBezTo>
                    <a:cubicBezTo>
                      <a:pt x="2220" y="303"/>
                      <a:pt x="1764" y="212"/>
                      <a:pt x="1308" y="29"/>
                    </a:cubicBezTo>
                    <a:cubicBezTo>
                      <a:pt x="1226" y="10"/>
                      <a:pt x="1144" y="1"/>
                      <a:pt x="106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7576;p74"/>
              <p:cNvSpPr/>
              <p:nvPr/>
            </p:nvSpPr>
            <p:spPr>
              <a:xfrm>
                <a:off x="1752575" y="592025"/>
                <a:ext cx="115525" cy="61800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2472" extrusionOk="0">
                    <a:moveTo>
                      <a:pt x="1037" y="0"/>
                    </a:moveTo>
                    <a:cubicBezTo>
                      <a:pt x="620" y="0"/>
                      <a:pt x="247" y="277"/>
                      <a:pt x="122" y="678"/>
                    </a:cubicBezTo>
                    <a:cubicBezTo>
                      <a:pt x="1" y="1195"/>
                      <a:pt x="305" y="1711"/>
                      <a:pt x="791" y="1863"/>
                    </a:cubicBezTo>
                    <a:cubicBezTo>
                      <a:pt x="1612" y="2198"/>
                      <a:pt x="2493" y="2411"/>
                      <a:pt x="3405" y="2471"/>
                    </a:cubicBezTo>
                    <a:cubicBezTo>
                      <a:pt x="3415" y="2472"/>
                      <a:pt x="3424" y="2472"/>
                      <a:pt x="3434" y="2472"/>
                    </a:cubicBezTo>
                    <a:cubicBezTo>
                      <a:pt x="4621" y="2472"/>
                      <a:pt x="4611" y="617"/>
                      <a:pt x="3405" y="587"/>
                    </a:cubicBezTo>
                    <a:cubicBezTo>
                      <a:pt x="2675" y="526"/>
                      <a:pt x="1976" y="313"/>
                      <a:pt x="1308" y="40"/>
                    </a:cubicBezTo>
                    <a:cubicBezTo>
                      <a:pt x="1217" y="13"/>
                      <a:pt x="1126" y="0"/>
                      <a:pt x="1037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7577;p74"/>
              <p:cNvSpPr/>
              <p:nvPr/>
            </p:nvSpPr>
            <p:spPr>
              <a:xfrm>
                <a:off x="1566400" y="482825"/>
                <a:ext cx="41075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480" extrusionOk="0">
                    <a:moveTo>
                      <a:pt x="1" y="0"/>
                    </a:moveTo>
                    <a:cubicBezTo>
                      <a:pt x="177" y="302"/>
                      <a:pt x="499" y="480"/>
                      <a:pt x="847" y="480"/>
                    </a:cubicBezTo>
                    <a:cubicBezTo>
                      <a:pt x="919" y="480"/>
                      <a:pt x="992" y="472"/>
                      <a:pt x="1065" y="456"/>
                    </a:cubicBezTo>
                    <a:cubicBezTo>
                      <a:pt x="1308" y="365"/>
                      <a:pt x="1520" y="213"/>
                      <a:pt x="164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7578;p74"/>
              <p:cNvSpPr/>
              <p:nvPr/>
            </p:nvSpPr>
            <p:spPr>
              <a:xfrm>
                <a:off x="2227500" y="592025"/>
                <a:ext cx="115550" cy="61800"/>
              </a:xfrm>
              <a:custGeom>
                <a:avLst/>
                <a:gdLst/>
                <a:ahLst/>
                <a:cxnLst/>
                <a:rect l="l" t="t" r="r" b="b"/>
                <a:pathLst>
                  <a:path w="4622" h="2472" extrusionOk="0">
                    <a:moveTo>
                      <a:pt x="1037" y="0"/>
                    </a:moveTo>
                    <a:cubicBezTo>
                      <a:pt x="621" y="0"/>
                      <a:pt x="248" y="277"/>
                      <a:pt x="123" y="678"/>
                    </a:cubicBezTo>
                    <a:cubicBezTo>
                      <a:pt x="1" y="1195"/>
                      <a:pt x="305" y="1711"/>
                      <a:pt x="791" y="1863"/>
                    </a:cubicBezTo>
                    <a:cubicBezTo>
                      <a:pt x="1612" y="2198"/>
                      <a:pt x="2493" y="2411"/>
                      <a:pt x="3405" y="2471"/>
                    </a:cubicBezTo>
                    <a:cubicBezTo>
                      <a:pt x="3415" y="2472"/>
                      <a:pt x="3425" y="2472"/>
                      <a:pt x="3434" y="2472"/>
                    </a:cubicBezTo>
                    <a:cubicBezTo>
                      <a:pt x="4621" y="2472"/>
                      <a:pt x="4611" y="617"/>
                      <a:pt x="3405" y="587"/>
                    </a:cubicBezTo>
                    <a:cubicBezTo>
                      <a:pt x="2676" y="526"/>
                      <a:pt x="1977" y="313"/>
                      <a:pt x="1308" y="40"/>
                    </a:cubicBezTo>
                    <a:cubicBezTo>
                      <a:pt x="1217" y="13"/>
                      <a:pt x="1126" y="0"/>
                      <a:pt x="1037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7579;p74"/>
              <p:cNvSpPr/>
              <p:nvPr/>
            </p:nvSpPr>
            <p:spPr>
              <a:xfrm>
                <a:off x="2182675" y="715225"/>
                <a:ext cx="82100" cy="63975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2559" extrusionOk="0">
                    <a:moveTo>
                      <a:pt x="2386" y="1"/>
                    </a:moveTo>
                    <a:cubicBezTo>
                      <a:pt x="2361" y="1"/>
                      <a:pt x="2336" y="2"/>
                      <a:pt x="2311" y="5"/>
                    </a:cubicBezTo>
                    <a:cubicBezTo>
                      <a:pt x="2128" y="5"/>
                      <a:pt x="1946" y="36"/>
                      <a:pt x="1764" y="157"/>
                    </a:cubicBezTo>
                    <a:cubicBezTo>
                      <a:pt x="1733" y="188"/>
                      <a:pt x="1672" y="218"/>
                      <a:pt x="1642" y="279"/>
                    </a:cubicBezTo>
                    <a:cubicBezTo>
                      <a:pt x="1581" y="340"/>
                      <a:pt x="1490" y="401"/>
                      <a:pt x="1429" y="461"/>
                    </a:cubicBezTo>
                    <a:cubicBezTo>
                      <a:pt x="1399" y="461"/>
                      <a:pt x="1368" y="492"/>
                      <a:pt x="1338" y="522"/>
                    </a:cubicBezTo>
                    <a:cubicBezTo>
                      <a:pt x="1277" y="552"/>
                      <a:pt x="1186" y="613"/>
                      <a:pt x="1125" y="644"/>
                    </a:cubicBezTo>
                    <a:cubicBezTo>
                      <a:pt x="1034" y="674"/>
                      <a:pt x="973" y="674"/>
                      <a:pt x="882" y="704"/>
                    </a:cubicBezTo>
                    <a:cubicBezTo>
                      <a:pt x="305" y="856"/>
                      <a:pt x="1" y="1525"/>
                      <a:pt x="305" y="2042"/>
                    </a:cubicBezTo>
                    <a:cubicBezTo>
                      <a:pt x="335" y="2163"/>
                      <a:pt x="426" y="2255"/>
                      <a:pt x="517" y="2346"/>
                    </a:cubicBezTo>
                    <a:cubicBezTo>
                      <a:pt x="578" y="2376"/>
                      <a:pt x="609" y="2407"/>
                      <a:pt x="669" y="2437"/>
                    </a:cubicBezTo>
                    <a:cubicBezTo>
                      <a:pt x="821" y="2528"/>
                      <a:pt x="1004" y="2559"/>
                      <a:pt x="1186" y="2559"/>
                    </a:cubicBezTo>
                    <a:cubicBezTo>
                      <a:pt x="1277" y="2559"/>
                      <a:pt x="1338" y="2528"/>
                      <a:pt x="1399" y="2528"/>
                    </a:cubicBezTo>
                    <a:cubicBezTo>
                      <a:pt x="2007" y="2376"/>
                      <a:pt x="2554" y="2072"/>
                      <a:pt x="2979" y="1616"/>
                    </a:cubicBezTo>
                    <a:cubicBezTo>
                      <a:pt x="3192" y="1404"/>
                      <a:pt x="3283" y="1069"/>
                      <a:pt x="3223" y="765"/>
                    </a:cubicBezTo>
                    <a:cubicBezTo>
                      <a:pt x="3223" y="644"/>
                      <a:pt x="3162" y="522"/>
                      <a:pt x="3101" y="431"/>
                    </a:cubicBezTo>
                    <a:cubicBezTo>
                      <a:pt x="3071" y="370"/>
                      <a:pt x="3010" y="309"/>
                      <a:pt x="2979" y="279"/>
                    </a:cubicBezTo>
                    <a:cubicBezTo>
                      <a:pt x="2816" y="115"/>
                      <a:pt x="2603" y="1"/>
                      <a:pt x="2386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7580;p74"/>
              <p:cNvSpPr/>
              <p:nvPr/>
            </p:nvSpPr>
            <p:spPr>
              <a:xfrm>
                <a:off x="1707750" y="715225"/>
                <a:ext cx="82100" cy="63975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2559" extrusionOk="0">
                    <a:moveTo>
                      <a:pt x="2386" y="1"/>
                    </a:moveTo>
                    <a:cubicBezTo>
                      <a:pt x="2361" y="1"/>
                      <a:pt x="2335" y="2"/>
                      <a:pt x="2310" y="5"/>
                    </a:cubicBezTo>
                    <a:cubicBezTo>
                      <a:pt x="2128" y="5"/>
                      <a:pt x="1946" y="36"/>
                      <a:pt x="1763" y="157"/>
                    </a:cubicBezTo>
                    <a:cubicBezTo>
                      <a:pt x="1733" y="188"/>
                      <a:pt x="1672" y="218"/>
                      <a:pt x="1642" y="279"/>
                    </a:cubicBezTo>
                    <a:cubicBezTo>
                      <a:pt x="1581" y="340"/>
                      <a:pt x="1490" y="401"/>
                      <a:pt x="1429" y="461"/>
                    </a:cubicBezTo>
                    <a:cubicBezTo>
                      <a:pt x="1398" y="461"/>
                      <a:pt x="1368" y="492"/>
                      <a:pt x="1338" y="522"/>
                    </a:cubicBezTo>
                    <a:cubicBezTo>
                      <a:pt x="1277" y="552"/>
                      <a:pt x="1186" y="613"/>
                      <a:pt x="1095" y="644"/>
                    </a:cubicBezTo>
                    <a:cubicBezTo>
                      <a:pt x="1034" y="674"/>
                      <a:pt x="973" y="674"/>
                      <a:pt x="882" y="704"/>
                    </a:cubicBezTo>
                    <a:cubicBezTo>
                      <a:pt x="304" y="856"/>
                      <a:pt x="0" y="1525"/>
                      <a:pt x="304" y="2042"/>
                    </a:cubicBezTo>
                    <a:cubicBezTo>
                      <a:pt x="335" y="2163"/>
                      <a:pt x="426" y="2255"/>
                      <a:pt x="517" y="2346"/>
                    </a:cubicBezTo>
                    <a:cubicBezTo>
                      <a:pt x="578" y="2376"/>
                      <a:pt x="608" y="2407"/>
                      <a:pt x="669" y="2437"/>
                    </a:cubicBezTo>
                    <a:cubicBezTo>
                      <a:pt x="821" y="2528"/>
                      <a:pt x="1003" y="2559"/>
                      <a:pt x="1186" y="2559"/>
                    </a:cubicBezTo>
                    <a:cubicBezTo>
                      <a:pt x="1277" y="2559"/>
                      <a:pt x="1338" y="2528"/>
                      <a:pt x="1398" y="2528"/>
                    </a:cubicBezTo>
                    <a:cubicBezTo>
                      <a:pt x="2006" y="2376"/>
                      <a:pt x="2554" y="2072"/>
                      <a:pt x="2979" y="1616"/>
                    </a:cubicBezTo>
                    <a:cubicBezTo>
                      <a:pt x="3192" y="1404"/>
                      <a:pt x="3283" y="1069"/>
                      <a:pt x="3222" y="765"/>
                    </a:cubicBezTo>
                    <a:cubicBezTo>
                      <a:pt x="3222" y="644"/>
                      <a:pt x="3161" y="522"/>
                      <a:pt x="3101" y="431"/>
                    </a:cubicBezTo>
                    <a:cubicBezTo>
                      <a:pt x="3070" y="370"/>
                      <a:pt x="3009" y="309"/>
                      <a:pt x="2979" y="279"/>
                    </a:cubicBezTo>
                    <a:cubicBezTo>
                      <a:pt x="2816" y="115"/>
                      <a:pt x="2603" y="1"/>
                      <a:pt x="2386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7581;p74"/>
              <p:cNvSpPr/>
              <p:nvPr/>
            </p:nvSpPr>
            <p:spPr>
              <a:xfrm>
                <a:off x="2178125" y="482825"/>
                <a:ext cx="4712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885" h="1513" extrusionOk="0">
                    <a:moveTo>
                      <a:pt x="0" y="0"/>
                    </a:moveTo>
                    <a:lnTo>
                      <a:pt x="0" y="578"/>
                    </a:lnTo>
                    <a:cubicBezTo>
                      <a:pt x="0" y="1201"/>
                      <a:pt x="471" y="1513"/>
                      <a:pt x="942" y="1513"/>
                    </a:cubicBezTo>
                    <a:cubicBezTo>
                      <a:pt x="1414" y="1513"/>
                      <a:pt x="1885" y="1201"/>
                      <a:pt x="1885" y="578"/>
                    </a:cubicBezTo>
                    <a:lnTo>
                      <a:pt x="1885" y="0"/>
                    </a:ln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7582;p74"/>
              <p:cNvSpPr/>
              <p:nvPr/>
            </p:nvSpPr>
            <p:spPr>
              <a:xfrm>
                <a:off x="2295150" y="482825"/>
                <a:ext cx="65375" cy="15950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638" extrusionOk="0">
                    <a:moveTo>
                      <a:pt x="0" y="0"/>
                    </a:moveTo>
                    <a:cubicBezTo>
                      <a:pt x="456" y="304"/>
                      <a:pt x="942" y="517"/>
                      <a:pt x="1459" y="608"/>
                    </a:cubicBezTo>
                    <a:cubicBezTo>
                      <a:pt x="1537" y="628"/>
                      <a:pt x="1616" y="637"/>
                      <a:pt x="1694" y="637"/>
                    </a:cubicBezTo>
                    <a:cubicBezTo>
                      <a:pt x="2102" y="637"/>
                      <a:pt x="2487" y="383"/>
                      <a:pt x="2614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7583;p74"/>
              <p:cNvSpPr/>
              <p:nvPr/>
            </p:nvSpPr>
            <p:spPr>
              <a:xfrm>
                <a:off x="2350625" y="526175"/>
                <a:ext cx="99550" cy="54700"/>
              </a:xfrm>
              <a:custGeom>
                <a:avLst/>
                <a:gdLst/>
                <a:ahLst/>
                <a:cxnLst/>
                <a:rect l="l" t="t" r="r" b="b"/>
                <a:pathLst>
                  <a:path w="3982" h="2188" extrusionOk="0">
                    <a:moveTo>
                      <a:pt x="1063" y="1"/>
                    </a:moveTo>
                    <a:cubicBezTo>
                      <a:pt x="636" y="1"/>
                      <a:pt x="250" y="263"/>
                      <a:pt x="122" y="698"/>
                    </a:cubicBezTo>
                    <a:cubicBezTo>
                      <a:pt x="0" y="1215"/>
                      <a:pt x="304" y="1731"/>
                      <a:pt x="790" y="1853"/>
                    </a:cubicBezTo>
                    <a:cubicBezTo>
                      <a:pt x="1398" y="2096"/>
                      <a:pt x="2067" y="2187"/>
                      <a:pt x="2705" y="2187"/>
                    </a:cubicBezTo>
                    <a:cubicBezTo>
                      <a:pt x="3982" y="2187"/>
                      <a:pt x="3982" y="303"/>
                      <a:pt x="2705" y="303"/>
                    </a:cubicBezTo>
                    <a:cubicBezTo>
                      <a:pt x="2219" y="303"/>
                      <a:pt x="1733" y="212"/>
                      <a:pt x="1307" y="29"/>
                    </a:cubicBezTo>
                    <a:cubicBezTo>
                      <a:pt x="1225" y="10"/>
                      <a:pt x="1143" y="1"/>
                      <a:pt x="106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7584;p74"/>
              <p:cNvSpPr/>
              <p:nvPr/>
            </p:nvSpPr>
            <p:spPr>
              <a:xfrm>
                <a:off x="2102900" y="610475"/>
                <a:ext cx="72200" cy="105650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4226" extrusionOk="0">
                    <a:moveTo>
                      <a:pt x="1064" y="1"/>
                    </a:moveTo>
                    <a:cubicBezTo>
                      <a:pt x="547" y="1"/>
                      <a:pt x="122" y="426"/>
                      <a:pt x="122" y="943"/>
                    </a:cubicBezTo>
                    <a:cubicBezTo>
                      <a:pt x="0" y="2068"/>
                      <a:pt x="243" y="3223"/>
                      <a:pt x="1185" y="3952"/>
                    </a:cubicBezTo>
                    <a:cubicBezTo>
                      <a:pt x="1368" y="4135"/>
                      <a:pt x="1603" y="4226"/>
                      <a:pt x="1843" y="4226"/>
                    </a:cubicBezTo>
                    <a:cubicBezTo>
                      <a:pt x="2082" y="4226"/>
                      <a:pt x="2325" y="4135"/>
                      <a:pt x="2523" y="3952"/>
                    </a:cubicBezTo>
                    <a:cubicBezTo>
                      <a:pt x="2888" y="3587"/>
                      <a:pt x="2888" y="2980"/>
                      <a:pt x="2523" y="2615"/>
                    </a:cubicBezTo>
                    <a:cubicBezTo>
                      <a:pt x="1945" y="2159"/>
                      <a:pt x="1945" y="1612"/>
                      <a:pt x="2006" y="943"/>
                    </a:cubicBezTo>
                    <a:cubicBezTo>
                      <a:pt x="2006" y="426"/>
                      <a:pt x="1581" y="1"/>
                      <a:pt x="1064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7585;p74"/>
              <p:cNvSpPr/>
              <p:nvPr/>
            </p:nvSpPr>
            <p:spPr>
              <a:xfrm>
                <a:off x="1277650" y="592025"/>
                <a:ext cx="115525" cy="61800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2472" extrusionOk="0">
                    <a:moveTo>
                      <a:pt x="1037" y="0"/>
                    </a:moveTo>
                    <a:cubicBezTo>
                      <a:pt x="620" y="0"/>
                      <a:pt x="247" y="277"/>
                      <a:pt x="122" y="678"/>
                    </a:cubicBezTo>
                    <a:cubicBezTo>
                      <a:pt x="0" y="1195"/>
                      <a:pt x="304" y="1711"/>
                      <a:pt x="791" y="1863"/>
                    </a:cubicBezTo>
                    <a:cubicBezTo>
                      <a:pt x="1611" y="2198"/>
                      <a:pt x="2493" y="2411"/>
                      <a:pt x="3405" y="2471"/>
                    </a:cubicBezTo>
                    <a:cubicBezTo>
                      <a:pt x="3414" y="2472"/>
                      <a:pt x="3424" y="2472"/>
                      <a:pt x="3434" y="2472"/>
                    </a:cubicBezTo>
                    <a:cubicBezTo>
                      <a:pt x="4620" y="2472"/>
                      <a:pt x="4611" y="617"/>
                      <a:pt x="3405" y="587"/>
                    </a:cubicBezTo>
                    <a:cubicBezTo>
                      <a:pt x="2675" y="526"/>
                      <a:pt x="1976" y="313"/>
                      <a:pt x="1307" y="40"/>
                    </a:cubicBezTo>
                    <a:cubicBezTo>
                      <a:pt x="1216" y="13"/>
                      <a:pt x="1125" y="0"/>
                      <a:pt x="1037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7586;p74"/>
              <p:cNvSpPr/>
              <p:nvPr/>
            </p:nvSpPr>
            <p:spPr>
              <a:xfrm>
                <a:off x="1381275" y="693200"/>
                <a:ext cx="105375" cy="117675"/>
              </a:xfrm>
              <a:custGeom>
                <a:avLst/>
                <a:gdLst/>
                <a:ahLst/>
                <a:cxnLst/>
                <a:rect l="l" t="t" r="r" b="b"/>
                <a:pathLst>
                  <a:path w="4215" h="4707" extrusionOk="0">
                    <a:moveTo>
                      <a:pt x="3218" y="1"/>
                    </a:moveTo>
                    <a:cubicBezTo>
                      <a:pt x="2987" y="1"/>
                      <a:pt x="2762" y="97"/>
                      <a:pt x="2603" y="278"/>
                    </a:cubicBezTo>
                    <a:cubicBezTo>
                      <a:pt x="1722" y="1342"/>
                      <a:pt x="597" y="2163"/>
                      <a:pt x="202" y="3531"/>
                    </a:cubicBezTo>
                    <a:cubicBezTo>
                      <a:pt x="0" y="4245"/>
                      <a:pt x="583" y="4706"/>
                      <a:pt x="1151" y="4706"/>
                    </a:cubicBezTo>
                    <a:cubicBezTo>
                      <a:pt x="1525" y="4706"/>
                      <a:pt x="1893" y="4506"/>
                      <a:pt x="2026" y="4048"/>
                    </a:cubicBezTo>
                    <a:cubicBezTo>
                      <a:pt x="2086" y="3804"/>
                      <a:pt x="2208" y="3561"/>
                      <a:pt x="2360" y="3348"/>
                    </a:cubicBezTo>
                    <a:cubicBezTo>
                      <a:pt x="2786" y="2710"/>
                      <a:pt x="3454" y="2224"/>
                      <a:pt x="3941" y="1646"/>
                    </a:cubicBezTo>
                    <a:cubicBezTo>
                      <a:pt x="4093" y="1433"/>
                      <a:pt x="4184" y="1190"/>
                      <a:pt x="4214" y="947"/>
                    </a:cubicBezTo>
                    <a:cubicBezTo>
                      <a:pt x="4214" y="765"/>
                      <a:pt x="4153" y="582"/>
                      <a:pt x="4062" y="430"/>
                    </a:cubicBezTo>
                    <a:cubicBezTo>
                      <a:pt x="4032" y="400"/>
                      <a:pt x="3971" y="339"/>
                      <a:pt x="3941" y="278"/>
                    </a:cubicBezTo>
                    <a:cubicBezTo>
                      <a:pt x="3880" y="248"/>
                      <a:pt x="3849" y="218"/>
                      <a:pt x="3789" y="157"/>
                    </a:cubicBezTo>
                    <a:cubicBezTo>
                      <a:pt x="3697" y="96"/>
                      <a:pt x="3576" y="66"/>
                      <a:pt x="3454" y="35"/>
                    </a:cubicBezTo>
                    <a:cubicBezTo>
                      <a:pt x="3377" y="12"/>
                      <a:pt x="3297" y="1"/>
                      <a:pt x="3218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7587;p74"/>
              <p:cNvSpPr/>
              <p:nvPr/>
            </p:nvSpPr>
            <p:spPr>
              <a:xfrm>
                <a:off x="1400750" y="526175"/>
                <a:ext cx="99575" cy="54700"/>
              </a:xfrm>
              <a:custGeom>
                <a:avLst/>
                <a:gdLst/>
                <a:ahLst/>
                <a:cxnLst/>
                <a:rect l="l" t="t" r="r" b="b"/>
                <a:pathLst>
                  <a:path w="3983" h="2188" extrusionOk="0">
                    <a:moveTo>
                      <a:pt x="1063" y="1"/>
                    </a:moveTo>
                    <a:cubicBezTo>
                      <a:pt x="637" y="1"/>
                      <a:pt x="255" y="263"/>
                      <a:pt x="152" y="698"/>
                    </a:cubicBezTo>
                    <a:cubicBezTo>
                      <a:pt x="0" y="1215"/>
                      <a:pt x="304" y="1731"/>
                      <a:pt x="791" y="1853"/>
                    </a:cubicBezTo>
                    <a:cubicBezTo>
                      <a:pt x="1399" y="2096"/>
                      <a:pt x="2067" y="2187"/>
                      <a:pt x="2706" y="2187"/>
                    </a:cubicBezTo>
                    <a:cubicBezTo>
                      <a:pt x="3982" y="2187"/>
                      <a:pt x="3982" y="303"/>
                      <a:pt x="2706" y="303"/>
                    </a:cubicBezTo>
                    <a:cubicBezTo>
                      <a:pt x="2219" y="303"/>
                      <a:pt x="1763" y="212"/>
                      <a:pt x="1307" y="29"/>
                    </a:cubicBezTo>
                    <a:cubicBezTo>
                      <a:pt x="1225" y="10"/>
                      <a:pt x="1143" y="1"/>
                      <a:pt x="106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7588;p74"/>
              <p:cNvSpPr/>
              <p:nvPr/>
            </p:nvSpPr>
            <p:spPr>
              <a:xfrm>
                <a:off x="1232800" y="715350"/>
                <a:ext cx="82100" cy="63850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2554" extrusionOk="0">
                    <a:moveTo>
                      <a:pt x="2311" y="0"/>
                    </a:moveTo>
                    <a:cubicBezTo>
                      <a:pt x="2129" y="0"/>
                      <a:pt x="1946" y="61"/>
                      <a:pt x="1794" y="152"/>
                    </a:cubicBezTo>
                    <a:cubicBezTo>
                      <a:pt x="1734" y="183"/>
                      <a:pt x="1673" y="213"/>
                      <a:pt x="1642" y="274"/>
                    </a:cubicBezTo>
                    <a:cubicBezTo>
                      <a:pt x="1582" y="335"/>
                      <a:pt x="1490" y="396"/>
                      <a:pt x="1430" y="456"/>
                    </a:cubicBezTo>
                    <a:cubicBezTo>
                      <a:pt x="1399" y="456"/>
                      <a:pt x="1369" y="487"/>
                      <a:pt x="1338" y="517"/>
                    </a:cubicBezTo>
                    <a:cubicBezTo>
                      <a:pt x="1278" y="547"/>
                      <a:pt x="1186" y="608"/>
                      <a:pt x="1126" y="639"/>
                    </a:cubicBezTo>
                    <a:cubicBezTo>
                      <a:pt x="1034" y="669"/>
                      <a:pt x="974" y="669"/>
                      <a:pt x="882" y="699"/>
                    </a:cubicBezTo>
                    <a:cubicBezTo>
                      <a:pt x="305" y="851"/>
                      <a:pt x="1" y="1520"/>
                      <a:pt x="305" y="2037"/>
                    </a:cubicBezTo>
                    <a:cubicBezTo>
                      <a:pt x="335" y="2158"/>
                      <a:pt x="427" y="2250"/>
                      <a:pt x="518" y="2341"/>
                    </a:cubicBezTo>
                    <a:cubicBezTo>
                      <a:pt x="578" y="2371"/>
                      <a:pt x="609" y="2402"/>
                      <a:pt x="670" y="2432"/>
                    </a:cubicBezTo>
                    <a:cubicBezTo>
                      <a:pt x="822" y="2523"/>
                      <a:pt x="1004" y="2554"/>
                      <a:pt x="1217" y="2554"/>
                    </a:cubicBezTo>
                    <a:cubicBezTo>
                      <a:pt x="1278" y="2554"/>
                      <a:pt x="1338" y="2523"/>
                      <a:pt x="1399" y="2523"/>
                    </a:cubicBezTo>
                    <a:cubicBezTo>
                      <a:pt x="2007" y="2371"/>
                      <a:pt x="2554" y="2067"/>
                      <a:pt x="2980" y="1611"/>
                    </a:cubicBezTo>
                    <a:cubicBezTo>
                      <a:pt x="3193" y="1399"/>
                      <a:pt x="3284" y="1064"/>
                      <a:pt x="3223" y="760"/>
                    </a:cubicBezTo>
                    <a:cubicBezTo>
                      <a:pt x="3223" y="639"/>
                      <a:pt x="3162" y="517"/>
                      <a:pt x="3101" y="426"/>
                    </a:cubicBezTo>
                    <a:cubicBezTo>
                      <a:pt x="3071" y="365"/>
                      <a:pt x="3010" y="304"/>
                      <a:pt x="2980" y="274"/>
                    </a:cubicBezTo>
                    <a:cubicBezTo>
                      <a:pt x="2797" y="92"/>
                      <a:pt x="2554" y="0"/>
                      <a:pt x="2311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7589;p74"/>
              <p:cNvSpPr/>
              <p:nvPr/>
            </p:nvSpPr>
            <p:spPr>
              <a:xfrm>
                <a:off x="1515050" y="707425"/>
                <a:ext cx="95400" cy="50675"/>
              </a:xfrm>
              <a:custGeom>
                <a:avLst/>
                <a:gdLst/>
                <a:ahLst/>
                <a:cxnLst/>
                <a:rect l="l" t="t" r="r" b="b"/>
                <a:pathLst>
                  <a:path w="3816" h="2027" extrusionOk="0">
                    <a:moveTo>
                      <a:pt x="2173" y="1"/>
                    </a:moveTo>
                    <a:cubicBezTo>
                      <a:pt x="1698" y="1"/>
                      <a:pt x="1223" y="62"/>
                      <a:pt x="748" y="165"/>
                    </a:cubicBezTo>
                    <a:cubicBezTo>
                      <a:pt x="353" y="257"/>
                      <a:pt x="109" y="591"/>
                      <a:pt x="79" y="986"/>
                    </a:cubicBezTo>
                    <a:cubicBezTo>
                      <a:pt x="0" y="1563"/>
                      <a:pt x="441" y="2026"/>
                      <a:pt x="973" y="2026"/>
                    </a:cubicBezTo>
                    <a:cubicBezTo>
                      <a:pt x="1059" y="2026"/>
                      <a:pt x="1146" y="2014"/>
                      <a:pt x="1234" y="1989"/>
                    </a:cubicBezTo>
                    <a:cubicBezTo>
                      <a:pt x="1587" y="1930"/>
                      <a:pt x="1941" y="1897"/>
                      <a:pt x="2286" y="1897"/>
                    </a:cubicBezTo>
                    <a:cubicBezTo>
                      <a:pt x="2475" y="1897"/>
                      <a:pt x="2662" y="1907"/>
                      <a:pt x="2845" y="1928"/>
                    </a:cubicBezTo>
                    <a:cubicBezTo>
                      <a:pt x="2862" y="1929"/>
                      <a:pt x="2879" y="1930"/>
                      <a:pt x="2897" y="1930"/>
                    </a:cubicBezTo>
                    <a:cubicBezTo>
                      <a:pt x="3419" y="1930"/>
                      <a:pt x="3816" y="1485"/>
                      <a:pt x="3757" y="956"/>
                    </a:cubicBezTo>
                    <a:cubicBezTo>
                      <a:pt x="3786" y="456"/>
                      <a:pt x="3390" y="42"/>
                      <a:pt x="2897" y="42"/>
                    </a:cubicBezTo>
                    <a:cubicBezTo>
                      <a:pt x="2880" y="42"/>
                      <a:pt x="2862" y="43"/>
                      <a:pt x="2845" y="44"/>
                    </a:cubicBezTo>
                    <a:cubicBezTo>
                      <a:pt x="2621" y="15"/>
                      <a:pt x="2397" y="1"/>
                      <a:pt x="217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90;p74"/>
              <p:cNvSpPr/>
              <p:nvPr/>
            </p:nvSpPr>
            <p:spPr>
              <a:xfrm>
                <a:off x="1627950" y="610475"/>
                <a:ext cx="72225" cy="105650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4226" extrusionOk="0">
                    <a:moveTo>
                      <a:pt x="1065" y="1"/>
                    </a:moveTo>
                    <a:cubicBezTo>
                      <a:pt x="548" y="1"/>
                      <a:pt x="122" y="426"/>
                      <a:pt x="122" y="943"/>
                    </a:cubicBezTo>
                    <a:cubicBezTo>
                      <a:pt x="1" y="2068"/>
                      <a:pt x="244" y="3223"/>
                      <a:pt x="1186" y="3952"/>
                    </a:cubicBezTo>
                    <a:cubicBezTo>
                      <a:pt x="1369" y="4135"/>
                      <a:pt x="1604" y="4226"/>
                      <a:pt x="1843" y="4226"/>
                    </a:cubicBezTo>
                    <a:cubicBezTo>
                      <a:pt x="2083" y="4226"/>
                      <a:pt x="2326" y="4135"/>
                      <a:pt x="2524" y="3952"/>
                    </a:cubicBezTo>
                    <a:cubicBezTo>
                      <a:pt x="2888" y="3587"/>
                      <a:pt x="2888" y="2980"/>
                      <a:pt x="2524" y="2615"/>
                    </a:cubicBezTo>
                    <a:cubicBezTo>
                      <a:pt x="1946" y="2159"/>
                      <a:pt x="1946" y="1612"/>
                      <a:pt x="2007" y="943"/>
                    </a:cubicBezTo>
                    <a:cubicBezTo>
                      <a:pt x="2007" y="426"/>
                      <a:pt x="1581" y="1"/>
                      <a:pt x="1065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591;p74"/>
              <p:cNvSpPr/>
              <p:nvPr/>
            </p:nvSpPr>
            <p:spPr>
              <a:xfrm>
                <a:off x="2041350" y="482825"/>
                <a:ext cx="41050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480" extrusionOk="0">
                    <a:moveTo>
                      <a:pt x="0" y="0"/>
                    </a:moveTo>
                    <a:cubicBezTo>
                      <a:pt x="176" y="302"/>
                      <a:pt x="499" y="480"/>
                      <a:pt x="846" y="480"/>
                    </a:cubicBezTo>
                    <a:cubicBezTo>
                      <a:pt x="918" y="480"/>
                      <a:pt x="991" y="472"/>
                      <a:pt x="1064" y="456"/>
                    </a:cubicBezTo>
                    <a:cubicBezTo>
                      <a:pt x="1307" y="365"/>
                      <a:pt x="1520" y="213"/>
                      <a:pt x="1641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592;p74"/>
              <p:cNvSpPr/>
              <p:nvPr/>
            </p:nvSpPr>
            <p:spPr>
              <a:xfrm>
                <a:off x="1702425" y="482825"/>
                <a:ext cx="47900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1513" extrusionOk="0">
                    <a:moveTo>
                      <a:pt x="1" y="0"/>
                    </a:moveTo>
                    <a:lnTo>
                      <a:pt x="1" y="578"/>
                    </a:lnTo>
                    <a:cubicBezTo>
                      <a:pt x="1" y="1201"/>
                      <a:pt x="479" y="1513"/>
                      <a:pt x="958" y="1513"/>
                    </a:cubicBezTo>
                    <a:cubicBezTo>
                      <a:pt x="1437" y="1513"/>
                      <a:pt x="1915" y="1201"/>
                      <a:pt x="1915" y="578"/>
                    </a:cubicBezTo>
                    <a:lnTo>
                      <a:pt x="1915" y="0"/>
                    </a:ln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593;p74"/>
              <p:cNvSpPr/>
              <p:nvPr/>
            </p:nvSpPr>
            <p:spPr>
              <a:xfrm>
                <a:off x="1989975" y="707425"/>
                <a:ext cx="94675" cy="50675"/>
              </a:xfrm>
              <a:custGeom>
                <a:avLst/>
                <a:gdLst/>
                <a:ahLst/>
                <a:cxnLst/>
                <a:rect l="l" t="t" r="r" b="b"/>
                <a:pathLst>
                  <a:path w="3787" h="2027" extrusionOk="0">
                    <a:moveTo>
                      <a:pt x="2173" y="1"/>
                    </a:moveTo>
                    <a:cubicBezTo>
                      <a:pt x="1698" y="1"/>
                      <a:pt x="1223" y="62"/>
                      <a:pt x="748" y="165"/>
                    </a:cubicBezTo>
                    <a:cubicBezTo>
                      <a:pt x="353" y="257"/>
                      <a:pt x="110" y="591"/>
                      <a:pt x="79" y="986"/>
                    </a:cubicBezTo>
                    <a:cubicBezTo>
                      <a:pt x="1" y="1563"/>
                      <a:pt x="442" y="2026"/>
                      <a:pt x="974" y="2026"/>
                    </a:cubicBezTo>
                    <a:cubicBezTo>
                      <a:pt x="1059" y="2026"/>
                      <a:pt x="1146" y="2014"/>
                      <a:pt x="1234" y="1989"/>
                    </a:cubicBezTo>
                    <a:cubicBezTo>
                      <a:pt x="1588" y="1930"/>
                      <a:pt x="1941" y="1897"/>
                      <a:pt x="2286" y="1897"/>
                    </a:cubicBezTo>
                    <a:cubicBezTo>
                      <a:pt x="2475" y="1897"/>
                      <a:pt x="2662" y="1907"/>
                      <a:pt x="2845" y="1928"/>
                    </a:cubicBezTo>
                    <a:cubicBezTo>
                      <a:pt x="2862" y="1929"/>
                      <a:pt x="2878" y="1930"/>
                      <a:pt x="2894" y="1930"/>
                    </a:cubicBezTo>
                    <a:cubicBezTo>
                      <a:pt x="3389" y="1930"/>
                      <a:pt x="3787" y="1486"/>
                      <a:pt x="3757" y="986"/>
                    </a:cubicBezTo>
                    <a:cubicBezTo>
                      <a:pt x="3787" y="486"/>
                      <a:pt x="3389" y="42"/>
                      <a:pt x="2894" y="42"/>
                    </a:cubicBezTo>
                    <a:cubicBezTo>
                      <a:pt x="2878" y="42"/>
                      <a:pt x="2862" y="43"/>
                      <a:pt x="2845" y="44"/>
                    </a:cubicBezTo>
                    <a:cubicBezTo>
                      <a:pt x="2621" y="15"/>
                      <a:pt x="2397" y="1"/>
                      <a:pt x="217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594;p74"/>
              <p:cNvSpPr/>
              <p:nvPr/>
            </p:nvSpPr>
            <p:spPr>
              <a:xfrm>
                <a:off x="1345275" y="482825"/>
                <a:ext cx="65375" cy="15950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638" extrusionOk="0">
                    <a:moveTo>
                      <a:pt x="1" y="0"/>
                    </a:moveTo>
                    <a:cubicBezTo>
                      <a:pt x="456" y="304"/>
                      <a:pt x="943" y="517"/>
                      <a:pt x="1460" y="608"/>
                    </a:cubicBezTo>
                    <a:cubicBezTo>
                      <a:pt x="1538" y="628"/>
                      <a:pt x="1617" y="637"/>
                      <a:pt x="1695" y="637"/>
                    </a:cubicBezTo>
                    <a:cubicBezTo>
                      <a:pt x="2103" y="637"/>
                      <a:pt x="2487" y="383"/>
                      <a:pt x="2615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595;p74"/>
              <p:cNvSpPr/>
              <p:nvPr/>
            </p:nvSpPr>
            <p:spPr>
              <a:xfrm>
                <a:off x="611975" y="1285050"/>
                <a:ext cx="80325" cy="55200"/>
              </a:xfrm>
              <a:custGeom>
                <a:avLst/>
                <a:gdLst/>
                <a:ahLst/>
                <a:cxnLst/>
                <a:rect l="l" t="t" r="r" b="b"/>
                <a:pathLst>
                  <a:path w="3213" h="2208" extrusionOk="0">
                    <a:moveTo>
                      <a:pt x="1039" y="0"/>
                    </a:moveTo>
                    <a:cubicBezTo>
                      <a:pt x="622" y="0"/>
                      <a:pt x="253" y="282"/>
                      <a:pt x="153" y="708"/>
                    </a:cubicBezTo>
                    <a:cubicBezTo>
                      <a:pt x="1" y="1194"/>
                      <a:pt x="305" y="1711"/>
                      <a:pt x="791" y="1863"/>
                    </a:cubicBezTo>
                    <a:cubicBezTo>
                      <a:pt x="1065" y="1954"/>
                      <a:pt x="1308" y="2076"/>
                      <a:pt x="1581" y="2167"/>
                    </a:cubicBezTo>
                    <a:cubicBezTo>
                      <a:pt x="1683" y="2195"/>
                      <a:pt x="1779" y="2208"/>
                      <a:pt x="1870" y="2208"/>
                    </a:cubicBezTo>
                    <a:cubicBezTo>
                      <a:pt x="2871" y="2208"/>
                      <a:pt x="3212" y="650"/>
                      <a:pt x="2098" y="343"/>
                    </a:cubicBezTo>
                    <a:cubicBezTo>
                      <a:pt x="1824" y="252"/>
                      <a:pt x="1581" y="131"/>
                      <a:pt x="1308" y="39"/>
                    </a:cubicBezTo>
                    <a:cubicBezTo>
                      <a:pt x="1217" y="13"/>
                      <a:pt x="1127" y="0"/>
                      <a:pt x="1039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596;p74"/>
              <p:cNvSpPr/>
              <p:nvPr/>
            </p:nvSpPr>
            <p:spPr>
              <a:xfrm>
                <a:off x="518025" y="841425"/>
                <a:ext cx="70625" cy="97475"/>
              </a:xfrm>
              <a:custGeom>
                <a:avLst/>
                <a:gdLst/>
                <a:ahLst/>
                <a:cxnLst/>
                <a:rect l="l" t="t" r="r" b="b"/>
                <a:pathLst>
                  <a:path w="2825" h="3899" extrusionOk="0">
                    <a:moveTo>
                      <a:pt x="1659" y="0"/>
                    </a:moveTo>
                    <a:cubicBezTo>
                      <a:pt x="1283" y="0"/>
                      <a:pt x="912" y="203"/>
                      <a:pt x="780" y="672"/>
                    </a:cubicBezTo>
                    <a:cubicBezTo>
                      <a:pt x="598" y="1371"/>
                      <a:pt x="415" y="2040"/>
                      <a:pt x="202" y="2739"/>
                    </a:cubicBezTo>
                    <a:cubicBezTo>
                      <a:pt x="1" y="3434"/>
                      <a:pt x="583" y="3899"/>
                      <a:pt x="1150" y="3899"/>
                    </a:cubicBezTo>
                    <a:cubicBezTo>
                      <a:pt x="1525" y="3899"/>
                      <a:pt x="1893" y="3696"/>
                      <a:pt x="2026" y="3225"/>
                    </a:cubicBezTo>
                    <a:cubicBezTo>
                      <a:pt x="2239" y="2556"/>
                      <a:pt x="2421" y="1857"/>
                      <a:pt x="2604" y="1188"/>
                    </a:cubicBezTo>
                    <a:cubicBezTo>
                      <a:pt x="2824" y="472"/>
                      <a:pt x="2234" y="0"/>
                      <a:pt x="1659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597;p74"/>
              <p:cNvSpPr/>
              <p:nvPr/>
            </p:nvSpPr>
            <p:spPr>
              <a:xfrm>
                <a:off x="678100" y="1085425"/>
                <a:ext cx="72200" cy="105650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4226" extrusionOk="0">
                    <a:moveTo>
                      <a:pt x="1064" y="0"/>
                    </a:moveTo>
                    <a:cubicBezTo>
                      <a:pt x="547" y="0"/>
                      <a:pt x="122" y="426"/>
                      <a:pt x="122" y="942"/>
                    </a:cubicBezTo>
                    <a:cubicBezTo>
                      <a:pt x="0" y="2067"/>
                      <a:pt x="274" y="3222"/>
                      <a:pt x="1186" y="3951"/>
                    </a:cubicBezTo>
                    <a:cubicBezTo>
                      <a:pt x="1368" y="4134"/>
                      <a:pt x="1603" y="4225"/>
                      <a:pt x="1843" y="4225"/>
                    </a:cubicBezTo>
                    <a:cubicBezTo>
                      <a:pt x="2082" y="4225"/>
                      <a:pt x="2325" y="4134"/>
                      <a:pt x="2523" y="3951"/>
                    </a:cubicBezTo>
                    <a:cubicBezTo>
                      <a:pt x="2888" y="3587"/>
                      <a:pt x="2888" y="2979"/>
                      <a:pt x="2523" y="2614"/>
                    </a:cubicBezTo>
                    <a:cubicBezTo>
                      <a:pt x="1945" y="2158"/>
                      <a:pt x="1945" y="1611"/>
                      <a:pt x="2006" y="942"/>
                    </a:cubicBezTo>
                    <a:cubicBezTo>
                      <a:pt x="2006" y="426"/>
                      <a:pt x="1581" y="0"/>
                      <a:pt x="1064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598;p74"/>
              <p:cNvSpPr/>
              <p:nvPr/>
            </p:nvSpPr>
            <p:spPr>
              <a:xfrm>
                <a:off x="678100" y="610475"/>
                <a:ext cx="72200" cy="105650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4226" extrusionOk="0">
                    <a:moveTo>
                      <a:pt x="1064" y="1"/>
                    </a:moveTo>
                    <a:cubicBezTo>
                      <a:pt x="547" y="1"/>
                      <a:pt x="122" y="426"/>
                      <a:pt x="122" y="943"/>
                    </a:cubicBezTo>
                    <a:cubicBezTo>
                      <a:pt x="0" y="2068"/>
                      <a:pt x="243" y="3223"/>
                      <a:pt x="1186" y="3952"/>
                    </a:cubicBezTo>
                    <a:cubicBezTo>
                      <a:pt x="1368" y="4135"/>
                      <a:pt x="1603" y="4226"/>
                      <a:pt x="1843" y="4226"/>
                    </a:cubicBezTo>
                    <a:cubicBezTo>
                      <a:pt x="2082" y="4226"/>
                      <a:pt x="2325" y="4135"/>
                      <a:pt x="2523" y="3952"/>
                    </a:cubicBezTo>
                    <a:cubicBezTo>
                      <a:pt x="2888" y="3587"/>
                      <a:pt x="2888" y="2980"/>
                      <a:pt x="2523" y="2615"/>
                    </a:cubicBezTo>
                    <a:cubicBezTo>
                      <a:pt x="1945" y="2159"/>
                      <a:pt x="1945" y="1612"/>
                      <a:pt x="2006" y="943"/>
                    </a:cubicBezTo>
                    <a:cubicBezTo>
                      <a:pt x="2006" y="426"/>
                      <a:pt x="1581" y="1"/>
                      <a:pt x="1064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599;p74"/>
              <p:cNvSpPr/>
              <p:nvPr/>
            </p:nvSpPr>
            <p:spPr>
              <a:xfrm>
                <a:off x="450875" y="1001100"/>
                <a:ext cx="99575" cy="54700"/>
              </a:xfrm>
              <a:custGeom>
                <a:avLst/>
                <a:gdLst/>
                <a:ahLst/>
                <a:cxnLst/>
                <a:rect l="l" t="t" r="r" b="b"/>
                <a:pathLst>
                  <a:path w="3983" h="2188" extrusionOk="0">
                    <a:moveTo>
                      <a:pt x="1063" y="1"/>
                    </a:moveTo>
                    <a:cubicBezTo>
                      <a:pt x="637" y="1"/>
                      <a:pt x="255" y="263"/>
                      <a:pt x="153" y="698"/>
                    </a:cubicBezTo>
                    <a:cubicBezTo>
                      <a:pt x="1" y="1215"/>
                      <a:pt x="305" y="1732"/>
                      <a:pt x="791" y="1853"/>
                    </a:cubicBezTo>
                    <a:cubicBezTo>
                      <a:pt x="1399" y="2096"/>
                      <a:pt x="2068" y="2188"/>
                      <a:pt x="2706" y="2188"/>
                    </a:cubicBezTo>
                    <a:cubicBezTo>
                      <a:pt x="3983" y="2188"/>
                      <a:pt x="3983" y="303"/>
                      <a:pt x="2706" y="303"/>
                    </a:cubicBezTo>
                    <a:cubicBezTo>
                      <a:pt x="2220" y="303"/>
                      <a:pt x="1764" y="212"/>
                      <a:pt x="1308" y="30"/>
                    </a:cubicBezTo>
                    <a:cubicBezTo>
                      <a:pt x="1226" y="10"/>
                      <a:pt x="1144" y="1"/>
                      <a:pt x="106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600;p74"/>
              <p:cNvSpPr/>
              <p:nvPr/>
            </p:nvSpPr>
            <p:spPr>
              <a:xfrm>
                <a:off x="616550" y="482825"/>
                <a:ext cx="41050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480" extrusionOk="0">
                    <a:moveTo>
                      <a:pt x="0" y="0"/>
                    </a:moveTo>
                    <a:cubicBezTo>
                      <a:pt x="176" y="302"/>
                      <a:pt x="499" y="480"/>
                      <a:pt x="846" y="480"/>
                    </a:cubicBezTo>
                    <a:cubicBezTo>
                      <a:pt x="918" y="480"/>
                      <a:pt x="991" y="472"/>
                      <a:pt x="1064" y="456"/>
                    </a:cubicBezTo>
                    <a:cubicBezTo>
                      <a:pt x="1307" y="365"/>
                      <a:pt x="1520" y="213"/>
                      <a:pt x="1641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601;p74"/>
              <p:cNvSpPr/>
              <p:nvPr/>
            </p:nvSpPr>
            <p:spPr>
              <a:xfrm>
                <a:off x="282950" y="1190275"/>
                <a:ext cx="82100" cy="63850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2554" extrusionOk="0">
                    <a:moveTo>
                      <a:pt x="2310" y="1"/>
                    </a:moveTo>
                    <a:cubicBezTo>
                      <a:pt x="2128" y="1"/>
                      <a:pt x="1946" y="61"/>
                      <a:pt x="1763" y="153"/>
                    </a:cubicBezTo>
                    <a:cubicBezTo>
                      <a:pt x="1733" y="183"/>
                      <a:pt x="1672" y="213"/>
                      <a:pt x="1642" y="274"/>
                    </a:cubicBezTo>
                    <a:cubicBezTo>
                      <a:pt x="1551" y="335"/>
                      <a:pt x="1490" y="396"/>
                      <a:pt x="1429" y="457"/>
                    </a:cubicBezTo>
                    <a:cubicBezTo>
                      <a:pt x="1399" y="487"/>
                      <a:pt x="1368" y="487"/>
                      <a:pt x="1338" y="517"/>
                    </a:cubicBezTo>
                    <a:cubicBezTo>
                      <a:pt x="1277" y="548"/>
                      <a:pt x="1186" y="609"/>
                      <a:pt x="1095" y="639"/>
                    </a:cubicBezTo>
                    <a:cubicBezTo>
                      <a:pt x="1034" y="669"/>
                      <a:pt x="973" y="700"/>
                      <a:pt x="882" y="700"/>
                    </a:cubicBezTo>
                    <a:cubicBezTo>
                      <a:pt x="304" y="852"/>
                      <a:pt x="0" y="1520"/>
                      <a:pt x="304" y="2068"/>
                    </a:cubicBezTo>
                    <a:lnTo>
                      <a:pt x="274" y="2037"/>
                    </a:lnTo>
                    <a:lnTo>
                      <a:pt x="274" y="2037"/>
                    </a:lnTo>
                    <a:cubicBezTo>
                      <a:pt x="335" y="2159"/>
                      <a:pt x="426" y="2250"/>
                      <a:pt x="517" y="2341"/>
                    </a:cubicBezTo>
                    <a:cubicBezTo>
                      <a:pt x="547" y="2371"/>
                      <a:pt x="608" y="2402"/>
                      <a:pt x="669" y="2432"/>
                    </a:cubicBezTo>
                    <a:cubicBezTo>
                      <a:pt x="821" y="2523"/>
                      <a:pt x="1003" y="2554"/>
                      <a:pt x="1186" y="2554"/>
                    </a:cubicBezTo>
                    <a:cubicBezTo>
                      <a:pt x="1247" y="2554"/>
                      <a:pt x="1307" y="2554"/>
                      <a:pt x="1399" y="2523"/>
                    </a:cubicBezTo>
                    <a:cubicBezTo>
                      <a:pt x="1976" y="2371"/>
                      <a:pt x="2554" y="2068"/>
                      <a:pt x="2979" y="1612"/>
                    </a:cubicBezTo>
                    <a:cubicBezTo>
                      <a:pt x="3192" y="1399"/>
                      <a:pt x="3283" y="1064"/>
                      <a:pt x="3222" y="761"/>
                    </a:cubicBezTo>
                    <a:cubicBezTo>
                      <a:pt x="3222" y="639"/>
                      <a:pt x="3162" y="517"/>
                      <a:pt x="3101" y="426"/>
                    </a:cubicBezTo>
                    <a:cubicBezTo>
                      <a:pt x="3070" y="365"/>
                      <a:pt x="3010" y="305"/>
                      <a:pt x="2979" y="274"/>
                    </a:cubicBezTo>
                    <a:cubicBezTo>
                      <a:pt x="2797" y="92"/>
                      <a:pt x="2554" y="1"/>
                      <a:pt x="2310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602;p74"/>
              <p:cNvSpPr/>
              <p:nvPr/>
            </p:nvSpPr>
            <p:spPr>
              <a:xfrm>
                <a:off x="278375" y="911775"/>
                <a:ext cx="47150" cy="83800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3352" extrusionOk="0">
                    <a:moveTo>
                      <a:pt x="943" y="1"/>
                    </a:moveTo>
                    <a:cubicBezTo>
                      <a:pt x="472" y="1"/>
                      <a:pt x="1" y="320"/>
                      <a:pt x="1" y="958"/>
                    </a:cubicBezTo>
                    <a:lnTo>
                      <a:pt x="1" y="2417"/>
                    </a:lnTo>
                    <a:cubicBezTo>
                      <a:pt x="1" y="3040"/>
                      <a:pt x="472" y="3352"/>
                      <a:pt x="943" y="3352"/>
                    </a:cubicBezTo>
                    <a:cubicBezTo>
                      <a:pt x="1414" y="3352"/>
                      <a:pt x="1886" y="3040"/>
                      <a:pt x="1886" y="2417"/>
                    </a:cubicBezTo>
                    <a:lnTo>
                      <a:pt x="1886" y="958"/>
                    </a:lnTo>
                    <a:cubicBezTo>
                      <a:pt x="1886" y="320"/>
                      <a:pt x="1414" y="1"/>
                      <a:pt x="94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603;p74"/>
              <p:cNvSpPr/>
              <p:nvPr/>
            </p:nvSpPr>
            <p:spPr>
              <a:xfrm>
                <a:off x="431100" y="1168125"/>
                <a:ext cx="105675" cy="118000"/>
              </a:xfrm>
              <a:custGeom>
                <a:avLst/>
                <a:gdLst/>
                <a:ahLst/>
                <a:cxnLst/>
                <a:rect l="l" t="t" r="r" b="b"/>
                <a:pathLst>
                  <a:path w="4227" h="4720" extrusionOk="0">
                    <a:moveTo>
                      <a:pt x="3200" y="1"/>
                    </a:moveTo>
                    <a:cubicBezTo>
                      <a:pt x="2969" y="1"/>
                      <a:pt x="2744" y="98"/>
                      <a:pt x="2585" y="279"/>
                    </a:cubicBezTo>
                    <a:cubicBezTo>
                      <a:pt x="1734" y="1373"/>
                      <a:pt x="579" y="2163"/>
                      <a:pt x="184" y="3531"/>
                    </a:cubicBezTo>
                    <a:cubicBezTo>
                      <a:pt x="0" y="4247"/>
                      <a:pt x="593" y="4719"/>
                      <a:pt x="1165" y="4719"/>
                    </a:cubicBezTo>
                    <a:cubicBezTo>
                      <a:pt x="1540" y="4719"/>
                      <a:pt x="1906" y="4517"/>
                      <a:pt x="2038" y="4048"/>
                    </a:cubicBezTo>
                    <a:cubicBezTo>
                      <a:pt x="2099" y="3805"/>
                      <a:pt x="2220" y="3561"/>
                      <a:pt x="2372" y="3349"/>
                    </a:cubicBezTo>
                    <a:cubicBezTo>
                      <a:pt x="2798" y="2710"/>
                      <a:pt x="3467" y="2224"/>
                      <a:pt x="3953" y="1616"/>
                    </a:cubicBezTo>
                    <a:cubicBezTo>
                      <a:pt x="4105" y="1434"/>
                      <a:pt x="4196" y="1191"/>
                      <a:pt x="4227" y="947"/>
                    </a:cubicBezTo>
                    <a:cubicBezTo>
                      <a:pt x="4227" y="765"/>
                      <a:pt x="4166" y="583"/>
                      <a:pt x="4075" y="431"/>
                    </a:cubicBezTo>
                    <a:cubicBezTo>
                      <a:pt x="4014" y="400"/>
                      <a:pt x="3983" y="339"/>
                      <a:pt x="3923" y="279"/>
                    </a:cubicBezTo>
                    <a:cubicBezTo>
                      <a:pt x="3892" y="248"/>
                      <a:pt x="3831" y="218"/>
                      <a:pt x="3801" y="188"/>
                    </a:cubicBezTo>
                    <a:cubicBezTo>
                      <a:pt x="3679" y="96"/>
                      <a:pt x="3558" y="66"/>
                      <a:pt x="3436" y="36"/>
                    </a:cubicBezTo>
                    <a:cubicBezTo>
                      <a:pt x="3359" y="12"/>
                      <a:pt x="3279" y="1"/>
                      <a:pt x="3200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604;p74"/>
              <p:cNvSpPr/>
              <p:nvPr/>
            </p:nvSpPr>
            <p:spPr>
              <a:xfrm>
                <a:off x="277625" y="482825"/>
                <a:ext cx="47900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1513" extrusionOk="0">
                    <a:moveTo>
                      <a:pt x="1" y="0"/>
                    </a:moveTo>
                    <a:lnTo>
                      <a:pt x="31" y="578"/>
                    </a:lnTo>
                    <a:cubicBezTo>
                      <a:pt x="16" y="1201"/>
                      <a:pt x="487" y="1513"/>
                      <a:pt x="962" y="1513"/>
                    </a:cubicBezTo>
                    <a:cubicBezTo>
                      <a:pt x="1437" y="1513"/>
                      <a:pt x="1916" y="1201"/>
                      <a:pt x="1916" y="578"/>
                    </a:cubicBezTo>
                    <a:lnTo>
                      <a:pt x="1916" y="0"/>
                    </a:ln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605;p74"/>
              <p:cNvSpPr/>
              <p:nvPr/>
            </p:nvSpPr>
            <p:spPr>
              <a:xfrm>
                <a:off x="326275" y="1273375"/>
                <a:ext cx="116275" cy="58275"/>
              </a:xfrm>
              <a:custGeom>
                <a:avLst/>
                <a:gdLst/>
                <a:ahLst/>
                <a:cxnLst/>
                <a:rect l="l" t="t" r="r" b="b"/>
                <a:pathLst>
                  <a:path w="4651" h="2331" extrusionOk="0">
                    <a:moveTo>
                      <a:pt x="1229" y="0"/>
                    </a:moveTo>
                    <a:cubicBezTo>
                      <a:pt x="447" y="0"/>
                      <a:pt x="1" y="563"/>
                      <a:pt x="456" y="1266"/>
                    </a:cubicBezTo>
                    <a:cubicBezTo>
                      <a:pt x="1125" y="2300"/>
                      <a:pt x="2280" y="2330"/>
                      <a:pt x="3404" y="2330"/>
                    </a:cubicBezTo>
                    <a:cubicBezTo>
                      <a:pt x="4650" y="2330"/>
                      <a:pt x="4650" y="415"/>
                      <a:pt x="3404" y="415"/>
                    </a:cubicBezTo>
                    <a:cubicBezTo>
                      <a:pt x="3202" y="415"/>
                      <a:pt x="2972" y="496"/>
                      <a:pt x="2769" y="496"/>
                    </a:cubicBezTo>
                    <a:cubicBezTo>
                      <a:pt x="2668" y="496"/>
                      <a:pt x="2573" y="476"/>
                      <a:pt x="2492" y="415"/>
                    </a:cubicBezTo>
                    <a:cubicBezTo>
                      <a:pt x="2036" y="124"/>
                      <a:pt x="1595" y="0"/>
                      <a:pt x="1229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606;p74"/>
              <p:cNvSpPr/>
              <p:nvPr/>
            </p:nvSpPr>
            <p:spPr>
              <a:xfrm>
                <a:off x="282950" y="715350"/>
                <a:ext cx="82100" cy="63850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2554" extrusionOk="0">
                    <a:moveTo>
                      <a:pt x="2310" y="0"/>
                    </a:moveTo>
                    <a:cubicBezTo>
                      <a:pt x="2128" y="0"/>
                      <a:pt x="1946" y="61"/>
                      <a:pt x="1763" y="152"/>
                    </a:cubicBezTo>
                    <a:cubicBezTo>
                      <a:pt x="1733" y="183"/>
                      <a:pt x="1672" y="213"/>
                      <a:pt x="1642" y="274"/>
                    </a:cubicBezTo>
                    <a:cubicBezTo>
                      <a:pt x="1581" y="335"/>
                      <a:pt x="1490" y="396"/>
                      <a:pt x="1429" y="456"/>
                    </a:cubicBezTo>
                    <a:cubicBezTo>
                      <a:pt x="1399" y="456"/>
                      <a:pt x="1368" y="487"/>
                      <a:pt x="1338" y="517"/>
                    </a:cubicBezTo>
                    <a:cubicBezTo>
                      <a:pt x="1277" y="547"/>
                      <a:pt x="1186" y="608"/>
                      <a:pt x="1125" y="639"/>
                    </a:cubicBezTo>
                    <a:cubicBezTo>
                      <a:pt x="1034" y="669"/>
                      <a:pt x="973" y="669"/>
                      <a:pt x="882" y="699"/>
                    </a:cubicBezTo>
                    <a:cubicBezTo>
                      <a:pt x="304" y="851"/>
                      <a:pt x="0" y="1520"/>
                      <a:pt x="304" y="2037"/>
                    </a:cubicBezTo>
                    <a:cubicBezTo>
                      <a:pt x="335" y="2158"/>
                      <a:pt x="426" y="2250"/>
                      <a:pt x="517" y="2341"/>
                    </a:cubicBezTo>
                    <a:cubicBezTo>
                      <a:pt x="578" y="2371"/>
                      <a:pt x="608" y="2402"/>
                      <a:pt x="669" y="2432"/>
                    </a:cubicBezTo>
                    <a:cubicBezTo>
                      <a:pt x="821" y="2523"/>
                      <a:pt x="1003" y="2554"/>
                      <a:pt x="1186" y="2554"/>
                    </a:cubicBezTo>
                    <a:cubicBezTo>
                      <a:pt x="1277" y="2554"/>
                      <a:pt x="1338" y="2523"/>
                      <a:pt x="1399" y="2523"/>
                    </a:cubicBezTo>
                    <a:cubicBezTo>
                      <a:pt x="2006" y="2371"/>
                      <a:pt x="2554" y="2067"/>
                      <a:pt x="2979" y="1611"/>
                    </a:cubicBezTo>
                    <a:cubicBezTo>
                      <a:pt x="3192" y="1399"/>
                      <a:pt x="3283" y="1064"/>
                      <a:pt x="3222" y="760"/>
                    </a:cubicBezTo>
                    <a:cubicBezTo>
                      <a:pt x="3222" y="639"/>
                      <a:pt x="3162" y="517"/>
                      <a:pt x="3101" y="426"/>
                    </a:cubicBezTo>
                    <a:cubicBezTo>
                      <a:pt x="3070" y="365"/>
                      <a:pt x="3010" y="304"/>
                      <a:pt x="2979" y="274"/>
                    </a:cubicBezTo>
                    <a:cubicBezTo>
                      <a:pt x="2797" y="92"/>
                      <a:pt x="2554" y="0"/>
                      <a:pt x="2310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607;p74"/>
              <p:cNvSpPr/>
              <p:nvPr/>
            </p:nvSpPr>
            <p:spPr>
              <a:xfrm>
                <a:off x="327775" y="1066950"/>
                <a:ext cx="115525" cy="61800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2472" extrusionOk="0">
                    <a:moveTo>
                      <a:pt x="1037" y="1"/>
                    </a:moveTo>
                    <a:cubicBezTo>
                      <a:pt x="620" y="1"/>
                      <a:pt x="248" y="277"/>
                      <a:pt x="122" y="678"/>
                    </a:cubicBezTo>
                    <a:cubicBezTo>
                      <a:pt x="1" y="1195"/>
                      <a:pt x="305" y="1712"/>
                      <a:pt x="791" y="1864"/>
                    </a:cubicBezTo>
                    <a:cubicBezTo>
                      <a:pt x="1612" y="2198"/>
                      <a:pt x="2493" y="2411"/>
                      <a:pt x="3405" y="2472"/>
                    </a:cubicBezTo>
                    <a:cubicBezTo>
                      <a:pt x="3415" y="2472"/>
                      <a:pt x="3424" y="2472"/>
                      <a:pt x="3434" y="2472"/>
                    </a:cubicBezTo>
                    <a:cubicBezTo>
                      <a:pt x="4621" y="2472"/>
                      <a:pt x="4611" y="617"/>
                      <a:pt x="3405" y="587"/>
                    </a:cubicBezTo>
                    <a:cubicBezTo>
                      <a:pt x="2676" y="526"/>
                      <a:pt x="1976" y="313"/>
                      <a:pt x="1308" y="40"/>
                    </a:cubicBezTo>
                    <a:cubicBezTo>
                      <a:pt x="1217" y="13"/>
                      <a:pt x="1126" y="1"/>
                      <a:pt x="1037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608;p74"/>
              <p:cNvSpPr/>
              <p:nvPr/>
            </p:nvSpPr>
            <p:spPr>
              <a:xfrm>
                <a:off x="1570975" y="810250"/>
                <a:ext cx="40300" cy="7700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308" extrusionOk="0">
                    <a:moveTo>
                      <a:pt x="688" y="0"/>
                    </a:moveTo>
                    <a:cubicBezTo>
                      <a:pt x="433" y="0"/>
                      <a:pt x="182" y="103"/>
                      <a:pt x="0" y="308"/>
                    </a:cubicBezTo>
                    <a:cubicBezTo>
                      <a:pt x="547" y="277"/>
                      <a:pt x="1064" y="277"/>
                      <a:pt x="1611" y="277"/>
                    </a:cubicBezTo>
                    <a:cubicBezTo>
                      <a:pt x="1398" y="186"/>
                      <a:pt x="1155" y="95"/>
                      <a:pt x="942" y="34"/>
                    </a:cubicBezTo>
                    <a:cubicBezTo>
                      <a:pt x="859" y="11"/>
                      <a:pt x="773" y="0"/>
                      <a:pt x="688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609;p74"/>
              <p:cNvSpPr/>
              <p:nvPr/>
            </p:nvSpPr>
            <p:spPr>
              <a:xfrm>
                <a:off x="1155300" y="1085425"/>
                <a:ext cx="31950" cy="36500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1460" extrusionOk="0">
                    <a:moveTo>
                      <a:pt x="973" y="0"/>
                    </a:moveTo>
                    <a:cubicBezTo>
                      <a:pt x="457" y="0"/>
                      <a:pt x="31" y="426"/>
                      <a:pt x="31" y="942"/>
                    </a:cubicBezTo>
                    <a:cubicBezTo>
                      <a:pt x="1" y="1125"/>
                      <a:pt x="1" y="1277"/>
                      <a:pt x="31" y="1459"/>
                    </a:cubicBezTo>
                    <a:cubicBezTo>
                      <a:pt x="213" y="1307"/>
                      <a:pt x="852" y="547"/>
                      <a:pt x="1277" y="61"/>
                    </a:cubicBezTo>
                    <a:cubicBezTo>
                      <a:pt x="1186" y="30"/>
                      <a:pt x="1095" y="0"/>
                      <a:pt x="97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610;p74"/>
              <p:cNvSpPr/>
              <p:nvPr/>
            </p:nvSpPr>
            <p:spPr>
              <a:xfrm>
                <a:off x="1228250" y="911775"/>
                <a:ext cx="47150" cy="84000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3360" extrusionOk="0">
                    <a:moveTo>
                      <a:pt x="943" y="1"/>
                    </a:moveTo>
                    <a:cubicBezTo>
                      <a:pt x="472" y="1"/>
                      <a:pt x="1" y="320"/>
                      <a:pt x="1" y="958"/>
                    </a:cubicBezTo>
                    <a:lnTo>
                      <a:pt x="1" y="2417"/>
                    </a:lnTo>
                    <a:cubicBezTo>
                      <a:pt x="1" y="2934"/>
                      <a:pt x="426" y="3359"/>
                      <a:pt x="943" y="3359"/>
                    </a:cubicBezTo>
                    <a:cubicBezTo>
                      <a:pt x="1064" y="3359"/>
                      <a:pt x="1186" y="3329"/>
                      <a:pt x="1308" y="3268"/>
                    </a:cubicBezTo>
                    <a:cubicBezTo>
                      <a:pt x="1490" y="3055"/>
                      <a:pt x="1703" y="2812"/>
                      <a:pt x="1855" y="2539"/>
                    </a:cubicBezTo>
                    <a:cubicBezTo>
                      <a:pt x="1885" y="2508"/>
                      <a:pt x="1885" y="2447"/>
                      <a:pt x="1885" y="2417"/>
                    </a:cubicBezTo>
                    <a:lnTo>
                      <a:pt x="1885" y="958"/>
                    </a:lnTo>
                    <a:cubicBezTo>
                      <a:pt x="1885" y="320"/>
                      <a:pt x="1414" y="1"/>
                      <a:pt x="94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611;p74"/>
              <p:cNvSpPr/>
              <p:nvPr/>
            </p:nvSpPr>
            <p:spPr>
              <a:xfrm>
                <a:off x="2039050" y="810125"/>
                <a:ext cx="62350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1073" extrusionOk="0">
                    <a:moveTo>
                      <a:pt x="948" y="0"/>
                    </a:moveTo>
                    <a:cubicBezTo>
                      <a:pt x="531" y="0"/>
                      <a:pt x="162" y="282"/>
                      <a:pt x="62" y="708"/>
                    </a:cubicBezTo>
                    <a:cubicBezTo>
                      <a:pt x="1" y="830"/>
                      <a:pt x="1" y="951"/>
                      <a:pt x="31" y="1073"/>
                    </a:cubicBezTo>
                    <a:cubicBezTo>
                      <a:pt x="852" y="1012"/>
                      <a:pt x="1673" y="890"/>
                      <a:pt x="2493" y="708"/>
                    </a:cubicBezTo>
                    <a:cubicBezTo>
                      <a:pt x="2372" y="526"/>
                      <a:pt x="2189" y="404"/>
                      <a:pt x="2007" y="343"/>
                    </a:cubicBezTo>
                    <a:cubicBezTo>
                      <a:pt x="1733" y="252"/>
                      <a:pt x="1490" y="130"/>
                      <a:pt x="1217" y="39"/>
                    </a:cubicBezTo>
                    <a:cubicBezTo>
                      <a:pt x="1126" y="13"/>
                      <a:pt x="1036" y="0"/>
                      <a:pt x="948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612;p74"/>
              <p:cNvSpPr/>
              <p:nvPr/>
            </p:nvSpPr>
            <p:spPr>
              <a:xfrm>
                <a:off x="1749450" y="801075"/>
                <a:ext cx="113350" cy="36650"/>
              </a:xfrm>
              <a:custGeom>
                <a:avLst/>
                <a:gdLst/>
                <a:ahLst/>
                <a:cxnLst/>
                <a:rect l="l" t="t" r="r" b="b"/>
                <a:pathLst>
                  <a:path w="4534" h="1466" extrusionOk="0">
                    <a:moveTo>
                      <a:pt x="1041" y="0"/>
                    </a:moveTo>
                    <a:cubicBezTo>
                      <a:pt x="289" y="0"/>
                      <a:pt x="1" y="371"/>
                      <a:pt x="460" y="1070"/>
                    </a:cubicBezTo>
                    <a:cubicBezTo>
                      <a:pt x="1767" y="1222"/>
                      <a:pt x="3074" y="1374"/>
                      <a:pt x="4381" y="1465"/>
                    </a:cubicBezTo>
                    <a:cubicBezTo>
                      <a:pt x="4533" y="888"/>
                      <a:pt x="4077" y="310"/>
                      <a:pt x="3469" y="310"/>
                    </a:cubicBezTo>
                    <a:cubicBezTo>
                      <a:pt x="3317" y="340"/>
                      <a:pt x="3165" y="356"/>
                      <a:pt x="3013" y="356"/>
                    </a:cubicBezTo>
                    <a:cubicBezTo>
                      <a:pt x="2861" y="356"/>
                      <a:pt x="2709" y="340"/>
                      <a:pt x="2557" y="310"/>
                    </a:cubicBezTo>
                    <a:cubicBezTo>
                      <a:pt x="1952" y="101"/>
                      <a:pt x="1433" y="0"/>
                      <a:pt x="1041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613;p74"/>
              <p:cNvSpPr/>
              <p:nvPr/>
            </p:nvSpPr>
            <p:spPr>
              <a:xfrm>
                <a:off x="701650" y="1347725"/>
                <a:ext cx="39525" cy="12800"/>
              </a:xfrm>
              <a:custGeom>
                <a:avLst/>
                <a:gdLst/>
                <a:ahLst/>
                <a:cxnLst/>
                <a:rect l="l" t="t" r="r" b="b"/>
                <a:pathLst>
                  <a:path w="1581" h="512" extrusionOk="0">
                    <a:moveTo>
                      <a:pt x="871" y="0"/>
                    </a:moveTo>
                    <a:cubicBezTo>
                      <a:pt x="540" y="0"/>
                      <a:pt x="216" y="163"/>
                      <a:pt x="31" y="450"/>
                    </a:cubicBezTo>
                    <a:lnTo>
                      <a:pt x="0" y="511"/>
                    </a:lnTo>
                    <a:cubicBezTo>
                      <a:pt x="517" y="481"/>
                      <a:pt x="1064" y="420"/>
                      <a:pt x="1581" y="329"/>
                    </a:cubicBezTo>
                    <a:cubicBezTo>
                      <a:pt x="1490" y="238"/>
                      <a:pt x="1429" y="177"/>
                      <a:pt x="1338" y="116"/>
                    </a:cubicBezTo>
                    <a:cubicBezTo>
                      <a:pt x="1190" y="37"/>
                      <a:pt x="1030" y="0"/>
                      <a:pt x="871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614;p74"/>
              <p:cNvSpPr/>
              <p:nvPr/>
            </p:nvSpPr>
            <p:spPr>
              <a:xfrm>
                <a:off x="264700" y="1149250"/>
                <a:ext cx="10675" cy="36500"/>
              </a:xfrm>
              <a:custGeom>
                <a:avLst/>
                <a:gdLst/>
                <a:ahLst/>
                <a:cxnLst/>
                <a:rect l="l" t="t" r="r" b="b"/>
                <a:pathLst>
                  <a:path w="427" h="1460" extrusionOk="0">
                    <a:moveTo>
                      <a:pt x="1" y="0"/>
                    </a:moveTo>
                    <a:lnTo>
                      <a:pt x="1" y="1459"/>
                    </a:lnTo>
                    <a:cubicBezTo>
                      <a:pt x="1" y="1429"/>
                      <a:pt x="31" y="1429"/>
                      <a:pt x="62" y="1398"/>
                    </a:cubicBezTo>
                    <a:cubicBezTo>
                      <a:pt x="426" y="1034"/>
                      <a:pt x="426" y="426"/>
                      <a:pt x="62" y="61"/>
                    </a:cubicBezTo>
                    <a:cubicBezTo>
                      <a:pt x="31" y="61"/>
                      <a:pt x="31" y="31"/>
                      <a:pt x="1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615;p74"/>
              <p:cNvSpPr/>
              <p:nvPr/>
            </p:nvSpPr>
            <p:spPr>
              <a:xfrm>
                <a:off x="264700" y="674325"/>
                <a:ext cx="10675" cy="36500"/>
              </a:xfrm>
              <a:custGeom>
                <a:avLst/>
                <a:gdLst/>
                <a:ahLst/>
                <a:cxnLst/>
                <a:rect l="l" t="t" r="r" b="b"/>
                <a:pathLst>
                  <a:path w="427" h="1460" extrusionOk="0">
                    <a:moveTo>
                      <a:pt x="1" y="0"/>
                    </a:moveTo>
                    <a:lnTo>
                      <a:pt x="1" y="1459"/>
                    </a:lnTo>
                    <a:cubicBezTo>
                      <a:pt x="1" y="1429"/>
                      <a:pt x="31" y="1429"/>
                      <a:pt x="62" y="1398"/>
                    </a:cubicBezTo>
                    <a:cubicBezTo>
                      <a:pt x="426" y="1033"/>
                      <a:pt x="426" y="426"/>
                      <a:pt x="62" y="61"/>
                    </a:cubicBezTo>
                    <a:cubicBezTo>
                      <a:pt x="31" y="61"/>
                      <a:pt x="31" y="30"/>
                      <a:pt x="1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616;p74"/>
              <p:cNvSpPr/>
              <p:nvPr/>
            </p:nvSpPr>
            <p:spPr>
              <a:xfrm>
                <a:off x="530675" y="1316350"/>
                <a:ext cx="57975" cy="45775"/>
              </a:xfrm>
              <a:custGeom>
                <a:avLst/>
                <a:gdLst/>
                <a:ahLst/>
                <a:cxnLst/>
                <a:rect l="l" t="t" r="r" b="b"/>
                <a:pathLst>
                  <a:path w="2319" h="1831" extrusionOk="0">
                    <a:moveTo>
                      <a:pt x="1153" y="0"/>
                    </a:moveTo>
                    <a:cubicBezTo>
                      <a:pt x="777" y="0"/>
                      <a:pt x="406" y="203"/>
                      <a:pt x="274" y="672"/>
                    </a:cubicBezTo>
                    <a:cubicBezTo>
                      <a:pt x="183" y="1006"/>
                      <a:pt x="92" y="1341"/>
                      <a:pt x="0" y="1675"/>
                    </a:cubicBezTo>
                    <a:cubicBezTo>
                      <a:pt x="0" y="1675"/>
                      <a:pt x="1632" y="1830"/>
                      <a:pt x="1883" y="1830"/>
                    </a:cubicBezTo>
                    <a:cubicBezTo>
                      <a:pt x="1904" y="1830"/>
                      <a:pt x="1915" y="1829"/>
                      <a:pt x="1915" y="1827"/>
                    </a:cubicBezTo>
                    <a:cubicBezTo>
                      <a:pt x="1976" y="1614"/>
                      <a:pt x="2037" y="1401"/>
                      <a:pt x="2098" y="1189"/>
                    </a:cubicBezTo>
                    <a:cubicBezTo>
                      <a:pt x="2318" y="472"/>
                      <a:pt x="1728" y="0"/>
                      <a:pt x="11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617;p74"/>
              <p:cNvSpPr/>
              <p:nvPr/>
            </p:nvSpPr>
            <p:spPr>
              <a:xfrm>
                <a:off x="800925" y="1270450"/>
                <a:ext cx="108925" cy="59675"/>
              </a:xfrm>
              <a:custGeom>
                <a:avLst/>
                <a:gdLst/>
                <a:ahLst/>
                <a:cxnLst/>
                <a:rect l="l" t="t" r="r" b="b"/>
                <a:pathLst>
                  <a:path w="4357" h="2387" extrusionOk="0">
                    <a:moveTo>
                      <a:pt x="1328" y="0"/>
                    </a:moveTo>
                    <a:cubicBezTo>
                      <a:pt x="660" y="0"/>
                      <a:pt x="0" y="692"/>
                      <a:pt x="467" y="1414"/>
                    </a:cubicBezTo>
                    <a:cubicBezTo>
                      <a:pt x="802" y="1930"/>
                      <a:pt x="1379" y="2295"/>
                      <a:pt x="2017" y="2386"/>
                    </a:cubicBezTo>
                    <a:cubicBezTo>
                      <a:pt x="2808" y="2113"/>
                      <a:pt x="3598" y="1809"/>
                      <a:pt x="4327" y="1475"/>
                    </a:cubicBezTo>
                    <a:cubicBezTo>
                      <a:pt x="4357" y="975"/>
                      <a:pt x="3961" y="561"/>
                      <a:pt x="3468" y="561"/>
                    </a:cubicBezTo>
                    <a:cubicBezTo>
                      <a:pt x="3450" y="561"/>
                      <a:pt x="3433" y="562"/>
                      <a:pt x="3416" y="563"/>
                    </a:cubicBezTo>
                    <a:lnTo>
                      <a:pt x="2473" y="563"/>
                    </a:lnTo>
                    <a:cubicBezTo>
                      <a:pt x="2382" y="532"/>
                      <a:pt x="2291" y="532"/>
                      <a:pt x="2200" y="502"/>
                    </a:cubicBezTo>
                    <a:cubicBezTo>
                      <a:pt x="2114" y="480"/>
                      <a:pt x="2073" y="459"/>
                      <a:pt x="2079" y="459"/>
                    </a:cubicBezTo>
                    <a:cubicBezTo>
                      <a:pt x="2081" y="459"/>
                      <a:pt x="2091" y="463"/>
                      <a:pt x="2109" y="471"/>
                    </a:cubicBezTo>
                    <a:cubicBezTo>
                      <a:pt x="2177" y="471"/>
                      <a:pt x="2109" y="420"/>
                      <a:pt x="2096" y="420"/>
                    </a:cubicBezTo>
                    <a:cubicBezTo>
                      <a:pt x="2095" y="420"/>
                      <a:pt x="2095" y="420"/>
                      <a:pt x="2095" y="420"/>
                    </a:cubicBezTo>
                    <a:lnTo>
                      <a:pt x="2095" y="420"/>
                    </a:lnTo>
                    <a:cubicBezTo>
                      <a:pt x="1894" y="124"/>
                      <a:pt x="1610" y="0"/>
                      <a:pt x="1328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618;p74"/>
              <p:cNvSpPr/>
              <p:nvPr/>
            </p:nvSpPr>
            <p:spPr>
              <a:xfrm>
                <a:off x="264700" y="879475"/>
                <a:ext cx="9150" cy="3575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430" extrusionOk="0">
                    <a:moveTo>
                      <a:pt x="1" y="1"/>
                    </a:moveTo>
                    <a:lnTo>
                      <a:pt x="1" y="1429"/>
                    </a:lnTo>
                    <a:cubicBezTo>
                      <a:pt x="62" y="1338"/>
                      <a:pt x="92" y="1247"/>
                      <a:pt x="153" y="1156"/>
                    </a:cubicBezTo>
                    <a:cubicBezTo>
                      <a:pt x="366" y="761"/>
                      <a:pt x="305" y="305"/>
                      <a:pt x="1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619;p74"/>
              <p:cNvSpPr/>
              <p:nvPr/>
            </p:nvSpPr>
            <p:spPr>
              <a:xfrm>
                <a:off x="1153025" y="610475"/>
                <a:ext cx="72225" cy="105650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4226" extrusionOk="0">
                    <a:moveTo>
                      <a:pt x="1064" y="1"/>
                    </a:moveTo>
                    <a:cubicBezTo>
                      <a:pt x="548" y="1"/>
                      <a:pt x="122" y="426"/>
                      <a:pt x="122" y="943"/>
                    </a:cubicBezTo>
                    <a:cubicBezTo>
                      <a:pt x="0" y="2068"/>
                      <a:pt x="244" y="3223"/>
                      <a:pt x="1186" y="3952"/>
                    </a:cubicBezTo>
                    <a:cubicBezTo>
                      <a:pt x="1368" y="4135"/>
                      <a:pt x="1604" y="4226"/>
                      <a:pt x="1843" y="4226"/>
                    </a:cubicBezTo>
                    <a:cubicBezTo>
                      <a:pt x="2083" y="4226"/>
                      <a:pt x="2326" y="4135"/>
                      <a:pt x="2523" y="3952"/>
                    </a:cubicBezTo>
                    <a:cubicBezTo>
                      <a:pt x="2888" y="3587"/>
                      <a:pt x="2888" y="2980"/>
                      <a:pt x="2523" y="2615"/>
                    </a:cubicBezTo>
                    <a:cubicBezTo>
                      <a:pt x="1946" y="2159"/>
                      <a:pt x="1946" y="1612"/>
                      <a:pt x="2007" y="943"/>
                    </a:cubicBezTo>
                    <a:cubicBezTo>
                      <a:pt x="2007" y="426"/>
                      <a:pt x="1581" y="1"/>
                      <a:pt x="1064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620;p74"/>
              <p:cNvSpPr/>
              <p:nvPr/>
            </p:nvSpPr>
            <p:spPr>
              <a:xfrm>
                <a:off x="565175" y="1182375"/>
                <a:ext cx="94675" cy="50650"/>
              </a:xfrm>
              <a:custGeom>
                <a:avLst/>
                <a:gdLst/>
                <a:ahLst/>
                <a:cxnLst/>
                <a:rect l="l" t="t" r="r" b="b"/>
                <a:pathLst>
                  <a:path w="3787" h="2026" extrusionOk="0">
                    <a:moveTo>
                      <a:pt x="2173" y="0"/>
                    </a:moveTo>
                    <a:cubicBezTo>
                      <a:pt x="1698" y="0"/>
                      <a:pt x="1223" y="61"/>
                      <a:pt x="748" y="165"/>
                    </a:cubicBezTo>
                    <a:cubicBezTo>
                      <a:pt x="353" y="256"/>
                      <a:pt x="110" y="590"/>
                      <a:pt x="79" y="985"/>
                    </a:cubicBezTo>
                    <a:cubicBezTo>
                      <a:pt x="1" y="1562"/>
                      <a:pt x="442" y="2025"/>
                      <a:pt x="974" y="2025"/>
                    </a:cubicBezTo>
                    <a:cubicBezTo>
                      <a:pt x="1059" y="2025"/>
                      <a:pt x="1146" y="2014"/>
                      <a:pt x="1234" y="1988"/>
                    </a:cubicBezTo>
                    <a:cubicBezTo>
                      <a:pt x="1588" y="1929"/>
                      <a:pt x="1941" y="1896"/>
                      <a:pt x="2286" y="1896"/>
                    </a:cubicBezTo>
                    <a:cubicBezTo>
                      <a:pt x="2475" y="1896"/>
                      <a:pt x="2662" y="1906"/>
                      <a:pt x="2845" y="1928"/>
                    </a:cubicBezTo>
                    <a:cubicBezTo>
                      <a:pt x="2862" y="1929"/>
                      <a:pt x="2878" y="1929"/>
                      <a:pt x="2894" y="1929"/>
                    </a:cubicBezTo>
                    <a:cubicBezTo>
                      <a:pt x="3389" y="1929"/>
                      <a:pt x="3787" y="1486"/>
                      <a:pt x="3757" y="985"/>
                    </a:cubicBezTo>
                    <a:cubicBezTo>
                      <a:pt x="3787" y="485"/>
                      <a:pt x="3389" y="42"/>
                      <a:pt x="2894" y="42"/>
                    </a:cubicBezTo>
                    <a:cubicBezTo>
                      <a:pt x="2878" y="42"/>
                      <a:pt x="2862" y="42"/>
                      <a:pt x="2845" y="43"/>
                    </a:cubicBezTo>
                    <a:cubicBezTo>
                      <a:pt x="2621" y="14"/>
                      <a:pt x="2397" y="0"/>
                      <a:pt x="217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7621;p74"/>
              <p:cNvSpPr/>
              <p:nvPr/>
            </p:nvSpPr>
            <p:spPr>
              <a:xfrm>
                <a:off x="753325" y="482825"/>
                <a:ext cx="4712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885" h="1513" extrusionOk="0">
                    <a:moveTo>
                      <a:pt x="0" y="0"/>
                    </a:moveTo>
                    <a:lnTo>
                      <a:pt x="0" y="578"/>
                    </a:lnTo>
                    <a:cubicBezTo>
                      <a:pt x="0" y="1201"/>
                      <a:pt x="471" y="1513"/>
                      <a:pt x="943" y="1513"/>
                    </a:cubicBezTo>
                    <a:cubicBezTo>
                      <a:pt x="1414" y="1513"/>
                      <a:pt x="1885" y="1201"/>
                      <a:pt x="1885" y="578"/>
                    </a:cubicBezTo>
                    <a:lnTo>
                      <a:pt x="1885" y="0"/>
                    </a:ln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7622;p74"/>
              <p:cNvSpPr/>
              <p:nvPr/>
            </p:nvSpPr>
            <p:spPr>
              <a:xfrm>
                <a:off x="1091475" y="482825"/>
                <a:ext cx="41050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480" extrusionOk="0">
                    <a:moveTo>
                      <a:pt x="0" y="0"/>
                    </a:moveTo>
                    <a:cubicBezTo>
                      <a:pt x="177" y="302"/>
                      <a:pt x="499" y="480"/>
                      <a:pt x="846" y="480"/>
                    </a:cubicBezTo>
                    <a:cubicBezTo>
                      <a:pt x="918" y="480"/>
                      <a:pt x="991" y="472"/>
                      <a:pt x="1064" y="456"/>
                    </a:cubicBezTo>
                    <a:cubicBezTo>
                      <a:pt x="1307" y="365"/>
                      <a:pt x="1520" y="213"/>
                      <a:pt x="164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7623;p74"/>
              <p:cNvSpPr/>
              <p:nvPr/>
            </p:nvSpPr>
            <p:spPr>
              <a:xfrm>
                <a:off x="1042075" y="1181925"/>
                <a:ext cx="52450" cy="41050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1642" extrusionOk="0">
                    <a:moveTo>
                      <a:pt x="2098" y="0"/>
                    </a:moveTo>
                    <a:cubicBezTo>
                      <a:pt x="1612" y="0"/>
                      <a:pt x="1125" y="31"/>
                      <a:pt x="669" y="152"/>
                    </a:cubicBezTo>
                    <a:cubicBezTo>
                      <a:pt x="274" y="243"/>
                      <a:pt x="31" y="608"/>
                      <a:pt x="1" y="973"/>
                    </a:cubicBezTo>
                    <a:cubicBezTo>
                      <a:pt x="1" y="1216"/>
                      <a:pt x="61" y="1459"/>
                      <a:pt x="183" y="1642"/>
                    </a:cubicBezTo>
                    <a:cubicBezTo>
                      <a:pt x="852" y="1125"/>
                      <a:pt x="1490" y="578"/>
                      <a:pt x="2098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7624;p74"/>
              <p:cNvSpPr/>
              <p:nvPr/>
            </p:nvSpPr>
            <p:spPr>
              <a:xfrm>
                <a:off x="450875" y="526175"/>
                <a:ext cx="99575" cy="54700"/>
              </a:xfrm>
              <a:custGeom>
                <a:avLst/>
                <a:gdLst/>
                <a:ahLst/>
                <a:cxnLst/>
                <a:rect l="l" t="t" r="r" b="b"/>
                <a:pathLst>
                  <a:path w="3983" h="2188" extrusionOk="0">
                    <a:moveTo>
                      <a:pt x="1063" y="1"/>
                    </a:moveTo>
                    <a:cubicBezTo>
                      <a:pt x="637" y="1"/>
                      <a:pt x="255" y="263"/>
                      <a:pt x="153" y="698"/>
                    </a:cubicBezTo>
                    <a:cubicBezTo>
                      <a:pt x="1" y="1215"/>
                      <a:pt x="305" y="1731"/>
                      <a:pt x="791" y="1853"/>
                    </a:cubicBezTo>
                    <a:cubicBezTo>
                      <a:pt x="1399" y="2096"/>
                      <a:pt x="2068" y="2187"/>
                      <a:pt x="2706" y="2187"/>
                    </a:cubicBezTo>
                    <a:cubicBezTo>
                      <a:pt x="3983" y="2187"/>
                      <a:pt x="3983" y="303"/>
                      <a:pt x="2706" y="303"/>
                    </a:cubicBezTo>
                    <a:cubicBezTo>
                      <a:pt x="2220" y="303"/>
                      <a:pt x="1764" y="212"/>
                      <a:pt x="1308" y="29"/>
                    </a:cubicBezTo>
                    <a:cubicBezTo>
                      <a:pt x="1226" y="10"/>
                      <a:pt x="1144" y="1"/>
                      <a:pt x="106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7625;p74"/>
              <p:cNvSpPr/>
              <p:nvPr/>
            </p:nvSpPr>
            <p:spPr>
              <a:xfrm>
                <a:off x="757875" y="715350"/>
                <a:ext cx="82100" cy="63850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2554" extrusionOk="0">
                    <a:moveTo>
                      <a:pt x="2311" y="0"/>
                    </a:moveTo>
                    <a:cubicBezTo>
                      <a:pt x="2128" y="0"/>
                      <a:pt x="1946" y="61"/>
                      <a:pt x="1794" y="152"/>
                    </a:cubicBezTo>
                    <a:cubicBezTo>
                      <a:pt x="1733" y="183"/>
                      <a:pt x="1672" y="213"/>
                      <a:pt x="1642" y="274"/>
                    </a:cubicBezTo>
                    <a:cubicBezTo>
                      <a:pt x="1581" y="335"/>
                      <a:pt x="1490" y="396"/>
                      <a:pt x="1429" y="456"/>
                    </a:cubicBezTo>
                    <a:cubicBezTo>
                      <a:pt x="1399" y="456"/>
                      <a:pt x="1368" y="487"/>
                      <a:pt x="1338" y="517"/>
                    </a:cubicBezTo>
                    <a:cubicBezTo>
                      <a:pt x="1277" y="547"/>
                      <a:pt x="1186" y="608"/>
                      <a:pt x="1125" y="639"/>
                    </a:cubicBezTo>
                    <a:cubicBezTo>
                      <a:pt x="1034" y="669"/>
                      <a:pt x="973" y="669"/>
                      <a:pt x="882" y="699"/>
                    </a:cubicBezTo>
                    <a:cubicBezTo>
                      <a:pt x="305" y="851"/>
                      <a:pt x="1" y="1520"/>
                      <a:pt x="305" y="2037"/>
                    </a:cubicBezTo>
                    <a:cubicBezTo>
                      <a:pt x="335" y="2158"/>
                      <a:pt x="426" y="2250"/>
                      <a:pt x="517" y="2341"/>
                    </a:cubicBezTo>
                    <a:cubicBezTo>
                      <a:pt x="578" y="2371"/>
                      <a:pt x="609" y="2402"/>
                      <a:pt x="669" y="2432"/>
                    </a:cubicBezTo>
                    <a:cubicBezTo>
                      <a:pt x="821" y="2523"/>
                      <a:pt x="1004" y="2554"/>
                      <a:pt x="1216" y="2554"/>
                    </a:cubicBezTo>
                    <a:cubicBezTo>
                      <a:pt x="1277" y="2554"/>
                      <a:pt x="1338" y="2523"/>
                      <a:pt x="1399" y="2523"/>
                    </a:cubicBezTo>
                    <a:cubicBezTo>
                      <a:pt x="2007" y="2371"/>
                      <a:pt x="2554" y="2067"/>
                      <a:pt x="2979" y="1611"/>
                    </a:cubicBezTo>
                    <a:cubicBezTo>
                      <a:pt x="3192" y="1399"/>
                      <a:pt x="3283" y="1064"/>
                      <a:pt x="3223" y="760"/>
                    </a:cubicBezTo>
                    <a:cubicBezTo>
                      <a:pt x="3223" y="639"/>
                      <a:pt x="3162" y="517"/>
                      <a:pt x="3101" y="426"/>
                    </a:cubicBezTo>
                    <a:cubicBezTo>
                      <a:pt x="3071" y="365"/>
                      <a:pt x="3010" y="304"/>
                      <a:pt x="2979" y="274"/>
                    </a:cubicBezTo>
                    <a:cubicBezTo>
                      <a:pt x="2797" y="92"/>
                      <a:pt x="2554" y="0"/>
                      <a:pt x="2311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7626;p74"/>
              <p:cNvSpPr/>
              <p:nvPr/>
            </p:nvSpPr>
            <p:spPr>
              <a:xfrm>
                <a:off x="753325" y="911775"/>
                <a:ext cx="47125" cy="83800"/>
              </a:xfrm>
              <a:custGeom>
                <a:avLst/>
                <a:gdLst/>
                <a:ahLst/>
                <a:cxnLst/>
                <a:rect l="l" t="t" r="r" b="b"/>
                <a:pathLst>
                  <a:path w="1885" h="3352" extrusionOk="0">
                    <a:moveTo>
                      <a:pt x="943" y="1"/>
                    </a:moveTo>
                    <a:cubicBezTo>
                      <a:pt x="471" y="1"/>
                      <a:pt x="0" y="320"/>
                      <a:pt x="0" y="958"/>
                    </a:cubicBezTo>
                    <a:lnTo>
                      <a:pt x="0" y="2417"/>
                    </a:lnTo>
                    <a:cubicBezTo>
                      <a:pt x="0" y="3040"/>
                      <a:pt x="471" y="3352"/>
                      <a:pt x="943" y="3352"/>
                    </a:cubicBezTo>
                    <a:cubicBezTo>
                      <a:pt x="1414" y="3352"/>
                      <a:pt x="1885" y="3040"/>
                      <a:pt x="1885" y="2417"/>
                    </a:cubicBezTo>
                    <a:lnTo>
                      <a:pt x="1885" y="958"/>
                    </a:lnTo>
                    <a:cubicBezTo>
                      <a:pt x="1885" y="320"/>
                      <a:pt x="1414" y="1"/>
                      <a:pt x="94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7627;p74"/>
              <p:cNvSpPr/>
              <p:nvPr/>
            </p:nvSpPr>
            <p:spPr>
              <a:xfrm>
                <a:off x="906025" y="1168125"/>
                <a:ext cx="105675" cy="118000"/>
              </a:xfrm>
              <a:custGeom>
                <a:avLst/>
                <a:gdLst/>
                <a:ahLst/>
                <a:cxnLst/>
                <a:rect l="l" t="t" r="r" b="b"/>
                <a:pathLst>
                  <a:path w="4227" h="4720" extrusionOk="0">
                    <a:moveTo>
                      <a:pt x="3200" y="1"/>
                    </a:moveTo>
                    <a:cubicBezTo>
                      <a:pt x="2970" y="1"/>
                      <a:pt x="2744" y="98"/>
                      <a:pt x="2585" y="279"/>
                    </a:cubicBezTo>
                    <a:cubicBezTo>
                      <a:pt x="1734" y="1373"/>
                      <a:pt x="579" y="2163"/>
                      <a:pt x="184" y="3531"/>
                    </a:cubicBezTo>
                    <a:cubicBezTo>
                      <a:pt x="1" y="4247"/>
                      <a:pt x="594" y="4719"/>
                      <a:pt x="1166" y="4719"/>
                    </a:cubicBezTo>
                    <a:cubicBezTo>
                      <a:pt x="1540" y="4719"/>
                      <a:pt x="1906" y="4517"/>
                      <a:pt x="2038" y="4048"/>
                    </a:cubicBezTo>
                    <a:cubicBezTo>
                      <a:pt x="2099" y="3805"/>
                      <a:pt x="2221" y="3561"/>
                      <a:pt x="2373" y="3349"/>
                    </a:cubicBezTo>
                    <a:cubicBezTo>
                      <a:pt x="2798" y="2710"/>
                      <a:pt x="3467" y="2224"/>
                      <a:pt x="3953" y="1616"/>
                    </a:cubicBezTo>
                    <a:cubicBezTo>
                      <a:pt x="4105" y="1434"/>
                      <a:pt x="4196" y="1191"/>
                      <a:pt x="4227" y="947"/>
                    </a:cubicBezTo>
                    <a:cubicBezTo>
                      <a:pt x="4227" y="765"/>
                      <a:pt x="4166" y="583"/>
                      <a:pt x="4075" y="431"/>
                    </a:cubicBezTo>
                    <a:cubicBezTo>
                      <a:pt x="4014" y="400"/>
                      <a:pt x="3984" y="339"/>
                      <a:pt x="3923" y="279"/>
                    </a:cubicBezTo>
                    <a:cubicBezTo>
                      <a:pt x="3892" y="248"/>
                      <a:pt x="3832" y="218"/>
                      <a:pt x="3801" y="188"/>
                    </a:cubicBezTo>
                    <a:cubicBezTo>
                      <a:pt x="3680" y="96"/>
                      <a:pt x="3558" y="66"/>
                      <a:pt x="3437" y="36"/>
                    </a:cubicBezTo>
                    <a:cubicBezTo>
                      <a:pt x="3359" y="12"/>
                      <a:pt x="3279" y="1"/>
                      <a:pt x="3200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7628;p74"/>
              <p:cNvSpPr/>
              <p:nvPr/>
            </p:nvSpPr>
            <p:spPr>
              <a:xfrm>
                <a:off x="757875" y="1190275"/>
                <a:ext cx="82100" cy="63850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2554" extrusionOk="0">
                    <a:moveTo>
                      <a:pt x="2311" y="1"/>
                    </a:moveTo>
                    <a:cubicBezTo>
                      <a:pt x="2128" y="1"/>
                      <a:pt x="1946" y="61"/>
                      <a:pt x="1794" y="153"/>
                    </a:cubicBezTo>
                    <a:cubicBezTo>
                      <a:pt x="1733" y="183"/>
                      <a:pt x="1672" y="213"/>
                      <a:pt x="1642" y="274"/>
                    </a:cubicBezTo>
                    <a:cubicBezTo>
                      <a:pt x="1581" y="335"/>
                      <a:pt x="1490" y="396"/>
                      <a:pt x="1429" y="457"/>
                    </a:cubicBezTo>
                    <a:cubicBezTo>
                      <a:pt x="1399" y="487"/>
                      <a:pt x="1368" y="487"/>
                      <a:pt x="1338" y="517"/>
                    </a:cubicBezTo>
                    <a:cubicBezTo>
                      <a:pt x="1277" y="548"/>
                      <a:pt x="1186" y="609"/>
                      <a:pt x="1125" y="639"/>
                    </a:cubicBezTo>
                    <a:cubicBezTo>
                      <a:pt x="1034" y="669"/>
                      <a:pt x="973" y="700"/>
                      <a:pt x="882" y="700"/>
                    </a:cubicBezTo>
                    <a:cubicBezTo>
                      <a:pt x="305" y="852"/>
                      <a:pt x="1" y="1520"/>
                      <a:pt x="305" y="2068"/>
                    </a:cubicBezTo>
                    <a:lnTo>
                      <a:pt x="274" y="2037"/>
                    </a:lnTo>
                    <a:lnTo>
                      <a:pt x="274" y="2037"/>
                    </a:lnTo>
                    <a:cubicBezTo>
                      <a:pt x="335" y="2159"/>
                      <a:pt x="426" y="2250"/>
                      <a:pt x="517" y="2341"/>
                    </a:cubicBezTo>
                    <a:cubicBezTo>
                      <a:pt x="548" y="2371"/>
                      <a:pt x="609" y="2402"/>
                      <a:pt x="669" y="2432"/>
                    </a:cubicBezTo>
                    <a:cubicBezTo>
                      <a:pt x="821" y="2523"/>
                      <a:pt x="1004" y="2554"/>
                      <a:pt x="1186" y="2554"/>
                    </a:cubicBezTo>
                    <a:cubicBezTo>
                      <a:pt x="1247" y="2554"/>
                      <a:pt x="1308" y="2554"/>
                      <a:pt x="1399" y="2523"/>
                    </a:cubicBezTo>
                    <a:cubicBezTo>
                      <a:pt x="1976" y="2371"/>
                      <a:pt x="2554" y="2068"/>
                      <a:pt x="2979" y="1612"/>
                    </a:cubicBezTo>
                    <a:cubicBezTo>
                      <a:pt x="3192" y="1399"/>
                      <a:pt x="3283" y="1064"/>
                      <a:pt x="3223" y="761"/>
                    </a:cubicBezTo>
                    <a:cubicBezTo>
                      <a:pt x="3223" y="639"/>
                      <a:pt x="3162" y="517"/>
                      <a:pt x="3101" y="426"/>
                    </a:cubicBezTo>
                    <a:cubicBezTo>
                      <a:pt x="3071" y="365"/>
                      <a:pt x="3010" y="305"/>
                      <a:pt x="2979" y="274"/>
                    </a:cubicBezTo>
                    <a:cubicBezTo>
                      <a:pt x="2797" y="92"/>
                      <a:pt x="2554" y="1"/>
                      <a:pt x="2311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7629;p74"/>
              <p:cNvSpPr/>
              <p:nvPr/>
            </p:nvSpPr>
            <p:spPr>
              <a:xfrm>
                <a:off x="802725" y="1066950"/>
                <a:ext cx="115525" cy="61800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2472" extrusionOk="0">
                    <a:moveTo>
                      <a:pt x="1036" y="1"/>
                    </a:moveTo>
                    <a:cubicBezTo>
                      <a:pt x="620" y="1"/>
                      <a:pt x="247" y="277"/>
                      <a:pt x="122" y="678"/>
                    </a:cubicBezTo>
                    <a:cubicBezTo>
                      <a:pt x="0" y="1195"/>
                      <a:pt x="304" y="1712"/>
                      <a:pt x="790" y="1864"/>
                    </a:cubicBezTo>
                    <a:cubicBezTo>
                      <a:pt x="1611" y="2198"/>
                      <a:pt x="2492" y="2411"/>
                      <a:pt x="3404" y="2472"/>
                    </a:cubicBezTo>
                    <a:cubicBezTo>
                      <a:pt x="3414" y="2472"/>
                      <a:pt x="3424" y="2472"/>
                      <a:pt x="3433" y="2472"/>
                    </a:cubicBezTo>
                    <a:cubicBezTo>
                      <a:pt x="4620" y="2472"/>
                      <a:pt x="4610" y="617"/>
                      <a:pt x="3404" y="587"/>
                    </a:cubicBezTo>
                    <a:cubicBezTo>
                      <a:pt x="2675" y="526"/>
                      <a:pt x="1976" y="313"/>
                      <a:pt x="1307" y="40"/>
                    </a:cubicBezTo>
                    <a:cubicBezTo>
                      <a:pt x="1216" y="13"/>
                      <a:pt x="1125" y="1"/>
                      <a:pt x="1036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7630;p74"/>
              <p:cNvSpPr/>
              <p:nvPr/>
            </p:nvSpPr>
            <p:spPr>
              <a:xfrm>
                <a:off x="1151500" y="872050"/>
                <a:ext cx="77900" cy="77225"/>
              </a:xfrm>
              <a:custGeom>
                <a:avLst/>
                <a:gdLst/>
                <a:ahLst/>
                <a:cxnLst/>
                <a:rect l="l" t="t" r="r" b="b"/>
                <a:pathLst>
                  <a:path w="3116" h="3089" extrusionOk="0">
                    <a:moveTo>
                      <a:pt x="1819" y="0"/>
                    </a:moveTo>
                    <a:cubicBezTo>
                      <a:pt x="1526" y="0"/>
                      <a:pt x="1232" y="141"/>
                      <a:pt x="1034" y="480"/>
                    </a:cubicBezTo>
                    <a:cubicBezTo>
                      <a:pt x="791" y="906"/>
                      <a:pt x="548" y="1301"/>
                      <a:pt x="274" y="1666"/>
                    </a:cubicBezTo>
                    <a:cubicBezTo>
                      <a:pt x="1" y="2122"/>
                      <a:pt x="153" y="2699"/>
                      <a:pt x="609" y="2973"/>
                    </a:cubicBezTo>
                    <a:cubicBezTo>
                      <a:pt x="756" y="3051"/>
                      <a:pt x="917" y="3089"/>
                      <a:pt x="1075" y="3089"/>
                    </a:cubicBezTo>
                    <a:cubicBezTo>
                      <a:pt x="1407" y="3089"/>
                      <a:pt x="1731" y="2926"/>
                      <a:pt x="1916" y="2638"/>
                    </a:cubicBezTo>
                    <a:cubicBezTo>
                      <a:pt x="2189" y="2243"/>
                      <a:pt x="2432" y="1848"/>
                      <a:pt x="2675" y="1453"/>
                    </a:cubicBezTo>
                    <a:cubicBezTo>
                      <a:pt x="3116" y="698"/>
                      <a:pt x="2471" y="0"/>
                      <a:pt x="1819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7631;p74"/>
              <p:cNvSpPr/>
              <p:nvPr/>
            </p:nvSpPr>
            <p:spPr>
              <a:xfrm>
                <a:off x="327775" y="592025"/>
                <a:ext cx="115525" cy="61800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2472" extrusionOk="0">
                    <a:moveTo>
                      <a:pt x="1037" y="0"/>
                    </a:moveTo>
                    <a:cubicBezTo>
                      <a:pt x="620" y="0"/>
                      <a:pt x="248" y="277"/>
                      <a:pt x="122" y="678"/>
                    </a:cubicBezTo>
                    <a:cubicBezTo>
                      <a:pt x="1" y="1195"/>
                      <a:pt x="305" y="1711"/>
                      <a:pt x="791" y="1863"/>
                    </a:cubicBezTo>
                    <a:cubicBezTo>
                      <a:pt x="1612" y="2198"/>
                      <a:pt x="2493" y="2411"/>
                      <a:pt x="3405" y="2471"/>
                    </a:cubicBezTo>
                    <a:cubicBezTo>
                      <a:pt x="3415" y="2472"/>
                      <a:pt x="3424" y="2472"/>
                      <a:pt x="3434" y="2472"/>
                    </a:cubicBezTo>
                    <a:cubicBezTo>
                      <a:pt x="4621" y="2472"/>
                      <a:pt x="4611" y="617"/>
                      <a:pt x="3405" y="587"/>
                    </a:cubicBezTo>
                    <a:cubicBezTo>
                      <a:pt x="2676" y="526"/>
                      <a:pt x="1976" y="313"/>
                      <a:pt x="1308" y="40"/>
                    </a:cubicBezTo>
                    <a:cubicBezTo>
                      <a:pt x="1217" y="13"/>
                      <a:pt x="1126" y="0"/>
                      <a:pt x="1037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7632;p74"/>
              <p:cNvSpPr/>
              <p:nvPr/>
            </p:nvSpPr>
            <p:spPr>
              <a:xfrm>
                <a:off x="326225" y="801125"/>
                <a:ext cx="116325" cy="55575"/>
              </a:xfrm>
              <a:custGeom>
                <a:avLst/>
                <a:gdLst/>
                <a:ahLst/>
                <a:cxnLst/>
                <a:rect l="l" t="t" r="r" b="b"/>
                <a:pathLst>
                  <a:path w="4653" h="2223" extrusionOk="0">
                    <a:moveTo>
                      <a:pt x="1247" y="1"/>
                    </a:moveTo>
                    <a:cubicBezTo>
                      <a:pt x="468" y="1"/>
                      <a:pt x="0" y="452"/>
                      <a:pt x="458" y="1159"/>
                    </a:cubicBezTo>
                    <a:cubicBezTo>
                      <a:pt x="1127" y="2223"/>
                      <a:pt x="2282" y="2223"/>
                      <a:pt x="3406" y="2223"/>
                    </a:cubicBezTo>
                    <a:cubicBezTo>
                      <a:pt x="4652" y="2223"/>
                      <a:pt x="4652" y="308"/>
                      <a:pt x="3406" y="308"/>
                    </a:cubicBezTo>
                    <a:cubicBezTo>
                      <a:pt x="3204" y="308"/>
                      <a:pt x="2987" y="376"/>
                      <a:pt x="2776" y="376"/>
                    </a:cubicBezTo>
                    <a:cubicBezTo>
                      <a:pt x="2670" y="376"/>
                      <a:pt x="2565" y="359"/>
                      <a:pt x="2464" y="308"/>
                    </a:cubicBezTo>
                    <a:cubicBezTo>
                      <a:pt x="2032" y="97"/>
                      <a:pt x="1606" y="1"/>
                      <a:pt x="1247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7633;p74"/>
              <p:cNvSpPr/>
              <p:nvPr/>
            </p:nvSpPr>
            <p:spPr>
              <a:xfrm>
                <a:off x="754800" y="801125"/>
                <a:ext cx="116325" cy="55575"/>
              </a:xfrm>
              <a:custGeom>
                <a:avLst/>
                <a:gdLst/>
                <a:ahLst/>
                <a:cxnLst/>
                <a:rect l="l" t="t" r="r" b="b"/>
                <a:pathLst>
                  <a:path w="4653" h="2223" extrusionOk="0">
                    <a:moveTo>
                      <a:pt x="1247" y="1"/>
                    </a:moveTo>
                    <a:cubicBezTo>
                      <a:pt x="468" y="1"/>
                      <a:pt x="0" y="452"/>
                      <a:pt x="458" y="1159"/>
                    </a:cubicBezTo>
                    <a:cubicBezTo>
                      <a:pt x="1127" y="2223"/>
                      <a:pt x="2282" y="2223"/>
                      <a:pt x="3406" y="2223"/>
                    </a:cubicBezTo>
                    <a:cubicBezTo>
                      <a:pt x="4622" y="2223"/>
                      <a:pt x="4653" y="308"/>
                      <a:pt x="3406" y="308"/>
                    </a:cubicBezTo>
                    <a:cubicBezTo>
                      <a:pt x="3204" y="308"/>
                      <a:pt x="2988" y="376"/>
                      <a:pt x="2776" y="376"/>
                    </a:cubicBezTo>
                    <a:cubicBezTo>
                      <a:pt x="2670" y="376"/>
                      <a:pt x="2565" y="359"/>
                      <a:pt x="2464" y="308"/>
                    </a:cubicBezTo>
                    <a:cubicBezTo>
                      <a:pt x="2032" y="97"/>
                      <a:pt x="1607" y="1"/>
                      <a:pt x="1247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7634;p74"/>
              <p:cNvSpPr/>
              <p:nvPr/>
            </p:nvSpPr>
            <p:spPr>
              <a:xfrm>
                <a:off x="1254050" y="801125"/>
                <a:ext cx="116325" cy="55575"/>
              </a:xfrm>
              <a:custGeom>
                <a:avLst/>
                <a:gdLst/>
                <a:ahLst/>
                <a:cxnLst/>
                <a:rect l="l" t="t" r="r" b="b"/>
                <a:pathLst>
                  <a:path w="4653" h="2223" extrusionOk="0">
                    <a:moveTo>
                      <a:pt x="1247" y="1"/>
                    </a:moveTo>
                    <a:cubicBezTo>
                      <a:pt x="468" y="1"/>
                      <a:pt x="0" y="452"/>
                      <a:pt x="458" y="1159"/>
                    </a:cubicBezTo>
                    <a:cubicBezTo>
                      <a:pt x="1127" y="2223"/>
                      <a:pt x="2282" y="2223"/>
                      <a:pt x="3406" y="2223"/>
                    </a:cubicBezTo>
                    <a:cubicBezTo>
                      <a:pt x="4622" y="2223"/>
                      <a:pt x="4653" y="308"/>
                      <a:pt x="3406" y="308"/>
                    </a:cubicBezTo>
                    <a:cubicBezTo>
                      <a:pt x="3204" y="308"/>
                      <a:pt x="2988" y="376"/>
                      <a:pt x="2776" y="376"/>
                    </a:cubicBezTo>
                    <a:cubicBezTo>
                      <a:pt x="2670" y="376"/>
                      <a:pt x="2565" y="359"/>
                      <a:pt x="2464" y="308"/>
                    </a:cubicBezTo>
                    <a:cubicBezTo>
                      <a:pt x="2032" y="97"/>
                      <a:pt x="1607" y="1"/>
                      <a:pt x="1247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7635;p74"/>
              <p:cNvSpPr/>
              <p:nvPr/>
            </p:nvSpPr>
            <p:spPr>
              <a:xfrm>
                <a:off x="431100" y="693200"/>
                <a:ext cx="105675" cy="117675"/>
              </a:xfrm>
              <a:custGeom>
                <a:avLst/>
                <a:gdLst/>
                <a:ahLst/>
                <a:cxnLst/>
                <a:rect l="l" t="t" r="r" b="b"/>
                <a:pathLst>
                  <a:path w="4227" h="4707" extrusionOk="0">
                    <a:moveTo>
                      <a:pt x="3200" y="1"/>
                    </a:moveTo>
                    <a:cubicBezTo>
                      <a:pt x="2969" y="1"/>
                      <a:pt x="2744" y="97"/>
                      <a:pt x="2585" y="278"/>
                    </a:cubicBezTo>
                    <a:cubicBezTo>
                      <a:pt x="1734" y="1373"/>
                      <a:pt x="579" y="2163"/>
                      <a:pt x="184" y="3531"/>
                    </a:cubicBezTo>
                    <a:cubicBezTo>
                      <a:pt x="1" y="4245"/>
                      <a:pt x="591" y="4706"/>
                      <a:pt x="1162" y="4706"/>
                    </a:cubicBezTo>
                    <a:cubicBezTo>
                      <a:pt x="1538" y="4706"/>
                      <a:pt x="1905" y="4506"/>
                      <a:pt x="2038" y="4048"/>
                    </a:cubicBezTo>
                    <a:cubicBezTo>
                      <a:pt x="2099" y="3804"/>
                      <a:pt x="2220" y="3561"/>
                      <a:pt x="2372" y="3348"/>
                    </a:cubicBezTo>
                    <a:cubicBezTo>
                      <a:pt x="2798" y="2710"/>
                      <a:pt x="3467" y="2224"/>
                      <a:pt x="3953" y="1646"/>
                    </a:cubicBezTo>
                    <a:cubicBezTo>
                      <a:pt x="4105" y="1433"/>
                      <a:pt x="4196" y="1190"/>
                      <a:pt x="4227" y="947"/>
                    </a:cubicBezTo>
                    <a:cubicBezTo>
                      <a:pt x="4227" y="765"/>
                      <a:pt x="4166" y="582"/>
                      <a:pt x="4075" y="430"/>
                    </a:cubicBezTo>
                    <a:cubicBezTo>
                      <a:pt x="4014" y="400"/>
                      <a:pt x="3983" y="339"/>
                      <a:pt x="3923" y="278"/>
                    </a:cubicBezTo>
                    <a:cubicBezTo>
                      <a:pt x="3892" y="248"/>
                      <a:pt x="3831" y="218"/>
                      <a:pt x="3801" y="187"/>
                    </a:cubicBezTo>
                    <a:cubicBezTo>
                      <a:pt x="3679" y="96"/>
                      <a:pt x="3558" y="66"/>
                      <a:pt x="3436" y="35"/>
                    </a:cubicBezTo>
                    <a:cubicBezTo>
                      <a:pt x="3359" y="12"/>
                      <a:pt x="3279" y="1"/>
                      <a:pt x="3200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7636;p74"/>
              <p:cNvSpPr/>
              <p:nvPr/>
            </p:nvSpPr>
            <p:spPr>
              <a:xfrm>
                <a:off x="374875" y="913750"/>
                <a:ext cx="97825" cy="60250"/>
              </a:xfrm>
              <a:custGeom>
                <a:avLst/>
                <a:gdLst/>
                <a:ahLst/>
                <a:cxnLst/>
                <a:rect l="l" t="t" r="r" b="b"/>
                <a:pathLst>
                  <a:path w="3913" h="2410" extrusionOk="0">
                    <a:moveTo>
                      <a:pt x="1393" y="1"/>
                    </a:moveTo>
                    <a:cubicBezTo>
                      <a:pt x="644" y="1"/>
                      <a:pt x="0" y="969"/>
                      <a:pt x="700" y="1669"/>
                    </a:cubicBezTo>
                    <a:cubicBezTo>
                      <a:pt x="1156" y="2034"/>
                      <a:pt x="1703" y="2277"/>
                      <a:pt x="2281" y="2368"/>
                    </a:cubicBezTo>
                    <a:cubicBezTo>
                      <a:pt x="2385" y="2396"/>
                      <a:pt x="2483" y="2409"/>
                      <a:pt x="2576" y="2409"/>
                    </a:cubicBezTo>
                    <a:cubicBezTo>
                      <a:pt x="3596" y="2409"/>
                      <a:pt x="3912" y="851"/>
                      <a:pt x="2798" y="545"/>
                    </a:cubicBezTo>
                    <a:cubicBezTo>
                      <a:pt x="2615" y="484"/>
                      <a:pt x="2433" y="454"/>
                      <a:pt x="2281" y="393"/>
                    </a:cubicBezTo>
                    <a:lnTo>
                      <a:pt x="2129" y="332"/>
                    </a:lnTo>
                    <a:cubicBezTo>
                      <a:pt x="2099" y="332"/>
                      <a:pt x="2068" y="302"/>
                      <a:pt x="2068" y="302"/>
                    </a:cubicBezTo>
                    <a:cubicBezTo>
                      <a:pt x="1856" y="90"/>
                      <a:pt x="1620" y="1"/>
                      <a:pt x="139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7637;p74"/>
              <p:cNvSpPr/>
              <p:nvPr/>
            </p:nvSpPr>
            <p:spPr>
              <a:xfrm>
                <a:off x="588450" y="905125"/>
                <a:ext cx="76200" cy="64450"/>
              </a:xfrm>
              <a:custGeom>
                <a:avLst/>
                <a:gdLst/>
                <a:ahLst/>
                <a:cxnLst/>
                <a:rect l="l" t="t" r="r" b="b"/>
                <a:pathLst>
                  <a:path w="3048" h="2578" extrusionOk="0">
                    <a:moveTo>
                      <a:pt x="1331" y="0"/>
                    </a:moveTo>
                    <a:cubicBezTo>
                      <a:pt x="398" y="0"/>
                      <a:pt x="0" y="1357"/>
                      <a:pt x="972" y="1802"/>
                    </a:cubicBezTo>
                    <a:lnTo>
                      <a:pt x="1002" y="1832"/>
                    </a:lnTo>
                    <a:cubicBezTo>
                      <a:pt x="1002" y="1832"/>
                      <a:pt x="1002" y="1893"/>
                      <a:pt x="1033" y="1893"/>
                    </a:cubicBezTo>
                    <a:cubicBezTo>
                      <a:pt x="1165" y="2372"/>
                      <a:pt x="1528" y="2578"/>
                      <a:pt x="1898" y="2578"/>
                    </a:cubicBezTo>
                    <a:cubicBezTo>
                      <a:pt x="2465" y="2578"/>
                      <a:pt x="3047" y="2094"/>
                      <a:pt x="2826" y="1376"/>
                    </a:cubicBezTo>
                    <a:lnTo>
                      <a:pt x="2857" y="1376"/>
                    </a:lnTo>
                    <a:cubicBezTo>
                      <a:pt x="2674" y="768"/>
                      <a:pt x="2188" y="251"/>
                      <a:pt x="1610" y="39"/>
                    </a:cubicBezTo>
                    <a:cubicBezTo>
                      <a:pt x="1513" y="12"/>
                      <a:pt x="1420" y="0"/>
                      <a:pt x="1331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7638;p74"/>
              <p:cNvSpPr/>
              <p:nvPr/>
            </p:nvSpPr>
            <p:spPr>
              <a:xfrm>
                <a:off x="1077800" y="905100"/>
                <a:ext cx="68150" cy="64475"/>
              </a:xfrm>
              <a:custGeom>
                <a:avLst/>
                <a:gdLst/>
                <a:ahLst/>
                <a:cxnLst/>
                <a:rect l="l" t="t" r="r" b="b"/>
                <a:pathLst>
                  <a:path w="2726" h="2579" extrusionOk="0">
                    <a:moveTo>
                      <a:pt x="1008" y="0"/>
                    </a:moveTo>
                    <a:cubicBezTo>
                      <a:pt x="592" y="0"/>
                      <a:pt x="222" y="282"/>
                      <a:pt x="122" y="708"/>
                    </a:cubicBezTo>
                    <a:cubicBezTo>
                      <a:pt x="0" y="1134"/>
                      <a:pt x="213" y="1620"/>
                      <a:pt x="639" y="1803"/>
                    </a:cubicBezTo>
                    <a:cubicBezTo>
                      <a:pt x="639" y="1803"/>
                      <a:pt x="669" y="1833"/>
                      <a:pt x="669" y="1833"/>
                    </a:cubicBezTo>
                    <a:lnTo>
                      <a:pt x="699" y="1894"/>
                    </a:lnTo>
                    <a:cubicBezTo>
                      <a:pt x="843" y="2373"/>
                      <a:pt x="1209" y="2579"/>
                      <a:pt x="1580" y="2579"/>
                    </a:cubicBezTo>
                    <a:cubicBezTo>
                      <a:pt x="2148" y="2579"/>
                      <a:pt x="2726" y="2095"/>
                      <a:pt x="2523" y="1377"/>
                    </a:cubicBezTo>
                    <a:cubicBezTo>
                      <a:pt x="2341" y="769"/>
                      <a:pt x="1885" y="252"/>
                      <a:pt x="1277" y="40"/>
                    </a:cubicBezTo>
                    <a:cubicBezTo>
                      <a:pt x="1187" y="13"/>
                      <a:pt x="1096" y="0"/>
                      <a:pt x="1008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7639;p74"/>
              <p:cNvSpPr/>
              <p:nvPr/>
            </p:nvSpPr>
            <p:spPr>
              <a:xfrm>
                <a:off x="676575" y="872050"/>
                <a:ext cx="77900" cy="77225"/>
              </a:xfrm>
              <a:custGeom>
                <a:avLst/>
                <a:gdLst/>
                <a:ahLst/>
                <a:cxnLst/>
                <a:rect l="l" t="t" r="r" b="b"/>
                <a:pathLst>
                  <a:path w="3116" h="3089" extrusionOk="0">
                    <a:moveTo>
                      <a:pt x="1819" y="0"/>
                    </a:moveTo>
                    <a:cubicBezTo>
                      <a:pt x="1526" y="0"/>
                      <a:pt x="1232" y="141"/>
                      <a:pt x="1034" y="480"/>
                    </a:cubicBezTo>
                    <a:cubicBezTo>
                      <a:pt x="821" y="906"/>
                      <a:pt x="578" y="1301"/>
                      <a:pt x="274" y="1666"/>
                    </a:cubicBezTo>
                    <a:cubicBezTo>
                      <a:pt x="0" y="2122"/>
                      <a:pt x="152" y="2699"/>
                      <a:pt x="608" y="2973"/>
                    </a:cubicBezTo>
                    <a:cubicBezTo>
                      <a:pt x="756" y="3051"/>
                      <a:pt x="916" y="3089"/>
                      <a:pt x="1075" y="3089"/>
                    </a:cubicBezTo>
                    <a:cubicBezTo>
                      <a:pt x="1406" y="3089"/>
                      <a:pt x="1730" y="2926"/>
                      <a:pt x="1915" y="2638"/>
                    </a:cubicBezTo>
                    <a:cubicBezTo>
                      <a:pt x="2189" y="2243"/>
                      <a:pt x="2462" y="1878"/>
                      <a:pt x="2675" y="1453"/>
                    </a:cubicBezTo>
                    <a:cubicBezTo>
                      <a:pt x="3116" y="698"/>
                      <a:pt x="2470" y="0"/>
                      <a:pt x="1819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7640;p74"/>
              <p:cNvSpPr/>
              <p:nvPr/>
            </p:nvSpPr>
            <p:spPr>
              <a:xfrm>
                <a:off x="611975" y="810125"/>
                <a:ext cx="80325" cy="55200"/>
              </a:xfrm>
              <a:custGeom>
                <a:avLst/>
                <a:gdLst/>
                <a:ahLst/>
                <a:cxnLst/>
                <a:rect l="l" t="t" r="r" b="b"/>
                <a:pathLst>
                  <a:path w="3213" h="2208" extrusionOk="0">
                    <a:moveTo>
                      <a:pt x="1039" y="0"/>
                    </a:moveTo>
                    <a:cubicBezTo>
                      <a:pt x="622" y="0"/>
                      <a:pt x="253" y="282"/>
                      <a:pt x="153" y="708"/>
                    </a:cubicBezTo>
                    <a:cubicBezTo>
                      <a:pt x="1" y="1194"/>
                      <a:pt x="305" y="1711"/>
                      <a:pt x="791" y="1863"/>
                    </a:cubicBezTo>
                    <a:cubicBezTo>
                      <a:pt x="1065" y="1954"/>
                      <a:pt x="1308" y="2076"/>
                      <a:pt x="1581" y="2167"/>
                    </a:cubicBezTo>
                    <a:cubicBezTo>
                      <a:pt x="1683" y="2195"/>
                      <a:pt x="1779" y="2208"/>
                      <a:pt x="1870" y="2208"/>
                    </a:cubicBezTo>
                    <a:cubicBezTo>
                      <a:pt x="2871" y="2208"/>
                      <a:pt x="3212" y="650"/>
                      <a:pt x="2098" y="343"/>
                    </a:cubicBezTo>
                    <a:cubicBezTo>
                      <a:pt x="1824" y="252"/>
                      <a:pt x="1581" y="130"/>
                      <a:pt x="1308" y="39"/>
                    </a:cubicBezTo>
                    <a:cubicBezTo>
                      <a:pt x="1217" y="13"/>
                      <a:pt x="1127" y="0"/>
                      <a:pt x="1039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7641;p74"/>
              <p:cNvSpPr/>
              <p:nvPr/>
            </p:nvSpPr>
            <p:spPr>
              <a:xfrm>
                <a:off x="565175" y="707425"/>
                <a:ext cx="94675" cy="50675"/>
              </a:xfrm>
              <a:custGeom>
                <a:avLst/>
                <a:gdLst/>
                <a:ahLst/>
                <a:cxnLst/>
                <a:rect l="l" t="t" r="r" b="b"/>
                <a:pathLst>
                  <a:path w="3787" h="2027" extrusionOk="0">
                    <a:moveTo>
                      <a:pt x="2173" y="1"/>
                    </a:moveTo>
                    <a:cubicBezTo>
                      <a:pt x="1698" y="1"/>
                      <a:pt x="1223" y="62"/>
                      <a:pt x="748" y="165"/>
                    </a:cubicBezTo>
                    <a:cubicBezTo>
                      <a:pt x="353" y="257"/>
                      <a:pt x="110" y="591"/>
                      <a:pt x="79" y="986"/>
                    </a:cubicBezTo>
                    <a:cubicBezTo>
                      <a:pt x="1" y="1563"/>
                      <a:pt x="442" y="2026"/>
                      <a:pt x="974" y="2026"/>
                    </a:cubicBezTo>
                    <a:cubicBezTo>
                      <a:pt x="1059" y="2026"/>
                      <a:pt x="1146" y="2014"/>
                      <a:pt x="1234" y="1989"/>
                    </a:cubicBezTo>
                    <a:cubicBezTo>
                      <a:pt x="1588" y="1930"/>
                      <a:pt x="1941" y="1897"/>
                      <a:pt x="2286" y="1897"/>
                    </a:cubicBezTo>
                    <a:cubicBezTo>
                      <a:pt x="2475" y="1897"/>
                      <a:pt x="2662" y="1907"/>
                      <a:pt x="2845" y="1928"/>
                    </a:cubicBezTo>
                    <a:cubicBezTo>
                      <a:pt x="2862" y="1929"/>
                      <a:pt x="2878" y="1930"/>
                      <a:pt x="2894" y="1930"/>
                    </a:cubicBezTo>
                    <a:cubicBezTo>
                      <a:pt x="3389" y="1930"/>
                      <a:pt x="3787" y="1486"/>
                      <a:pt x="3757" y="986"/>
                    </a:cubicBezTo>
                    <a:cubicBezTo>
                      <a:pt x="3787" y="486"/>
                      <a:pt x="3389" y="42"/>
                      <a:pt x="2894" y="42"/>
                    </a:cubicBezTo>
                    <a:cubicBezTo>
                      <a:pt x="2878" y="42"/>
                      <a:pt x="2862" y="43"/>
                      <a:pt x="2845" y="44"/>
                    </a:cubicBezTo>
                    <a:cubicBezTo>
                      <a:pt x="2621" y="15"/>
                      <a:pt x="2397" y="1"/>
                      <a:pt x="217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7642;p74"/>
              <p:cNvSpPr/>
              <p:nvPr/>
            </p:nvSpPr>
            <p:spPr>
              <a:xfrm>
                <a:off x="395400" y="482825"/>
                <a:ext cx="65375" cy="15950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638" extrusionOk="0">
                    <a:moveTo>
                      <a:pt x="1" y="0"/>
                    </a:moveTo>
                    <a:cubicBezTo>
                      <a:pt x="457" y="304"/>
                      <a:pt x="943" y="517"/>
                      <a:pt x="1460" y="608"/>
                    </a:cubicBezTo>
                    <a:cubicBezTo>
                      <a:pt x="1538" y="628"/>
                      <a:pt x="1617" y="637"/>
                      <a:pt x="1695" y="637"/>
                    </a:cubicBezTo>
                    <a:cubicBezTo>
                      <a:pt x="2103" y="637"/>
                      <a:pt x="2487" y="383"/>
                      <a:pt x="2615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8" name="Google Shape;7390;p74"/>
            <p:cNvSpPr/>
            <p:nvPr/>
          </p:nvSpPr>
          <p:spPr>
            <a:xfrm>
              <a:off x="-74" y="-1"/>
              <a:ext cx="5012" cy="2292"/>
            </a:xfrm>
            <a:custGeom>
              <a:avLst/>
              <a:gdLst/>
              <a:ahLst/>
              <a:cxnLst/>
              <a:rect l="l" t="t" r="r" b="b"/>
              <a:pathLst>
                <a:path w="66561" h="26379" extrusionOk="0">
                  <a:moveTo>
                    <a:pt x="9847" y="1729"/>
                  </a:moveTo>
                  <a:lnTo>
                    <a:pt x="9847" y="7686"/>
                  </a:lnTo>
                  <a:lnTo>
                    <a:pt x="3866" y="7686"/>
                  </a:lnTo>
                  <a:lnTo>
                    <a:pt x="3866" y="1729"/>
                  </a:lnTo>
                  <a:close/>
                  <a:moveTo>
                    <a:pt x="16987" y="1729"/>
                  </a:moveTo>
                  <a:lnTo>
                    <a:pt x="16987" y="7709"/>
                  </a:lnTo>
                  <a:lnTo>
                    <a:pt x="10984" y="7709"/>
                  </a:lnTo>
                  <a:lnTo>
                    <a:pt x="10984" y="1729"/>
                  </a:lnTo>
                  <a:close/>
                  <a:moveTo>
                    <a:pt x="24127" y="1729"/>
                  </a:moveTo>
                  <a:lnTo>
                    <a:pt x="24127" y="7709"/>
                  </a:lnTo>
                  <a:lnTo>
                    <a:pt x="18124" y="7709"/>
                  </a:lnTo>
                  <a:lnTo>
                    <a:pt x="18124" y="1729"/>
                  </a:lnTo>
                  <a:close/>
                  <a:moveTo>
                    <a:pt x="31245" y="1729"/>
                  </a:moveTo>
                  <a:lnTo>
                    <a:pt x="31245" y="7709"/>
                  </a:lnTo>
                  <a:lnTo>
                    <a:pt x="25264" y="7709"/>
                  </a:lnTo>
                  <a:lnTo>
                    <a:pt x="25264" y="1729"/>
                  </a:lnTo>
                  <a:close/>
                  <a:moveTo>
                    <a:pt x="38385" y="1729"/>
                  </a:moveTo>
                  <a:lnTo>
                    <a:pt x="38385" y="7709"/>
                  </a:lnTo>
                  <a:lnTo>
                    <a:pt x="32382" y="7709"/>
                  </a:lnTo>
                  <a:lnTo>
                    <a:pt x="32382" y="1729"/>
                  </a:lnTo>
                  <a:close/>
                  <a:moveTo>
                    <a:pt x="45503" y="1729"/>
                  </a:moveTo>
                  <a:lnTo>
                    <a:pt x="45503" y="7709"/>
                  </a:lnTo>
                  <a:lnTo>
                    <a:pt x="39522" y="7709"/>
                  </a:lnTo>
                  <a:lnTo>
                    <a:pt x="39522" y="1729"/>
                  </a:lnTo>
                  <a:close/>
                  <a:moveTo>
                    <a:pt x="52643" y="1729"/>
                  </a:moveTo>
                  <a:lnTo>
                    <a:pt x="52643" y="7709"/>
                  </a:lnTo>
                  <a:lnTo>
                    <a:pt x="46640" y="7709"/>
                  </a:lnTo>
                  <a:lnTo>
                    <a:pt x="46640" y="1729"/>
                  </a:lnTo>
                  <a:close/>
                  <a:moveTo>
                    <a:pt x="59761" y="1729"/>
                  </a:moveTo>
                  <a:lnTo>
                    <a:pt x="59761" y="7709"/>
                  </a:lnTo>
                  <a:lnTo>
                    <a:pt x="53780" y="7709"/>
                  </a:lnTo>
                  <a:lnTo>
                    <a:pt x="53780" y="1729"/>
                  </a:lnTo>
                  <a:close/>
                  <a:moveTo>
                    <a:pt x="9847" y="8823"/>
                  </a:moveTo>
                  <a:lnTo>
                    <a:pt x="9847" y="14804"/>
                  </a:lnTo>
                  <a:lnTo>
                    <a:pt x="3866" y="14804"/>
                  </a:lnTo>
                  <a:lnTo>
                    <a:pt x="3866" y="8823"/>
                  </a:lnTo>
                  <a:close/>
                  <a:moveTo>
                    <a:pt x="16987" y="8846"/>
                  </a:moveTo>
                  <a:lnTo>
                    <a:pt x="16987" y="14804"/>
                  </a:lnTo>
                  <a:lnTo>
                    <a:pt x="10984" y="14804"/>
                  </a:lnTo>
                  <a:lnTo>
                    <a:pt x="10984" y="8846"/>
                  </a:lnTo>
                  <a:close/>
                  <a:moveTo>
                    <a:pt x="24127" y="8846"/>
                  </a:moveTo>
                  <a:lnTo>
                    <a:pt x="24127" y="14804"/>
                  </a:lnTo>
                  <a:lnTo>
                    <a:pt x="18124" y="14804"/>
                  </a:lnTo>
                  <a:lnTo>
                    <a:pt x="18124" y="8846"/>
                  </a:lnTo>
                  <a:close/>
                  <a:moveTo>
                    <a:pt x="9847" y="15941"/>
                  </a:moveTo>
                  <a:lnTo>
                    <a:pt x="9847" y="21922"/>
                  </a:lnTo>
                  <a:lnTo>
                    <a:pt x="3866" y="21922"/>
                  </a:lnTo>
                  <a:lnTo>
                    <a:pt x="3866" y="15941"/>
                  </a:lnTo>
                  <a:close/>
                  <a:moveTo>
                    <a:pt x="16987" y="15941"/>
                  </a:moveTo>
                  <a:lnTo>
                    <a:pt x="16987" y="21922"/>
                  </a:lnTo>
                  <a:lnTo>
                    <a:pt x="10984" y="21922"/>
                  </a:lnTo>
                  <a:lnTo>
                    <a:pt x="10984" y="15941"/>
                  </a:lnTo>
                  <a:close/>
                  <a:moveTo>
                    <a:pt x="2729" y="0"/>
                  </a:moveTo>
                  <a:lnTo>
                    <a:pt x="2729" y="569"/>
                  </a:lnTo>
                  <a:lnTo>
                    <a:pt x="0" y="569"/>
                  </a:lnTo>
                  <a:lnTo>
                    <a:pt x="0" y="1706"/>
                  </a:lnTo>
                  <a:lnTo>
                    <a:pt x="2729" y="1706"/>
                  </a:lnTo>
                  <a:lnTo>
                    <a:pt x="2729" y="7664"/>
                  </a:lnTo>
                  <a:lnTo>
                    <a:pt x="0" y="7664"/>
                  </a:lnTo>
                  <a:lnTo>
                    <a:pt x="0" y="8801"/>
                  </a:lnTo>
                  <a:lnTo>
                    <a:pt x="2729" y="8801"/>
                  </a:lnTo>
                  <a:lnTo>
                    <a:pt x="2729" y="14781"/>
                  </a:lnTo>
                  <a:lnTo>
                    <a:pt x="0" y="14781"/>
                  </a:lnTo>
                  <a:lnTo>
                    <a:pt x="0" y="15918"/>
                  </a:lnTo>
                  <a:lnTo>
                    <a:pt x="2729" y="15918"/>
                  </a:lnTo>
                  <a:lnTo>
                    <a:pt x="2729" y="21899"/>
                  </a:lnTo>
                  <a:lnTo>
                    <a:pt x="0" y="21899"/>
                  </a:lnTo>
                  <a:lnTo>
                    <a:pt x="0" y="23036"/>
                  </a:lnTo>
                  <a:lnTo>
                    <a:pt x="2729" y="23036"/>
                  </a:lnTo>
                  <a:lnTo>
                    <a:pt x="2729" y="25219"/>
                  </a:lnTo>
                  <a:cubicBezTo>
                    <a:pt x="3116" y="25310"/>
                    <a:pt x="3480" y="25401"/>
                    <a:pt x="3866" y="25492"/>
                  </a:cubicBezTo>
                  <a:lnTo>
                    <a:pt x="3866" y="23036"/>
                  </a:lnTo>
                  <a:lnTo>
                    <a:pt x="9847" y="23036"/>
                  </a:lnTo>
                  <a:lnTo>
                    <a:pt x="9847" y="26356"/>
                  </a:lnTo>
                  <a:cubicBezTo>
                    <a:pt x="10233" y="26356"/>
                    <a:pt x="10620" y="26379"/>
                    <a:pt x="10984" y="26379"/>
                  </a:cubicBezTo>
                  <a:lnTo>
                    <a:pt x="10984" y="23059"/>
                  </a:lnTo>
                  <a:lnTo>
                    <a:pt x="16987" y="23059"/>
                  </a:lnTo>
                  <a:lnTo>
                    <a:pt x="16987" y="25537"/>
                  </a:lnTo>
                  <a:cubicBezTo>
                    <a:pt x="17374" y="25424"/>
                    <a:pt x="17760" y="25310"/>
                    <a:pt x="18124" y="25151"/>
                  </a:cubicBezTo>
                  <a:lnTo>
                    <a:pt x="18124" y="23059"/>
                  </a:lnTo>
                  <a:lnTo>
                    <a:pt x="22172" y="23059"/>
                  </a:lnTo>
                  <a:cubicBezTo>
                    <a:pt x="22718" y="22718"/>
                    <a:pt x="23218" y="22331"/>
                    <a:pt x="23695" y="21922"/>
                  </a:cubicBezTo>
                  <a:lnTo>
                    <a:pt x="18124" y="21922"/>
                  </a:lnTo>
                  <a:lnTo>
                    <a:pt x="18124" y="15941"/>
                  </a:lnTo>
                  <a:lnTo>
                    <a:pt x="24127" y="15941"/>
                  </a:lnTo>
                  <a:lnTo>
                    <a:pt x="24127" y="21581"/>
                  </a:lnTo>
                  <a:cubicBezTo>
                    <a:pt x="24491" y="21262"/>
                    <a:pt x="24878" y="20921"/>
                    <a:pt x="25264" y="20557"/>
                  </a:cubicBezTo>
                  <a:lnTo>
                    <a:pt x="25264" y="15941"/>
                  </a:lnTo>
                  <a:lnTo>
                    <a:pt x="29335" y="15941"/>
                  </a:lnTo>
                  <a:cubicBezTo>
                    <a:pt x="29631" y="15600"/>
                    <a:pt x="29903" y="15191"/>
                    <a:pt x="30199" y="14804"/>
                  </a:cubicBezTo>
                  <a:lnTo>
                    <a:pt x="25264" y="14804"/>
                  </a:lnTo>
                  <a:lnTo>
                    <a:pt x="25264" y="8823"/>
                  </a:lnTo>
                  <a:lnTo>
                    <a:pt x="31245" y="8823"/>
                  </a:lnTo>
                  <a:lnTo>
                    <a:pt x="31245" y="13485"/>
                  </a:lnTo>
                  <a:cubicBezTo>
                    <a:pt x="31609" y="13076"/>
                    <a:pt x="31973" y="12712"/>
                    <a:pt x="32382" y="12394"/>
                  </a:cubicBezTo>
                  <a:lnTo>
                    <a:pt x="32382" y="8823"/>
                  </a:lnTo>
                  <a:lnTo>
                    <a:pt x="38385" y="8823"/>
                  </a:lnTo>
                  <a:lnTo>
                    <a:pt x="38385" y="10097"/>
                  </a:lnTo>
                  <a:cubicBezTo>
                    <a:pt x="38749" y="10074"/>
                    <a:pt x="39136" y="10029"/>
                    <a:pt x="39522" y="10029"/>
                  </a:cubicBezTo>
                  <a:lnTo>
                    <a:pt x="39522" y="8823"/>
                  </a:lnTo>
                  <a:lnTo>
                    <a:pt x="45503" y="8823"/>
                  </a:lnTo>
                  <a:lnTo>
                    <a:pt x="45503" y="10438"/>
                  </a:lnTo>
                  <a:cubicBezTo>
                    <a:pt x="45890" y="10483"/>
                    <a:pt x="46253" y="10506"/>
                    <a:pt x="46640" y="10552"/>
                  </a:cubicBezTo>
                  <a:lnTo>
                    <a:pt x="46640" y="8846"/>
                  </a:lnTo>
                  <a:lnTo>
                    <a:pt x="52643" y="8846"/>
                  </a:lnTo>
                  <a:lnTo>
                    <a:pt x="52643" y="10688"/>
                  </a:lnTo>
                  <a:cubicBezTo>
                    <a:pt x="53007" y="10665"/>
                    <a:pt x="53348" y="10620"/>
                    <a:pt x="53780" y="10552"/>
                  </a:cubicBezTo>
                  <a:lnTo>
                    <a:pt x="53780" y="8846"/>
                  </a:lnTo>
                  <a:lnTo>
                    <a:pt x="58965" y="8846"/>
                  </a:lnTo>
                  <a:cubicBezTo>
                    <a:pt x="59647" y="8460"/>
                    <a:pt x="60284" y="8028"/>
                    <a:pt x="60898" y="7550"/>
                  </a:cubicBezTo>
                  <a:lnTo>
                    <a:pt x="60898" y="1706"/>
                  </a:lnTo>
                  <a:lnTo>
                    <a:pt x="65901" y="1706"/>
                  </a:lnTo>
                  <a:cubicBezTo>
                    <a:pt x="66128" y="1342"/>
                    <a:pt x="66356" y="955"/>
                    <a:pt x="66560" y="569"/>
                  </a:cubicBezTo>
                  <a:lnTo>
                    <a:pt x="60898" y="569"/>
                  </a:lnTo>
                  <a:lnTo>
                    <a:pt x="60898" y="0"/>
                  </a:lnTo>
                  <a:lnTo>
                    <a:pt x="59761" y="0"/>
                  </a:lnTo>
                  <a:lnTo>
                    <a:pt x="59761" y="569"/>
                  </a:lnTo>
                  <a:lnTo>
                    <a:pt x="53780" y="569"/>
                  </a:lnTo>
                  <a:lnTo>
                    <a:pt x="53780" y="0"/>
                  </a:lnTo>
                  <a:lnTo>
                    <a:pt x="52643" y="0"/>
                  </a:lnTo>
                  <a:lnTo>
                    <a:pt x="52643" y="569"/>
                  </a:lnTo>
                  <a:lnTo>
                    <a:pt x="46640" y="569"/>
                  </a:lnTo>
                  <a:lnTo>
                    <a:pt x="46640" y="0"/>
                  </a:lnTo>
                  <a:lnTo>
                    <a:pt x="45503" y="0"/>
                  </a:lnTo>
                  <a:lnTo>
                    <a:pt x="45503" y="569"/>
                  </a:lnTo>
                  <a:lnTo>
                    <a:pt x="39522" y="569"/>
                  </a:lnTo>
                  <a:lnTo>
                    <a:pt x="39522" y="0"/>
                  </a:lnTo>
                  <a:lnTo>
                    <a:pt x="38385" y="0"/>
                  </a:lnTo>
                  <a:lnTo>
                    <a:pt x="38385" y="569"/>
                  </a:lnTo>
                  <a:lnTo>
                    <a:pt x="32382" y="569"/>
                  </a:lnTo>
                  <a:lnTo>
                    <a:pt x="32382" y="0"/>
                  </a:lnTo>
                  <a:lnTo>
                    <a:pt x="31245" y="0"/>
                  </a:lnTo>
                  <a:lnTo>
                    <a:pt x="31245" y="569"/>
                  </a:lnTo>
                  <a:lnTo>
                    <a:pt x="25264" y="569"/>
                  </a:lnTo>
                  <a:lnTo>
                    <a:pt x="25264" y="0"/>
                  </a:lnTo>
                  <a:lnTo>
                    <a:pt x="24127" y="0"/>
                  </a:lnTo>
                  <a:lnTo>
                    <a:pt x="24127" y="569"/>
                  </a:lnTo>
                  <a:lnTo>
                    <a:pt x="18124" y="569"/>
                  </a:lnTo>
                  <a:lnTo>
                    <a:pt x="18124" y="0"/>
                  </a:lnTo>
                  <a:lnTo>
                    <a:pt x="16987" y="0"/>
                  </a:lnTo>
                  <a:lnTo>
                    <a:pt x="16987" y="569"/>
                  </a:lnTo>
                  <a:lnTo>
                    <a:pt x="10984" y="569"/>
                  </a:lnTo>
                  <a:lnTo>
                    <a:pt x="10984" y="0"/>
                  </a:lnTo>
                  <a:lnTo>
                    <a:pt x="9847" y="0"/>
                  </a:lnTo>
                  <a:lnTo>
                    <a:pt x="9847" y="569"/>
                  </a:lnTo>
                  <a:lnTo>
                    <a:pt x="3866" y="569"/>
                  </a:lnTo>
                  <a:lnTo>
                    <a:pt x="3866" y="0"/>
                  </a:ln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16136" y="7795"/>
              <a:ext cx="2293" cy="2691"/>
              <a:chOff x="12295" y="6652"/>
              <a:chExt cx="1810" cy="2060"/>
            </a:xfrm>
          </p:grpSpPr>
          <p:grpSp>
            <p:nvGrpSpPr>
              <p:cNvPr id="7704" name="Google Shape;7704;p74"/>
              <p:cNvGrpSpPr/>
              <p:nvPr/>
            </p:nvGrpSpPr>
            <p:grpSpPr>
              <a:xfrm>
                <a:off x="12399" y="6782"/>
                <a:ext cx="1706" cy="1930"/>
                <a:chOff x="2543201" y="3115925"/>
                <a:chExt cx="564102" cy="637766"/>
              </a:xfrm>
              <a:solidFill>
                <a:srgbClr val="FFB677"/>
              </a:solidFill>
            </p:grpSpPr>
            <p:sp>
              <p:nvSpPr>
                <p:cNvPr id="7705" name="Google Shape;7705;p74"/>
                <p:cNvSpPr/>
                <p:nvPr/>
              </p:nvSpPr>
              <p:spPr>
                <a:xfrm>
                  <a:off x="2543201" y="3216930"/>
                  <a:ext cx="179745" cy="153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6" h="2241" extrusionOk="0">
                      <a:moveTo>
                        <a:pt x="1488" y="0"/>
                      </a:moveTo>
                      <a:cubicBezTo>
                        <a:pt x="1213" y="0"/>
                        <a:pt x="933" y="102"/>
                        <a:pt x="705" y="330"/>
                      </a:cubicBezTo>
                      <a:cubicBezTo>
                        <a:pt x="1" y="1035"/>
                        <a:pt x="501" y="2240"/>
                        <a:pt x="1501" y="2240"/>
                      </a:cubicBezTo>
                      <a:cubicBezTo>
                        <a:pt x="2115" y="2240"/>
                        <a:pt x="2616" y="1740"/>
                        <a:pt x="2616" y="1126"/>
                      </a:cubicBezTo>
                      <a:cubicBezTo>
                        <a:pt x="2616" y="448"/>
                        <a:pt x="2063" y="0"/>
                        <a:pt x="148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 w="3810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06" name="Google Shape;7706;p74"/>
                <p:cNvSpPr/>
                <p:nvPr/>
              </p:nvSpPr>
              <p:spPr>
                <a:xfrm>
                  <a:off x="2927558" y="3455218"/>
                  <a:ext cx="179745" cy="1539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6" h="2240" extrusionOk="0">
                      <a:moveTo>
                        <a:pt x="1501" y="0"/>
                      </a:moveTo>
                      <a:cubicBezTo>
                        <a:pt x="501" y="0"/>
                        <a:pt x="1" y="1205"/>
                        <a:pt x="705" y="1910"/>
                      </a:cubicBezTo>
                      <a:cubicBezTo>
                        <a:pt x="933" y="2138"/>
                        <a:pt x="1213" y="2240"/>
                        <a:pt x="1488" y="2240"/>
                      </a:cubicBezTo>
                      <a:cubicBezTo>
                        <a:pt x="2063" y="2240"/>
                        <a:pt x="2616" y="1792"/>
                        <a:pt x="2616" y="1114"/>
                      </a:cubicBezTo>
                      <a:cubicBezTo>
                        <a:pt x="2616" y="500"/>
                        <a:pt x="2115" y="0"/>
                        <a:pt x="150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 w="3810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07" name="Google Shape;7707;p74"/>
                <p:cNvSpPr/>
                <p:nvPr/>
              </p:nvSpPr>
              <p:spPr>
                <a:xfrm>
                  <a:off x="2643173" y="3115925"/>
                  <a:ext cx="384432" cy="637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5" h="9282" extrusionOk="0">
                      <a:moveTo>
                        <a:pt x="4336" y="1"/>
                      </a:moveTo>
                      <a:cubicBezTo>
                        <a:pt x="3909" y="1"/>
                        <a:pt x="3507" y="256"/>
                        <a:pt x="3321" y="663"/>
                      </a:cubicBezTo>
                      <a:lnTo>
                        <a:pt x="228" y="7758"/>
                      </a:lnTo>
                      <a:cubicBezTo>
                        <a:pt x="1" y="8304"/>
                        <a:pt x="251" y="8940"/>
                        <a:pt x="797" y="9190"/>
                      </a:cubicBezTo>
                      <a:cubicBezTo>
                        <a:pt x="933" y="9259"/>
                        <a:pt x="1092" y="9281"/>
                        <a:pt x="1252" y="9281"/>
                      </a:cubicBezTo>
                      <a:cubicBezTo>
                        <a:pt x="1684" y="9281"/>
                        <a:pt x="2070" y="9031"/>
                        <a:pt x="2252" y="8622"/>
                      </a:cubicBezTo>
                      <a:lnTo>
                        <a:pt x="5345" y="1550"/>
                      </a:lnTo>
                      <a:cubicBezTo>
                        <a:pt x="5595" y="981"/>
                        <a:pt x="5322" y="345"/>
                        <a:pt x="4776" y="94"/>
                      </a:cubicBezTo>
                      <a:cubicBezTo>
                        <a:pt x="4632" y="31"/>
                        <a:pt x="4482" y="1"/>
                        <a:pt x="433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 w="3810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" name="Google Shape;7708;p74"/>
              <p:cNvSpPr/>
              <p:nvPr/>
            </p:nvSpPr>
            <p:spPr>
              <a:xfrm>
                <a:off x="12295" y="6958"/>
                <a:ext cx="544" cy="466"/>
              </a:xfrm>
              <a:custGeom>
                <a:avLst/>
                <a:gdLst/>
                <a:ahLst/>
                <a:cxnLst/>
                <a:rect l="l" t="t" r="r" b="b"/>
                <a:pathLst>
                  <a:path w="2616" h="2241" extrusionOk="0">
                    <a:moveTo>
                      <a:pt x="1488" y="0"/>
                    </a:moveTo>
                    <a:cubicBezTo>
                      <a:pt x="1213" y="0"/>
                      <a:pt x="933" y="102"/>
                      <a:pt x="705" y="330"/>
                    </a:cubicBezTo>
                    <a:cubicBezTo>
                      <a:pt x="1" y="1035"/>
                      <a:pt x="501" y="2240"/>
                      <a:pt x="1501" y="2240"/>
                    </a:cubicBezTo>
                    <a:cubicBezTo>
                      <a:pt x="2115" y="2240"/>
                      <a:pt x="2616" y="1740"/>
                      <a:pt x="2616" y="1126"/>
                    </a:cubicBezTo>
                    <a:cubicBezTo>
                      <a:pt x="2616" y="448"/>
                      <a:pt x="2063" y="0"/>
                      <a:pt x="1488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 w="381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" name="Google Shape;7709;p74"/>
              <p:cNvSpPr/>
              <p:nvPr/>
            </p:nvSpPr>
            <p:spPr>
              <a:xfrm>
                <a:off x="13457" y="7679"/>
                <a:ext cx="544" cy="466"/>
              </a:xfrm>
              <a:custGeom>
                <a:avLst/>
                <a:gdLst/>
                <a:ahLst/>
                <a:cxnLst/>
                <a:rect l="l" t="t" r="r" b="b"/>
                <a:pathLst>
                  <a:path w="2616" h="2240" extrusionOk="0">
                    <a:moveTo>
                      <a:pt x="1501" y="0"/>
                    </a:moveTo>
                    <a:cubicBezTo>
                      <a:pt x="501" y="0"/>
                      <a:pt x="1" y="1205"/>
                      <a:pt x="705" y="1910"/>
                    </a:cubicBezTo>
                    <a:cubicBezTo>
                      <a:pt x="933" y="2138"/>
                      <a:pt x="1213" y="2240"/>
                      <a:pt x="1488" y="2240"/>
                    </a:cubicBezTo>
                    <a:cubicBezTo>
                      <a:pt x="2063" y="2240"/>
                      <a:pt x="2616" y="1792"/>
                      <a:pt x="2616" y="1114"/>
                    </a:cubicBezTo>
                    <a:cubicBezTo>
                      <a:pt x="2616" y="500"/>
                      <a:pt x="2115" y="0"/>
                      <a:pt x="1501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 w="381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" name="Google Shape;7710;p74"/>
              <p:cNvSpPr/>
              <p:nvPr/>
            </p:nvSpPr>
            <p:spPr>
              <a:xfrm>
                <a:off x="12597" y="6652"/>
                <a:ext cx="1163" cy="1930"/>
              </a:xfrm>
              <a:custGeom>
                <a:avLst/>
                <a:gdLst/>
                <a:ahLst/>
                <a:cxnLst/>
                <a:rect l="l" t="t" r="r" b="b"/>
                <a:pathLst>
                  <a:path w="5595" h="9282" extrusionOk="0">
                    <a:moveTo>
                      <a:pt x="4336" y="1"/>
                    </a:moveTo>
                    <a:cubicBezTo>
                      <a:pt x="3909" y="1"/>
                      <a:pt x="3507" y="256"/>
                      <a:pt x="3321" y="663"/>
                    </a:cubicBezTo>
                    <a:lnTo>
                      <a:pt x="228" y="7758"/>
                    </a:lnTo>
                    <a:cubicBezTo>
                      <a:pt x="1" y="8304"/>
                      <a:pt x="251" y="8940"/>
                      <a:pt x="797" y="9190"/>
                    </a:cubicBezTo>
                    <a:cubicBezTo>
                      <a:pt x="933" y="9259"/>
                      <a:pt x="1092" y="9281"/>
                      <a:pt x="1252" y="9281"/>
                    </a:cubicBezTo>
                    <a:cubicBezTo>
                      <a:pt x="1684" y="9281"/>
                      <a:pt x="2070" y="9031"/>
                      <a:pt x="2252" y="8622"/>
                    </a:cubicBezTo>
                    <a:lnTo>
                      <a:pt x="5345" y="1550"/>
                    </a:lnTo>
                    <a:cubicBezTo>
                      <a:pt x="5595" y="981"/>
                      <a:pt x="5322" y="345"/>
                      <a:pt x="4776" y="94"/>
                    </a:cubicBezTo>
                    <a:cubicBezTo>
                      <a:pt x="4632" y="31"/>
                      <a:pt x="4482" y="1"/>
                      <a:pt x="4336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 w="381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11" name="Google Shape;7711;p74"/>
            <p:cNvGrpSpPr/>
            <p:nvPr/>
          </p:nvGrpSpPr>
          <p:grpSpPr>
            <a:xfrm>
              <a:off x="268" y="-53"/>
              <a:ext cx="3567" cy="3413"/>
              <a:chOff x="7937600" y="2632763"/>
              <a:chExt cx="960591" cy="918928"/>
            </a:xfrm>
          </p:grpSpPr>
          <p:grpSp>
            <p:nvGrpSpPr>
              <p:cNvPr id="7712" name="Google Shape;7712;p74"/>
              <p:cNvGrpSpPr/>
              <p:nvPr/>
            </p:nvGrpSpPr>
            <p:grpSpPr>
              <a:xfrm rot="-1327499">
                <a:off x="8109574" y="2851500"/>
                <a:ext cx="703525" cy="589409"/>
                <a:chOff x="7538075" y="1172525"/>
                <a:chExt cx="467150" cy="391375"/>
              </a:xfrm>
            </p:grpSpPr>
            <p:sp>
              <p:nvSpPr>
                <p:cNvPr id="7713" name="Google Shape;7713;p74"/>
                <p:cNvSpPr/>
                <p:nvPr/>
              </p:nvSpPr>
              <p:spPr>
                <a:xfrm>
                  <a:off x="7557075" y="1191525"/>
                  <a:ext cx="376175" cy="35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47" h="14226" extrusionOk="0">
                      <a:moveTo>
                        <a:pt x="11855" y="0"/>
                      </a:moveTo>
                      <a:lnTo>
                        <a:pt x="0" y="11855"/>
                      </a:lnTo>
                      <a:cubicBezTo>
                        <a:pt x="1626" y="13435"/>
                        <a:pt x="3737" y="14226"/>
                        <a:pt x="5844" y="14226"/>
                      </a:cubicBezTo>
                      <a:cubicBezTo>
                        <a:pt x="7992" y="14226"/>
                        <a:pt x="10137" y="13405"/>
                        <a:pt x="11763" y="11763"/>
                      </a:cubicBezTo>
                      <a:cubicBezTo>
                        <a:pt x="15016" y="8541"/>
                        <a:pt x="15046" y="3283"/>
                        <a:pt x="1185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14" name="Google Shape;7714;p74"/>
                <p:cNvSpPr/>
                <p:nvPr/>
              </p:nvSpPr>
              <p:spPr>
                <a:xfrm>
                  <a:off x="7538075" y="1172525"/>
                  <a:ext cx="467150" cy="39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86" h="15655" extrusionOk="0">
                      <a:moveTo>
                        <a:pt x="12554" y="1885"/>
                      </a:moveTo>
                      <a:cubicBezTo>
                        <a:pt x="14925" y="4894"/>
                        <a:pt x="14651" y="9210"/>
                        <a:pt x="11916" y="11916"/>
                      </a:cubicBezTo>
                      <a:cubicBezTo>
                        <a:pt x="10442" y="13405"/>
                        <a:pt x="8491" y="14165"/>
                        <a:pt x="6534" y="14165"/>
                      </a:cubicBezTo>
                      <a:cubicBezTo>
                        <a:pt x="4897" y="14165"/>
                        <a:pt x="3255" y="13634"/>
                        <a:pt x="1885" y="12554"/>
                      </a:cubicBezTo>
                      <a:lnTo>
                        <a:pt x="12554" y="1885"/>
                      </a:lnTo>
                      <a:close/>
                      <a:moveTo>
                        <a:pt x="12615" y="0"/>
                      </a:moveTo>
                      <a:cubicBezTo>
                        <a:pt x="12402" y="0"/>
                        <a:pt x="12220" y="61"/>
                        <a:pt x="12068" y="213"/>
                      </a:cubicBezTo>
                      <a:lnTo>
                        <a:pt x="213" y="12067"/>
                      </a:lnTo>
                      <a:cubicBezTo>
                        <a:pt x="61" y="12219"/>
                        <a:pt x="0" y="12402"/>
                        <a:pt x="0" y="12615"/>
                      </a:cubicBezTo>
                      <a:cubicBezTo>
                        <a:pt x="0" y="12827"/>
                        <a:pt x="92" y="13010"/>
                        <a:pt x="244" y="13162"/>
                      </a:cubicBezTo>
                      <a:cubicBezTo>
                        <a:pt x="1946" y="14773"/>
                        <a:pt x="4195" y="15654"/>
                        <a:pt x="6536" y="15654"/>
                      </a:cubicBezTo>
                      <a:cubicBezTo>
                        <a:pt x="6548" y="15654"/>
                        <a:pt x="6561" y="15654"/>
                        <a:pt x="6574" y="15654"/>
                      </a:cubicBezTo>
                      <a:cubicBezTo>
                        <a:pt x="14603" y="15654"/>
                        <a:pt x="18685" y="6040"/>
                        <a:pt x="13162" y="244"/>
                      </a:cubicBezTo>
                      <a:cubicBezTo>
                        <a:pt x="13010" y="92"/>
                        <a:pt x="12797" y="0"/>
                        <a:pt x="126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715" name="Google Shape;7715;p74"/>
              <p:cNvGrpSpPr/>
              <p:nvPr/>
            </p:nvGrpSpPr>
            <p:grpSpPr>
              <a:xfrm rot="-1327499">
                <a:off x="8022692" y="2743546"/>
                <a:ext cx="703525" cy="589409"/>
                <a:chOff x="7538075" y="1172525"/>
                <a:chExt cx="467150" cy="391375"/>
              </a:xfrm>
            </p:grpSpPr>
            <p:sp>
              <p:nvSpPr>
                <p:cNvPr id="7716" name="Google Shape;7716;p74"/>
                <p:cNvSpPr/>
                <p:nvPr/>
              </p:nvSpPr>
              <p:spPr>
                <a:xfrm>
                  <a:off x="7557075" y="1191525"/>
                  <a:ext cx="376175" cy="35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47" h="14226" extrusionOk="0">
                      <a:moveTo>
                        <a:pt x="11855" y="0"/>
                      </a:moveTo>
                      <a:lnTo>
                        <a:pt x="0" y="11855"/>
                      </a:lnTo>
                      <a:cubicBezTo>
                        <a:pt x="1626" y="13435"/>
                        <a:pt x="3737" y="14226"/>
                        <a:pt x="5844" y="14226"/>
                      </a:cubicBezTo>
                      <a:cubicBezTo>
                        <a:pt x="7992" y="14226"/>
                        <a:pt x="10137" y="13405"/>
                        <a:pt x="11763" y="11763"/>
                      </a:cubicBezTo>
                      <a:cubicBezTo>
                        <a:pt x="15016" y="8541"/>
                        <a:pt x="15046" y="3283"/>
                        <a:pt x="1185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17" name="Google Shape;7717;p74"/>
                <p:cNvSpPr/>
                <p:nvPr/>
              </p:nvSpPr>
              <p:spPr>
                <a:xfrm>
                  <a:off x="7538075" y="1172525"/>
                  <a:ext cx="467150" cy="39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86" h="15655" extrusionOk="0">
                      <a:moveTo>
                        <a:pt x="12554" y="1885"/>
                      </a:moveTo>
                      <a:cubicBezTo>
                        <a:pt x="14925" y="4894"/>
                        <a:pt x="14651" y="9210"/>
                        <a:pt x="11916" y="11916"/>
                      </a:cubicBezTo>
                      <a:cubicBezTo>
                        <a:pt x="10442" y="13405"/>
                        <a:pt x="8491" y="14165"/>
                        <a:pt x="6534" y="14165"/>
                      </a:cubicBezTo>
                      <a:cubicBezTo>
                        <a:pt x="4897" y="14165"/>
                        <a:pt x="3255" y="13634"/>
                        <a:pt x="1885" y="12554"/>
                      </a:cubicBezTo>
                      <a:lnTo>
                        <a:pt x="12554" y="1885"/>
                      </a:lnTo>
                      <a:close/>
                      <a:moveTo>
                        <a:pt x="12615" y="0"/>
                      </a:moveTo>
                      <a:cubicBezTo>
                        <a:pt x="12402" y="0"/>
                        <a:pt x="12220" y="61"/>
                        <a:pt x="12068" y="213"/>
                      </a:cubicBezTo>
                      <a:lnTo>
                        <a:pt x="213" y="12067"/>
                      </a:lnTo>
                      <a:cubicBezTo>
                        <a:pt x="61" y="12219"/>
                        <a:pt x="0" y="12402"/>
                        <a:pt x="0" y="12615"/>
                      </a:cubicBezTo>
                      <a:cubicBezTo>
                        <a:pt x="0" y="12827"/>
                        <a:pt x="92" y="13010"/>
                        <a:pt x="244" y="13162"/>
                      </a:cubicBezTo>
                      <a:cubicBezTo>
                        <a:pt x="1946" y="14773"/>
                        <a:pt x="4195" y="15654"/>
                        <a:pt x="6536" y="15654"/>
                      </a:cubicBezTo>
                      <a:cubicBezTo>
                        <a:pt x="6548" y="15654"/>
                        <a:pt x="6561" y="15654"/>
                        <a:pt x="6574" y="15654"/>
                      </a:cubicBezTo>
                      <a:cubicBezTo>
                        <a:pt x="14603" y="15654"/>
                        <a:pt x="18685" y="6040"/>
                        <a:pt x="13162" y="244"/>
                      </a:cubicBezTo>
                      <a:cubicBezTo>
                        <a:pt x="13010" y="92"/>
                        <a:pt x="12797" y="0"/>
                        <a:pt x="1261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7661" name="Google Shape;7661;p74"/>
          <p:cNvGrpSpPr/>
          <p:nvPr/>
        </p:nvGrpSpPr>
        <p:grpSpPr>
          <a:xfrm>
            <a:off x="690245" y="5970905"/>
            <a:ext cx="1646555" cy="1438910"/>
            <a:chOff x="3739700" y="4218425"/>
            <a:chExt cx="1064625" cy="930275"/>
          </a:xfrm>
        </p:grpSpPr>
        <p:sp>
          <p:nvSpPr>
            <p:cNvPr id="7662" name="Google Shape;7662;p74"/>
            <p:cNvSpPr/>
            <p:nvPr/>
          </p:nvSpPr>
          <p:spPr>
            <a:xfrm>
              <a:off x="3739700" y="5052025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1"/>
                  </a:moveTo>
                  <a:cubicBezTo>
                    <a:pt x="851" y="1"/>
                    <a:pt x="0" y="852"/>
                    <a:pt x="0" y="1885"/>
                  </a:cubicBezTo>
                  <a:cubicBezTo>
                    <a:pt x="0" y="3041"/>
                    <a:pt x="939" y="3804"/>
                    <a:pt x="1923" y="3804"/>
                  </a:cubicBezTo>
                  <a:cubicBezTo>
                    <a:pt x="2387" y="3804"/>
                    <a:pt x="2862" y="3634"/>
                    <a:pt x="3253" y="3253"/>
                  </a:cubicBezTo>
                  <a:cubicBezTo>
                    <a:pt x="4438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3" name="Google Shape;7663;p74"/>
            <p:cNvSpPr/>
            <p:nvPr/>
          </p:nvSpPr>
          <p:spPr>
            <a:xfrm>
              <a:off x="3740450" y="4773925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0"/>
                  </a:moveTo>
                  <a:cubicBezTo>
                    <a:pt x="821" y="0"/>
                    <a:pt x="1" y="851"/>
                    <a:pt x="1" y="1915"/>
                  </a:cubicBezTo>
                  <a:cubicBezTo>
                    <a:pt x="1" y="3049"/>
                    <a:pt x="937" y="3805"/>
                    <a:pt x="1909" y="3805"/>
                  </a:cubicBezTo>
                  <a:cubicBezTo>
                    <a:pt x="2371" y="3805"/>
                    <a:pt x="2841" y="3634"/>
                    <a:pt x="3223" y="3252"/>
                  </a:cubicBezTo>
                  <a:cubicBezTo>
                    <a:pt x="4439" y="2067"/>
                    <a:pt x="3587" y="0"/>
                    <a:pt x="188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4" name="Google Shape;7664;p74"/>
            <p:cNvSpPr/>
            <p:nvPr/>
          </p:nvSpPr>
          <p:spPr>
            <a:xfrm>
              <a:off x="3740450" y="4496550"/>
              <a:ext cx="110975" cy="94875"/>
            </a:xfrm>
            <a:custGeom>
              <a:avLst/>
              <a:gdLst/>
              <a:ahLst/>
              <a:cxnLst/>
              <a:rect l="l" t="t" r="r" b="b"/>
              <a:pathLst>
                <a:path w="4439" h="3795" extrusionOk="0">
                  <a:moveTo>
                    <a:pt x="1916" y="1"/>
                  </a:moveTo>
                  <a:cubicBezTo>
                    <a:pt x="852" y="1"/>
                    <a:pt x="1" y="852"/>
                    <a:pt x="1" y="1885"/>
                  </a:cubicBezTo>
                  <a:cubicBezTo>
                    <a:pt x="1" y="3034"/>
                    <a:pt x="928" y="3795"/>
                    <a:pt x="1905" y="3795"/>
                  </a:cubicBezTo>
                  <a:cubicBezTo>
                    <a:pt x="2375" y="3795"/>
                    <a:pt x="2858" y="3618"/>
                    <a:pt x="3253" y="3223"/>
                  </a:cubicBezTo>
                  <a:cubicBezTo>
                    <a:pt x="4439" y="2037"/>
                    <a:pt x="3587" y="1"/>
                    <a:pt x="191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5" name="Google Shape;7665;p74"/>
            <p:cNvSpPr/>
            <p:nvPr/>
          </p:nvSpPr>
          <p:spPr>
            <a:xfrm>
              <a:off x="3741225" y="4218425"/>
              <a:ext cx="110950" cy="95150"/>
            </a:xfrm>
            <a:custGeom>
              <a:avLst/>
              <a:gdLst/>
              <a:ahLst/>
              <a:cxnLst/>
              <a:rect l="l" t="t" r="r" b="b"/>
              <a:pathLst>
                <a:path w="4438" h="3806" extrusionOk="0">
                  <a:moveTo>
                    <a:pt x="1885" y="1"/>
                  </a:moveTo>
                  <a:cubicBezTo>
                    <a:pt x="851" y="1"/>
                    <a:pt x="0" y="852"/>
                    <a:pt x="0" y="1916"/>
                  </a:cubicBezTo>
                  <a:cubicBezTo>
                    <a:pt x="0" y="3049"/>
                    <a:pt x="936" y="3806"/>
                    <a:pt x="1909" y="3806"/>
                  </a:cubicBezTo>
                  <a:cubicBezTo>
                    <a:pt x="2370" y="3806"/>
                    <a:pt x="2840" y="3635"/>
                    <a:pt x="3222" y="3253"/>
                  </a:cubicBezTo>
                  <a:cubicBezTo>
                    <a:pt x="4438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6" name="Google Shape;7666;p74"/>
            <p:cNvSpPr/>
            <p:nvPr/>
          </p:nvSpPr>
          <p:spPr>
            <a:xfrm>
              <a:off x="3977550" y="5052800"/>
              <a:ext cx="110975" cy="94875"/>
            </a:xfrm>
            <a:custGeom>
              <a:avLst/>
              <a:gdLst/>
              <a:ahLst/>
              <a:cxnLst/>
              <a:rect l="l" t="t" r="r" b="b"/>
              <a:pathLst>
                <a:path w="4439" h="3795" extrusionOk="0">
                  <a:moveTo>
                    <a:pt x="1915" y="0"/>
                  </a:moveTo>
                  <a:cubicBezTo>
                    <a:pt x="851" y="0"/>
                    <a:pt x="0" y="821"/>
                    <a:pt x="0" y="1885"/>
                  </a:cubicBezTo>
                  <a:cubicBezTo>
                    <a:pt x="0" y="3033"/>
                    <a:pt x="941" y="3794"/>
                    <a:pt x="1918" y="3794"/>
                  </a:cubicBezTo>
                  <a:cubicBezTo>
                    <a:pt x="2388" y="3794"/>
                    <a:pt x="2867" y="3618"/>
                    <a:pt x="3253" y="3222"/>
                  </a:cubicBezTo>
                  <a:cubicBezTo>
                    <a:pt x="4438" y="2037"/>
                    <a:pt x="3587" y="0"/>
                    <a:pt x="19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7" name="Google Shape;7667;p74"/>
            <p:cNvSpPr/>
            <p:nvPr/>
          </p:nvSpPr>
          <p:spPr>
            <a:xfrm>
              <a:off x="3978300" y="4774675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1"/>
                  </a:moveTo>
                  <a:cubicBezTo>
                    <a:pt x="852" y="1"/>
                    <a:pt x="1" y="852"/>
                    <a:pt x="1" y="1885"/>
                  </a:cubicBezTo>
                  <a:cubicBezTo>
                    <a:pt x="1" y="3041"/>
                    <a:pt x="939" y="3804"/>
                    <a:pt x="1923" y="3804"/>
                  </a:cubicBezTo>
                  <a:cubicBezTo>
                    <a:pt x="2388" y="3804"/>
                    <a:pt x="2863" y="3633"/>
                    <a:pt x="3253" y="3253"/>
                  </a:cubicBezTo>
                  <a:cubicBezTo>
                    <a:pt x="4438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8" name="Google Shape;7668;p74"/>
            <p:cNvSpPr/>
            <p:nvPr/>
          </p:nvSpPr>
          <p:spPr>
            <a:xfrm>
              <a:off x="3979075" y="4496550"/>
              <a:ext cx="110950" cy="95150"/>
            </a:xfrm>
            <a:custGeom>
              <a:avLst/>
              <a:gdLst/>
              <a:ahLst/>
              <a:cxnLst/>
              <a:rect l="l" t="t" r="r" b="b"/>
              <a:pathLst>
                <a:path w="4438" h="3806" extrusionOk="0">
                  <a:moveTo>
                    <a:pt x="1885" y="1"/>
                  </a:moveTo>
                  <a:cubicBezTo>
                    <a:pt x="821" y="1"/>
                    <a:pt x="0" y="852"/>
                    <a:pt x="0" y="1916"/>
                  </a:cubicBezTo>
                  <a:cubicBezTo>
                    <a:pt x="0" y="3049"/>
                    <a:pt x="936" y="3805"/>
                    <a:pt x="1909" y="3805"/>
                  </a:cubicBezTo>
                  <a:cubicBezTo>
                    <a:pt x="2370" y="3805"/>
                    <a:pt x="2840" y="3635"/>
                    <a:pt x="3222" y="3253"/>
                  </a:cubicBezTo>
                  <a:cubicBezTo>
                    <a:pt x="4438" y="2068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9" name="Google Shape;7669;p74"/>
            <p:cNvSpPr/>
            <p:nvPr/>
          </p:nvSpPr>
          <p:spPr>
            <a:xfrm>
              <a:off x="3979075" y="4219200"/>
              <a:ext cx="110950" cy="94875"/>
            </a:xfrm>
            <a:custGeom>
              <a:avLst/>
              <a:gdLst/>
              <a:ahLst/>
              <a:cxnLst/>
              <a:rect l="l" t="t" r="r" b="b"/>
              <a:pathLst>
                <a:path w="4438" h="3795" extrusionOk="0">
                  <a:moveTo>
                    <a:pt x="1915" y="0"/>
                  </a:moveTo>
                  <a:cubicBezTo>
                    <a:pt x="851" y="0"/>
                    <a:pt x="0" y="851"/>
                    <a:pt x="0" y="1885"/>
                  </a:cubicBezTo>
                  <a:cubicBezTo>
                    <a:pt x="0" y="3033"/>
                    <a:pt x="927" y="3795"/>
                    <a:pt x="1904" y="3795"/>
                  </a:cubicBezTo>
                  <a:cubicBezTo>
                    <a:pt x="2375" y="3795"/>
                    <a:pt x="2857" y="3618"/>
                    <a:pt x="3252" y="3222"/>
                  </a:cubicBezTo>
                  <a:cubicBezTo>
                    <a:pt x="4438" y="2037"/>
                    <a:pt x="3587" y="0"/>
                    <a:pt x="191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0" name="Google Shape;7670;p74"/>
            <p:cNvSpPr/>
            <p:nvPr/>
          </p:nvSpPr>
          <p:spPr>
            <a:xfrm>
              <a:off x="4216150" y="5052800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0"/>
                  </a:moveTo>
                  <a:cubicBezTo>
                    <a:pt x="852" y="0"/>
                    <a:pt x="1" y="851"/>
                    <a:pt x="1" y="1915"/>
                  </a:cubicBezTo>
                  <a:cubicBezTo>
                    <a:pt x="1" y="3049"/>
                    <a:pt x="937" y="3805"/>
                    <a:pt x="1909" y="3805"/>
                  </a:cubicBezTo>
                  <a:cubicBezTo>
                    <a:pt x="2371" y="3805"/>
                    <a:pt x="2841" y="3634"/>
                    <a:pt x="3222" y="3253"/>
                  </a:cubicBezTo>
                  <a:cubicBezTo>
                    <a:pt x="4438" y="2037"/>
                    <a:pt x="3587" y="0"/>
                    <a:pt x="188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1" name="Google Shape;7671;p74"/>
            <p:cNvSpPr/>
            <p:nvPr/>
          </p:nvSpPr>
          <p:spPr>
            <a:xfrm>
              <a:off x="4216150" y="4774675"/>
              <a:ext cx="110975" cy="95300"/>
            </a:xfrm>
            <a:custGeom>
              <a:avLst/>
              <a:gdLst/>
              <a:ahLst/>
              <a:cxnLst/>
              <a:rect l="l" t="t" r="r" b="b"/>
              <a:pathLst>
                <a:path w="4439" h="3812" extrusionOk="0">
                  <a:moveTo>
                    <a:pt x="1915" y="1"/>
                  </a:moveTo>
                  <a:cubicBezTo>
                    <a:pt x="852" y="1"/>
                    <a:pt x="1" y="852"/>
                    <a:pt x="1" y="1915"/>
                  </a:cubicBezTo>
                  <a:cubicBezTo>
                    <a:pt x="1" y="3064"/>
                    <a:pt x="942" y="3812"/>
                    <a:pt x="1919" y="3812"/>
                  </a:cubicBezTo>
                  <a:cubicBezTo>
                    <a:pt x="2389" y="3812"/>
                    <a:pt x="2867" y="3638"/>
                    <a:pt x="3253" y="3253"/>
                  </a:cubicBezTo>
                  <a:cubicBezTo>
                    <a:pt x="4438" y="2067"/>
                    <a:pt x="358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2" name="Google Shape;7672;p74"/>
            <p:cNvSpPr/>
            <p:nvPr/>
          </p:nvSpPr>
          <p:spPr>
            <a:xfrm>
              <a:off x="4216900" y="4497325"/>
              <a:ext cx="110975" cy="94875"/>
            </a:xfrm>
            <a:custGeom>
              <a:avLst/>
              <a:gdLst/>
              <a:ahLst/>
              <a:cxnLst/>
              <a:rect l="l" t="t" r="r" b="b"/>
              <a:pathLst>
                <a:path w="4439" h="3795" extrusionOk="0">
                  <a:moveTo>
                    <a:pt x="1885" y="0"/>
                  </a:moveTo>
                  <a:cubicBezTo>
                    <a:pt x="852" y="0"/>
                    <a:pt x="1" y="851"/>
                    <a:pt x="1" y="1885"/>
                  </a:cubicBezTo>
                  <a:cubicBezTo>
                    <a:pt x="1" y="3033"/>
                    <a:pt x="928" y="3794"/>
                    <a:pt x="1905" y="3794"/>
                  </a:cubicBezTo>
                  <a:cubicBezTo>
                    <a:pt x="2376" y="3794"/>
                    <a:pt x="2858" y="3618"/>
                    <a:pt x="3253" y="3222"/>
                  </a:cubicBezTo>
                  <a:cubicBezTo>
                    <a:pt x="4439" y="2037"/>
                    <a:pt x="3588" y="0"/>
                    <a:pt x="188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3" name="Google Shape;7673;p74"/>
            <p:cNvSpPr/>
            <p:nvPr/>
          </p:nvSpPr>
          <p:spPr>
            <a:xfrm>
              <a:off x="4217675" y="4219200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0"/>
                  </a:moveTo>
                  <a:cubicBezTo>
                    <a:pt x="821" y="0"/>
                    <a:pt x="0" y="851"/>
                    <a:pt x="0" y="1915"/>
                  </a:cubicBezTo>
                  <a:cubicBezTo>
                    <a:pt x="0" y="3049"/>
                    <a:pt x="936" y="3805"/>
                    <a:pt x="1909" y="3805"/>
                  </a:cubicBezTo>
                  <a:cubicBezTo>
                    <a:pt x="2371" y="3805"/>
                    <a:pt x="2841" y="3634"/>
                    <a:pt x="3222" y="3253"/>
                  </a:cubicBezTo>
                  <a:cubicBezTo>
                    <a:pt x="4438" y="2037"/>
                    <a:pt x="3587" y="0"/>
                    <a:pt x="1885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4" name="Google Shape;7674;p74"/>
            <p:cNvSpPr/>
            <p:nvPr/>
          </p:nvSpPr>
          <p:spPr>
            <a:xfrm>
              <a:off x="4454000" y="5053550"/>
              <a:ext cx="110975" cy="94875"/>
            </a:xfrm>
            <a:custGeom>
              <a:avLst/>
              <a:gdLst/>
              <a:ahLst/>
              <a:cxnLst/>
              <a:rect l="l" t="t" r="r" b="b"/>
              <a:pathLst>
                <a:path w="4439" h="3795" extrusionOk="0">
                  <a:moveTo>
                    <a:pt x="1915" y="1"/>
                  </a:moveTo>
                  <a:cubicBezTo>
                    <a:pt x="851" y="1"/>
                    <a:pt x="0" y="821"/>
                    <a:pt x="0" y="1885"/>
                  </a:cubicBezTo>
                  <a:cubicBezTo>
                    <a:pt x="0" y="3034"/>
                    <a:pt x="928" y="3795"/>
                    <a:pt x="1904" y="3795"/>
                  </a:cubicBezTo>
                  <a:cubicBezTo>
                    <a:pt x="2375" y="3795"/>
                    <a:pt x="2857" y="3618"/>
                    <a:pt x="3253" y="3223"/>
                  </a:cubicBezTo>
                  <a:cubicBezTo>
                    <a:pt x="4438" y="2037"/>
                    <a:pt x="358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5" name="Google Shape;7675;p74"/>
            <p:cNvSpPr/>
            <p:nvPr/>
          </p:nvSpPr>
          <p:spPr>
            <a:xfrm>
              <a:off x="4454750" y="4775425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885" y="1"/>
                  </a:moveTo>
                  <a:cubicBezTo>
                    <a:pt x="852" y="1"/>
                    <a:pt x="1" y="852"/>
                    <a:pt x="1" y="1885"/>
                  </a:cubicBezTo>
                  <a:cubicBezTo>
                    <a:pt x="1" y="3041"/>
                    <a:pt x="940" y="3805"/>
                    <a:pt x="1913" y="3805"/>
                  </a:cubicBezTo>
                  <a:cubicBezTo>
                    <a:pt x="2374" y="3805"/>
                    <a:pt x="2842" y="3634"/>
                    <a:pt x="3223" y="3253"/>
                  </a:cubicBezTo>
                  <a:cubicBezTo>
                    <a:pt x="4439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6" name="Google Shape;7676;p74"/>
            <p:cNvSpPr/>
            <p:nvPr/>
          </p:nvSpPr>
          <p:spPr>
            <a:xfrm>
              <a:off x="4454750" y="4497325"/>
              <a:ext cx="110975" cy="95125"/>
            </a:xfrm>
            <a:custGeom>
              <a:avLst/>
              <a:gdLst/>
              <a:ahLst/>
              <a:cxnLst/>
              <a:rect l="l" t="t" r="r" b="b"/>
              <a:pathLst>
                <a:path w="4439" h="3805" extrusionOk="0">
                  <a:moveTo>
                    <a:pt x="1916" y="0"/>
                  </a:moveTo>
                  <a:cubicBezTo>
                    <a:pt x="852" y="0"/>
                    <a:pt x="1" y="851"/>
                    <a:pt x="1" y="1915"/>
                  </a:cubicBezTo>
                  <a:cubicBezTo>
                    <a:pt x="1" y="3049"/>
                    <a:pt x="951" y="3805"/>
                    <a:pt x="1932" y="3805"/>
                  </a:cubicBezTo>
                  <a:cubicBezTo>
                    <a:pt x="2398" y="3805"/>
                    <a:pt x="2871" y="3634"/>
                    <a:pt x="3253" y="3252"/>
                  </a:cubicBezTo>
                  <a:cubicBezTo>
                    <a:pt x="4439" y="2067"/>
                    <a:pt x="3587" y="0"/>
                    <a:pt x="1916" y="0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7" name="Google Shape;7677;p74"/>
            <p:cNvSpPr/>
            <p:nvPr/>
          </p:nvSpPr>
          <p:spPr>
            <a:xfrm>
              <a:off x="4455525" y="4219950"/>
              <a:ext cx="110950" cy="94875"/>
            </a:xfrm>
            <a:custGeom>
              <a:avLst/>
              <a:gdLst/>
              <a:ahLst/>
              <a:cxnLst/>
              <a:rect l="l" t="t" r="r" b="b"/>
              <a:pathLst>
                <a:path w="4438" h="3795" extrusionOk="0">
                  <a:moveTo>
                    <a:pt x="1915" y="1"/>
                  </a:moveTo>
                  <a:cubicBezTo>
                    <a:pt x="851" y="1"/>
                    <a:pt x="0" y="852"/>
                    <a:pt x="0" y="1885"/>
                  </a:cubicBezTo>
                  <a:cubicBezTo>
                    <a:pt x="0" y="3034"/>
                    <a:pt x="927" y="3795"/>
                    <a:pt x="1904" y="3795"/>
                  </a:cubicBezTo>
                  <a:cubicBezTo>
                    <a:pt x="2375" y="3795"/>
                    <a:pt x="2857" y="3618"/>
                    <a:pt x="3252" y="3223"/>
                  </a:cubicBezTo>
                  <a:cubicBezTo>
                    <a:pt x="4438" y="2037"/>
                    <a:pt x="358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8" name="Google Shape;7678;p74"/>
            <p:cNvSpPr/>
            <p:nvPr/>
          </p:nvSpPr>
          <p:spPr>
            <a:xfrm>
              <a:off x="4691850" y="5053550"/>
              <a:ext cx="110950" cy="95150"/>
            </a:xfrm>
            <a:custGeom>
              <a:avLst/>
              <a:gdLst/>
              <a:ahLst/>
              <a:cxnLst/>
              <a:rect l="l" t="t" r="r" b="b"/>
              <a:pathLst>
                <a:path w="4438" h="3806" extrusionOk="0">
                  <a:moveTo>
                    <a:pt x="1915" y="1"/>
                  </a:moveTo>
                  <a:cubicBezTo>
                    <a:pt x="851" y="1"/>
                    <a:pt x="0" y="852"/>
                    <a:pt x="0" y="1916"/>
                  </a:cubicBezTo>
                  <a:cubicBezTo>
                    <a:pt x="0" y="3049"/>
                    <a:pt x="950" y="3805"/>
                    <a:pt x="1932" y="3805"/>
                  </a:cubicBezTo>
                  <a:cubicBezTo>
                    <a:pt x="2398" y="3805"/>
                    <a:pt x="2871" y="3635"/>
                    <a:pt x="3253" y="3253"/>
                  </a:cubicBezTo>
                  <a:cubicBezTo>
                    <a:pt x="4438" y="2037"/>
                    <a:pt x="361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9" name="Google Shape;7679;p74"/>
            <p:cNvSpPr/>
            <p:nvPr/>
          </p:nvSpPr>
          <p:spPr>
            <a:xfrm>
              <a:off x="4693375" y="4775425"/>
              <a:ext cx="110950" cy="95300"/>
            </a:xfrm>
            <a:custGeom>
              <a:avLst/>
              <a:gdLst/>
              <a:ahLst/>
              <a:cxnLst/>
              <a:rect l="l" t="t" r="r" b="b"/>
              <a:pathLst>
                <a:path w="4438" h="3812" extrusionOk="0">
                  <a:moveTo>
                    <a:pt x="1885" y="1"/>
                  </a:moveTo>
                  <a:cubicBezTo>
                    <a:pt x="821" y="1"/>
                    <a:pt x="0" y="852"/>
                    <a:pt x="0" y="1916"/>
                  </a:cubicBezTo>
                  <a:cubicBezTo>
                    <a:pt x="0" y="3065"/>
                    <a:pt x="928" y="3812"/>
                    <a:pt x="1895" y="3812"/>
                  </a:cubicBezTo>
                  <a:cubicBezTo>
                    <a:pt x="2361" y="3812"/>
                    <a:pt x="2837" y="3639"/>
                    <a:pt x="3222" y="3253"/>
                  </a:cubicBezTo>
                  <a:cubicBezTo>
                    <a:pt x="4438" y="2068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0" name="Google Shape;7680;p74"/>
            <p:cNvSpPr/>
            <p:nvPr/>
          </p:nvSpPr>
          <p:spPr>
            <a:xfrm>
              <a:off x="4693375" y="4498075"/>
              <a:ext cx="110950" cy="95150"/>
            </a:xfrm>
            <a:custGeom>
              <a:avLst/>
              <a:gdLst/>
              <a:ahLst/>
              <a:cxnLst/>
              <a:rect l="l" t="t" r="r" b="b"/>
              <a:pathLst>
                <a:path w="4438" h="3806" extrusionOk="0">
                  <a:moveTo>
                    <a:pt x="1885" y="1"/>
                  </a:moveTo>
                  <a:cubicBezTo>
                    <a:pt x="821" y="1"/>
                    <a:pt x="0" y="852"/>
                    <a:pt x="0" y="1915"/>
                  </a:cubicBezTo>
                  <a:cubicBezTo>
                    <a:pt x="0" y="3049"/>
                    <a:pt x="936" y="3805"/>
                    <a:pt x="1909" y="3805"/>
                  </a:cubicBezTo>
                  <a:cubicBezTo>
                    <a:pt x="2370" y="3805"/>
                    <a:pt x="2840" y="3635"/>
                    <a:pt x="3222" y="3253"/>
                  </a:cubicBezTo>
                  <a:cubicBezTo>
                    <a:pt x="4438" y="2037"/>
                    <a:pt x="3587" y="1"/>
                    <a:pt x="188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1" name="Google Shape;7681;p74"/>
            <p:cNvSpPr/>
            <p:nvPr/>
          </p:nvSpPr>
          <p:spPr>
            <a:xfrm>
              <a:off x="4693375" y="4219950"/>
              <a:ext cx="110950" cy="95150"/>
            </a:xfrm>
            <a:custGeom>
              <a:avLst/>
              <a:gdLst/>
              <a:ahLst/>
              <a:cxnLst/>
              <a:rect l="l" t="t" r="r" b="b"/>
              <a:pathLst>
                <a:path w="4438" h="3806" extrusionOk="0">
                  <a:moveTo>
                    <a:pt x="1915" y="1"/>
                  </a:moveTo>
                  <a:cubicBezTo>
                    <a:pt x="851" y="1"/>
                    <a:pt x="0" y="852"/>
                    <a:pt x="0" y="1916"/>
                  </a:cubicBezTo>
                  <a:cubicBezTo>
                    <a:pt x="0" y="3049"/>
                    <a:pt x="950" y="3805"/>
                    <a:pt x="1932" y="3805"/>
                  </a:cubicBezTo>
                  <a:cubicBezTo>
                    <a:pt x="2398" y="3805"/>
                    <a:pt x="2871" y="3635"/>
                    <a:pt x="3252" y="3253"/>
                  </a:cubicBezTo>
                  <a:cubicBezTo>
                    <a:pt x="4438" y="2068"/>
                    <a:pt x="3587" y="1"/>
                    <a:pt x="1915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2959100" y="551180"/>
            <a:ext cx="6273800" cy="859155"/>
            <a:chOff x="4660" y="1843"/>
            <a:chExt cx="9880" cy="1353"/>
          </a:xfrm>
        </p:grpSpPr>
        <p:sp>
          <p:nvSpPr>
            <p:cNvPr id="67" name="文本框 66"/>
            <p:cNvSpPr txBox="1"/>
            <p:nvPr/>
          </p:nvSpPr>
          <p:spPr>
            <a:xfrm>
              <a:off x="4660" y="1843"/>
              <a:ext cx="9880" cy="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zh-CN" sz="3600" b="1">
                  <a:ln w="25400">
                    <a:noFill/>
                  </a:ln>
                  <a:solidFill>
                    <a:srgbClr val="5F6CAF"/>
                  </a:solidFill>
                  <a:effectLst>
                    <a:outerShdw blurRad="50800" dist="76200" dir="5400000" algn="t" rotWithShape="0">
                      <a:prstClr val="black">
                        <a:alpha val="100000"/>
                      </a:prstClr>
                    </a:outerShdw>
                  </a:effectLst>
                  <a:latin typeface="Algerian" panose="04020705040A02060702" charset="0"/>
                  <a:cs typeface="Algerian" panose="04020705040A02060702" charset="0"/>
                </a:rPr>
                <a:t>-CATALOGUE-</a:t>
              </a:r>
            </a:p>
          </p:txBody>
        </p:sp>
        <p:sp>
          <p:nvSpPr>
            <p:cNvPr id="68" name="Google Shape;6387;p38"/>
            <p:cNvSpPr txBox="1"/>
            <p:nvPr/>
          </p:nvSpPr>
          <p:spPr>
            <a:xfrm>
              <a:off x="5632" y="2546"/>
              <a:ext cx="7863" cy="6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800"/>
                <a:buFont typeface="Ubuntu"/>
                <a:buNone/>
                <a:defRPr sz="1800" b="0" i="0" u="none" strike="noStrike" cap="none">
                  <a:solidFill>
                    <a:schemeClr val="dk1"/>
                  </a:solidFill>
                  <a:latin typeface="Ubuntu"/>
                  <a:ea typeface="Ubuntu"/>
                  <a:cs typeface="Ubuntu"/>
                  <a:sym typeface="Ubuntu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800"/>
                <a:buFont typeface="Ubuntu"/>
                <a:buNone/>
                <a:defRPr sz="2800" b="0" i="0" u="none" strike="noStrike" cap="none">
                  <a:solidFill>
                    <a:schemeClr val="dk2"/>
                  </a:solidFill>
                  <a:latin typeface="Ubuntu"/>
                  <a:ea typeface="Ubuntu"/>
                  <a:cs typeface="Ubuntu"/>
                  <a:sym typeface="Ubuntu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800"/>
                <a:buFont typeface="Ubuntu"/>
                <a:buNone/>
                <a:defRPr sz="2800" b="0" i="0" u="none" strike="noStrike" cap="none">
                  <a:solidFill>
                    <a:schemeClr val="dk2"/>
                  </a:solidFill>
                  <a:latin typeface="Ubuntu"/>
                  <a:ea typeface="Ubuntu"/>
                  <a:cs typeface="Ubuntu"/>
                  <a:sym typeface="Ubuntu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800"/>
                <a:buFont typeface="Ubuntu"/>
                <a:buNone/>
                <a:defRPr sz="2800" b="0" i="0" u="none" strike="noStrike" cap="none">
                  <a:solidFill>
                    <a:schemeClr val="dk2"/>
                  </a:solidFill>
                  <a:latin typeface="Ubuntu"/>
                  <a:ea typeface="Ubuntu"/>
                  <a:cs typeface="Ubuntu"/>
                  <a:sym typeface="Ubuntu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800"/>
                <a:buFont typeface="Ubuntu"/>
                <a:buNone/>
                <a:defRPr sz="2800" b="0" i="0" u="none" strike="noStrike" cap="none">
                  <a:solidFill>
                    <a:schemeClr val="dk2"/>
                  </a:solidFill>
                  <a:latin typeface="Ubuntu"/>
                  <a:ea typeface="Ubuntu"/>
                  <a:cs typeface="Ubuntu"/>
                  <a:sym typeface="Ubuntu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800"/>
                <a:buFont typeface="Ubuntu"/>
                <a:buNone/>
                <a:defRPr sz="2800" b="0" i="0" u="none" strike="noStrike" cap="none">
                  <a:solidFill>
                    <a:schemeClr val="dk2"/>
                  </a:solidFill>
                  <a:latin typeface="Ubuntu"/>
                  <a:ea typeface="Ubuntu"/>
                  <a:cs typeface="Ubuntu"/>
                  <a:sym typeface="Ubuntu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800"/>
                <a:buFont typeface="Ubuntu"/>
                <a:buNone/>
                <a:defRPr sz="2800" b="0" i="0" u="none" strike="noStrike" cap="none">
                  <a:solidFill>
                    <a:schemeClr val="dk2"/>
                  </a:solidFill>
                  <a:latin typeface="Ubuntu"/>
                  <a:ea typeface="Ubuntu"/>
                  <a:cs typeface="Ubuntu"/>
                  <a:sym typeface="Ubuntu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800"/>
                <a:buFont typeface="Ubuntu"/>
                <a:buNone/>
                <a:defRPr sz="2800" b="0" i="0" u="none" strike="noStrike" cap="none">
                  <a:solidFill>
                    <a:schemeClr val="dk2"/>
                  </a:solidFill>
                  <a:latin typeface="Ubuntu"/>
                  <a:ea typeface="Ubuntu"/>
                  <a:cs typeface="Ubuntu"/>
                  <a:sym typeface="Ubuntu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800"/>
                <a:buFont typeface="Ubuntu"/>
                <a:buNone/>
                <a:defRPr sz="2800" b="0" i="0" u="none" strike="noStrike" cap="none">
                  <a:solidFill>
                    <a:schemeClr val="dk2"/>
                  </a:solidFill>
                  <a:latin typeface="Ubuntu"/>
                  <a:ea typeface="Ubuntu"/>
                  <a:cs typeface="Ubuntu"/>
                  <a:sym typeface="Ubuntu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+mj-lt"/>
                  <a:cs typeface="+mj-lt"/>
                </a:rPr>
                <a:t>Here is where your presentation begins</a:t>
              </a: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1491615" y="2119630"/>
            <a:ext cx="4699000" cy="902970"/>
            <a:chOff x="4988" y="4336"/>
            <a:chExt cx="7400" cy="1422"/>
          </a:xfrm>
        </p:grpSpPr>
        <p:grpSp>
          <p:nvGrpSpPr>
            <p:cNvPr id="70" name="组合 69"/>
            <p:cNvGrpSpPr/>
            <p:nvPr/>
          </p:nvGrpSpPr>
          <p:grpSpPr>
            <a:xfrm>
              <a:off x="4988" y="4336"/>
              <a:ext cx="1471" cy="1422"/>
              <a:chOff x="5273" y="3860"/>
              <a:chExt cx="1768" cy="1708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5273" y="3968"/>
                <a:ext cx="1600" cy="1600"/>
              </a:xfrm>
              <a:prstGeom prst="ellipse">
                <a:avLst/>
              </a:prstGeom>
              <a:solidFill>
                <a:srgbClr val="4526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solidFill>
                    <a:srgbClr val="452666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5441" y="3860"/>
                <a:ext cx="1600" cy="1600"/>
              </a:xfrm>
              <a:prstGeom prst="ellipse">
                <a:avLst/>
              </a:prstGeom>
              <a:solidFill>
                <a:srgbClr val="FFB677"/>
              </a:solidFill>
              <a:ln w="25400">
                <a:solidFill>
                  <a:srgbClr val="452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600" b="1">
                    <a:solidFill>
                      <a:srgbClr val="452666"/>
                    </a:solidFill>
                    <a:latin typeface="Algerian" panose="04020705040A02060702" charset="0"/>
                    <a:cs typeface="Algerian" panose="04020705040A02060702" charset="0"/>
                  </a:rPr>
                  <a:t>1</a:t>
                </a:r>
              </a:p>
            </p:txBody>
          </p:sp>
        </p:grpSp>
        <p:grpSp>
          <p:nvGrpSpPr>
            <p:cNvPr id="73" name="组合 72"/>
            <p:cNvGrpSpPr/>
            <p:nvPr/>
          </p:nvGrpSpPr>
          <p:grpSpPr>
            <a:xfrm>
              <a:off x="6592" y="4427"/>
              <a:ext cx="5796" cy="1241"/>
              <a:chOff x="4834" y="3684"/>
              <a:chExt cx="5796" cy="1241"/>
            </a:xfrm>
          </p:grpSpPr>
          <p:sp>
            <p:nvSpPr>
              <p:cNvPr id="71" name="文本框 70"/>
              <p:cNvSpPr txBox="1"/>
              <p:nvPr/>
            </p:nvSpPr>
            <p:spPr>
              <a:xfrm>
                <a:off x="4834" y="3684"/>
                <a:ext cx="5179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800" b="1">
                    <a:solidFill>
                      <a:srgbClr val="452666"/>
                    </a:solidFill>
                    <a:latin typeface="Algerian" panose="04020705040A02060702" charset="0"/>
                  </a:rPr>
                  <a:t>ADD TITLE HERE</a:t>
                </a:r>
              </a:p>
            </p:txBody>
          </p:sp>
          <p:sp>
            <p:nvSpPr>
              <p:cNvPr id="72" name="文本框 71"/>
              <p:cNvSpPr txBox="1"/>
              <p:nvPr/>
            </p:nvSpPr>
            <p:spPr>
              <a:xfrm>
                <a:off x="4834" y="4394"/>
                <a:ext cx="5796" cy="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600">
                    <a:latin typeface="+mj-lt"/>
                    <a:cs typeface="+mj-lt"/>
                    <a:sym typeface="+mn-ea"/>
                  </a:rPr>
                  <a:t>Here is where your presentation begins</a:t>
                </a:r>
                <a:endParaRPr lang="en-GB" altLang="en-US" sz="1600">
                  <a:solidFill>
                    <a:srgbClr val="5F6CAF"/>
                  </a:solidFill>
                  <a:latin typeface="+mj-lt"/>
                  <a:ea typeface="微软雅黑 Light" panose="020B0502040204020203" charset="-122"/>
                  <a:cs typeface="+mj-lt"/>
                  <a:sym typeface="+mn-ea"/>
                </a:endParaRPr>
              </a:p>
            </p:txBody>
          </p:sp>
        </p:grpSp>
      </p:grpSp>
      <p:grpSp>
        <p:nvGrpSpPr>
          <p:cNvPr id="129" name="组合 128"/>
          <p:cNvGrpSpPr/>
          <p:nvPr/>
        </p:nvGrpSpPr>
        <p:grpSpPr>
          <a:xfrm>
            <a:off x="6280785" y="2119630"/>
            <a:ext cx="4699000" cy="902970"/>
            <a:chOff x="4988" y="4336"/>
            <a:chExt cx="7400" cy="1422"/>
          </a:xfrm>
        </p:grpSpPr>
        <p:grpSp>
          <p:nvGrpSpPr>
            <p:cNvPr id="130" name="组合 129"/>
            <p:cNvGrpSpPr/>
            <p:nvPr/>
          </p:nvGrpSpPr>
          <p:grpSpPr>
            <a:xfrm>
              <a:off x="4988" y="4336"/>
              <a:ext cx="1471" cy="1422"/>
              <a:chOff x="5273" y="3860"/>
              <a:chExt cx="1768" cy="1708"/>
            </a:xfrm>
          </p:grpSpPr>
          <p:sp>
            <p:nvSpPr>
              <p:cNvPr id="132" name="椭圆 131"/>
              <p:cNvSpPr/>
              <p:nvPr/>
            </p:nvSpPr>
            <p:spPr>
              <a:xfrm>
                <a:off x="5273" y="3968"/>
                <a:ext cx="1600" cy="1600"/>
              </a:xfrm>
              <a:prstGeom prst="ellipse">
                <a:avLst/>
              </a:prstGeom>
              <a:solidFill>
                <a:srgbClr val="4526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solidFill>
                    <a:srgbClr val="452666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sp>
            <p:nvSpPr>
              <p:cNvPr id="133" name="椭圆 132"/>
              <p:cNvSpPr/>
              <p:nvPr/>
            </p:nvSpPr>
            <p:spPr>
              <a:xfrm>
                <a:off x="5441" y="3860"/>
                <a:ext cx="1600" cy="1600"/>
              </a:xfrm>
              <a:prstGeom prst="ellipse">
                <a:avLst/>
              </a:prstGeom>
              <a:solidFill>
                <a:srgbClr val="FF8364"/>
              </a:solidFill>
              <a:ln w="25400">
                <a:solidFill>
                  <a:srgbClr val="452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600" b="1">
                    <a:solidFill>
                      <a:srgbClr val="452666"/>
                    </a:solidFill>
                    <a:latin typeface="Algerian" panose="04020705040A02060702" charset="0"/>
                    <a:cs typeface="Algerian" panose="04020705040A02060702" charset="0"/>
                  </a:rPr>
                  <a:t>2</a:t>
                </a:r>
              </a:p>
            </p:txBody>
          </p:sp>
        </p:grpSp>
        <p:grpSp>
          <p:nvGrpSpPr>
            <p:cNvPr id="134" name="组合 133"/>
            <p:cNvGrpSpPr/>
            <p:nvPr/>
          </p:nvGrpSpPr>
          <p:grpSpPr>
            <a:xfrm>
              <a:off x="6592" y="4427"/>
              <a:ext cx="5796" cy="1241"/>
              <a:chOff x="4834" y="3684"/>
              <a:chExt cx="5796" cy="1241"/>
            </a:xfrm>
          </p:grpSpPr>
          <p:sp>
            <p:nvSpPr>
              <p:cNvPr id="135" name="文本框 134"/>
              <p:cNvSpPr txBox="1"/>
              <p:nvPr/>
            </p:nvSpPr>
            <p:spPr>
              <a:xfrm>
                <a:off x="4834" y="3684"/>
                <a:ext cx="5179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800" b="1">
                    <a:solidFill>
                      <a:srgbClr val="452666"/>
                    </a:solidFill>
                    <a:latin typeface="Algerian" panose="04020705040A02060702" charset="0"/>
                  </a:rPr>
                  <a:t>ADD TITLE HERE</a:t>
                </a:r>
              </a:p>
            </p:txBody>
          </p:sp>
          <p:sp>
            <p:nvSpPr>
              <p:cNvPr id="136" name="文本框 135"/>
              <p:cNvSpPr txBox="1"/>
              <p:nvPr/>
            </p:nvSpPr>
            <p:spPr>
              <a:xfrm>
                <a:off x="4834" y="4394"/>
                <a:ext cx="5796" cy="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600">
                    <a:latin typeface="+mj-lt"/>
                    <a:cs typeface="+mj-lt"/>
                    <a:sym typeface="+mn-ea"/>
                  </a:rPr>
                  <a:t>Here is where your presentation begins</a:t>
                </a:r>
                <a:endParaRPr lang="en-GB" altLang="en-US" sz="1600">
                  <a:solidFill>
                    <a:srgbClr val="5F6CAF"/>
                  </a:solidFill>
                  <a:latin typeface="+mj-lt"/>
                  <a:ea typeface="微软雅黑 Light" panose="020B0502040204020203" charset="-122"/>
                  <a:cs typeface="+mj-lt"/>
                  <a:sym typeface="+mn-ea"/>
                </a:endParaRPr>
              </a:p>
            </p:txBody>
          </p:sp>
        </p:grpSp>
      </p:grpSp>
      <p:grpSp>
        <p:nvGrpSpPr>
          <p:cNvPr id="137" name="组合 136"/>
          <p:cNvGrpSpPr/>
          <p:nvPr/>
        </p:nvGrpSpPr>
        <p:grpSpPr>
          <a:xfrm>
            <a:off x="1491615" y="3442335"/>
            <a:ext cx="4699000" cy="902970"/>
            <a:chOff x="4988" y="4336"/>
            <a:chExt cx="7400" cy="1422"/>
          </a:xfrm>
        </p:grpSpPr>
        <p:grpSp>
          <p:nvGrpSpPr>
            <p:cNvPr id="138" name="组合 137"/>
            <p:cNvGrpSpPr/>
            <p:nvPr/>
          </p:nvGrpSpPr>
          <p:grpSpPr>
            <a:xfrm>
              <a:off x="4988" y="4336"/>
              <a:ext cx="1471" cy="1422"/>
              <a:chOff x="5273" y="3860"/>
              <a:chExt cx="1768" cy="1708"/>
            </a:xfrm>
          </p:grpSpPr>
          <p:sp>
            <p:nvSpPr>
              <p:cNvPr id="139" name="椭圆 138"/>
              <p:cNvSpPr/>
              <p:nvPr/>
            </p:nvSpPr>
            <p:spPr>
              <a:xfrm>
                <a:off x="5273" y="3968"/>
                <a:ext cx="1600" cy="1600"/>
              </a:xfrm>
              <a:prstGeom prst="ellipse">
                <a:avLst/>
              </a:prstGeom>
              <a:solidFill>
                <a:srgbClr val="4526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solidFill>
                    <a:srgbClr val="452666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sp>
            <p:nvSpPr>
              <p:cNvPr id="140" name="椭圆 139"/>
              <p:cNvSpPr/>
              <p:nvPr/>
            </p:nvSpPr>
            <p:spPr>
              <a:xfrm>
                <a:off x="5441" y="3860"/>
                <a:ext cx="1600" cy="1600"/>
              </a:xfrm>
              <a:prstGeom prst="ellipse">
                <a:avLst/>
              </a:prstGeom>
              <a:solidFill>
                <a:srgbClr val="5F6CAF"/>
              </a:solidFill>
              <a:ln w="25400">
                <a:solidFill>
                  <a:srgbClr val="452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600" b="1">
                    <a:solidFill>
                      <a:srgbClr val="452666"/>
                    </a:solidFill>
                    <a:latin typeface="Algerian" panose="04020705040A02060702" charset="0"/>
                    <a:cs typeface="Algerian" panose="04020705040A02060702" charset="0"/>
                  </a:rPr>
                  <a:t>3</a:t>
                </a:r>
              </a:p>
            </p:txBody>
          </p:sp>
        </p:grpSp>
        <p:grpSp>
          <p:nvGrpSpPr>
            <p:cNvPr id="141" name="组合 140"/>
            <p:cNvGrpSpPr/>
            <p:nvPr/>
          </p:nvGrpSpPr>
          <p:grpSpPr>
            <a:xfrm>
              <a:off x="6592" y="4427"/>
              <a:ext cx="5796" cy="1241"/>
              <a:chOff x="4834" y="3684"/>
              <a:chExt cx="5796" cy="1241"/>
            </a:xfrm>
          </p:grpSpPr>
          <p:sp>
            <p:nvSpPr>
              <p:cNvPr id="142" name="文本框 141"/>
              <p:cNvSpPr txBox="1"/>
              <p:nvPr/>
            </p:nvSpPr>
            <p:spPr>
              <a:xfrm>
                <a:off x="4834" y="3684"/>
                <a:ext cx="5179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800" b="1">
                    <a:solidFill>
                      <a:srgbClr val="452666"/>
                    </a:solidFill>
                    <a:latin typeface="Algerian" panose="04020705040A02060702" charset="0"/>
                  </a:rPr>
                  <a:t>ADD TITLE HERE</a:t>
                </a:r>
              </a:p>
            </p:txBody>
          </p:sp>
          <p:sp>
            <p:nvSpPr>
              <p:cNvPr id="143" name="文本框 142"/>
              <p:cNvSpPr txBox="1"/>
              <p:nvPr/>
            </p:nvSpPr>
            <p:spPr>
              <a:xfrm>
                <a:off x="4834" y="4394"/>
                <a:ext cx="5796" cy="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600">
                    <a:latin typeface="+mj-lt"/>
                    <a:cs typeface="+mj-lt"/>
                    <a:sym typeface="+mn-ea"/>
                  </a:rPr>
                  <a:t>Here is where your presentation begins</a:t>
                </a:r>
                <a:endParaRPr lang="en-GB" altLang="en-US" sz="1600">
                  <a:solidFill>
                    <a:srgbClr val="5F6CAF"/>
                  </a:solidFill>
                  <a:latin typeface="+mj-lt"/>
                  <a:ea typeface="微软雅黑 Light" panose="020B0502040204020203" charset="-122"/>
                  <a:cs typeface="+mj-lt"/>
                  <a:sym typeface="+mn-ea"/>
                </a:endParaRPr>
              </a:p>
            </p:txBody>
          </p:sp>
        </p:grpSp>
      </p:grpSp>
      <p:grpSp>
        <p:nvGrpSpPr>
          <p:cNvPr id="144" name="组合 143"/>
          <p:cNvGrpSpPr/>
          <p:nvPr/>
        </p:nvGrpSpPr>
        <p:grpSpPr>
          <a:xfrm>
            <a:off x="6280785" y="3442335"/>
            <a:ext cx="4699000" cy="902970"/>
            <a:chOff x="4988" y="4336"/>
            <a:chExt cx="7400" cy="1422"/>
          </a:xfrm>
        </p:grpSpPr>
        <p:grpSp>
          <p:nvGrpSpPr>
            <p:cNvPr id="145" name="组合 144"/>
            <p:cNvGrpSpPr/>
            <p:nvPr/>
          </p:nvGrpSpPr>
          <p:grpSpPr>
            <a:xfrm>
              <a:off x="4988" y="4336"/>
              <a:ext cx="1471" cy="1422"/>
              <a:chOff x="5273" y="3860"/>
              <a:chExt cx="1768" cy="1708"/>
            </a:xfrm>
          </p:grpSpPr>
          <p:sp>
            <p:nvSpPr>
              <p:cNvPr id="146" name="椭圆 145"/>
              <p:cNvSpPr/>
              <p:nvPr/>
            </p:nvSpPr>
            <p:spPr>
              <a:xfrm>
                <a:off x="5273" y="3968"/>
                <a:ext cx="1600" cy="1600"/>
              </a:xfrm>
              <a:prstGeom prst="ellipse">
                <a:avLst/>
              </a:prstGeom>
              <a:solidFill>
                <a:srgbClr val="4526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solidFill>
                    <a:srgbClr val="452666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sp>
            <p:nvSpPr>
              <p:cNvPr id="147" name="椭圆 146"/>
              <p:cNvSpPr/>
              <p:nvPr/>
            </p:nvSpPr>
            <p:spPr>
              <a:xfrm>
                <a:off x="5441" y="3860"/>
                <a:ext cx="1600" cy="1600"/>
              </a:xfrm>
              <a:prstGeom prst="ellipse">
                <a:avLst/>
              </a:prstGeom>
              <a:solidFill>
                <a:srgbClr val="D9D9D9"/>
              </a:solidFill>
              <a:ln w="25400">
                <a:solidFill>
                  <a:srgbClr val="452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600" b="1">
                    <a:solidFill>
                      <a:srgbClr val="452666"/>
                    </a:solidFill>
                    <a:latin typeface="Algerian" panose="04020705040A02060702" charset="0"/>
                    <a:cs typeface="Algerian" panose="04020705040A02060702" charset="0"/>
                  </a:rPr>
                  <a:t>4</a:t>
                </a:r>
              </a:p>
            </p:txBody>
          </p:sp>
        </p:grpSp>
        <p:grpSp>
          <p:nvGrpSpPr>
            <p:cNvPr id="148" name="组合 147"/>
            <p:cNvGrpSpPr/>
            <p:nvPr/>
          </p:nvGrpSpPr>
          <p:grpSpPr>
            <a:xfrm>
              <a:off x="6592" y="4427"/>
              <a:ext cx="5796" cy="1241"/>
              <a:chOff x="4834" y="3684"/>
              <a:chExt cx="5796" cy="1241"/>
            </a:xfrm>
          </p:grpSpPr>
          <p:sp>
            <p:nvSpPr>
              <p:cNvPr id="149" name="文本框 148"/>
              <p:cNvSpPr txBox="1"/>
              <p:nvPr/>
            </p:nvSpPr>
            <p:spPr>
              <a:xfrm>
                <a:off x="4834" y="3684"/>
                <a:ext cx="5179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800" b="1">
                    <a:solidFill>
                      <a:srgbClr val="452666"/>
                    </a:solidFill>
                    <a:latin typeface="Algerian" panose="04020705040A02060702" charset="0"/>
                  </a:rPr>
                  <a:t>ADD TITLE HERE</a:t>
                </a:r>
              </a:p>
            </p:txBody>
          </p:sp>
          <p:sp>
            <p:nvSpPr>
              <p:cNvPr id="150" name="文本框 149"/>
              <p:cNvSpPr txBox="1"/>
              <p:nvPr/>
            </p:nvSpPr>
            <p:spPr>
              <a:xfrm>
                <a:off x="4834" y="4394"/>
                <a:ext cx="5796" cy="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600">
                    <a:latin typeface="+mj-lt"/>
                    <a:cs typeface="+mj-lt"/>
                    <a:sym typeface="+mn-ea"/>
                  </a:rPr>
                  <a:t>Here is where your presentation begins</a:t>
                </a:r>
                <a:endParaRPr lang="en-GB" altLang="en-US" sz="1600">
                  <a:solidFill>
                    <a:srgbClr val="5F6CAF"/>
                  </a:solidFill>
                  <a:latin typeface="+mj-lt"/>
                  <a:ea typeface="微软雅黑 Light" panose="020B0502040204020203" charset="-122"/>
                  <a:cs typeface="+mj-lt"/>
                  <a:sym typeface="+mn-ea"/>
                </a:endParaRPr>
              </a:p>
            </p:txBody>
          </p:sp>
        </p:grpSp>
      </p:grpSp>
      <p:grpSp>
        <p:nvGrpSpPr>
          <p:cNvPr id="151" name="组合 150"/>
          <p:cNvGrpSpPr/>
          <p:nvPr/>
        </p:nvGrpSpPr>
        <p:grpSpPr>
          <a:xfrm>
            <a:off x="1491615" y="4765040"/>
            <a:ext cx="4699000" cy="902970"/>
            <a:chOff x="4988" y="4336"/>
            <a:chExt cx="7400" cy="1422"/>
          </a:xfrm>
        </p:grpSpPr>
        <p:grpSp>
          <p:nvGrpSpPr>
            <p:cNvPr id="152" name="组合 151"/>
            <p:cNvGrpSpPr/>
            <p:nvPr/>
          </p:nvGrpSpPr>
          <p:grpSpPr>
            <a:xfrm>
              <a:off x="4988" y="4336"/>
              <a:ext cx="1471" cy="1422"/>
              <a:chOff x="5273" y="3860"/>
              <a:chExt cx="1768" cy="1708"/>
            </a:xfrm>
          </p:grpSpPr>
          <p:sp>
            <p:nvSpPr>
              <p:cNvPr id="153" name="椭圆 152"/>
              <p:cNvSpPr/>
              <p:nvPr/>
            </p:nvSpPr>
            <p:spPr>
              <a:xfrm>
                <a:off x="5273" y="3968"/>
                <a:ext cx="1600" cy="1600"/>
              </a:xfrm>
              <a:prstGeom prst="ellipse">
                <a:avLst/>
              </a:prstGeom>
              <a:solidFill>
                <a:srgbClr val="4526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solidFill>
                    <a:srgbClr val="452666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sp>
            <p:nvSpPr>
              <p:cNvPr id="154" name="椭圆 153"/>
              <p:cNvSpPr/>
              <p:nvPr/>
            </p:nvSpPr>
            <p:spPr>
              <a:xfrm>
                <a:off x="5441" y="3860"/>
                <a:ext cx="1600" cy="1600"/>
              </a:xfrm>
              <a:prstGeom prst="ellipse">
                <a:avLst/>
              </a:prstGeom>
              <a:solidFill>
                <a:srgbClr val="FFC000"/>
              </a:solidFill>
              <a:ln w="25400">
                <a:solidFill>
                  <a:srgbClr val="452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600" b="1">
                    <a:solidFill>
                      <a:srgbClr val="452666"/>
                    </a:solidFill>
                    <a:latin typeface="Algerian" panose="04020705040A02060702" charset="0"/>
                    <a:cs typeface="Algerian" panose="04020705040A02060702" charset="0"/>
                  </a:rPr>
                  <a:t>5</a:t>
                </a:r>
              </a:p>
            </p:txBody>
          </p:sp>
        </p:grpSp>
        <p:grpSp>
          <p:nvGrpSpPr>
            <p:cNvPr id="155" name="组合 154"/>
            <p:cNvGrpSpPr/>
            <p:nvPr/>
          </p:nvGrpSpPr>
          <p:grpSpPr>
            <a:xfrm>
              <a:off x="6592" y="4427"/>
              <a:ext cx="5796" cy="1241"/>
              <a:chOff x="4834" y="3684"/>
              <a:chExt cx="5796" cy="1241"/>
            </a:xfrm>
          </p:grpSpPr>
          <p:sp>
            <p:nvSpPr>
              <p:cNvPr id="156" name="文本框 155"/>
              <p:cNvSpPr txBox="1"/>
              <p:nvPr/>
            </p:nvSpPr>
            <p:spPr>
              <a:xfrm>
                <a:off x="4834" y="3684"/>
                <a:ext cx="5179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800" b="1">
                    <a:solidFill>
                      <a:srgbClr val="452666"/>
                    </a:solidFill>
                    <a:latin typeface="Algerian" panose="04020705040A02060702" charset="0"/>
                  </a:rPr>
                  <a:t>ADD TITLE HERE</a:t>
                </a:r>
              </a:p>
            </p:txBody>
          </p:sp>
          <p:sp>
            <p:nvSpPr>
              <p:cNvPr id="157" name="文本框 156"/>
              <p:cNvSpPr txBox="1"/>
              <p:nvPr/>
            </p:nvSpPr>
            <p:spPr>
              <a:xfrm>
                <a:off x="4834" y="4394"/>
                <a:ext cx="5796" cy="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600">
                    <a:latin typeface="+mj-lt"/>
                    <a:cs typeface="+mj-lt"/>
                    <a:sym typeface="+mn-ea"/>
                  </a:rPr>
                  <a:t>Here is where your presentation begins</a:t>
                </a:r>
                <a:endParaRPr lang="en-GB" altLang="en-US" sz="1600">
                  <a:solidFill>
                    <a:srgbClr val="5F6CAF"/>
                  </a:solidFill>
                  <a:latin typeface="+mj-lt"/>
                  <a:ea typeface="微软雅黑 Light" panose="020B0502040204020203" charset="-122"/>
                  <a:cs typeface="+mj-lt"/>
                  <a:sym typeface="+mn-ea"/>
                </a:endParaRPr>
              </a:p>
            </p:txBody>
          </p:sp>
        </p:grpSp>
      </p:grpSp>
      <p:grpSp>
        <p:nvGrpSpPr>
          <p:cNvPr id="158" name="组合 157"/>
          <p:cNvGrpSpPr/>
          <p:nvPr/>
        </p:nvGrpSpPr>
        <p:grpSpPr>
          <a:xfrm>
            <a:off x="6280785" y="4765040"/>
            <a:ext cx="4699000" cy="902970"/>
            <a:chOff x="4988" y="4336"/>
            <a:chExt cx="7400" cy="1422"/>
          </a:xfrm>
        </p:grpSpPr>
        <p:grpSp>
          <p:nvGrpSpPr>
            <p:cNvPr id="159" name="组合 158"/>
            <p:cNvGrpSpPr/>
            <p:nvPr/>
          </p:nvGrpSpPr>
          <p:grpSpPr>
            <a:xfrm>
              <a:off x="4988" y="4336"/>
              <a:ext cx="1471" cy="1422"/>
              <a:chOff x="5273" y="3860"/>
              <a:chExt cx="1768" cy="1708"/>
            </a:xfrm>
          </p:grpSpPr>
          <p:sp>
            <p:nvSpPr>
              <p:cNvPr id="160" name="椭圆 159"/>
              <p:cNvSpPr/>
              <p:nvPr/>
            </p:nvSpPr>
            <p:spPr>
              <a:xfrm>
                <a:off x="5273" y="3968"/>
                <a:ext cx="1600" cy="1600"/>
              </a:xfrm>
              <a:prstGeom prst="ellipse">
                <a:avLst/>
              </a:prstGeom>
              <a:solidFill>
                <a:srgbClr val="4526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solidFill>
                    <a:srgbClr val="452666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sp>
            <p:nvSpPr>
              <p:cNvPr id="161" name="椭圆 160"/>
              <p:cNvSpPr/>
              <p:nvPr/>
            </p:nvSpPr>
            <p:spPr>
              <a:xfrm>
                <a:off x="5441" y="3860"/>
                <a:ext cx="1600" cy="1600"/>
              </a:xfrm>
              <a:prstGeom prst="ellipse">
                <a:avLst/>
              </a:prstGeom>
              <a:solidFill>
                <a:srgbClr val="A8B1D4"/>
              </a:solidFill>
              <a:ln w="25400">
                <a:solidFill>
                  <a:srgbClr val="452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600" b="1">
                    <a:solidFill>
                      <a:srgbClr val="452666"/>
                    </a:solidFill>
                    <a:latin typeface="Algerian" panose="04020705040A02060702" charset="0"/>
                    <a:cs typeface="Algerian" panose="04020705040A02060702" charset="0"/>
                  </a:rPr>
                  <a:t>6</a:t>
                </a:r>
              </a:p>
            </p:txBody>
          </p:sp>
        </p:grpSp>
        <p:grpSp>
          <p:nvGrpSpPr>
            <p:cNvPr id="162" name="组合 161"/>
            <p:cNvGrpSpPr/>
            <p:nvPr/>
          </p:nvGrpSpPr>
          <p:grpSpPr>
            <a:xfrm>
              <a:off x="6592" y="4427"/>
              <a:ext cx="5796" cy="1241"/>
              <a:chOff x="4834" y="3684"/>
              <a:chExt cx="5796" cy="1241"/>
            </a:xfrm>
          </p:grpSpPr>
          <p:sp>
            <p:nvSpPr>
              <p:cNvPr id="163" name="文本框 162"/>
              <p:cNvSpPr txBox="1"/>
              <p:nvPr/>
            </p:nvSpPr>
            <p:spPr>
              <a:xfrm>
                <a:off x="4834" y="3684"/>
                <a:ext cx="5179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800" b="1">
                    <a:solidFill>
                      <a:srgbClr val="452666"/>
                    </a:solidFill>
                    <a:latin typeface="Algerian" panose="04020705040A02060702" charset="0"/>
                  </a:rPr>
                  <a:t>ADD TITLE HERE</a:t>
                </a:r>
              </a:p>
            </p:txBody>
          </p:sp>
          <p:sp>
            <p:nvSpPr>
              <p:cNvPr id="164" name="文本框 163"/>
              <p:cNvSpPr txBox="1"/>
              <p:nvPr/>
            </p:nvSpPr>
            <p:spPr>
              <a:xfrm>
                <a:off x="4834" y="4394"/>
                <a:ext cx="5796" cy="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600">
                    <a:latin typeface="+mj-lt"/>
                    <a:cs typeface="+mj-lt"/>
                    <a:sym typeface="+mn-ea"/>
                  </a:rPr>
                  <a:t>Here is where your presentation begins</a:t>
                </a:r>
                <a:endParaRPr lang="en-GB" altLang="en-US" sz="1600">
                  <a:solidFill>
                    <a:srgbClr val="5F6CAF"/>
                  </a:solidFill>
                  <a:latin typeface="+mj-lt"/>
                  <a:ea typeface="微软雅黑 Light" panose="020B0502040204020203" charset="-122"/>
                  <a:cs typeface="+mj-lt"/>
                  <a:sym typeface="+mn-ea"/>
                </a:endParaRPr>
              </a:p>
            </p:txBody>
          </p:sp>
        </p:grpSp>
      </p:grp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组合 130"/>
          <p:cNvGrpSpPr/>
          <p:nvPr/>
        </p:nvGrpSpPr>
        <p:grpSpPr>
          <a:xfrm>
            <a:off x="-93980" y="-635"/>
            <a:ext cx="12332970" cy="6859905"/>
            <a:chOff x="-148" y="-1"/>
            <a:chExt cx="19422" cy="10803"/>
          </a:xfrm>
        </p:grpSpPr>
        <p:grpSp>
          <p:nvGrpSpPr>
            <p:cNvPr id="27" name="组合 26"/>
            <p:cNvGrpSpPr/>
            <p:nvPr/>
          </p:nvGrpSpPr>
          <p:grpSpPr>
            <a:xfrm>
              <a:off x="-148" y="0"/>
              <a:ext cx="19348" cy="10803"/>
              <a:chOff x="-148" y="0"/>
              <a:chExt cx="19348" cy="10803"/>
            </a:xfrm>
          </p:grpSpPr>
          <p:grpSp>
            <p:nvGrpSpPr>
              <p:cNvPr id="7556" name="Google Shape;7556;p74"/>
              <p:cNvGrpSpPr/>
              <p:nvPr/>
            </p:nvGrpSpPr>
            <p:grpSpPr>
              <a:xfrm rot="10800000" flipH="1">
                <a:off x="-148" y="8509"/>
                <a:ext cx="5700" cy="2294"/>
                <a:chOff x="264700" y="482825"/>
                <a:chExt cx="2185475" cy="879300"/>
              </a:xfrm>
            </p:grpSpPr>
            <p:sp>
              <p:nvSpPr>
                <p:cNvPr id="7557" name="Google Shape;7557;p74"/>
                <p:cNvSpPr/>
                <p:nvPr/>
              </p:nvSpPr>
              <p:spPr>
                <a:xfrm>
                  <a:off x="87035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0" y="0"/>
                      </a:moveTo>
                      <a:cubicBezTo>
                        <a:pt x="456" y="304"/>
                        <a:pt x="942" y="517"/>
                        <a:pt x="1459" y="608"/>
                      </a:cubicBezTo>
                      <a:cubicBezTo>
                        <a:pt x="1537" y="628"/>
                        <a:pt x="1616" y="637"/>
                        <a:pt x="1695" y="637"/>
                      </a:cubicBezTo>
                      <a:cubicBezTo>
                        <a:pt x="2102" y="637"/>
                        <a:pt x="2487" y="383"/>
                        <a:pt x="2614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58" name="Google Shape;7558;p74"/>
                <p:cNvSpPr/>
                <p:nvPr/>
              </p:nvSpPr>
              <p:spPr>
                <a:xfrm>
                  <a:off x="925825" y="526175"/>
                  <a:ext cx="99550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" h="2188" extrusionOk="0">
                      <a:moveTo>
                        <a:pt x="1063" y="1"/>
                      </a:moveTo>
                      <a:cubicBezTo>
                        <a:pt x="636" y="1"/>
                        <a:pt x="254" y="263"/>
                        <a:pt x="152" y="698"/>
                      </a:cubicBezTo>
                      <a:cubicBezTo>
                        <a:pt x="0" y="1215"/>
                        <a:pt x="304" y="1731"/>
                        <a:pt x="790" y="1853"/>
                      </a:cubicBezTo>
                      <a:cubicBezTo>
                        <a:pt x="1429" y="2096"/>
                        <a:pt x="2067" y="2187"/>
                        <a:pt x="2705" y="2187"/>
                      </a:cubicBezTo>
                      <a:cubicBezTo>
                        <a:pt x="3982" y="2187"/>
                        <a:pt x="3982" y="303"/>
                        <a:pt x="2705" y="303"/>
                      </a:cubicBezTo>
                      <a:cubicBezTo>
                        <a:pt x="2219" y="303"/>
                        <a:pt x="1763" y="212"/>
                        <a:pt x="1307" y="29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59" name="Google Shape;7559;p74"/>
                <p:cNvSpPr/>
                <p:nvPr/>
              </p:nvSpPr>
              <p:spPr>
                <a:xfrm>
                  <a:off x="925825" y="1001100"/>
                  <a:ext cx="99550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" h="2188" extrusionOk="0">
                      <a:moveTo>
                        <a:pt x="1063" y="1"/>
                      </a:moveTo>
                      <a:cubicBezTo>
                        <a:pt x="636" y="1"/>
                        <a:pt x="250" y="263"/>
                        <a:pt x="122" y="698"/>
                      </a:cubicBezTo>
                      <a:cubicBezTo>
                        <a:pt x="0" y="1215"/>
                        <a:pt x="304" y="1732"/>
                        <a:pt x="790" y="1853"/>
                      </a:cubicBezTo>
                      <a:cubicBezTo>
                        <a:pt x="1398" y="2096"/>
                        <a:pt x="2067" y="2188"/>
                        <a:pt x="2705" y="2188"/>
                      </a:cubicBezTo>
                      <a:cubicBezTo>
                        <a:pt x="3982" y="2188"/>
                        <a:pt x="3982" y="303"/>
                        <a:pt x="2705" y="303"/>
                      </a:cubicBezTo>
                      <a:cubicBezTo>
                        <a:pt x="2219" y="303"/>
                        <a:pt x="1733" y="212"/>
                        <a:pt x="1307" y="30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0" name="Google Shape;7560;p74"/>
                <p:cNvSpPr/>
                <p:nvPr/>
              </p:nvSpPr>
              <p:spPr>
                <a:xfrm>
                  <a:off x="992975" y="841425"/>
                  <a:ext cx="70600" cy="9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4" h="3899" extrusionOk="0">
                      <a:moveTo>
                        <a:pt x="1659" y="0"/>
                      </a:moveTo>
                      <a:cubicBezTo>
                        <a:pt x="1282" y="0"/>
                        <a:pt x="912" y="203"/>
                        <a:pt x="779" y="672"/>
                      </a:cubicBezTo>
                      <a:cubicBezTo>
                        <a:pt x="597" y="1371"/>
                        <a:pt x="414" y="2040"/>
                        <a:pt x="202" y="2739"/>
                      </a:cubicBezTo>
                      <a:cubicBezTo>
                        <a:pt x="0" y="3434"/>
                        <a:pt x="582" y="3899"/>
                        <a:pt x="1149" y="3899"/>
                      </a:cubicBezTo>
                      <a:cubicBezTo>
                        <a:pt x="1524" y="3899"/>
                        <a:pt x="1893" y="3696"/>
                        <a:pt x="2025" y="3225"/>
                      </a:cubicBezTo>
                      <a:cubicBezTo>
                        <a:pt x="2238" y="2556"/>
                        <a:pt x="2421" y="1857"/>
                        <a:pt x="2603" y="1188"/>
                      </a:cubicBezTo>
                      <a:cubicBezTo>
                        <a:pt x="2823" y="472"/>
                        <a:pt x="2234" y="0"/>
                        <a:pt x="165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1" name="Google Shape;7561;p74"/>
                <p:cNvSpPr/>
                <p:nvPr/>
              </p:nvSpPr>
              <p:spPr>
                <a:xfrm>
                  <a:off x="1040125" y="707425"/>
                  <a:ext cx="94650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6" h="2027" extrusionOk="0">
                      <a:moveTo>
                        <a:pt x="2172" y="1"/>
                      </a:moveTo>
                      <a:cubicBezTo>
                        <a:pt x="1697" y="1"/>
                        <a:pt x="1222" y="62"/>
                        <a:pt x="747" y="165"/>
                      </a:cubicBezTo>
                      <a:cubicBezTo>
                        <a:pt x="352" y="257"/>
                        <a:pt x="109" y="591"/>
                        <a:pt x="79" y="986"/>
                      </a:cubicBezTo>
                      <a:cubicBezTo>
                        <a:pt x="0" y="1563"/>
                        <a:pt x="441" y="2026"/>
                        <a:pt x="973" y="2026"/>
                      </a:cubicBezTo>
                      <a:cubicBezTo>
                        <a:pt x="1058" y="2026"/>
                        <a:pt x="1146" y="2014"/>
                        <a:pt x="1234" y="1989"/>
                      </a:cubicBezTo>
                      <a:cubicBezTo>
                        <a:pt x="1587" y="1930"/>
                        <a:pt x="1940" y="1897"/>
                        <a:pt x="2285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1" y="1929"/>
                        <a:pt x="2877" y="1930"/>
                        <a:pt x="2894" y="1930"/>
                      </a:cubicBezTo>
                      <a:cubicBezTo>
                        <a:pt x="3388" y="1930"/>
                        <a:pt x="3786" y="1486"/>
                        <a:pt x="3757" y="986"/>
                      </a:cubicBezTo>
                      <a:cubicBezTo>
                        <a:pt x="3786" y="486"/>
                        <a:pt x="3388" y="42"/>
                        <a:pt x="2894" y="42"/>
                      </a:cubicBezTo>
                      <a:cubicBezTo>
                        <a:pt x="2877" y="42"/>
                        <a:pt x="2861" y="43"/>
                        <a:pt x="2845" y="44"/>
                      </a:cubicBezTo>
                      <a:cubicBezTo>
                        <a:pt x="2621" y="15"/>
                        <a:pt x="2396" y="1"/>
                        <a:pt x="217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2" name="Google Shape;7562;p74"/>
                <p:cNvSpPr/>
                <p:nvPr/>
              </p:nvSpPr>
              <p:spPr>
                <a:xfrm>
                  <a:off x="1086925" y="810125"/>
                  <a:ext cx="72200" cy="5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2194" extrusionOk="0">
                      <a:moveTo>
                        <a:pt x="1038" y="0"/>
                      </a:moveTo>
                      <a:cubicBezTo>
                        <a:pt x="622" y="0"/>
                        <a:pt x="252" y="282"/>
                        <a:pt x="152" y="708"/>
                      </a:cubicBezTo>
                      <a:cubicBezTo>
                        <a:pt x="0" y="1194"/>
                        <a:pt x="304" y="1711"/>
                        <a:pt x="790" y="1863"/>
                      </a:cubicBezTo>
                      <a:cubicBezTo>
                        <a:pt x="1064" y="1954"/>
                        <a:pt x="1307" y="2076"/>
                        <a:pt x="1581" y="2167"/>
                      </a:cubicBezTo>
                      <a:cubicBezTo>
                        <a:pt x="1658" y="2185"/>
                        <a:pt x="1735" y="2194"/>
                        <a:pt x="1811" y="2194"/>
                      </a:cubicBezTo>
                      <a:cubicBezTo>
                        <a:pt x="2243" y="2194"/>
                        <a:pt x="2637" y="1912"/>
                        <a:pt x="2766" y="1498"/>
                      </a:cubicBezTo>
                      <a:cubicBezTo>
                        <a:pt x="2888" y="981"/>
                        <a:pt x="2584" y="465"/>
                        <a:pt x="2097" y="343"/>
                      </a:cubicBezTo>
                      <a:cubicBezTo>
                        <a:pt x="1824" y="252"/>
                        <a:pt x="1581" y="130"/>
                        <a:pt x="1307" y="39"/>
                      </a:cubicBezTo>
                      <a:cubicBezTo>
                        <a:pt x="1217" y="13"/>
                        <a:pt x="1126" y="0"/>
                        <a:pt x="103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3" name="Google Shape;7563;p74"/>
                <p:cNvSpPr/>
                <p:nvPr/>
              </p:nvSpPr>
              <p:spPr>
                <a:xfrm>
                  <a:off x="1228250" y="482825"/>
                  <a:ext cx="47150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1513" extrusionOk="0">
                      <a:moveTo>
                        <a:pt x="1" y="0"/>
                      </a:moveTo>
                      <a:lnTo>
                        <a:pt x="1" y="578"/>
                      </a:lnTo>
                      <a:cubicBezTo>
                        <a:pt x="1" y="1201"/>
                        <a:pt x="472" y="1513"/>
                        <a:pt x="943" y="1513"/>
                      </a:cubicBezTo>
                      <a:cubicBezTo>
                        <a:pt x="1414" y="1513"/>
                        <a:pt x="1885" y="1201"/>
                        <a:pt x="1885" y="578"/>
                      </a:cubicBezTo>
                      <a:lnTo>
                        <a:pt x="188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4" name="Google Shape;7564;p74"/>
                <p:cNvSpPr/>
                <p:nvPr/>
              </p:nvSpPr>
              <p:spPr>
                <a:xfrm>
                  <a:off x="849800" y="913750"/>
                  <a:ext cx="97825" cy="6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3" h="2410" extrusionOk="0">
                      <a:moveTo>
                        <a:pt x="1393" y="1"/>
                      </a:moveTo>
                      <a:cubicBezTo>
                        <a:pt x="644" y="1"/>
                        <a:pt x="1" y="969"/>
                        <a:pt x="701" y="1669"/>
                      </a:cubicBezTo>
                      <a:cubicBezTo>
                        <a:pt x="1157" y="2034"/>
                        <a:pt x="1704" y="2277"/>
                        <a:pt x="2281" y="2368"/>
                      </a:cubicBezTo>
                      <a:cubicBezTo>
                        <a:pt x="2385" y="2396"/>
                        <a:pt x="2484" y="2409"/>
                        <a:pt x="2576" y="2409"/>
                      </a:cubicBezTo>
                      <a:cubicBezTo>
                        <a:pt x="3597" y="2409"/>
                        <a:pt x="3912" y="851"/>
                        <a:pt x="2798" y="545"/>
                      </a:cubicBezTo>
                      <a:cubicBezTo>
                        <a:pt x="2616" y="484"/>
                        <a:pt x="2433" y="454"/>
                        <a:pt x="2281" y="393"/>
                      </a:cubicBezTo>
                      <a:lnTo>
                        <a:pt x="2129" y="332"/>
                      </a:lnTo>
                      <a:cubicBezTo>
                        <a:pt x="2099" y="332"/>
                        <a:pt x="2068" y="302"/>
                        <a:pt x="2068" y="302"/>
                      </a:cubicBezTo>
                      <a:cubicBezTo>
                        <a:pt x="1857" y="90"/>
                        <a:pt x="1620" y="1"/>
                        <a:pt x="139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5" name="Google Shape;7565;p74"/>
                <p:cNvSpPr/>
                <p:nvPr/>
              </p:nvSpPr>
              <p:spPr>
                <a:xfrm>
                  <a:off x="906025" y="693200"/>
                  <a:ext cx="1056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07" extrusionOk="0">
                      <a:moveTo>
                        <a:pt x="3200" y="1"/>
                      </a:moveTo>
                      <a:cubicBezTo>
                        <a:pt x="2970" y="1"/>
                        <a:pt x="2744" y="97"/>
                        <a:pt x="2585" y="278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1" y="4245"/>
                        <a:pt x="591" y="4706"/>
                        <a:pt x="1162" y="4706"/>
                      </a:cubicBezTo>
                      <a:cubicBezTo>
                        <a:pt x="1538" y="4706"/>
                        <a:pt x="1906" y="4506"/>
                        <a:pt x="2038" y="4048"/>
                      </a:cubicBezTo>
                      <a:cubicBezTo>
                        <a:pt x="2099" y="3804"/>
                        <a:pt x="2221" y="3561"/>
                        <a:pt x="2373" y="3348"/>
                      </a:cubicBezTo>
                      <a:cubicBezTo>
                        <a:pt x="2798" y="2710"/>
                        <a:pt x="3467" y="2224"/>
                        <a:pt x="3953" y="1646"/>
                      </a:cubicBezTo>
                      <a:cubicBezTo>
                        <a:pt x="4105" y="1433"/>
                        <a:pt x="4196" y="1190"/>
                        <a:pt x="4227" y="947"/>
                      </a:cubicBezTo>
                      <a:cubicBezTo>
                        <a:pt x="4227" y="765"/>
                        <a:pt x="4166" y="582"/>
                        <a:pt x="4075" y="430"/>
                      </a:cubicBezTo>
                      <a:cubicBezTo>
                        <a:pt x="4014" y="400"/>
                        <a:pt x="3984" y="339"/>
                        <a:pt x="3923" y="278"/>
                      </a:cubicBezTo>
                      <a:cubicBezTo>
                        <a:pt x="3892" y="248"/>
                        <a:pt x="3832" y="218"/>
                        <a:pt x="3801" y="187"/>
                      </a:cubicBezTo>
                      <a:cubicBezTo>
                        <a:pt x="3680" y="96"/>
                        <a:pt x="3558" y="66"/>
                        <a:pt x="3437" y="35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6" name="Google Shape;7566;p74"/>
                <p:cNvSpPr/>
                <p:nvPr/>
              </p:nvSpPr>
              <p:spPr>
                <a:xfrm>
                  <a:off x="802725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6" y="0"/>
                      </a:moveTo>
                      <a:cubicBezTo>
                        <a:pt x="620" y="0"/>
                        <a:pt x="247" y="277"/>
                        <a:pt x="122" y="678"/>
                      </a:cubicBezTo>
                      <a:cubicBezTo>
                        <a:pt x="0" y="1195"/>
                        <a:pt x="304" y="1711"/>
                        <a:pt x="790" y="1863"/>
                      </a:cubicBezTo>
                      <a:cubicBezTo>
                        <a:pt x="1611" y="2198"/>
                        <a:pt x="2492" y="2411"/>
                        <a:pt x="3404" y="2471"/>
                      </a:cubicBezTo>
                      <a:cubicBezTo>
                        <a:pt x="3414" y="2472"/>
                        <a:pt x="3424" y="2472"/>
                        <a:pt x="3433" y="2472"/>
                      </a:cubicBezTo>
                      <a:cubicBezTo>
                        <a:pt x="4620" y="2472"/>
                        <a:pt x="4610" y="617"/>
                        <a:pt x="3404" y="587"/>
                      </a:cubicBezTo>
                      <a:cubicBezTo>
                        <a:pt x="2675" y="526"/>
                        <a:pt x="1976" y="313"/>
                        <a:pt x="1307" y="40"/>
                      </a:cubicBezTo>
                      <a:cubicBezTo>
                        <a:pt x="1216" y="13"/>
                        <a:pt x="1125" y="0"/>
                        <a:pt x="1036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7" name="Google Shape;7567;p74"/>
                <p:cNvSpPr/>
                <p:nvPr/>
              </p:nvSpPr>
              <p:spPr>
                <a:xfrm>
                  <a:off x="1856200" y="693200"/>
                  <a:ext cx="1053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5" h="4707" extrusionOk="0">
                      <a:moveTo>
                        <a:pt x="3218" y="1"/>
                      </a:moveTo>
                      <a:cubicBezTo>
                        <a:pt x="2988" y="1"/>
                        <a:pt x="2762" y="97"/>
                        <a:pt x="2603" y="278"/>
                      </a:cubicBezTo>
                      <a:cubicBezTo>
                        <a:pt x="1722" y="1342"/>
                        <a:pt x="597" y="2163"/>
                        <a:pt x="202" y="3531"/>
                      </a:cubicBezTo>
                      <a:cubicBezTo>
                        <a:pt x="1" y="4245"/>
                        <a:pt x="583" y="4706"/>
                        <a:pt x="1151" y="4706"/>
                      </a:cubicBezTo>
                      <a:cubicBezTo>
                        <a:pt x="1526" y="4706"/>
                        <a:pt x="1893" y="4506"/>
                        <a:pt x="2026" y="4048"/>
                      </a:cubicBezTo>
                      <a:cubicBezTo>
                        <a:pt x="2087" y="3804"/>
                        <a:pt x="2208" y="3561"/>
                        <a:pt x="2360" y="3348"/>
                      </a:cubicBezTo>
                      <a:cubicBezTo>
                        <a:pt x="2786" y="2710"/>
                        <a:pt x="3455" y="2224"/>
                        <a:pt x="3941" y="1646"/>
                      </a:cubicBezTo>
                      <a:cubicBezTo>
                        <a:pt x="4093" y="1433"/>
                        <a:pt x="4184" y="1190"/>
                        <a:pt x="4214" y="947"/>
                      </a:cubicBezTo>
                      <a:cubicBezTo>
                        <a:pt x="4214" y="765"/>
                        <a:pt x="4154" y="582"/>
                        <a:pt x="4062" y="430"/>
                      </a:cubicBezTo>
                      <a:cubicBezTo>
                        <a:pt x="4032" y="400"/>
                        <a:pt x="3971" y="339"/>
                        <a:pt x="3941" y="278"/>
                      </a:cubicBezTo>
                      <a:cubicBezTo>
                        <a:pt x="3880" y="248"/>
                        <a:pt x="3850" y="218"/>
                        <a:pt x="3789" y="157"/>
                      </a:cubicBezTo>
                      <a:cubicBezTo>
                        <a:pt x="3698" y="96"/>
                        <a:pt x="3576" y="66"/>
                        <a:pt x="3455" y="35"/>
                      </a:cubicBezTo>
                      <a:cubicBezTo>
                        <a:pt x="3377" y="12"/>
                        <a:pt x="3297" y="1"/>
                        <a:pt x="3218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8" name="Google Shape;7568;p74"/>
                <p:cNvSpPr/>
                <p:nvPr/>
              </p:nvSpPr>
              <p:spPr>
                <a:xfrm>
                  <a:off x="182020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1" y="0"/>
                      </a:moveTo>
                      <a:cubicBezTo>
                        <a:pt x="457" y="304"/>
                        <a:pt x="943" y="517"/>
                        <a:pt x="1460" y="608"/>
                      </a:cubicBezTo>
                      <a:cubicBezTo>
                        <a:pt x="1538" y="628"/>
                        <a:pt x="1617" y="637"/>
                        <a:pt x="1695" y="637"/>
                      </a:cubicBezTo>
                      <a:cubicBezTo>
                        <a:pt x="2103" y="637"/>
                        <a:pt x="2487" y="383"/>
                        <a:pt x="261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9" name="Google Shape;7569;p74"/>
                <p:cNvSpPr/>
                <p:nvPr/>
              </p:nvSpPr>
              <p:spPr>
                <a:xfrm>
                  <a:off x="1993475" y="590725"/>
                  <a:ext cx="9272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9" h="3643" extrusionOk="0">
                      <a:moveTo>
                        <a:pt x="2432" y="1"/>
                      </a:moveTo>
                      <a:cubicBezTo>
                        <a:pt x="1641" y="1"/>
                        <a:pt x="882" y="365"/>
                        <a:pt x="426" y="1034"/>
                      </a:cubicBezTo>
                      <a:cubicBezTo>
                        <a:pt x="0" y="1703"/>
                        <a:pt x="61" y="2554"/>
                        <a:pt x="547" y="3192"/>
                      </a:cubicBezTo>
                      <a:cubicBezTo>
                        <a:pt x="732" y="3480"/>
                        <a:pt x="1042" y="3642"/>
                        <a:pt x="1365" y="3642"/>
                      </a:cubicBezTo>
                      <a:cubicBezTo>
                        <a:pt x="1519" y="3642"/>
                        <a:pt x="1676" y="3605"/>
                        <a:pt x="1824" y="3526"/>
                      </a:cubicBezTo>
                      <a:cubicBezTo>
                        <a:pt x="2280" y="3253"/>
                        <a:pt x="2432" y="2675"/>
                        <a:pt x="2189" y="2219"/>
                      </a:cubicBezTo>
                      <a:cubicBezTo>
                        <a:pt x="2128" y="2159"/>
                        <a:pt x="2067" y="1976"/>
                        <a:pt x="2128" y="1885"/>
                      </a:cubicBezTo>
                      <a:cubicBezTo>
                        <a:pt x="2151" y="1870"/>
                        <a:pt x="2177" y="1864"/>
                        <a:pt x="2205" y="1864"/>
                      </a:cubicBezTo>
                      <a:cubicBezTo>
                        <a:pt x="2289" y="1864"/>
                        <a:pt x="2386" y="1915"/>
                        <a:pt x="2432" y="1915"/>
                      </a:cubicBezTo>
                      <a:cubicBezTo>
                        <a:pt x="3708" y="1915"/>
                        <a:pt x="3708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0" name="Google Shape;7570;p74"/>
                <p:cNvSpPr/>
                <p:nvPr/>
              </p:nvSpPr>
              <p:spPr>
                <a:xfrm>
                  <a:off x="1510925" y="583875"/>
                  <a:ext cx="9197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9" h="3643" extrusionOk="0">
                      <a:moveTo>
                        <a:pt x="2432" y="1"/>
                      </a:moveTo>
                      <a:cubicBezTo>
                        <a:pt x="1612" y="1"/>
                        <a:pt x="852" y="366"/>
                        <a:pt x="396" y="1034"/>
                      </a:cubicBezTo>
                      <a:cubicBezTo>
                        <a:pt x="1" y="1703"/>
                        <a:pt x="31" y="2554"/>
                        <a:pt x="518" y="3192"/>
                      </a:cubicBezTo>
                      <a:cubicBezTo>
                        <a:pt x="703" y="3480"/>
                        <a:pt x="1026" y="3643"/>
                        <a:pt x="1358" y="3643"/>
                      </a:cubicBezTo>
                      <a:cubicBezTo>
                        <a:pt x="1517" y="3643"/>
                        <a:pt x="1677" y="3606"/>
                        <a:pt x="1825" y="3527"/>
                      </a:cubicBezTo>
                      <a:cubicBezTo>
                        <a:pt x="2280" y="3253"/>
                        <a:pt x="2432" y="2676"/>
                        <a:pt x="2159" y="2220"/>
                      </a:cubicBezTo>
                      <a:cubicBezTo>
                        <a:pt x="2129" y="2159"/>
                        <a:pt x="2037" y="1977"/>
                        <a:pt x="2129" y="1916"/>
                      </a:cubicBezTo>
                      <a:cubicBezTo>
                        <a:pt x="2159" y="1885"/>
                        <a:pt x="2193" y="1875"/>
                        <a:pt x="2228" y="1875"/>
                      </a:cubicBezTo>
                      <a:cubicBezTo>
                        <a:pt x="2297" y="1875"/>
                        <a:pt x="2372" y="1916"/>
                        <a:pt x="2432" y="1916"/>
                      </a:cubicBezTo>
                      <a:cubicBezTo>
                        <a:pt x="3679" y="1916"/>
                        <a:pt x="3679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1" name="Google Shape;7571;p74"/>
                <p:cNvSpPr/>
                <p:nvPr/>
              </p:nvSpPr>
              <p:spPr>
                <a:xfrm>
                  <a:off x="1032200" y="586925"/>
                  <a:ext cx="92725" cy="9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9" h="3663" extrusionOk="0">
                      <a:moveTo>
                        <a:pt x="2432" y="1"/>
                      </a:moveTo>
                      <a:cubicBezTo>
                        <a:pt x="1642" y="1"/>
                        <a:pt x="882" y="365"/>
                        <a:pt x="426" y="1034"/>
                      </a:cubicBezTo>
                      <a:cubicBezTo>
                        <a:pt x="1" y="1703"/>
                        <a:pt x="61" y="2554"/>
                        <a:pt x="548" y="3192"/>
                      </a:cubicBezTo>
                      <a:cubicBezTo>
                        <a:pt x="709" y="3494"/>
                        <a:pt x="1016" y="3663"/>
                        <a:pt x="1338" y="3663"/>
                      </a:cubicBezTo>
                      <a:cubicBezTo>
                        <a:pt x="1502" y="3663"/>
                        <a:pt x="1670" y="3619"/>
                        <a:pt x="1824" y="3526"/>
                      </a:cubicBezTo>
                      <a:cubicBezTo>
                        <a:pt x="2280" y="3253"/>
                        <a:pt x="2432" y="2675"/>
                        <a:pt x="2189" y="2219"/>
                      </a:cubicBezTo>
                      <a:cubicBezTo>
                        <a:pt x="2128" y="2189"/>
                        <a:pt x="2037" y="2007"/>
                        <a:pt x="2128" y="1915"/>
                      </a:cubicBezTo>
                      <a:cubicBezTo>
                        <a:pt x="2159" y="1885"/>
                        <a:pt x="2196" y="1875"/>
                        <a:pt x="2234" y="1875"/>
                      </a:cubicBezTo>
                      <a:cubicBezTo>
                        <a:pt x="2311" y="1875"/>
                        <a:pt x="2392" y="1915"/>
                        <a:pt x="2432" y="1915"/>
                      </a:cubicBezTo>
                      <a:cubicBezTo>
                        <a:pt x="3709" y="1915"/>
                        <a:pt x="3709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2" name="Google Shape;7572;p74"/>
                <p:cNvSpPr/>
                <p:nvPr/>
              </p:nvSpPr>
              <p:spPr>
                <a:xfrm>
                  <a:off x="544350" y="586925"/>
                  <a:ext cx="92725" cy="9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9" h="3663" extrusionOk="0">
                      <a:moveTo>
                        <a:pt x="2432" y="1"/>
                      </a:moveTo>
                      <a:cubicBezTo>
                        <a:pt x="1642" y="1"/>
                        <a:pt x="882" y="365"/>
                        <a:pt x="426" y="1034"/>
                      </a:cubicBezTo>
                      <a:cubicBezTo>
                        <a:pt x="0" y="1703"/>
                        <a:pt x="61" y="2554"/>
                        <a:pt x="548" y="3192"/>
                      </a:cubicBezTo>
                      <a:cubicBezTo>
                        <a:pt x="729" y="3494"/>
                        <a:pt x="1030" y="3663"/>
                        <a:pt x="1345" y="3663"/>
                      </a:cubicBezTo>
                      <a:cubicBezTo>
                        <a:pt x="1506" y="3663"/>
                        <a:pt x="1670" y="3619"/>
                        <a:pt x="1824" y="3526"/>
                      </a:cubicBezTo>
                      <a:cubicBezTo>
                        <a:pt x="2280" y="3253"/>
                        <a:pt x="2432" y="2675"/>
                        <a:pt x="2189" y="2219"/>
                      </a:cubicBezTo>
                      <a:cubicBezTo>
                        <a:pt x="2128" y="2189"/>
                        <a:pt x="2067" y="2007"/>
                        <a:pt x="2128" y="1915"/>
                      </a:cubicBezTo>
                      <a:cubicBezTo>
                        <a:pt x="2159" y="1885"/>
                        <a:pt x="2196" y="1875"/>
                        <a:pt x="2234" y="1875"/>
                      </a:cubicBezTo>
                      <a:cubicBezTo>
                        <a:pt x="2311" y="1875"/>
                        <a:pt x="2392" y="1915"/>
                        <a:pt x="2432" y="1915"/>
                      </a:cubicBezTo>
                      <a:cubicBezTo>
                        <a:pt x="3709" y="1915"/>
                        <a:pt x="3709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3" name="Google Shape;7573;p74"/>
                <p:cNvSpPr/>
                <p:nvPr/>
              </p:nvSpPr>
              <p:spPr>
                <a:xfrm>
                  <a:off x="1023075" y="1058825"/>
                  <a:ext cx="9197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9" h="3643" extrusionOk="0">
                      <a:moveTo>
                        <a:pt x="2432" y="0"/>
                      </a:moveTo>
                      <a:cubicBezTo>
                        <a:pt x="1612" y="0"/>
                        <a:pt x="852" y="365"/>
                        <a:pt x="396" y="1034"/>
                      </a:cubicBezTo>
                      <a:cubicBezTo>
                        <a:pt x="1" y="1702"/>
                        <a:pt x="31" y="2553"/>
                        <a:pt x="517" y="3192"/>
                      </a:cubicBezTo>
                      <a:cubicBezTo>
                        <a:pt x="702" y="3479"/>
                        <a:pt x="1026" y="3642"/>
                        <a:pt x="1358" y="3642"/>
                      </a:cubicBezTo>
                      <a:cubicBezTo>
                        <a:pt x="1516" y="3642"/>
                        <a:pt x="1677" y="3605"/>
                        <a:pt x="1825" y="3526"/>
                      </a:cubicBezTo>
                      <a:cubicBezTo>
                        <a:pt x="2280" y="3253"/>
                        <a:pt x="2432" y="2675"/>
                        <a:pt x="2159" y="2219"/>
                      </a:cubicBezTo>
                      <a:cubicBezTo>
                        <a:pt x="2128" y="2158"/>
                        <a:pt x="2037" y="1976"/>
                        <a:pt x="2128" y="1915"/>
                      </a:cubicBezTo>
                      <a:cubicBezTo>
                        <a:pt x="2159" y="1885"/>
                        <a:pt x="2193" y="1875"/>
                        <a:pt x="2228" y="1875"/>
                      </a:cubicBezTo>
                      <a:cubicBezTo>
                        <a:pt x="2297" y="1875"/>
                        <a:pt x="2372" y="1915"/>
                        <a:pt x="2432" y="1915"/>
                      </a:cubicBezTo>
                      <a:cubicBezTo>
                        <a:pt x="3679" y="1915"/>
                        <a:pt x="3679" y="0"/>
                        <a:pt x="243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4" name="Google Shape;7574;p74"/>
                <p:cNvSpPr/>
                <p:nvPr/>
              </p:nvSpPr>
              <p:spPr>
                <a:xfrm>
                  <a:off x="567150" y="1058825"/>
                  <a:ext cx="9197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9" h="3643" extrusionOk="0">
                      <a:moveTo>
                        <a:pt x="2432" y="0"/>
                      </a:moveTo>
                      <a:cubicBezTo>
                        <a:pt x="1611" y="0"/>
                        <a:pt x="851" y="365"/>
                        <a:pt x="395" y="1034"/>
                      </a:cubicBezTo>
                      <a:cubicBezTo>
                        <a:pt x="0" y="1702"/>
                        <a:pt x="31" y="2553"/>
                        <a:pt x="517" y="3192"/>
                      </a:cubicBezTo>
                      <a:cubicBezTo>
                        <a:pt x="702" y="3479"/>
                        <a:pt x="1026" y="3642"/>
                        <a:pt x="1357" y="3642"/>
                      </a:cubicBezTo>
                      <a:cubicBezTo>
                        <a:pt x="1516" y="3642"/>
                        <a:pt x="1676" y="3605"/>
                        <a:pt x="1824" y="3526"/>
                      </a:cubicBezTo>
                      <a:cubicBezTo>
                        <a:pt x="2280" y="3253"/>
                        <a:pt x="2432" y="2675"/>
                        <a:pt x="2158" y="2219"/>
                      </a:cubicBezTo>
                      <a:cubicBezTo>
                        <a:pt x="2128" y="2158"/>
                        <a:pt x="2037" y="1976"/>
                        <a:pt x="2128" y="1915"/>
                      </a:cubicBezTo>
                      <a:cubicBezTo>
                        <a:pt x="2158" y="1885"/>
                        <a:pt x="2192" y="1875"/>
                        <a:pt x="2227" y="1875"/>
                      </a:cubicBezTo>
                      <a:cubicBezTo>
                        <a:pt x="2297" y="1875"/>
                        <a:pt x="2371" y="1915"/>
                        <a:pt x="2432" y="1915"/>
                      </a:cubicBezTo>
                      <a:cubicBezTo>
                        <a:pt x="3678" y="1915"/>
                        <a:pt x="3678" y="0"/>
                        <a:pt x="243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5" name="Google Shape;7575;p74"/>
                <p:cNvSpPr/>
                <p:nvPr/>
              </p:nvSpPr>
              <p:spPr>
                <a:xfrm>
                  <a:off x="1875675" y="526175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3" y="698"/>
                      </a:cubicBezTo>
                      <a:cubicBezTo>
                        <a:pt x="1" y="1215"/>
                        <a:pt x="305" y="1731"/>
                        <a:pt x="791" y="1853"/>
                      </a:cubicBezTo>
                      <a:cubicBezTo>
                        <a:pt x="1399" y="2096"/>
                        <a:pt x="2068" y="2187"/>
                        <a:pt x="2706" y="2187"/>
                      </a:cubicBezTo>
                      <a:cubicBezTo>
                        <a:pt x="3983" y="2187"/>
                        <a:pt x="3983" y="303"/>
                        <a:pt x="2706" y="303"/>
                      </a:cubicBezTo>
                      <a:cubicBezTo>
                        <a:pt x="2220" y="303"/>
                        <a:pt x="1764" y="212"/>
                        <a:pt x="1308" y="29"/>
                      </a:cubicBezTo>
                      <a:cubicBezTo>
                        <a:pt x="1226" y="10"/>
                        <a:pt x="1144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6" name="Google Shape;7576;p74"/>
                <p:cNvSpPr/>
                <p:nvPr/>
              </p:nvSpPr>
              <p:spPr>
                <a:xfrm>
                  <a:off x="1752575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0"/>
                      </a:moveTo>
                      <a:cubicBezTo>
                        <a:pt x="620" y="0"/>
                        <a:pt x="247" y="277"/>
                        <a:pt x="122" y="678"/>
                      </a:cubicBezTo>
                      <a:cubicBezTo>
                        <a:pt x="1" y="1195"/>
                        <a:pt x="305" y="1711"/>
                        <a:pt x="791" y="1863"/>
                      </a:cubicBezTo>
                      <a:cubicBezTo>
                        <a:pt x="1612" y="2198"/>
                        <a:pt x="2493" y="2411"/>
                        <a:pt x="3405" y="2471"/>
                      </a:cubicBezTo>
                      <a:cubicBezTo>
                        <a:pt x="3415" y="2472"/>
                        <a:pt x="3424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5" y="526"/>
                        <a:pt x="1976" y="313"/>
                        <a:pt x="1308" y="40"/>
                      </a:cubicBezTo>
                      <a:cubicBezTo>
                        <a:pt x="1217" y="13"/>
                        <a:pt x="1126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7" name="Google Shape;7577;p74"/>
                <p:cNvSpPr/>
                <p:nvPr/>
              </p:nvSpPr>
              <p:spPr>
                <a:xfrm>
                  <a:off x="1566400" y="482825"/>
                  <a:ext cx="41075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3" h="480" extrusionOk="0">
                      <a:moveTo>
                        <a:pt x="1" y="0"/>
                      </a:moveTo>
                      <a:cubicBezTo>
                        <a:pt x="177" y="302"/>
                        <a:pt x="499" y="480"/>
                        <a:pt x="847" y="480"/>
                      </a:cubicBezTo>
                      <a:cubicBezTo>
                        <a:pt x="919" y="480"/>
                        <a:pt x="992" y="472"/>
                        <a:pt x="1065" y="456"/>
                      </a:cubicBezTo>
                      <a:cubicBezTo>
                        <a:pt x="1308" y="365"/>
                        <a:pt x="1520" y="213"/>
                        <a:pt x="164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8" name="Google Shape;7578;p74"/>
                <p:cNvSpPr/>
                <p:nvPr/>
              </p:nvSpPr>
              <p:spPr>
                <a:xfrm>
                  <a:off x="2227500" y="592025"/>
                  <a:ext cx="115550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2" h="2472" extrusionOk="0">
                      <a:moveTo>
                        <a:pt x="1037" y="0"/>
                      </a:moveTo>
                      <a:cubicBezTo>
                        <a:pt x="621" y="0"/>
                        <a:pt x="248" y="277"/>
                        <a:pt x="123" y="678"/>
                      </a:cubicBezTo>
                      <a:cubicBezTo>
                        <a:pt x="1" y="1195"/>
                        <a:pt x="305" y="1711"/>
                        <a:pt x="791" y="1863"/>
                      </a:cubicBezTo>
                      <a:cubicBezTo>
                        <a:pt x="1612" y="2198"/>
                        <a:pt x="2493" y="2411"/>
                        <a:pt x="3405" y="2471"/>
                      </a:cubicBezTo>
                      <a:cubicBezTo>
                        <a:pt x="3415" y="2472"/>
                        <a:pt x="3425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6" y="526"/>
                        <a:pt x="1977" y="313"/>
                        <a:pt x="1308" y="40"/>
                      </a:cubicBezTo>
                      <a:cubicBezTo>
                        <a:pt x="1217" y="13"/>
                        <a:pt x="1126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9" name="Google Shape;7579;p74"/>
                <p:cNvSpPr/>
                <p:nvPr/>
              </p:nvSpPr>
              <p:spPr>
                <a:xfrm>
                  <a:off x="2182675" y="715225"/>
                  <a:ext cx="82100" cy="6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9" extrusionOk="0">
                      <a:moveTo>
                        <a:pt x="2386" y="1"/>
                      </a:moveTo>
                      <a:cubicBezTo>
                        <a:pt x="2361" y="1"/>
                        <a:pt x="2336" y="2"/>
                        <a:pt x="2311" y="5"/>
                      </a:cubicBezTo>
                      <a:cubicBezTo>
                        <a:pt x="2128" y="5"/>
                        <a:pt x="1946" y="36"/>
                        <a:pt x="1764" y="157"/>
                      </a:cubicBezTo>
                      <a:cubicBezTo>
                        <a:pt x="1733" y="188"/>
                        <a:pt x="1672" y="218"/>
                        <a:pt x="1642" y="279"/>
                      </a:cubicBezTo>
                      <a:cubicBezTo>
                        <a:pt x="1581" y="340"/>
                        <a:pt x="1490" y="401"/>
                        <a:pt x="1429" y="461"/>
                      </a:cubicBezTo>
                      <a:cubicBezTo>
                        <a:pt x="1399" y="461"/>
                        <a:pt x="1368" y="492"/>
                        <a:pt x="1338" y="522"/>
                      </a:cubicBezTo>
                      <a:cubicBezTo>
                        <a:pt x="1277" y="552"/>
                        <a:pt x="1186" y="613"/>
                        <a:pt x="1125" y="644"/>
                      </a:cubicBezTo>
                      <a:cubicBezTo>
                        <a:pt x="1034" y="674"/>
                        <a:pt x="973" y="674"/>
                        <a:pt x="882" y="704"/>
                      </a:cubicBezTo>
                      <a:cubicBezTo>
                        <a:pt x="305" y="856"/>
                        <a:pt x="1" y="1525"/>
                        <a:pt x="305" y="2042"/>
                      </a:cubicBezTo>
                      <a:cubicBezTo>
                        <a:pt x="335" y="2163"/>
                        <a:pt x="426" y="2255"/>
                        <a:pt x="517" y="2346"/>
                      </a:cubicBezTo>
                      <a:cubicBezTo>
                        <a:pt x="578" y="2376"/>
                        <a:pt x="609" y="2407"/>
                        <a:pt x="669" y="2437"/>
                      </a:cubicBezTo>
                      <a:cubicBezTo>
                        <a:pt x="821" y="2528"/>
                        <a:pt x="1004" y="2559"/>
                        <a:pt x="1186" y="2559"/>
                      </a:cubicBezTo>
                      <a:cubicBezTo>
                        <a:pt x="1277" y="2559"/>
                        <a:pt x="1338" y="2528"/>
                        <a:pt x="1399" y="2528"/>
                      </a:cubicBezTo>
                      <a:cubicBezTo>
                        <a:pt x="2007" y="2376"/>
                        <a:pt x="2554" y="2072"/>
                        <a:pt x="2979" y="1616"/>
                      </a:cubicBezTo>
                      <a:cubicBezTo>
                        <a:pt x="3192" y="1404"/>
                        <a:pt x="3283" y="1069"/>
                        <a:pt x="3223" y="765"/>
                      </a:cubicBezTo>
                      <a:cubicBezTo>
                        <a:pt x="3223" y="644"/>
                        <a:pt x="3162" y="522"/>
                        <a:pt x="3101" y="431"/>
                      </a:cubicBezTo>
                      <a:cubicBezTo>
                        <a:pt x="3071" y="370"/>
                        <a:pt x="3010" y="309"/>
                        <a:pt x="2979" y="279"/>
                      </a:cubicBezTo>
                      <a:cubicBezTo>
                        <a:pt x="2816" y="115"/>
                        <a:pt x="2603" y="1"/>
                        <a:pt x="238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0" name="Google Shape;7580;p74"/>
                <p:cNvSpPr/>
                <p:nvPr/>
              </p:nvSpPr>
              <p:spPr>
                <a:xfrm>
                  <a:off x="1707750" y="715225"/>
                  <a:ext cx="82100" cy="6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9" extrusionOk="0">
                      <a:moveTo>
                        <a:pt x="2386" y="1"/>
                      </a:moveTo>
                      <a:cubicBezTo>
                        <a:pt x="2361" y="1"/>
                        <a:pt x="2335" y="2"/>
                        <a:pt x="2310" y="5"/>
                      </a:cubicBezTo>
                      <a:cubicBezTo>
                        <a:pt x="2128" y="5"/>
                        <a:pt x="1946" y="36"/>
                        <a:pt x="1763" y="157"/>
                      </a:cubicBezTo>
                      <a:cubicBezTo>
                        <a:pt x="1733" y="188"/>
                        <a:pt x="1672" y="218"/>
                        <a:pt x="1642" y="279"/>
                      </a:cubicBezTo>
                      <a:cubicBezTo>
                        <a:pt x="1581" y="340"/>
                        <a:pt x="1490" y="401"/>
                        <a:pt x="1429" y="461"/>
                      </a:cubicBezTo>
                      <a:cubicBezTo>
                        <a:pt x="1398" y="461"/>
                        <a:pt x="1368" y="492"/>
                        <a:pt x="1338" y="522"/>
                      </a:cubicBezTo>
                      <a:cubicBezTo>
                        <a:pt x="1277" y="552"/>
                        <a:pt x="1186" y="613"/>
                        <a:pt x="1095" y="644"/>
                      </a:cubicBezTo>
                      <a:cubicBezTo>
                        <a:pt x="1034" y="674"/>
                        <a:pt x="973" y="674"/>
                        <a:pt x="882" y="704"/>
                      </a:cubicBezTo>
                      <a:cubicBezTo>
                        <a:pt x="304" y="856"/>
                        <a:pt x="0" y="1525"/>
                        <a:pt x="304" y="2042"/>
                      </a:cubicBezTo>
                      <a:cubicBezTo>
                        <a:pt x="335" y="2163"/>
                        <a:pt x="426" y="2255"/>
                        <a:pt x="517" y="2346"/>
                      </a:cubicBezTo>
                      <a:cubicBezTo>
                        <a:pt x="578" y="2376"/>
                        <a:pt x="608" y="2407"/>
                        <a:pt x="669" y="2437"/>
                      </a:cubicBezTo>
                      <a:cubicBezTo>
                        <a:pt x="821" y="2528"/>
                        <a:pt x="1003" y="2559"/>
                        <a:pt x="1186" y="2559"/>
                      </a:cubicBezTo>
                      <a:cubicBezTo>
                        <a:pt x="1277" y="2559"/>
                        <a:pt x="1338" y="2528"/>
                        <a:pt x="1398" y="2528"/>
                      </a:cubicBezTo>
                      <a:cubicBezTo>
                        <a:pt x="2006" y="2376"/>
                        <a:pt x="2554" y="2072"/>
                        <a:pt x="2979" y="1616"/>
                      </a:cubicBezTo>
                      <a:cubicBezTo>
                        <a:pt x="3192" y="1404"/>
                        <a:pt x="3283" y="1069"/>
                        <a:pt x="3222" y="765"/>
                      </a:cubicBezTo>
                      <a:cubicBezTo>
                        <a:pt x="3222" y="644"/>
                        <a:pt x="3161" y="522"/>
                        <a:pt x="3101" y="431"/>
                      </a:cubicBezTo>
                      <a:cubicBezTo>
                        <a:pt x="3070" y="370"/>
                        <a:pt x="3009" y="309"/>
                        <a:pt x="2979" y="279"/>
                      </a:cubicBezTo>
                      <a:cubicBezTo>
                        <a:pt x="2816" y="115"/>
                        <a:pt x="2603" y="1"/>
                        <a:pt x="238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1" name="Google Shape;7581;p74"/>
                <p:cNvSpPr/>
                <p:nvPr/>
              </p:nvSpPr>
              <p:spPr>
                <a:xfrm>
                  <a:off x="2178125" y="482825"/>
                  <a:ext cx="47125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" h="1513" extrusionOk="0">
                      <a:moveTo>
                        <a:pt x="0" y="0"/>
                      </a:moveTo>
                      <a:lnTo>
                        <a:pt x="0" y="578"/>
                      </a:lnTo>
                      <a:cubicBezTo>
                        <a:pt x="0" y="1201"/>
                        <a:pt x="471" y="1513"/>
                        <a:pt x="942" y="1513"/>
                      </a:cubicBezTo>
                      <a:cubicBezTo>
                        <a:pt x="1414" y="1513"/>
                        <a:pt x="1885" y="1201"/>
                        <a:pt x="1885" y="578"/>
                      </a:cubicBezTo>
                      <a:lnTo>
                        <a:pt x="188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2" name="Google Shape;7582;p74"/>
                <p:cNvSpPr/>
                <p:nvPr/>
              </p:nvSpPr>
              <p:spPr>
                <a:xfrm>
                  <a:off x="229515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0" y="0"/>
                      </a:moveTo>
                      <a:cubicBezTo>
                        <a:pt x="456" y="304"/>
                        <a:pt x="942" y="517"/>
                        <a:pt x="1459" y="608"/>
                      </a:cubicBezTo>
                      <a:cubicBezTo>
                        <a:pt x="1537" y="628"/>
                        <a:pt x="1616" y="637"/>
                        <a:pt x="1694" y="637"/>
                      </a:cubicBezTo>
                      <a:cubicBezTo>
                        <a:pt x="2102" y="637"/>
                        <a:pt x="2487" y="383"/>
                        <a:pt x="2614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3" name="Google Shape;7583;p74"/>
                <p:cNvSpPr/>
                <p:nvPr/>
              </p:nvSpPr>
              <p:spPr>
                <a:xfrm>
                  <a:off x="2350625" y="526175"/>
                  <a:ext cx="99550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" h="2188" extrusionOk="0">
                      <a:moveTo>
                        <a:pt x="1063" y="1"/>
                      </a:moveTo>
                      <a:cubicBezTo>
                        <a:pt x="636" y="1"/>
                        <a:pt x="250" y="263"/>
                        <a:pt x="122" y="698"/>
                      </a:cubicBezTo>
                      <a:cubicBezTo>
                        <a:pt x="0" y="1215"/>
                        <a:pt x="304" y="1731"/>
                        <a:pt x="790" y="1853"/>
                      </a:cubicBezTo>
                      <a:cubicBezTo>
                        <a:pt x="1398" y="2096"/>
                        <a:pt x="2067" y="2187"/>
                        <a:pt x="2705" y="2187"/>
                      </a:cubicBezTo>
                      <a:cubicBezTo>
                        <a:pt x="3982" y="2187"/>
                        <a:pt x="3982" y="303"/>
                        <a:pt x="2705" y="303"/>
                      </a:cubicBezTo>
                      <a:cubicBezTo>
                        <a:pt x="2219" y="303"/>
                        <a:pt x="1733" y="212"/>
                        <a:pt x="1307" y="29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4" name="Google Shape;7584;p74"/>
                <p:cNvSpPr/>
                <p:nvPr/>
              </p:nvSpPr>
              <p:spPr>
                <a:xfrm>
                  <a:off x="2102900" y="610475"/>
                  <a:ext cx="72200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4226" extrusionOk="0">
                      <a:moveTo>
                        <a:pt x="1064" y="1"/>
                      </a:moveTo>
                      <a:cubicBezTo>
                        <a:pt x="547" y="1"/>
                        <a:pt x="122" y="426"/>
                        <a:pt x="122" y="943"/>
                      </a:cubicBezTo>
                      <a:cubicBezTo>
                        <a:pt x="0" y="2068"/>
                        <a:pt x="243" y="3223"/>
                        <a:pt x="1185" y="3952"/>
                      </a:cubicBezTo>
                      <a:cubicBezTo>
                        <a:pt x="1368" y="4135"/>
                        <a:pt x="1603" y="4226"/>
                        <a:pt x="1843" y="4226"/>
                      </a:cubicBezTo>
                      <a:cubicBezTo>
                        <a:pt x="2082" y="4226"/>
                        <a:pt x="2325" y="4135"/>
                        <a:pt x="2523" y="3952"/>
                      </a:cubicBezTo>
                      <a:cubicBezTo>
                        <a:pt x="2888" y="3587"/>
                        <a:pt x="2888" y="2980"/>
                        <a:pt x="2523" y="2615"/>
                      </a:cubicBezTo>
                      <a:cubicBezTo>
                        <a:pt x="1945" y="2159"/>
                        <a:pt x="1945" y="1612"/>
                        <a:pt x="2006" y="943"/>
                      </a:cubicBezTo>
                      <a:cubicBezTo>
                        <a:pt x="2006" y="426"/>
                        <a:pt x="1581" y="1"/>
                        <a:pt x="1064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5" name="Google Shape;7585;p74"/>
                <p:cNvSpPr/>
                <p:nvPr/>
              </p:nvSpPr>
              <p:spPr>
                <a:xfrm>
                  <a:off x="1277650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0"/>
                      </a:moveTo>
                      <a:cubicBezTo>
                        <a:pt x="620" y="0"/>
                        <a:pt x="247" y="277"/>
                        <a:pt x="122" y="678"/>
                      </a:cubicBezTo>
                      <a:cubicBezTo>
                        <a:pt x="0" y="1195"/>
                        <a:pt x="304" y="1711"/>
                        <a:pt x="791" y="1863"/>
                      </a:cubicBezTo>
                      <a:cubicBezTo>
                        <a:pt x="1611" y="2198"/>
                        <a:pt x="2493" y="2411"/>
                        <a:pt x="3405" y="2471"/>
                      </a:cubicBezTo>
                      <a:cubicBezTo>
                        <a:pt x="3414" y="2472"/>
                        <a:pt x="3424" y="2472"/>
                        <a:pt x="3434" y="2472"/>
                      </a:cubicBezTo>
                      <a:cubicBezTo>
                        <a:pt x="4620" y="2472"/>
                        <a:pt x="4611" y="617"/>
                        <a:pt x="3405" y="587"/>
                      </a:cubicBezTo>
                      <a:cubicBezTo>
                        <a:pt x="2675" y="526"/>
                        <a:pt x="1976" y="313"/>
                        <a:pt x="1307" y="40"/>
                      </a:cubicBezTo>
                      <a:cubicBezTo>
                        <a:pt x="1216" y="13"/>
                        <a:pt x="1125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6" name="Google Shape;7586;p74"/>
                <p:cNvSpPr/>
                <p:nvPr/>
              </p:nvSpPr>
              <p:spPr>
                <a:xfrm>
                  <a:off x="1381275" y="693200"/>
                  <a:ext cx="1053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5" h="4707" extrusionOk="0">
                      <a:moveTo>
                        <a:pt x="3218" y="1"/>
                      </a:moveTo>
                      <a:cubicBezTo>
                        <a:pt x="2987" y="1"/>
                        <a:pt x="2762" y="97"/>
                        <a:pt x="2603" y="278"/>
                      </a:cubicBezTo>
                      <a:cubicBezTo>
                        <a:pt x="1722" y="1342"/>
                        <a:pt x="597" y="2163"/>
                        <a:pt x="202" y="3531"/>
                      </a:cubicBezTo>
                      <a:cubicBezTo>
                        <a:pt x="0" y="4245"/>
                        <a:pt x="583" y="4706"/>
                        <a:pt x="1151" y="4706"/>
                      </a:cubicBezTo>
                      <a:cubicBezTo>
                        <a:pt x="1525" y="4706"/>
                        <a:pt x="1893" y="4506"/>
                        <a:pt x="2026" y="4048"/>
                      </a:cubicBezTo>
                      <a:cubicBezTo>
                        <a:pt x="2086" y="3804"/>
                        <a:pt x="2208" y="3561"/>
                        <a:pt x="2360" y="3348"/>
                      </a:cubicBezTo>
                      <a:cubicBezTo>
                        <a:pt x="2786" y="2710"/>
                        <a:pt x="3454" y="2224"/>
                        <a:pt x="3941" y="1646"/>
                      </a:cubicBezTo>
                      <a:cubicBezTo>
                        <a:pt x="4093" y="1433"/>
                        <a:pt x="4184" y="1190"/>
                        <a:pt x="4214" y="947"/>
                      </a:cubicBezTo>
                      <a:cubicBezTo>
                        <a:pt x="4214" y="765"/>
                        <a:pt x="4153" y="582"/>
                        <a:pt x="4062" y="430"/>
                      </a:cubicBezTo>
                      <a:cubicBezTo>
                        <a:pt x="4032" y="400"/>
                        <a:pt x="3971" y="339"/>
                        <a:pt x="3941" y="278"/>
                      </a:cubicBezTo>
                      <a:cubicBezTo>
                        <a:pt x="3880" y="248"/>
                        <a:pt x="3849" y="218"/>
                        <a:pt x="3789" y="157"/>
                      </a:cubicBezTo>
                      <a:cubicBezTo>
                        <a:pt x="3697" y="96"/>
                        <a:pt x="3576" y="66"/>
                        <a:pt x="3454" y="35"/>
                      </a:cubicBezTo>
                      <a:cubicBezTo>
                        <a:pt x="3377" y="12"/>
                        <a:pt x="3297" y="1"/>
                        <a:pt x="3218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7" name="Google Shape;7587;p74"/>
                <p:cNvSpPr/>
                <p:nvPr/>
              </p:nvSpPr>
              <p:spPr>
                <a:xfrm>
                  <a:off x="1400750" y="526175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2" y="698"/>
                      </a:cubicBezTo>
                      <a:cubicBezTo>
                        <a:pt x="0" y="1215"/>
                        <a:pt x="304" y="1731"/>
                        <a:pt x="791" y="1853"/>
                      </a:cubicBezTo>
                      <a:cubicBezTo>
                        <a:pt x="1399" y="2096"/>
                        <a:pt x="2067" y="2187"/>
                        <a:pt x="2706" y="2187"/>
                      </a:cubicBezTo>
                      <a:cubicBezTo>
                        <a:pt x="3982" y="2187"/>
                        <a:pt x="3982" y="303"/>
                        <a:pt x="2706" y="303"/>
                      </a:cubicBezTo>
                      <a:cubicBezTo>
                        <a:pt x="2219" y="303"/>
                        <a:pt x="1763" y="212"/>
                        <a:pt x="1307" y="29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8" name="Google Shape;7588;p74"/>
                <p:cNvSpPr/>
                <p:nvPr/>
              </p:nvSpPr>
              <p:spPr>
                <a:xfrm>
                  <a:off x="1232800" y="715350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1" y="0"/>
                      </a:moveTo>
                      <a:cubicBezTo>
                        <a:pt x="2129" y="0"/>
                        <a:pt x="1946" y="61"/>
                        <a:pt x="1794" y="152"/>
                      </a:cubicBezTo>
                      <a:cubicBezTo>
                        <a:pt x="1734" y="183"/>
                        <a:pt x="1673" y="213"/>
                        <a:pt x="1642" y="274"/>
                      </a:cubicBezTo>
                      <a:cubicBezTo>
                        <a:pt x="1582" y="335"/>
                        <a:pt x="1490" y="396"/>
                        <a:pt x="1430" y="456"/>
                      </a:cubicBezTo>
                      <a:cubicBezTo>
                        <a:pt x="1399" y="456"/>
                        <a:pt x="1369" y="487"/>
                        <a:pt x="1338" y="517"/>
                      </a:cubicBezTo>
                      <a:cubicBezTo>
                        <a:pt x="1278" y="547"/>
                        <a:pt x="1186" y="608"/>
                        <a:pt x="1126" y="639"/>
                      </a:cubicBezTo>
                      <a:cubicBezTo>
                        <a:pt x="1034" y="669"/>
                        <a:pt x="974" y="669"/>
                        <a:pt x="882" y="699"/>
                      </a:cubicBezTo>
                      <a:cubicBezTo>
                        <a:pt x="305" y="851"/>
                        <a:pt x="1" y="1520"/>
                        <a:pt x="305" y="2037"/>
                      </a:cubicBezTo>
                      <a:cubicBezTo>
                        <a:pt x="335" y="2158"/>
                        <a:pt x="427" y="2250"/>
                        <a:pt x="518" y="2341"/>
                      </a:cubicBezTo>
                      <a:cubicBezTo>
                        <a:pt x="578" y="2371"/>
                        <a:pt x="609" y="2402"/>
                        <a:pt x="670" y="2432"/>
                      </a:cubicBezTo>
                      <a:cubicBezTo>
                        <a:pt x="822" y="2523"/>
                        <a:pt x="1004" y="2554"/>
                        <a:pt x="1217" y="2554"/>
                      </a:cubicBezTo>
                      <a:cubicBezTo>
                        <a:pt x="1278" y="2554"/>
                        <a:pt x="1338" y="2523"/>
                        <a:pt x="1399" y="2523"/>
                      </a:cubicBezTo>
                      <a:cubicBezTo>
                        <a:pt x="2007" y="2371"/>
                        <a:pt x="2554" y="2067"/>
                        <a:pt x="2980" y="1611"/>
                      </a:cubicBezTo>
                      <a:cubicBezTo>
                        <a:pt x="3193" y="1399"/>
                        <a:pt x="3284" y="1064"/>
                        <a:pt x="3223" y="760"/>
                      </a:cubicBezTo>
                      <a:cubicBezTo>
                        <a:pt x="3223" y="639"/>
                        <a:pt x="3162" y="517"/>
                        <a:pt x="3101" y="426"/>
                      </a:cubicBezTo>
                      <a:cubicBezTo>
                        <a:pt x="3071" y="365"/>
                        <a:pt x="3010" y="304"/>
                        <a:pt x="2980" y="274"/>
                      </a:cubicBezTo>
                      <a:cubicBezTo>
                        <a:pt x="2797" y="92"/>
                        <a:pt x="2554" y="0"/>
                        <a:pt x="231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9" name="Google Shape;7589;p74"/>
                <p:cNvSpPr/>
                <p:nvPr/>
              </p:nvSpPr>
              <p:spPr>
                <a:xfrm>
                  <a:off x="1515050" y="707425"/>
                  <a:ext cx="95400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6" h="2027" extrusionOk="0">
                      <a:moveTo>
                        <a:pt x="2173" y="1"/>
                      </a:moveTo>
                      <a:cubicBezTo>
                        <a:pt x="1698" y="1"/>
                        <a:pt x="1223" y="62"/>
                        <a:pt x="748" y="165"/>
                      </a:cubicBezTo>
                      <a:cubicBezTo>
                        <a:pt x="353" y="257"/>
                        <a:pt x="109" y="591"/>
                        <a:pt x="79" y="986"/>
                      </a:cubicBezTo>
                      <a:cubicBezTo>
                        <a:pt x="0" y="1563"/>
                        <a:pt x="441" y="2026"/>
                        <a:pt x="973" y="2026"/>
                      </a:cubicBezTo>
                      <a:cubicBezTo>
                        <a:pt x="1059" y="2026"/>
                        <a:pt x="1146" y="2014"/>
                        <a:pt x="1234" y="1989"/>
                      </a:cubicBezTo>
                      <a:cubicBezTo>
                        <a:pt x="1587" y="1930"/>
                        <a:pt x="1941" y="1897"/>
                        <a:pt x="2286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2" y="1929"/>
                        <a:pt x="2879" y="1930"/>
                        <a:pt x="2897" y="1930"/>
                      </a:cubicBezTo>
                      <a:cubicBezTo>
                        <a:pt x="3419" y="1930"/>
                        <a:pt x="3816" y="1485"/>
                        <a:pt x="3757" y="956"/>
                      </a:cubicBezTo>
                      <a:cubicBezTo>
                        <a:pt x="3786" y="456"/>
                        <a:pt x="3390" y="42"/>
                        <a:pt x="2897" y="42"/>
                      </a:cubicBezTo>
                      <a:cubicBezTo>
                        <a:pt x="2880" y="42"/>
                        <a:pt x="2862" y="43"/>
                        <a:pt x="2845" y="44"/>
                      </a:cubicBezTo>
                      <a:cubicBezTo>
                        <a:pt x="2621" y="15"/>
                        <a:pt x="2397" y="1"/>
                        <a:pt x="217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0" name="Google Shape;7590;p74"/>
                <p:cNvSpPr/>
                <p:nvPr/>
              </p:nvSpPr>
              <p:spPr>
                <a:xfrm>
                  <a:off x="1627950" y="610475"/>
                  <a:ext cx="72225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9" h="4226" extrusionOk="0">
                      <a:moveTo>
                        <a:pt x="1065" y="1"/>
                      </a:moveTo>
                      <a:cubicBezTo>
                        <a:pt x="548" y="1"/>
                        <a:pt x="122" y="426"/>
                        <a:pt x="122" y="943"/>
                      </a:cubicBezTo>
                      <a:cubicBezTo>
                        <a:pt x="1" y="2068"/>
                        <a:pt x="244" y="3223"/>
                        <a:pt x="1186" y="3952"/>
                      </a:cubicBezTo>
                      <a:cubicBezTo>
                        <a:pt x="1369" y="4135"/>
                        <a:pt x="1604" y="4226"/>
                        <a:pt x="1843" y="4226"/>
                      </a:cubicBezTo>
                      <a:cubicBezTo>
                        <a:pt x="2083" y="4226"/>
                        <a:pt x="2326" y="4135"/>
                        <a:pt x="2524" y="3952"/>
                      </a:cubicBezTo>
                      <a:cubicBezTo>
                        <a:pt x="2888" y="3587"/>
                        <a:pt x="2888" y="2980"/>
                        <a:pt x="2524" y="2615"/>
                      </a:cubicBezTo>
                      <a:cubicBezTo>
                        <a:pt x="1946" y="2159"/>
                        <a:pt x="1946" y="1612"/>
                        <a:pt x="2007" y="943"/>
                      </a:cubicBezTo>
                      <a:cubicBezTo>
                        <a:pt x="2007" y="426"/>
                        <a:pt x="1581" y="1"/>
                        <a:pt x="1065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1" name="Google Shape;7591;p74"/>
                <p:cNvSpPr/>
                <p:nvPr/>
              </p:nvSpPr>
              <p:spPr>
                <a:xfrm>
                  <a:off x="2041350" y="482825"/>
                  <a:ext cx="41050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480" extrusionOk="0">
                      <a:moveTo>
                        <a:pt x="0" y="0"/>
                      </a:moveTo>
                      <a:cubicBezTo>
                        <a:pt x="176" y="302"/>
                        <a:pt x="499" y="480"/>
                        <a:pt x="846" y="480"/>
                      </a:cubicBezTo>
                      <a:cubicBezTo>
                        <a:pt x="918" y="480"/>
                        <a:pt x="991" y="472"/>
                        <a:pt x="1064" y="456"/>
                      </a:cubicBezTo>
                      <a:cubicBezTo>
                        <a:pt x="1307" y="365"/>
                        <a:pt x="1520" y="213"/>
                        <a:pt x="164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2" name="Google Shape;7592;p74"/>
                <p:cNvSpPr/>
                <p:nvPr/>
              </p:nvSpPr>
              <p:spPr>
                <a:xfrm>
                  <a:off x="1702425" y="482825"/>
                  <a:ext cx="47900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6" h="1513" extrusionOk="0">
                      <a:moveTo>
                        <a:pt x="1" y="0"/>
                      </a:moveTo>
                      <a:lnTo>
                        <a:pt x="1" y="578"/>
                      </a:lnTo>
                      <a:cubicBezTo>
                        <a:pt x="1" y="1201"/>
                        <a:pt x="479" y="1513"/>
                        <a:pt x="958" y="1513"/>
                      </a:cubicBezTo>
                      <a:cubicBezTo>
                        <a:pt x="1437" y="1513"/>
                        <a:pt x="1915" y="1201"/>
                        <a:pt x="1915" y="578"/>
                      </a:cubicBezTo>
                      <a:lnTo>
                        <a:pt x="191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3" name="Google Shape;7593;p74"/>
                <p:cNvSpPr/>
                <p:nvPr/>
              </p:nvSpPr>
              <p:spPr>
                <a:xfrm>
                  <a:off x="1989975" y="707425"/>
                  <a:ext cx="94675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7" h="2027" extrusionOk="0">
                      <a:moveTo>
                        <a:pt x="2173" y="1"/>
                      </a:moveTo>
                      <a:cubicBezTo>
                        <a:pt x="1698" y="1"/>
                        <a:pt x="1223" y="62"/>
                        <a:pt x="748" y="165"/>
                      </a:cubicBezTo>
                      <a:cubicBezTo>
                        <a:pt x="353" y="257"/>
                        <a:pt x="110" y="591"/>
                        <a:pt x="79" y="986"/>
                      </a:cubicBezTo>
                      <a:cubicBezTo>
                        <a:pt x="1" y="1563"/>
                        <a:pt x="442" y="2026"/>
                        <a:pt x="974" y="2026"/>
                      </a:cubicBezTo>
                      <a:cubicBezTo>
                        <a:pt x="1059" y="2026"/>
                        <a:pt x="1146" y="2014"/>
                        <a:pt x="1234" y="1989"/>
                      </a:cubicBezTo>
                      <a:cubicBezTo>
                        <a:pt x="1588" y="1930"/>
                        <a:pt x="1941" y="1897"/>
                        <a:pt x="2286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2" y="1929"/>
                        <a:pt x="2878" y="1930"/>
                        <a:pt x="2894" y="1930"/>
                      </a:cubicBezTo>
                      <a:cubicBezTo>
                        <a:pt x="3389" y="1930"/>
                        <a:pt x="3787" y="1486"/>
                        <a:pt x="3757" y="986"/>
                      </a:cubicBezTo>
                      <a:cubicBezTo>
                        <a:pt x="3787" y="486"/>
                        <a:pt x="3389" y="42"/>
                        <a:pt x="2894" y="42"/>
                      </a:cubicBezTo>
                      <a:cubicBezTo>
                        <a:pt x="2878" y="42"/>
                        <a:pt x="2862" y="43"/>
                        <a:pt x="2845" y="44"/>
                      </a:cubicBezTo>
                      <a:cubicBezTo>
                        <a:pt x="2621" y="15"/>
                        <a:pt x="2397" y="1"/>
                        <a:pt x="217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4" name="Google Shape;7594;p74"/>
                <p:cNvSpPr/>
                <p:nvPr/>
              </p:nvSpPr>
              <p:spPr>
                <a:xfrm>
                  <a:off x="1345275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1" y="0"/>
                      </a:moveTo>
                      <a:cubicBezTo>
                        <a:pt x="456" y="304"/>
                        <a:pt x="943" y="517"/>
                        <a:pt x="1460" y="608"/>
                      </a:cubicBezTo>
                      <a:cubicBezTo>
                        <a:pt x="1538" y="628"/>
                        <a:pt x="1617" y="637"/>
                        <a:pt x="1695" y="637"/>
                      </a:cubicBezTo>
                      <a:cubicBezTo>
                        <a:pt x="2103" y="637"/>
                        <a:pt x="2487" y="383"/>
                        <a:pt x="261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5" name="Google Shape;7595;p74"/>
                <p:cNvSpPr/>
                <p:nvPr/>
              </p:nvSpPr>
              <p:spPr>
                <a:xfrm>
                  <a:off x="611975" y="1285050"/>
                  <a:ext cx="80325" cy="5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3" h="2208" extrusionOk="0">
                      <a:moveTo>
                        <a:pt x="1039" y="0"/>
                      </a:moveTo>
                      <a:cubicBezTo>
                        <a:pt x="622" y="0"/>
                        <a:pt x="253" y="282"/>
                        <a:pt x="153" y="708"/>
                      </a:cubicBezTo>
                      <a:cubicBezTo>
                        <a:pt x="1" y="1194"/>
                        <a:pt x="305" y="1711"/>
                        <a:pt x="791" y="1863"/>
                      </a:cubicBezTo>
                      <a:cubicBezTo>
                        <a:pt x="1065" y="1954"/>
                        <a:pt x="1308" y="2076"/>
                        <a:pt x="1581" y="2167"/>
                      </a:cubicBezTo>
                      <a:cubicBezTo>
                        <a:pt x="1683" y="2195"/>
                        <a:pt x="1779" y="2208"/>
                        <a:pt x="1870" y="2208"/>
                      </a:cubicBezTo>
                      <a:cubicBezTo>
                        <a:pt x="2871" y="2208"/>
                        <a:pt x="3212" y="650"/>
                        <a:pt x="2098" y="343"/>
                      </a:cubicBezTo>
                      <a:cubicBezTo>
                        <a:pt x="1824" y="252"/>
                        <a:pt x="1581" y="131"/>
                        <a:pt x="1308" y="39"/>
                      </a:cubicBezTo>
                      <a:cubicBezTo>
                        <a:pt x="1217" y="13"/>
                        <a:pt x="1127" y="0"/>
                        <a:pt x="103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6" name="Google Shape;7596;p74"/>
                <p:cNvSpPr/>
                <p:nvPr/>
              </p:nvSpPr>
              <p:spPr>
                <a:xfrm>
                  <a:off x="518025" y="841425"/>
                  <a:ext cx="70625" cy="9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5" h="3899" extrusionOk="0">
                      <a:moveTo>
                        <a:pt x="1659" y="0"/>
                      </a:moveTo>
                      <a:cubicBezTo>
                        <a:pt x="1283" y="0"/>
                        <a:pt x="912" y="203"/>
                        <a:pt x="780" y="672"/>
                      </a:cubicBezTo>
                      <a:cubicBezTo>
                        <a:pt x="598" y="1371"/>
                        <a:pt x="415" y="2040"/>
                        <a:pt x="202" y="2739"/>
                      </a:cubicBezTo>
                      <a:cubicBezTo>
                        <a:pt x="1" y="3434"/>
                        <a:pt x="583" y="3899"/>
                        <a:pt x="1150" y="3899"/>
                      </a:cubicBezTo>
                      <a:cubicBezTo>
                        <a:pt x="1525" y="3899"/>
                        <a:pt x="1893" y="3696"/>
                        <a:pt x="2026" y="3225"/>
                      </a:cubicBezTo>
                      <a:cubicBezTo>
                        <a:pt x="2239" y="2556"/>
                        <a:pt x="2421" y="1857"/>
                        <a:pt x="2604" y="1188"/>
                      </a:cubicBezTo>
                      <a:cubicBezTo>
                        <a:pt x="2824" y="472"/>
                        <a:pt x="2234" y="0"/>
                        <a:pt x="165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7" name="Google Shape;7597;p74"/>
                <p:cNvSpPr/>
                <p:nvPr/>
              </p:nvSpPr>
              <p:spPr>
                <a:xfrm>
                  <a:off x="678100" y="1085425"/>
                  <a:ext cx="72200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4226" extrusionOk="0">
                      <a:moveTo>
                        <a:pt x="1064" y="0"/>
                      </a:moveTo>
                      <a:cubicBezTo>
                        <a:pt x="547" y="0"/>
                        <a:pt x="122" y="426"/>
                        <a:pt x="122" y="942"/>
                      </a:cubicBezTo>
                      <a:cubicBezTo>
                        <a:pt x="0" y="2067"/>
                        <a:pt x="274" y="3222"/>
                        <a:pt x="1186" y="3951"/>
                      </a:cubicBezTo>
                      <a:cubicBezTo>
                        <a:pt x="1368" y="4134"/>
                        <a:pt x="1603" y="4225"/>
                        <a:pt x="1843" y="4225"/>
                      </a:cubicBezTo>
                      <a:cubicBezTo>
                        <a:pt x="2082" y="4225"/>
                        <a:pt x="2325" y="4134"/>
                        <a:pt x="2523" y="3951"/>
                      </a:cubicBezTo>
                      <a:cubicBezTo>
                        <a:pt x="2888" y="3587"/>
                        <a:pt x="2888" y="2979"/>
                        <a:pt x="2523" y="2614"/>
                      </a:cubicBezTo>
                      <a:cubicBezTo>
                        <a:pt x="1945" y="2158"/>
                        <a:pt x="1945" y="1611"/>
                        <a:pt x="2006" y="942"/>
                      </a:cubicBezTo>
                      <a:cubicBezTo>
                        <a:pt x="2006" y="426"/>
                        <a:pt x="1581" y="0"/>
                        <a:pt x="1064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8" name="Google Shape;7598;p74"/>
                <p:cNvSpPr/>
                <p:nvPr/>
              </p:nvSpPr>
              <p:spPr>
                <a:xfrm>
                  <a:off x="678100" y="610475"/>
                  <a:ext cx="72200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4226" extrusionOk="0">
                      <a:moveTo>
                        <a:pt x="1064" y="1"/>
                      </a:moveTo>
                      <a:cubicBezTo>
                        <a:pt x="547" y="1"/>
                        <a:pt x="122" y="426"/>
                        <a:pt x="122" y="943"/>
                      </a:cubicBezTo>
                      <a:cubicBezTo>
                        <a:pt x="0" y="2068"/>
                        <a:pt x="243" y="3223"/>
                        <a:pt x="1186" y="3952"/>
                      </a:cubicBezTo>
                      <a:cubicBezTo>
                        <a:pt x="1368" y="4135"/>
                        <a:pt x="1603" y="4226"/>
                        <a:pt x="1843" y="4226"/>
                      </a:cubicBezTo>
                      <a:cubicBezTo>
                        <a:pt x="2082" y="4226"/>
                        <a:pt x="2325" y="4135"/>
                        <a:pt x="2523" y="3952"/>
                      </a:cubicBezTo>
                      <a:cubicBezTo>
                        <a:pt x="2888" y="3587"/>
                        <a:pt x="2888" y="2980"/>
                        <a:pt x="2523" y="2615"/>
                      </a:cubicBezTo>
                      <a:cubicBezTo>
                        <a:pt x="1945" y="2159"/>
                        <a:pt x="1945" y="1612"/>
                        <a:pt x="2006" y="943"/>
                      </a:cubicBezTo>
                      <a:cubicBezTo>
                        <a:pt x="2006" y="426"/>
                        <a:pt x="1581" y="1"/>
                        <a:pt x="1064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9" name="Google Shape;7599;p74"/>
                <p:cNvSpPr/>
                <p:nvPr/>
              </p:nvSpPr>
              <p:spPr>
                <a:xfrm>
                  <a:off x="450875" y="1001100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3" y="698"/>
                      </a:cubicBezTo>
                      <a:cubicBezTo>
                        <a:pt x="1" y="1215"/>
                        <a:pt x="305" y="1732"/>
                        <a:pt x="791" y="1853"/>
                      </a:cubicBezTo>
                      <a:cubicBezTo>
                        <a:pt x="1399" y="2096"/>
                        <a:pt x="2068" y="2188"/>
                        <a:pt x="2706" y="2188"/>
                      </a:cubicBezTo>
                      <a:cubicBezTo>
                        <a:pt x="3983" y="2188"/>
                        <a:pt x="3983" y="303"/>
                        <a:pt x="2706" y="303"/>
                      </a:cubicBezTo>
                      <a:cubicBezTo>
                        <a:pt x="2220" y="303"/>
                        <a:pt x="1764" y="212"/>
                        <a:pt x="1308" y="30"/>
                      </a:cubicBezTo>
                      <a:cubicBezTo>
                        <a:pt x="1226" y="10"/>
                        <a:pt x="1144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0" name="Google Shape;7600;p74"/>
                <p:cNvSpPr/>
                <p:nvPr/>
              </p:nvSpPr>
              <p:spPr>
                <a:xfrm>
                  <a:off x="616550" y="482825"/>
                  <a:ext cx="41050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480" extrusionOk="0">
                      <a:moveTo>
                        <a:pt x="0" y="0"/>
                      </a:moveTo>
                      <a:cubicBezTo>
                        <a:pt x="176" y="302"/>
                        <a:pt x="499" y="480"/>
                        <a:pt x="846" y="480"/>
                      </a:cubicBezTo>
                      <a:cubicBezTo>
                        <a:pt x="918" y="480"/>
                        <a:pt x="991" y="472"/>
                        <a:pt x="1064" y="456"/>
                      </a:cubicBezTo>
                      <a:cubicBezTo>
                        <a:pt x="1307" y="365"/>
                        <a:pt x="1520" y="213"/>
                        <a:pt x="164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1" name="Google Shape;7601;p74"/>
                <p:cNvSpPr/>
                <p:nvPr/>
              </p:nvSpPr>
              <p:spPr>
                <a:xfrm>
                  <a:off x="282950" y="1190275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0" y="1"/>
                      </a:moveTo>
                      <a:cubicBezTo>
                        <a:pt x="2128" y="1"/>
                        <a:pt x="1946" y="61"/>
                        <a:pt x="1763" y="153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51" y="335"/>
                        <a:pt x="1490" y="396"/>
                        <a:pt x="1429" y="457"/>
                      </a:cubicBezTo>
                      <a:cubicBezTo>
                        <a:pt x="1399" y="487"/>
                        <a:pt x="1368" y="487"/>
                        <a:pt x="1338" y="517"/>
                      </a:cubicBezTo>
                      <a:cubicBezTo>
                        <a:pt x="1277" y="548"/>
                        <a:pt x="1186" y="609"/>
                        <a:pt x="1095" y="639"/>
                      </a:cubicBezTo>
                      <a:cubicBezTo>
                        <a:pt x="1034" y="669"/>
                        <a:pt x="973" y="700"/>
                        <a:pt x="882" y="700"/>
                      </a:cubicBezTo>
                      <a:cubicBezTo>
                        <a:pt x="304" y="852"/>
                        <a:pt x="0" y="1520"/>
                        <a:pt x="304" y="2068"/>
                      </a:cubicBezTo>
                      <a:lnTo>
                        <a:pt x="274" y="2037"/>
                      </a:lnTo>
                      <a:lnTo>
                        <a:pt x="274" y="2037"/>
                      </a:lnTo>
                      <a:cubicBezTo>
                        <a:pt x="335" y="2159"/>
                        <a:pt x="426" y="2250"/>
                        <a:pt x="517" y="2341"/>
                      </a:cubicBezTo>
                      <a:cubicBezTo>
                        <a:pt x="547" y="2371"/>
                        <a:pt x="608" y="2402"/>
                        <a:pt x="669" y="2432"/>
                      </a:cubicBezTo>
                      <a:cubicBezTo>
                        <a:pt x="821" y="2523"/>
                        <a:pt x="1003" y="2554"/>
                        <a:pt x="1186" y="2554"/>
                      </a:cubicBezTo>
                      <a:cubicBezTo>
                        <a:pt x="1247" y="2554"/>
                        <a:pt x="1307" y="2554"/>
                        <a:pt x="1399" y="2523"/>
                      </a:cubicBezTo>
                      <a:cubicBezTo>
                        <a:pt x="1976" y="2371"/>
                        <a:pt x="2554" y="2068"/>
                        <a:pt x="2979" y="1612"/>
                      </a:cubicBezTo>
                      <a:cubicBezTo>
                        <a:pt x="3192" y="1399"/>
                        <a:pt x="3283" y="1064"/>
                        <a:pt x="3222" y="761"/>
                      </a:cubicBezTo>
                      <a:cubicBezTo>
                        <a:pt x="3222" y="639"/>
                        <a:pt x="3162" y="517"/>
                        <a:pt x="3101" y="426"/>
                      </a:cubicBezTo>
                      <a:cubicBezTo>
                        <a:pt x="3070" y="365"/>
                        <a:pt x="3010" y="305"/>
                        <a:pt x="2979" y="274"/>
                      </a:cubicBezTo>
                      <a:cubicBezTo>
                        <a:pt x="2797" y="92"/>
                        <a:pt x="2554" y="1"/>
                        <a:pt x="231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2" name="Google Shape;7602;p74"/>
                <p:cNvSpPr/>
                <p:nvPr/>
              </p:nvSpPr>
              <p:spPr>
                <a:xfrm>
                  <a:off x="278375" y="911775"/>
                  <a:ext cx="47150" cy="8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3352" extrusionOk="0">
                      <a:moveTo>
                        <a:pt x="943" y="1"/>
                      </a:moveTo>
                      <a:cubicBezTo>
                        <a:pt x="472" y="1"/>
                        <a:pt x="1" y="320"/>
                        <a:pt x="1" y="958"/>
                      </a:cubicBezTo>
                      <a:lnTo>
                        <a:pt x="1" y="2417"/>
                      </a:lnTo>
                      <a:cubicBezTo>
                        <a:pt x="1" y="3040"/>
                        <a:pt x="472" y="3352"/>
                        <a:pt x="943" y="3352"/>
                      </a:cubicBezTo>
                      <a:cubicBezTo>
                        <a:pt x="1414" y="3352"/>
                        <a:pt x="1886" y="3040"/>
                        <a:pt x="1886" y="2417"/>
                      </a:cubicBezTo>
                      <a:lnTo>
                        <a:pt x="1886" y="958"/>
                      </a:lnTo>
                      <a:cubicBezTo>
                        <a:pt x="1886" y="320"/>
                        <a:pt x="1414" y="1"/>
                        <a:pt x="94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3" name="Google Shape;7603;p74"/>
                <p:cNvSpPr/>
                <p:nvPr/>
              </p:nvSpPr>
              <p:spPr>
                <a:xfrm>
                  <a:off x="431100" y="1168125"/>
                  <a:ext cx="105675" cy="11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20" extrusionOk="0">
                      <a:moveTo>
                        <a:pt x="3200" y="1"/>
                      </a:moveTo>
                      <a:cubicBezTo>
                        <a:pt x="2969" y="1"/>
                        <a:pt x="2744" y="98"/>
                        <a:pt x="2585" y="279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0" y="4247"/>
                        <a:pt x="593" y="4719"/>
                        <a:pt x="1165" y="4719"/>
                      </a:cubicBezTo>
                      <a:cubicBezTo>
                        <a:pt x="1540" y="4719"/>
                        <a:pt x="1906" y="4517"/>
                        <a:pt x="2038" y="4048"/>
                      </a:cubicBezTo>
                      <a:cubicBezTo>
                        <a:pt x="2099" y="3805"/>
                        <a:pt x="2220" y="3561"/>
                        <a:pt x="2372" y="3349"/>
                      </a:cubicBezTo>
                      <a:cubicBezTo>
                        <a:pt x="2798" y="2710"/>
                        <a:pt x="3467" y="2224"/>
                        <a:pt x="3953" y="1616"/>
                      </a:cubicBezTo>
                      <a:cubicBezTo>
                        <a:pt x="4105" y="1434"/>
                        <a:pt x="4196" y="1191"/>
                        <a:pt x="4227" y="947"/>
                      </a:cubicBezTo>
                      <a:cubicBezTo>
                        <a:pt x="4227" y="765"/>
                        <a:pt x="4166" y="583"/>
                        <a:pt x="4075" y="431"/>
                      </a:cubicBezTo>
                      <a:cubicBezTo>
                        <a:pt x="4014" y="400"/>
                        <a:pt x="3983" y="339"/>
                        <a:pt x="3923" y="279"/>
                      </a:cubicBezTo>
                      <a:cubicBezTo>
                        <a:pt x="3892" y="248"/>
                        <a:pt x="3831" y="218"/>
                        <a:pt x="3801" y="188"/>
                      </a:cubicBezTo>
                      <a:cubicBezTo>
                        <a:pt x="3679" y="96"/>
                        <a:pt x="3558" y="66"/>
                        <a:pt x="3436" y="36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4" name="Google Shape;7604;p74"/>
                <p:cNvSpPr/>
                <p:nvPr/>
              </p:nvSpPr>
              <p:spPr>
                <a:xfrm>
                  <a:off x="277625" y="482825"/>
                  <a:ext cx="47900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6" h="1513" extrusionOk="0">
                      <a:moveTo>
                        <a:pt x="1" y="0"/>
                      </a:moveTo>
                      <a:lnTo>
                        <a:pt x="31" y="578"/>
                      </a:lnTo>
                      <a:cubicBezTo>
                        <a:pt x="16" y="1201"/>
                        <a:pt x="487" y="1513"/>
                        <a:pt x="962" y="1513"/>
                      </a:cubicBezTo>
                      <a:cubicBezTo>
                        <a:pt x="1437" y="1513"/>
                        <a:pt x="1916" y="1201"/>
                        <a:pt x="1916" y="578"/>
                      </a:cubicBezTo>
                      <a:lnTo>
                        <a:pt x="1916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5" name="Google Shape;7605;p74"/>
                <p:cNvSpPr/>
                <p:nvPr/>
              </p:nvSpPr>
              <p:spPr>
                <a:xfrm>
                  <a:off x="326275" y="1273375"/>
                  <a:ext cx="116275" cy="5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1" h="2331" extrusionOk="0">
                      <a:moveTo>
                        <a:pt x="1229" y="0"/>
                      </a:moveTo>
                      <a:cubicBezTo>
                        <a:pt x="447" y="0"/>
                        <a:pt x="1" y="563"/>
                        <a:pt x="456" y="1266"/>
                      </a:cubicBezTo>
                      <a:cubicBezTo>
                        <a:pt x="1125" y="2300"/>
                        <a:pt x="2280" y="2330"/>
                        <a:pt x="3404" y="2330"/>
                      </a:cubicBezTo>
                      <a:cubicBezTo>
                        <a:pt x="4650" y="2330"/>
                        <a:pt x="4650" y="415"/>
                        <a:pt x="3404" y="415"/>
                      </a:cubicBezTo>
                      <a:cubicBezTo>
                        <a:pt x="3202" y="415"/>
                        <a:pt x="2972" y="496"/>
                        <a:pt x="2769" y="496"/>
                      </a:cubicBezTo>
                      <a:cubicBezTo>
                        <a:pt x="2668" y="496"/>
                        <a:pt x="2573" y="476"/>
                        <a:pt x="2492" y="415"/>
                      </a:cubicBezTo>
                      <a:cubicBezTo>
                        <a:pt x="2036" y="124"/>
                        <a:pt x="1595" y="0"/>
                        <a:pt x="122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6" name="Google Shape;7606;p74"/>
                <p:cNvSpPr/>
                <p:nvPr/>
              </p:nvSpPr>
              <p:spPr>
                <a:xfrm>
                  <a:off x="282950" y="715350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0" y="0"/>
                      </a:moveTo>
                      <a:cubicBezTo>
                        <a:pt x="2128" y="0"/>
                        <a:pt x="1946" y="61"/>
                        <a:pt x="1763" y="152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81" y="335"/>
                        <a:pt x="1490" y="396"/>
                        <a:pt x="1429" y="456"/>
                      </a:cubicBezTo>
                      <a:cubicBezTo>
                        <a:pt x="1399" y="456"/>
                        <a:pt x="1368" y="487"/>
                        <a:pt x="1338" y="517"/>
                      </a:cubicBezTo>
                      <a:cubicBezTo>
                        <a:pt x="1277" y="547"/>
                        <a:pt x="1186" y="608"/>
                        <a:pt x="1125" y="639"/>
                      </a:cubicBezTo>
                      <a:cubicBezTo>
                        <a:pt x="1034" y="669"/>
                        <a:pt x="973" y="669"/>
                        <a:pt x="882" y="699"/>
                      </a:cubicBezTo>
                      <a:cubicBezTo>
                        <a:pt x="304" y="851"/>
                        <a:pt x="0" y="1520"/>
                        <a:pt x="304" y="2037"/>
                      </a:cubicBezTo>
                      <a:cubicBezTo>
                        <a:pt x="335" y="2158"/>
                        <a:pt x="426" y="2250"/>
                        <a:pt x="517" y="2341"/>
                      </a:cubicBezTo>
                      <a:cubicBezTo>
                        <a:pt x="578" y="2371"/>
                        <a:pt x="608" y="2402"/>
                        <a:pt x="669" y="2432"/>
                      </a:cubicBezTo>
                      <a:cubicBezTo>
                        <a:pt x="821" y="2523"/>
                        <a:pt x="1003" y="2554"/>
                        <a:pt x="1186" y="2554"/>
                      </a:cubicBezTo>
                      <a:cubicBezTo>
                        <a:pt x="1277" y="2554"/>
                        <a:pt x="1338" y="2523"/>
                        <a:pt x="1399" y="2523"/>
                      </a:cubicBezTo>
                      <a:cubicBezTo>
                        <a:pt x="2006" y="2371"/>
                        <a:pt x="2554" y="2067"/>
                        <a:pt x="2979" y="1611"/>
                      </a:cubicBezTo>
                      <a:cubicBezTo>
                        <a:pt x="3192" y="1399"/>
                        <a:pt x="3283" y="1064"/>
                        <a:pt x="3222" y="760"/>
                      </a:cubicBezTo>
                      <a:cubicBezTo>
                        <a:pt x="3222" y="639"/>
                        <a:pt x="3162" y="517"/>
                        <a:pt x="3101" y="426"/>
                      </a:cubicBezTo>
                      <a:cubicBezTo>
                        <a:pt x="3070" y="365"/>
                        <a:pt x="3010" y="304"/>
                        <a:pt x="2979" y="274"/>
                      </a:cubicBezTo>
                      <a:cubicBezTo>
                        <a:pt x="2797" y="92"/>
                        <a:pt x="2554" y="0"/>
                        <a:pt x="2310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7" name="Google Shape;7607;p74"/>
                <p:cNvSpPr/>
                <p:nvPr/>
              </p:nvSpPr>
              <p:spPr>
                <a:xfrm>
                  <a:off x="327775" y="1066950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1"/>
                      </a:moveTo>
                      <a:cubicBezTo>
                        <a:pt x="620" y="1"/>
                        <a:pt x="248" y="277"/>
                        <a:pt x="122" y="678"/>
                      </a:cubicBezTo>
                      <a:cubicBezTo>
                        <a:pt x="1" y="1195"/>
                        <a:pt x="305" y="1712"/>
                        <a:pt x="791" y="1864"/>
                      </a:cubicBezTo>
                      <a:cubicBezTo>
                        <a:pt x="1612" y="2198"/>
                        <a:pt x="2493" y="2411"/>
                        <a:pt x="3405" y="2472"/>
                      </a:cubicBezTo>
                      <a:cubicBezTo>
                        <a:pt x="3415" y="2472"/>
                        <a:pt x="3424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6" y="526"/>
                        <a:pt x="1976" y="313"/>
                        <a:pt x="1308" y="40"/>
                      </a:cubicBezTo>
                      <a:cubicBezTo>
                        <a:pt x="1217" y="13"/>
                        <a:pt x="1126" y="1"/>
                        <a:pt x="103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8" name="Google Shape;7608;p74"/>
                <p:cNvSpPr/>
                <p:nvPr/>
              </p:nvSpPr>
              <p:spPr>
                <a:xfrm>
                  <a:off x="1570975" y="810250"/>
                  <a:ext cx="40300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" h="308" extrusionOk="0">
                      <a:moveTo>
                        <a:pt x="688" y="0"/>
                      </a:moveTo>
                      <a:cubicBezTo>
                        <a:pt x="433" y="0"/>
                        <a:pt x="182" y="103"/>
                        <a:pt x="0" y="308"/>
                      </a:cubicBezTo>
                      <a:cubicBezTo>
                        <a:pt x="547" y="277"/>
                        <a:pt x="1064" y="277"/>
                        <a:pt x="1611" y="277"/>
                      </a:cubicBezTo>
                      <a:cubicBezTo>
                        <a:pt x="1398" y="186"/>
                        <a:pt x="1155" y="95"/>
                        <a:pt x="942" y="34"/>
                      </a:cubicBezTo>
                      <a:cubicBezTo>
                        <a:pt x="859" y="11"/>
                        <a:pt x="773" y="0"/>
                        <a:pt x="68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9" name="Google Shape;7609;p74"/>
                <p:cNvSpPr/>
                <p:nvPr/>
              </p:nvSpPr>
              <p:spPr>
                <a:xfrm>
                  <a:off x="1155300" y="1085425"/>
                  <a:ext cx="31950" cy="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1460" extrusionOk="0">
                      <a:moveTo>
                        <a:pt x="973" y="0"/>
                      </a:moveTo>
                      <a:cubicBezTo>
                        <a:pt x="457" y="0"/>
                        <a:pt x="31" y="426"/>
                        <a:pt x="31" y="942"/>
                      </a:cubicBezTo>
                      <a:cubicBezTo>
                        <a:pt x="1" y="1125"/>
                        <a:pt x="1" y="1277"/>
                        <a:pt x="31" y="1459"/>
                      </a:cubicBezTo>
                      <a:cubicBezTo>
                        <a:pt x="213" y="1307"/>
                        <a:pt x="852" y="547"/>
                        <a:pt x="1277" y="61"/>
                      </a:cubicBezTo>
                      <a:cubicBezTo>
                        <a:pt x="1186" y="30"/>
                        <a:pt x="1095" y="0"/>
                        <a:pt x="97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0" name="Google Shape;7610;p74"/>
                <p:cNvSpPr/>
                <p:nvPr/>
              </p:nvSpPr>
              <p:spPr>
                <a:xfrm>
                  <a:off x="1228250" y="911775"/>
                  <a:ext cx="47150" cy="8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3360" extrusionOk="0">
                      <a:moveTo>
                        <a:pt x="943" y="1"/>
                      </a:moveTo>
                      <a:cubicBezTo>
                        <a:pt x="472" y="1"/>
                        <a:pt x="1" y="320"/>
                        <a:pt x="1" y="958"/>
                      </a:cubicBezTo>
                      <a:lnTo>
                        <a:pt x="1" y="2417"/>
                      </a:lnTo>
                      <a:cubicBezTo>
                        <a:pt x="1" y="2934"/>
                        <a:pt x="426" y="3359"/>
                        <a:pt x="943" y="3359"/>
                      </a:cubicBezTo>
                      <a:cubicBezTo>
                        <a:pt x="1064" y="3359"/>
                        <a:pt x="1186" y="3329"/>
                        <a:pt x="1308" y="3268"/>
                      </a:cubicBezTo>
                      <a:cubicBezTo>
                        <a:pt x="1490" y="3055"/>
                        <a:pt x="1703" y="2812"/>
                        <a:pt x="1855" y="2539"/>
                      </a:cubicBezTo>
                      <a:cubicBezTo>
                        <a:pt x="1885" y="2508"/>
                        <a:pt x="1885" y="2447"/>
                        <a:pt x="1885" y="2417"/>
                      </a:cubicBezTo>
                      <a:lnTo>
                        <a:pt x="1885" y="958"/>
                      </a:lnTo>
                      <a:cubicBezTo>
                        <a:pt x="1885" y="320"/>
                        <a:pt x="1414" y="1"/>
                        <a:pt x="94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1" name="Google Shape;7611;p74"/>
                <p:cNvSpPr/>
                <p:nvPr/>
              </p:nvSpPr>
              <p:spPr>
                <a:xfrm>
                  <a:off x="2039050" y="810125"/>
                  <a:ext cx="62350" cy="2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4" h="1073" extrusionOk="0">
                      <a:moveTo>
                        <a:pt x="948" y="0"/>
                      </a:moveTo>
                      <a:cubicBezTo>
                        <a:pt x="531" y="0"/>
                        <a:pt x="162" y="282"/>
                        <a:pt x="62" y="708"/>
                      </a:cubicBezTo>
                      <a:cubicBezTo>
                        <a:pt x="1" y="830"/>
                        <a:pt x="1" y="951"/>
                        <a:pt x="31" y="1073"/>
                      </a:cubicBezTo>
                      <a:cubicBezTo>
                        <a:pt x="852" y="1012"/>
                        <a:pt x="1673" y="890"/>
                        <a:pt x="2493" y="708"/>
                      </a:cubicBezTo>
                      <a:cubicBezTo>
                        <a:pt x="2372" y="526"/>
                        <a:pt x="2189" y="404"/>
                        <a:pt x="2007" y="343"/>
                      </a:cubicBezTo>
                      <a:cubicBezTo>
                        <a:pt x="1733" y="252"/>
                        <a:pt x="1490" y="130"/>
                        <a:pt x="1217" y="39"/>
                      </a:cubicBezTo>
                      <a:cubicBezTo>
                        <a:pt x="1126" y="13"/>
                        <a:pt x="1036" y="0"/>
                        <a:pt x="94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2" name="Google Shape;7612;p74"/>
                <p:cNvSpPr/>
                <p:nvPr/>
              </p:nvSpPr>
              <p:spPr>
                <a:xfrm>
                  <a:off x="1749450" y="801075"/>
                  <a:ext cx="113350" cy="3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4" h="1466" extrusionOk="0">
                      <a:moveTo>
                        <a:pt x="1041" y="0"/>
                      </a:moveTo>
                      <a:cubicBezTo>
                        <a:pt x="289" y="0"/>
                        <a:pt x="1" y="371"/>
                        <a:pt x="460" y="1070"/>
                      </a:cubicBezTo>
                      <a:cubicBezTo>
                        <a:pt x="1767" y="1222"/>
                        <a:pt x="3074" y="1374"/>
                        <a:pt x="4381" y="1465"/>
                      </a:cubicBezTo>
                      <a:cubicBezTo>
                        <a:pt x="4533" y="888"/>
                        <a:pt x="4077" y="310"/>
                        <a:pt x="3469" y="310"/>
                      </a:cubicBezTo>
                      <a:cubicBezTo>
                        <a:pt x="3317" y="340"/>
                        <a:pt x="3165" y="356"/>
                        <a:pt x="3013" y="356"/>
                      </a:cubicBezTo>
                      <a:cubicBezTo>
                        <a:pt x="2861" y="356"/>
                        <a:pt x="2709" y="340"/>
                        <a:pt x="2557" y="310"/>
                      </a:cubicBezTo>
                      <a:cubicBezTo>
                        <a:pt x="1952" y="101"/>
                        <a:pt x="1433" y="0"/>
                        <a:pt x="104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3" name="Google Shape;7613;p74"/>
                <p:cNvSpPr/>
                <p:nvPr/>
              </p:nvSpPr>
              <p:spPr>
                <a:xfrm>
                  <a:off x="701650" y="1347725"/>
                  <a:ext cx="39525" cy="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" h="512" extrusionOk="0">
                      <a:moveTo>
                        <a:pt x="871" y="0"/>
                      </a:moveTo>
                      <a:cubicBezTo>
                        <a:pt x="540" y="0"/>
                        <a:pt x="216" y="163"/>
                        <a:pt x="31" y="450"/>
                      </a:cubicBezTo>
                      <a:lnTo>
                        <a:pt x="0" y="511"/>
                      </a:lnTo>
                      <a:cubicBezTo>
                        <a:pt x="517" y="481"/>
                        <a:pt x="1064" y="420"/>
                        <a:pt x="1581" y="329"/>
                      </a:cubicBezTo>
                      <a:cubicBezTo>
                        <a:pt x="1490" y="238"/>
                        <a:pt x="1429" y="177"/>
                        <a:pt x="1338" y="116"/>
                      </a:cubicBezTo>
                      <a:cubicBezTo>
                        <a:pt x="1190" y="37"/>
                        <a:pt x="1030" y="0"/>
                        <a:pt x="87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4" name="Google Shape;7614;p74"/>
                <p:cNvSpPr/>
                <p:nvPr/>
              </p:nvSpPr>
              <p:spPr>
                <a:xfrm>
                  <a:off x="264700" y="1149250"/>
                  <a:ext cx="10675" cy="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1460" extrusionOk="0">
                      <a:moveTo>
                        <a:pt x="1" y="0"/>
                      </a:moveTo>
                      <a:lnTo>
                        <a:pt x="1" y="1459"/>
                      </a:lnTo>
                      <a:cubicBezTo>
                        <a:pt x="1" y="1429"/>
                        <a:pt x="31" y="1429"/>
                        <a:pt x="62" y="1398"/>
                      </a:cubicBezTo>
                      <a:cubicBezTo>
                        <a:pt x="426" y="1034"/>
                        <a:pt x="426" y="426"/>
                        <a:pt x="62" y="61"/>
                      </a:cubicBezTo>
                      <a:cubicBezTo>
                        <a:pt x="31" y="61"/>
                        <a:pt x="31" y="31"/>
                        <a:pt x="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5" name="Google Shape;7615;p74"/>
                <p:cNvSpPr/>
                <p:nvPr/>
              </p:nvSpPr>
              <p:spPr>
                <a:xfrm>
                  <a:off x="264700" y="674325"/>
                  <a:ext cx="10675" cy="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1460" extrusionOk="0">
                      <a:moveTo>
                        <a:pt x="1" y="0"/>
                      </a:moveTo>
                      <a:lnTo>
                        <a:pt x="1" y="1459"/>
                      </a:lnTo>
                      <a:cubicBezTo>
                        <a:pt x="1" y="1429"/>
                        <a:pt x="31" y="1429"/>
                        <a:pt x="62" y="1398"/>
                      </a:cubicBezTo>
                      <a:cubicBezTo>
                        <a:pt x="426" y="1033"/>
                        <a:pt x="426" y="426"/>
                        <a:pt x="62" y="61"/>
                      </a:cubicBezTo>
                      <a:cubicBezTo>
                        <a:pt x="31" y="61"/>
                        <a:pt x="31" y="30"/>
                        <a:pt x="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6" name="Google Shape;7616;p74"/>
                <p:cNvSpPr/>
                <p:nvPr/>
              </p:nvSpPr>
              <p:spPr>
                <a:xfrm>
                  <a:off x="530675" y="1316350"/>
                  <a:ext cx="57975" cy="4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9" h="1831" extrusionOk="0">
                      <a:moveTo>
                        <a:pt x="1153" y="0"/>
                      </a:moveTo>
                      <a:cubicBezTo>
                        <a:pt x="777" y="0"/>
                        <a:pt x="406" y="203"/>
                        <a:pt x="274" y="672"/>
                      </a:cubicBezTo>
                      <a:cubicBezTo>
                        <a:pt x="183" y="1006"/>
                        <a:pt x="92" y="1341"/>
                        <a:pt x="0" y="1675"/>
                      </a:cubicBezTo>
                      <a:cubicBezTo>
                        <a:pt x="0" y="1675"/>
                        <a:pt x="1632" y="1830"/>
                        <a:pt x="1883" y="1830"/>
                      </a:cubicBezTo>
                      <a:cubicBezTo>
                        <a:pt x="1904" y="1830"/>
                        <a:pt x="1915" y="1829"/>
                        <a:pt x="1915" y="1827"/>
                      </a:cubicBezTo>
                      <a:cubicBezTo>
                        <a:pt x="1976" y="1614"/>
                        <a:pt x="2037" y="1401"/>
                        <a:pt x="2098" y="1189"/>
                      </a:cubicBezTo>
                      <a:cubicBezTo>
                        <a:pt x="2318" y="472"/>
                        <a:pt x="1728" y="0"/>
                        <a:pt x="115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7" name="Google Shape;7617;p74"/>
                <p:cNvSpPr/>
                <p:nvPr/>
              </p:nvSpPr>
              <p:spPr>
                <a:xfrm>
                  <a:off x="800925" y="1270450"/>
                  <a:ext cx="108925" cy="5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7" h="2387" extrusionOk="0">
                      <a:moveTo>
                        <a:pt x="1328" y="0"/>
                      </a:moveTo>
                      <a:cubicBezTo>
                        <a:pt x="660" y="0"/>
                        <a:pt x="0" y="692"/>
                        <a:pt x="467" y="1414"/>
                      </a:cubicBezTo>
                      <a:cubicBezTo>
                        <a:pt x="802" y="1930"/>
                        <a:pt x="1379" y="2295"/>
                        <a:pt x="2017" y="2386"/>
                      </a:cubicBezTo>
                      <a:cubicBezTo>
                        <a:pt x="2808" y="2113"/>
                        <a:pt x="3598" y="1809"/>
                        <a:pt x="4327" y="1475"/>
                      </a:cubicBezTo>
                      <a:cubicBezTo>
                        <a:pt x="4357" y="975"/>
                        <a:pt x="3961" y="561"/>
                        <a:pt x="3468" y="561"/>
                      </a:cubicBezTo>
                      <a:cubicBezTo>
                        <a:pt x="3450" y="561"/>
                        <a:pt x="3433" y="562"/>
                        <a:pt x="3416" y="563"/>
                      </a:cubicBezTo>
                      <a:lnTo>
                        <a:pt x="2473" y="563"/>
                      </a:lnTo>
                      <a:cubicBezTo>
                        <a:pt x="2382" y="532"/>
                        <a:pt x="2291" y="532"/>
                        <a:pt x="2200" y="502"/>
                      </a:cubicBezTo>
                      <a:cubicBezTo>
                        <a:pt x="2114" y="480"/>
                        <a:pt x="2073" y="459"/>
                        <a:pt x="2079" y="459"/>
                      </a:cubicBezTo>
                      <a:cubicBezTo>
                        <a:pt x="2081" y="459"/>
                        <a:pt x="2091" y="463"/>
                        <a:pt x="2109" y="471"/>
                      </a:cubicBezTo>
                      <a:cubicBezTo>
                        <a:pt x="2177" y="471"/>
                        <a:pt x="2109" y="420"/>
                        <a:pt x="2096" y="420"/>
                      </a:cubicBezTo>
                      <a:cubicBezTo>
                        <a:pt x="2095" y="420"/>
                        <a:pt x="2095" y="420"/>
                        <a:pt x="2095" y="420"/>
                      </a:cubicBezTo>
                      <a:lnTo>
                        <a:pt x="2095" y="420"/>
                      </a:lnTo>
                      <a:cubicBezTo>
                        <a:pt x="1894" y="124"/>
                        <a:pt x="1610" y="0"/>
                        <a:pt x="132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8" name="Google Shape;7618;p74"/>
                <p:cNvSpPr/>
                <p:nvPr/>
              </p:nvSpPr>
              <p:spPr>
                <a:xfrm>
                  <a:off x="264700" y="879475"/>
                  <a:ext cx="9150" cy="3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1430" extrusionOk="0">
                      <a:moveTo>
                        <a:pt x="1" y="1"/>
                      </a:moveTo>
                      <a:lnTo>
                        <a:pt x="1" y="1429"/>
                      </a:lnTo>
                      <a:cubicBezTo>
                        <a:pt x="62" y="1338"/>
                        <a:pt x="92" y="1247"/>
                        <a:pt x="153" y="1156"/>
                      </a:cubicBezTo>
                      <a:cubicBezTo>
                        <a:pt x="366" y="761"/>
                        <a:pt x="305" y="305"/>
                        <a:pt x="1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9" name="Google Shape;7619;p74"/>
                <p:cNvSpPr/>
                <p:nvPr/>
              </p:nvSpPr>
              <p:spPr>
                <a:xfrm>
                  <a:off x="1153025" y="610475"/>
                  <a:ext cx="72225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9" h="4226" extrusionOk="0">
                      <a:moveTo>
                        <a:pt x="1064" y="1"/>
                      </a:moveTo>
                      <a:cubicBezTo>
                        <a:pt x="548" y="1"/>
                        <a:pt x="122" y="426"/>
                        <a:pt x="122" y="943"/>
                      </a:cubicBezTo>
                      <a:cubicBezTo>
                        <a:pt x="0" y="2068"/>
                        <a:pt x="244" y="3223"/>
                        <a:pt x="1186" y="3952"/>
                      </a:cubicBezTo>
                      <a:cubicBezTo>
                        <a:pt x="1368" y="4135"/>
                        <a:pt x="1604" y="4226"/>
                        <a:pt x="1843" y="4226"/>
                      </a:cubicBezTo>
                      <a:cubicBezTo>
                        <a:pt x="2083" y="4226"/>
                        <a:pt x="2326" y="4135"/>
                        <a:pt x="2523" y="3952"/>
                      </a:cubicBezTo>
                      <a:cubicBezTo>
                        <a:pt x="2888" y="3587"/>
                        <a:pt x="2888" y="2980"/>
                        <a:pt x="2523" y="2615"/>
                      </a:cubicBezTo>
                      <a:cubicBezTo>
                        <a:pt x="1946" y="2159"/>
                        <a:pt x="1946" y="1612"/>
                        <a:pt x="2007" y="943"/>
                      </a:cubicBezTo>
                      <a:cubicBezTo>
                        <a:pt x="2007" y="426"/>
                        <a:pt x="1581" y="1"/>
                        <a:pt x="1064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0" name="Google Shape;7620;p74"/>
                <p:cNvSpPr/>
                <p:nvPr/>
              </p:nvSpPr>
              <p:spPr>
                <a:xfrm>
                  <a:off x="565175" y="1182375"/>
                  <a:ext cx="94675" cy="5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7" h="2026" extrusionOk="0">
                      <a:moveTo>
                        <a:pt x="2173" y="0"/>
                      </a:moveTo>
                      <a:cubicBezTo>
                        <a:pt x="1698" y="0"/>
                        <a:pt x="1223" y="61"/>
                        <a:pt x="748" y="165"/>
                      </a:cubicBezTo>
                      <a:cubicBezTo>
                        <a:pt x="353" y="256"/>
                        <a:pt x="110" y="590"/>
                        <a:pt x="79" y="985"/>
                      </a:cubicBezTo>
                      <a:cubicBezTo>
                        <a:pt x="1" y="1562"/>
                        <a:pt x="442" y="2025"/>
                        <a:pt x="974" y="2025"/>
                      </a:cubicBezTo>
                      <a:cubicBezTo>
                        <a:pt x="1059" y="2025"/>
                        <a:pt x="1146" y="2014"/>
                        <a:pt x="1234" y="1988"/>
                      </a:cubicBezTo>
                      <a:cubicBezTo>
                        <a:pt x="1588" y="1929"/>
                        <a:pt x="1941" y="1896"/>
                        <a:pt x="2286" y="1896"/>
                      </a:cubicBezTo>
                      <a:cubicBezTo>
                        <a:pt x="2475" y="1896"/>
                        <a:pt x="2662" y="1906"/>
                        <a:pt x="2845" y="1928"/>
                      </a:cubicBezTo>
                      <a:cubicBezTo>
                        <a:pt x="2862" y="1929"/>
                        <a:pt x="2878" y="1929"/>
                        <a:pt x="2894" y="1929"/>
                      </a:cubicBezTo>
                      <a:cubicBezTo>
                        <a:pt x="3389" y="1929"/>
                        <a:pt x="3787" y="1486"/>
                        <a:pt x="3757" y="985"/>
                      </a:cubicBezTo>
                      <a:cubicBezTo>
                        <a:pt x="3787" y="485"/>
                        <a:pt x="3389" y="42"/>
                        <a:pt x="2894" y="42"/>
                      </a:cubicBezTo>
                      <a:cubicBezTo>
                        <a:pt x="2878" y="42"/>
                        <a:pt x="2862" y="42"/>
                        <a:pt x="2845" y="43"/>
                      </a:cubicBezTo>
                      <a:cubicBezTo>
                        <a:pt x="2621" y="14"/>
                        <a:pt x="2397" y="0"/>
                        <a:pt x="217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1" name="Google Shape;7621;p74"/>
                <p:cNvSpPr/>
                <p:nvPr/>
              </p:nvSpPr>
              <p:spPr>
                <a:xfrm>
                  <a:off x="753325" y="482825"/>
                  <a:ext cx="47125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" h="1513" extrusionOk="0">
                      <a:moveTo>
                        <a:pt x="0" y="0"/>
                      </a:moveTo>
                      <a:lnTo>
                        <a:pt x="0" y="578"/>
                      </a:lnTo>
                      <a:cubicBezTo>
                        <a:pt x="0" y="1201"/>
                        <a:pt x="471" y="1513"/>
                        <a:pt x="943" y="1513"/>
                      </a:cubicBezTo>
                      <a:cubicBezTo>
                        <a:pt x="1414" y="1513"/>
                        <a:pt x="1885" y="1201"/>
                        <a:pt x="1885" y="578"/>
                      </a:cubicBezTo>
                      <a:lnTo>
                        <a:pt x="188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2" name="Google Shape;7622;p74"/>
                <p:cNvSpPr/>
                <p:nvPr/>
              </p:nvSpPr>
              <p:spPr>
                <a:xfrm>
                  <a:off x="1091475" y="482825"/>
                  <a:ext cx="41050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480" extrusionOk="0">
                      <a:moveTo>
                        <a:pt x="0" y="0"/>
                      </a:moveTo>
                      <a:cubicBezTo>
                        <a:pt x="177" y="302"/>
                        <a:pt x="499" y="480"/>
                        <a:pt x="846" y="480"/>
                      </a:cubicBezTo>
                      <a:cubicBezTo>
                        <a:pt x="918" y="480"/>
                        <a:pt x="991" y="472"/>
                        <a:pt x="1064" y="456"/>
                      </a:cubicBezTo>
                      <a:cubicBezTo>
                        <a:pt x="1307" y="365"/>
                        <a:pt x="1520" y="213"/>
                        <a:pt x="164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3" name="Google Shape;7623;p74"/>
                <p:cNvSpPr/>
                <p:nvPr/>
              </p:nvSpPr>
              <p:spPr>
                <a:xfrm>
                  <a:off x="1042075" y="1181925"/>
                  <a:ext cx="52450" cy="4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8" h="1642" extrusionOk="0">
                      <a:moveTo>
                        <a:pt x="2098" y="0"/>
                      </a:moveTo>
                      <a:cubicBezTo>
                        <a:pt x="1612" y="0"/>
                        <a:pt x="1125" y="31"/>
                        <a:pt x="669" y="152"/>
                      </a:cubicBezTo>
                      <a:cubicBezTo>
                        <a:pt x="274" y="243"/>
                        <a:pt x="31" y="608"/>
                        <a:pt x="1" y="973"/>
                      </a:cubicBezTo>
                      <a:cubicBezTo>
                        <a:pt x="1" y="1216"/>
                        <a:pt x="61" y="1459"/>
                        <a:pt x="183" y="1642"/>
                      </a:cubicBezTo>
                      <a:cubicBezTo>
                        <a:pt x="852" y="1125"/>
                        <a:pt x="1490" y="578"/>
                        <a:pt x="209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4" name="Google Shape;7624;p74"/>
                <p:cNvSpPr/>
                <p:nvPr/>
              </p:nvSpPr>
              <p:spPr>
                <a:xfrm>
                  <a:off x="450875" y="526175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3" y="698"/>
                      </a:cubicBezTo>
                      <a:cubicBezTo>
                        <a:pt x="1" y="1215"/>
                        <a:pt x="305" y="1731"/>
                        <a:pt x="791" y="1853"/>
                      </a:cubicBezTo>
                      <a:cubicBezTo>
                        <a:pt x="1399" y="2096"/>
                        <a:pt x="2068" y="2187"/>
                        <a:pt x="2706" y="2187"/>
                      </a:cubicBezTo>
                      <a:cubicBezTo>
                        <a:pt x="3983" y="2187"/>
                        <a:pt x="3983" y="303"/>
                        <a:pt x="2706" y="303"/>
                      </a:cubicBezTo>
                      <a:cubicBezTo>
                        <a:pt x="2220" y="303"/>
                        <a:pt x="1764" y="212"/>
                        <a:pt x="1308" y="29"/>
                      </a:cubicBezTo>
                      <a:cubicBezTo>
                        <a:pt x="1226" y="10"/>
                        <a:pt x="1144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5" name="Google Shape;7625;p74"/>
                <p:cNvSpPr/>
                <p:nvPr/>
              </p:nvSpPr>
              <p:spPr>
                <a:xfrm>
                  <a:off x="757875" y="715350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1" y="0"/>
                      </a:moveTo>
                      <a:cubicBezTo>
                        <a:pt x="2128" y="0"/>
                        <a:pt x="1946" y="61"/>
                        <a:pt x="1794" y="152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81" y="335"/>
                        <a:pt x="1490" y="396"/>
                        <a:pt x="1429" y="456"/>
                      </a:cubicBezTo>
                      <a:cubicBezTo>
                        <a:pt x="1399" y="456"/>
                        <a:pt x="1368" y="487"/>
                        <a:pt x="1338" y="517"/>
                      </a:cubicBezTo>
                      <a:cubicBezTo>
                        <a:pt x="1277" y="547"/>
                        <a:pt x="1186" y="608"/>
                        <a:pt x="1125" y="639"/>
                      </a:cubicBezTo>
                      <a:cubicBezTo>
                        <a:pt x="1034" y="669"/>
                        <a:pt x="973" y="669"/>
                        <a:pt x="882" y="699"/>
                      </a:cubicBezTo>
                      <a:cubicBezTo>
                        <a:pt x="305" y="851"/>
                        <a:pt x="1" y="1520"/>
                        <a:pt x="305" y="2037"/>
                      </a:cubicBezTo>
                      <a:cubicBezTo>
                        <a:pt x="335" y="2158"/>
                        <a:pt x="426" y="2250"/>
                        <a:pt x="517" y="2341"/>
                      </a:cubicBezTo>
                      <a:cubicBezTo>
                        <a:pt x="578" y="2371"/>
                        <a:pt x="609" y="2402"/>
                        <a:pt x="669" y="2432"/>
                      </a:cubicBezTo>
                      <a:cubicBezTo>
                        <a:pt x="821" y="2523"/>
                        <a:pt x="1004" y="2554"/>
                        <a:pt x="1216" y="2554"/>
                      </a:cubicBezTo>
                      <a:cubicBezTo>
                        <a:pt x="1277" y="2554"/>
                        <a:pt x="1338" y="2523"/>
                        <a:pt x="1399" y="2523"/>
                      </a:cubicBezTo>
                      <a:cubicBezTo>
                        <a:pt x="2007" y="2371"/>
                        <a:pt x="2554" y="2067"/>
                        <a:pt x="2979" y="1611"/>
                      </a:cubicBezTo>
                      <a:cubicBezTo>
                        <a:pt x="3192" y="1399"/>
                        <a:pt x="3283" y="1064"/>
                        <a:pt x="3223" y="760"/>
                      </a:cubicBezTo>
                      <a:cubicBezTo>
                        <a:pt x="3223" y="639"/>
                        <a:pt x="3162" y="517"/>
                        <a:pt x="3101" y="426"/>
                      </a:cubicBezTo>
                      <a:cubicBezTo>
                        <a:pt x="3071" y="365"/>
                        <a:pt x="3010" y="304"/>
                        <a:pt x="2979" y="274"/>
                      </a:cubicBezTo>
                      <a:cubicBezTo>
                        <a:pt x="2797" y="92"/>
                        <a:pt x="2554" y="0"/>
                        <a:pt x="231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6" name="Google Shape;7626;p74"/>
                <p:cNvSpPr/>
                <p:nvPr/>
              </p:nvSpPr>
              <p:spPr>
                <a:xfrm>
                  <a:off x="753325" y="911775"/>
                  <a:ext cx="47125" cy="8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" h="3352" extrusionOk="0">
                      <a:moveTo>
                        <a:pt x="943" y="1"/>
                      </a:moveTo>
                      <a:cubicBezTo>
                        <a:pt x="471" y="1"/>
                        <a:pt x="0" y="320"/>
                        <a:pt x="0" y="958"/>
                      </a:cubicBezTo>
                      <a:lnTo>
                        <a:pt x="0" y="2417"/>
                      </a:lnTo>
                      <a:cubicBezTo>
                        <a:pt x="0" y="3040"/>
                        <a:pt x="471" y="3352"/>
                        <a:pt x="943" y="3352"/>
                      </a:cubicBezTo>
                      <a:cubicBezTo>
                        <a:pt x="1414" y="3352"/>
                        <a:pt x="1885" y="3040"/>
                        <a:pt x="1885" y="2417"/>
                      </a:cubicBezTo>
                      <a:lnTo>
                        <a:pt x="1885" y="958"/>
                      </a:lnTo>
                      <a:cubicBezTo>
                        <a:pt x="1885" y="320"/>
                        <a:pt x="1414" y="1"/>
                        <a:pt x="94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7" name="Google Shape;7627;p74"/>
                <p:cNvSpPr/>
                <p:nvPr/>
              </p:nvSpPr>
              <p:spPr>
                <a:xfrm>
                  <a:off x="906025" y="1168125"/>
                  <a:ext cx="105675" cy="11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20" extrusionOk="0">
                      <a:moveTo>
                        <a:pt x="3200" y="1"/>
                      </a:moveTo>
                      <a:cubicBezTo>
                        <a:pt x="2970" y="1"/>
                        <a:pt x="2744" y="98"/>
                        <a:pt x="2585" y="279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1" y="4247"/>
                        <a:pt x="594" y="4719"/>
                        <a:pt x="1166" y="4719"/>
                      </a:cubicBezTo>
                      <a:cubicBezTo>
                        <a:pt x="1540" y="4719"/>
                        <a:pt x="1906" y="4517"/>
                        <a:pt x="2038" y="4048"/>
                      </a:cubicBezTo>
                      <a:cubicBezTo>
                        <a:pt x="2099" y="3805"/>
                        <a:pt x="2221" y="3561"/>
                        <a:pt x="2373" y="3349"/>
                      </a:cubicBezTo>
                      <a:cubicBezTo>
                        <a:pt x="2798" y="2710"/>
                        <a:pt x="3467" y="2224"/>
                        <a:pt x="3953" y="1616"/>
                      </a:cubicBezTo>
                      <a:cubicBezTo>
                        <a:pt x="4105" y="1434"/>
                        <a:pt x="4196" y="1191"/>
                        <a:pt x="4227" y="947"/>
                      </a:cubicBezTo>
                      <a:cubicBezTo>
                        <a:pt x="4227" y="765"/>
                        <a:pt x="4166" y="583"/>
                        <a:pt x="4075" y="431"/>
                      </a:cubicBezTo>
                      <a:cubicBezTo>
                        <a:pt x="4014" y="400"/>
                        <a:pt x="3984" y="339"/>
                        <a:pt x="3923" y="279"/>
                      </a:cubicBezTo>
                      <a:cubicBezTo>
                        <a:pt x="3892" y="248"/>
                        <a:pt x="3832" y="218"/>
                        <a:pt x="3801" y="188"/>
                      </a:cubicBezTo>
                      <a:cubicBezTo>
                        <a:pt x="3680" y="96"/>
                        <a:pt x="3558" y="66"/>
                        <a:pt x="3437" y="36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8" name="Google Shape;7628;p74"/>
                <p:cNvSpPr/>
                <p:nvPr/>
              </p:nvSpPr>
              <p:spPr>
                <a:xfrm>
                  <a:off x="757875" y="1190275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1" y="1"/>
                      </a:moveTo>
                      <a:cubicBezTo>
                        <a:pt x="2128" y="1"/>
                        <a:pt x="1946" y="61"/>
                        <a:pt x="1794" y="153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81" y="335"/>
                        <a:pt x="1490" y="396"/>
                        <a:pt x="1429" y="457"/>
                      </a:cubicBezTo>
                      <a:cubicBezTo>
                        <a:pt x="1399" y="487"/>
                        <a:pt x="1368" y="487"/>
                        <a:pt x="1338" y="517"/>
                      </a:cubicBezTo>
                      <a:cubicBezTo>
                        <a:pt x="1277" y="548"/>
                        <a:pt x="1186" y="609"/>
                        <a:pt x="1125" y="639"/>
                      </a:cubicBezTo>
                      <a:cubicBezTo>
                        <a:pt x="1034" y="669"/>
                        <a:pt x="973" y="700"/>
                        <a:pt x="882" y="700"/>
                      </a:cubicBezTo>
                      <a:cubicBezTo>
                        <a:pt x="305" y="852"/>
                        <a:pt x="1" y="1520"/>
                        <a:pt x="305" y="2068"/>
                      </a:cubicBezTo>
                      <a:lnTo>
                        <a:pt x="274" y="2037"/>
                      </a:lnTo>
                      <a:lnTo>
                        <a:pt x="274" y="2037"/>
                      </a:lnTo>
                      <a:cubicBezTo>
                        <a:pt x="335" y="2159"/>
                        <a:pt x="426" y="2250"/>
                        <a:pt x="517" y="2341"/>
                      </a:cubicBezTo>
                      <a:cubicBezTo>
                        <a:pt x="548" y="2371"/>
                        <a:pt x="609" y="2402"/>
                        <a:pt x="669" y="2432"/>
                      </a:cubicBezTo>
                      <a:cubicBezTo>
                        <a:pt x="821" y="2523"/>
                        <a:pt x="1004" y="2554"/>
                        <a:pt x="1186" y="2554"/>
                      </a:cubicBezTo>
                      <a:cubicBezTo>
                        <a:pt x="1247" y="2554"/>
                        <a:pt x="1308" y="2554"/>
                        <a:pt x="1399" y="2523"/>
                      </a:cubicBezTo>
                      <a:cubicBezTo>
                        <a:pt x="1976" y="2371"/>
                        <a:pt x="2554" y="2068"/>
                        <a:pt x="2979" y="1612"/>
                      </a:cubicBezTo>
                      <a:cubicBezTo>
                        <a:pt x="3192" y="1399"/>
                        <a:pt x="3283" y="1064"/>
                        <a:pt x="3223" y="761"/>
                      </a:cubicBezTo>
                      <a:cubicBezTo>
                        <a:pt x="3223" y="639"/>
                        <a:pt x="3162" y="517"/>
                        <a:pt x="3101" y="426"/>
                      </a:cubicBezTo>
                      <a:cubicBezTo>
                        <a:pt x="3071" y="365"/>
                        <a:pt x="3010" y="305"/>
                        <a:pt x="2979" y="274"/>
                      </a:cubicBezTo>
                      <a:cubicBezTo>
                        <a:pt x="2797" y="92"/>
                        <a:pt x="2554" y="1"/>
                        <a:pt x="2311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9" name="Google Shape;7629;p74"/>
                <p:cNvSpPr/>
                <p:nvPr/>
              </p:nvSpPr>
              <p:spPr>
                <a:xfrm>
                  <a:off x="802725" y="1066950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6" y="1"/>
                      </a:moveTo>
                      <a:cubicBezTo>
                        <a:pt x="620" y="1"/>
                        <a:pt x="247" y="277"/>
                        <a:pt x="122" y="678"/>
                      </a:cubicBezTo>
                      <a:cubicBezTo>
                        <a:pt x="0" y="1195"/>
                        <a:pt x="304" y="1712"/>
                        <a:pt x="790" y="1864"/>
                      </a:cubicBezTo>
                      <a:cubicBezTo>
                        <a:pt x="1611" y="2198"/>
                        <a:pt x="2492" y="2411"/>
                        <a:pt x="3404" y="2472"/>
                      </a:cubicBezTo>
                      <a:cubicBezTo>
                        <a:pt x="3414" y="2472"/>
                        <a:pt x="3424" y="2472"/>
                        <a:pt x="3433" y="2472"/>
                      </a:cubicBezTo>
                      <a:cubicBezTo>
                        <a:pt x="4620" y="2472"/>
                        <a:pt x="4610" y="617"/>
                        <a:pt x="3404" y="587"/>
                      </a:cubicBezTo>
                      <a:cubicBezTo>
                        <a:pt x="2675" y="526"/>
                        <a:pt x="1976" y="313"/>
                        <a:pt x="1307" y="40"/>
                      </a:cubicBezTo>
                      <a:cubicBezTo>
                        <a:pt x="1216" y="13"/>
                        <a:pt x="1125" y="1"/>
                        <a:pt x="103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0" name="Google Shape;7630;p74"/>
                <p:cNvSpPr/>
                <p:nvPr/>
              </p:nvSpPr>
              <p:spPr>
                <a:xfrm>
                  <a:off x="1151500" y="872050"/>
                  <a:ext cx="77900" cy="7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6" h="3089" extrusionOk="0">
                      <a:moveTo>
                        <a:pt x="1819" y="0"/>
                      </a:moveTo>
                      <a:cubicBezTo>
                        <a:pt x="1526" y="0"/>
                        <a:pt x="1232" y="141"/>
                        <a:pt x="1034" y="480"/>
                      </a:cubicBezTo>
                      <a:cubicBezTo>
                        <a:pt x="791" y="906"/>
                        <a:pt x="548" y="1301"/>
                        <a:pt x="274" y="1666"/>
                      </a:cubicBezTo>
                      <a:cubicBezTo>
                        <a:pt x="1" y="2122"/>
                        <a:pt x="153" y="2699"/>
                        <a:pt x="609" y="2973"/>
                      </a:cubicBezTo>
                      <a:cubicBezTo>
                        <a:pt x="756" y="3051"/>
                        <a:pt x="917" y="3089"/>
                        <a:pt x="1075" y="3089"/>
                      </a:cubicBezTo>
                      <a:cubicBezTo>
                        <a:pt x="1407" y="3089"/>
                        <a:pt x="1731" y="2926"/>
                        <a:pt x="1916" y="2638"/>
                      </a:cubicBezTo>
                      <a:cubicBezTo>
                        <a:pt x="2189" y="2243"/>
                        <a:pt x="2432" y="1848"/>
                        <a:pt x="2675" y="1453"/>
                      </a:cubicBezTo>
                      <a:cubicBezTo>
                        <a:pt x="3116" y="698"/>
                        <a:pt x="2471" y="0"/>
                        <a:pt x="181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1" name="Google Shape;7631;p74"/>
                <p:cNvSpPr/>
                <p:nvPr/>
              </p:nvSpPr>
              <p:spPr>
                <a:xfrm>
                  <a:off x="327775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0"/>
                      </a:moveTo>
                      <a:cubicBezTo>
                        <a:pt x="620" y="0"/>
                        <a:pt x="248" y="277"/>
                        <a:pt x="122" y="678"/>
                      </a:cubicBezTo>
                      <a:cubicBezTo>
                        <a:pt x="1" y="1195"/>
                        <a:pt x="305" y="1711"/>
                        <a:pt x="791" y="1863"/>
                      </a:cubicBezTo>
                      <a:cubicBezTo>
                        <a:pt x="1612" y="2198"/>
                        <a:pt x="2493" y="2411"/>
                        <a:pt x="3405" y="2471"/>
                      </a:cubicBezTo>
                      <a:cubicBezTo>
                        <a:pt x="3415" y="2472"/>
                        <a:pt x="3424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6" y="526"/>
                        <a:pt x="1976" y="313"/>
                        <a:pt x="1308" y="40"/>
                      </a:cubicBezTo>
                      <a:cubicBezTo>
                        <a:pt x="1217" y="13"/>
                        <a:pt x="1126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2" name="Google Shape;7632;p74"/>
                <p:cNvSpPr/>
                <p:nvPr/>
              </p:nvSpPr>
              <p:spPr>
                <a:xfrm>
                  <a:off x="326225" y="801125"/>
                  <a:ext cx="116325" cy="5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" h="2223" extrusionOk="0">
                      <a:moveTo>
                        <a:pt x="1247" y="1"/>
                      </a:moveTo>
                      <a:cubicBezTo>
                        <a:pt x="468" y="1"/>
                        <a:pt x="0" y="452"/>
                        <a:pt x="458" y="1159"/>
                      </a:cubicBezTo>
                      <a:cubicBezTo>
                        <a:pt x="1127" y="2223"/>
                        <a:pt x="2282" y="2223"/>
                        <a:pt x="3406" y="2223"/>
                      </a:cubicBezTo>
                      <a:cubicBezTo>
                        <a:pt x="4652" y="2223"/>
                        <a:pt x="4652" y="308"/>
                        <a:pt x="3406" y="308"/>
                      </a:cubicBezTo>
                      <a:cubicBezTo>
                        <a:pt x="3204" y="308"/>
                        <a:pt x="2987" y="376"/>
                        <a:pt x="2776" y="376"/>
                      </a:cubicBezTo>
                      <a:cubicBezTo>
                        <a:pt x="2670" y="376"/>
                        <a:pt x="2565" y="359"/>
                        <a:pt x="2464" y="308"/>
                      </a:cubicBezTo>
                      <a:cubicBezTo>
                        <a:pt x="2032" y="97"/>
                        <a:pt x="1606" y="1"/>
                        <a:pt x="124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3" name="Google Shape;7633;p74"/>
                <p:cNvSpPr/>
                <p:nvPr/>
              </p:nvSpPr>
              <p:spPr>
                <a:xfrm>
                  <a:off x="754800" y="801125"/>
                  <a:ext cx="116325" cy="5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" h="2223" extrusionOk="0">
                      <a:moveTo>
                        <a:pt x="1247" y="1"/>
                      </a:moveTo>
                      <a:cubicBezTo>
                        <a:pt x="468" y="1"/>
                        <a:pt x="0" y="452"/>
                        <a:pt x="458" y="1159"/>
                      </a:cubicBezTo>
                      <a:cubicBezTo>
                        <a:pt x="1127" y="2223"/>
                        <a:pt x="2282" y="2223"/>
                        <a:pt x="3406" y="2223"/>
                      </a:cubicBezTo>
                      <a:cubicBezTo>
                        <a:pt x="4622" y="2223"/>
                        <a:pt x="4653" y="308"/>
                        <a:pt x="3406" y="308"/>
                      </a:cubicBezTo>
                      <a:cubicBezTo>
                        <a:pt x="3204" y="308"/>
                        <a:pt x="2988" y="376"/>
                        <a:pt x="2776" y="376"/>
                      </a:cubicBezTo>
                      <a:cubicBezTo>
                        <a:pt x="2670" y="376"/>
                        <a:pt x="2565" y="359"/>
                        <a:pt x="2464" y="308"/>
                      </a:cubicBezTo>
                      <a:cubicBezTo>
                        <a:pt x="2032" y="97"/>
                        <a:pt x="1607" y="1"/>
                        <a:pt x="124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4" name="Google Shape;7634;p74"/>
                <p:cNvSpPr/>
                <p:nvPr/>
              </p:nvSpPr>
              <p:spPr>
                <a:xfrm>
                  <a:off x="1254050" y="801125"/>
                  <a:ext cx="116325" cy="5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" h="2223" extrusionOk="0">
                      <a:moveTo>
                        <a:pt x="1247" y="1"/>
                      </a:moveTo>
                      <a:cubicBezTo>
                        <a:pt x="468" y="1"/>
                        <a:pt x="0" y="452"/>
                        <a:pt x="458" y="1159"/>
                      </a:cubicBezTo>
                      <a:cubicBezTo>
                        <a:pt x="1127" y="2223"/>
                        <a:pt x="2282" y="2223"/>
                        <a:pt x="3406" y="2223"/>
                      </a:cubicBezTo>
                      <a:cubicBezTo>
                        <a:pt x="4622" y="2223"/>
                        <a:pt x="4653" y="308"/>
                        <a:pt x="3406" y="308"/>
                      </a:cubicBezTo>
                      <a:cubicBezTo>
                        <a:pt x="3204" y="308"/>
                        <a:pt x="2988" y="376"/>
                        <a:pt x="2776" y="376"/>
                      </a:cubicBezTo>
                      <a:cubicBezTo>
                        <a:pt x="2670" y="376"/>
                        <a:pt x="2565" y="359"/>
                        <a:pt x="2464" y="308"/>
                      </a:cubicBezTo>
                      <a:cubicBezTo>
                        <a:pt x="2032" y="97"/>
                        <a:pt x="1607" y="1"/>
                        <a:pt x="124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5" name="Google Shape;7635;p74"/>
                <p:cNvSpPr/>
                <p:nvPr/>
              </p:nvSpPr>
              <p:spPr>
                <a:xfrm>
                  <a:off x="431100" y="693200"/>
                  <a:ext cx="1056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07" extrusionOk="0">
                      <a:moveTo>
                        <a:pt x="3200" y="1"/>
                      </a:moveTo>
                      <a:cubicBezTo>
                        <a:pt x="2969" y="1"/>
                        <a:pt x="2744" y="97"/>
                        <a:pt x="2585" y="278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1" y="4245"/>
                        <a:pt x="591" y="4706"/>
                        <a:pt x="1162" y="4706"/>
                      </a:cubicBezTo>
                      <a:cubicBezTo>
                        <a:pt x="1538" y="4706"/>
                        <a:pt x="1905" y="4506"/>
                        <a:pt x="2038" y="4048"/>
                      </a:cubicBezTo>
                      <a:cubicBezTo>
                        <a:pt x="2099" y="3804"/>
                        <a:pt x="2220" y="3561"/>
                        <a:pt x="2372" y="3348"/>
                      </a:cubicBezTo>
                      <a:cubicBezTo>
                        <a:pt x="2798" y="2710"/>
                        <a:pt x="3467" y="2224"/>
                        <a:pt x="3953" y="1646"/>
                      </a:cubicBezTo>
                      <a:cubicBezTo>
                        <a:pt x="4105" y="1433"/>
                        <a:pt x="4196" y="1190"/>
                        <a:pt x="4227" y="947"/>
                      </a:cubicBezTo>
                      <a:cubicBezTo>
                        <a:pt x="4227" y="765"/>
                        <a:pt x="4166" y="582"/>
                        <a:pt x="4075" y="430"/>
                      </a:cubicBezTo>
                      <a:cubicBezTo>
                        <a:pt x="4014" y="400"/>
                        <a:pt x="3983" y="339"/>
                        <a:pt x="3923" y="278"/>
                      </a:cubicBezTo>
                      <a:cubicBezTo>
                        <a:pt x="3892" y="248"/>
                        <a:pt x="3831" y="218"/>
                        <a:pt x="3801" y="187"/>
                      </a:cubicBezTo>
                      <a:cubicBezTo>
                        <a:pt x="3679" y="96"/>
                        <a:pt x="3558" y="66"/>
                        <a:pt x="3436" y="35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6" name="Google Shape;7636;p74"/>
                <p:cNvSpPr/>
                <p:nvPr/>
              </p:nvSpPr>
              <p:spPr>
                <a:xfrm>
                  <a:off x="374875" y="913750"/>
                  <a:ext cx="97825" cy="6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3" h="2410" extrusionOk="0">
                      <a:moveTo>
                        <a:pt x="1393" y="1"/>
                      </a:moveTo>
                      <a:cubicBezTo>
                        <a:pt x="644" y="1"/>
                        <a:pt x="0" y="969"/>
                        <a:pt x="700" y="1669"/>
                      </a:cubicBezTo>
                      <a:cubicBezTo>
                        <a:pt x="1156" y="2034"/>
                        <a:pt x="1703" y="2277"/>
                        <a:pt x="2281" y="2368"/>
                      </a:cubicBezTo>
                      <a:cubicBezTo>
                        <a:pt x="2385" y="2396"/>
                        <a:pt x="2483" y="2409"/>
                        <a:pt x="2576" y="2409"/>
                      </a:cubicBezTo>
                      <a:cubicBezTo>
                        <a:pt x="3596" y="2409"/>
                        <a:pt x="3912" y="851"/>
                        <a:pt x="2798" y="545"/>
                      </a:cubicBezTo>
                      <a:cubicBezTo>
                        <a:pt x="2615" y="484"/>
                        <a:pt x="2433" y="454"/>
                        <a:pt x="2281" y="393"/>
                      </a:cubicBezTo>
                      <a:lnTo>
                        <a:pt x="2129" y="332"/>
                      </a:lnTo>
                      <a:cubicBezTo>
                        <a:pt x="2099" y="332"/>
                        <a:pt x="2068" y="302"/>
                        <a:pt x="2068" y="302"/>
                      </a:cubicBezTo>
                      <a:cubicBezTo>
                        <a:pt x="1856" y="90"/>
                        <a:pt x="1620" y="1"/>
                        <a:pt x="139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7" name="Google Shape;7637;p74"/>
                <p:cNvSpPr/>
                <p:nvPr/>
              </p:nvSpPr>
              <p:spPr>
                <a:xfrm>
                  <a:off x="588450" y="905125"/>
                  <a:ext cx="76200" cy="6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8" h="2578" extrusionOk="0">
                      <a:moveTo>
                        <a:pt x="1331" y="0"/>
                      </a:moveTo>
                      <a:cubicBezTo>
                        <a:pt x="398" y="0"/>
                        <a:pt x="0" y="1357"/>
                        <a:pt x="972" y="1802"/>
                      </a:cubicBezTo>
                      <a:lnTo>
                        <a:pt x="1002" y="1832"/>
                      </a:lnTo>
                      <a:cubicBezTo>
                        <a:pt x="1002" y="1832"/>
                        <a:pt x="1002" y="1893"/>
                        <a:pt x="1033" y="1893"/>
                      </a:cubicBezTo>
                      <a:cubicBezTo>
                        <a:pt x="1165" y="2372"/>
                        <a:pt x="1528" y="2578"/>
                        <a:pt x="1898" y="2578"/>
                      </a:cubicBezTo>
                      <a:cubicBezTo>
                        <a:pt x="2465" y="2578"/>
                        <a:pt x="3047" y="2094"/>
                        <a:pt x="2826" y="1376"/>
                      </a:cubicBezTo>
                      <a:lnTo>
                        <a:pt x="2857" y="1376"/>
                      </a:lnTo>
                      <a:cubicBezTo>
                        <a:pt x="2674" y="768"/>
                        <a:pt x="2188" y="251"/>
                        <a:pt x="1610" y="39"/>
                      </a:cubicBezTo>
                      <a:cubicBezTo>
                        <a:pt x="1513" y="12"/>
                        <a:pt x="1420" y="0"/>
                        <a:pt x="133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8" name="Google Shape;7638;p74"/>
                <p:cNvSpPr/>
                <p:nvPr/>
              </p:nvSpPr>
              <p:spPr>
                <a:xfrm>
                  <a:off x="1077800" y="905100"/>
                  <a:ext cx="68150" cy="6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6" h="2579" extrusionOk="0">
                      <a:moveTo>
                        <a:pt x="1008" y="0"/>
                      </a:moveTo>
                      <a:cubicBezTo>
                        <a:pt x="592" y="0"/>
                        <a:pt x="222" y="282"/>
                        <a:pt x="122" y="708"/>
                      </a:cubicBezTo>
                      <a:cubicBezTo>
                        <a:pt x="0" y="1134"/>
                        <a:pt x="213" y="1620"/>
                        <a:pt x="639" y="1803"/>
                      </a:cubicBezTo>
                      <a:cubicBezTo>
                        <a:pt x="639" y="1803"/>
                        <a:pt x="669" y="1833"/>
                        <a:pt x="669" y="1833"/>
                      </a:cubicBezTo>
                      <a:lnTo>
                        <a:pt x="699" y="1894"/>
                      </a:lnTo>
                      <a:cubicBezTo>
                        <a:pt x="843" y="2373"/>
                        <a:pt x="1209" y="2579"/>
                        <a:pt x="1580" y="2579"/>
                      </a:cubicBezTo>
                      <a:cubicBezTo>
                        <a:pt x="2148" y="2579"/>
                        <a:pt x="2726" y="2095"/>
                        <a:pt x="2523" y="1377"/>
                      </a:cubicBezTo>
                      <a:cubicBezTo>
                        <a:pt x="2341" y="769"/>
                        <a:pt x="1885" y="252"/>
                        <a:pt x="1277" y="40"/>
                      </a:cubicBezTo>
                      <a:cubicBezTo>
                        <a:pt x="1187" y="13"/>
                        <a:pt x="1096" y="0"/>
                        <a:pt x="100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9" name="Google Shape;7639;p74"/>
                <p:cNvSpPr/>
                <p:nvPr/>
              </p:nvSpPr>
              <p:spPr>
                <a:xfrm>
                  <a:off x="676575" y="872050"/>
                  <a:ext cx="77900" cy="7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6" h="3089" extrusionOk="0">
                      <a:moveTo>
                        <a:pt x="1819" y="0"/>
                      </a:moveTo>
                      <a:cubicBezTo>
                        <a:pt x="1526" y="0"/>
                        <a:pt x="1232" y="141"/>
                        <a:pt x="1034" y="480"/>
                      </a:cubicBezTo>
                      <a:cubicBezTo>
                        <a:pt x="821" y="906"/>
                        <a:pt x="578" y="1301"/>
                        <a:pt x="274" y="1666"/>
                      </a:cubicBezTo>
                      <a:cubicBezTo>
                        <a:pt x="0" y="2122"/>
                        <a:pt x="152" y="2699"/>
                        <a:pt x="608" y="2973"/>
                      </a:cubicBezTo>
                      <a:cubicBezTo>
                        <a:pt x="756" y="3051"/>
                        <a:pt x="916" y="3089"/>
                        <a:pt x="1075" y="3089"/>
                      </a:cubicBezTo>
                      <a:cubicBezTo>
                        <a:pt x="1406" y="3089"/>
                        <a:pt x="1730" y="2926"/>
                        <a:pt x="1915" y="2638"/>
                      </a:cubicBezTo>
                      <a:cubicBezTo>
                        <a:pt x="2189" y="2243"/>
                        <a:pt x="2462" y="1878"/>
                        <a:pt x="2675" y="1453"/>
                      </a:cubicBezTo>
                      <a:cubicBezTo>
                        <a:pt x="3116" y="698"/>
                        <a:pt x="2470" y="0"/>
                        <a:pt x="181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40" name="Google Shape;7640;p74"/>
                <p:cNvSpPr/>
                <p:nvPr/>
              </p:nvSpPr>
              <p:spPr>
                <a:xfrm>
                  <a:off x="611975" y="810125"/>
                  <a:ext cx="80325" cy="5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3" h="2208" extrusionOk="0">
                      <a:moveTo>
                        <a:pt x="1039" y="0"/>
                      </a:moveTo>
                      <a:cubicBezTo>
                        <a:pt x="622" y="0"/>
                        <a:pt x="253" y="282"/>
                        <a:pt x="153" y="708"/>
                      </a:cubicBezTo>
                      <a:cubicBezTo>
                        <a:pt x="1" y="1194"/>
                        <a:pt x="305" y="1711"/>
                        <a:pt x="791" y="1863"/>
                      </a:cubicBezTo>
                      <a:cubicBezTo>
                        <a:pt x="1065" y="1954"/>
                        <a:pt x="1308" y="2076"/>
                        <a:pt x="1581" y="2167"/>
                      </a:cubicBezTo>
                      <a:cubicBezTo>
                        <a:pt x="1683" y="2195"/>
                        <a:pt x="1779" y="2208"/>
                        <a:pt x="1870" y="2208"/>
                      </a:cubicBezTo>
                      <a:cubicBezTo>
                        <a:pt x="2871" y="2208"/>
                        <a:pt x="3212" y="650"/>
                        <a:pt x="2098" y="343"/>
                      </a:cubicBezTo>
                      <a:cubicBezTo>
                        <a:pt x="1824" y="252"/>
                        <a:pt x="1581" y="130"/>
                        <a:pt x="1308" y="39"/>
                      </a:cubicBezTo>
                      <a:cubicBezTo>
                        <a:pt x="1217" y="13"/>
                        <a:pt x="1127" y="0"/>
                        <a:pt x="103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41" name="Google Shape;7641;p74"/>
                <p:cNvSpPr/>
                <p:nvPr/>
              </p:nvSpPr>
              <p:spPr>
                <a:xfrm>
                  <a:off x="565175" y="707425"/>
                  <a:ext cx="94675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7" h="2027" extrusionOk="0">
                      <a:moveTo>
                        <a:pt x="2173" y="1"/>
                      </a:moveTo>
                      <a:cubicBezTo>
                        <a:pt x="1698" y="1"/>
                        <a:pt x="1223" y="62"/>
                        <a:pt x="748" y="165"/>
                      </a:cubicBezTo>
                      <a:cubicBezTo>
                        <a:pt x="353" y="257"/>
                        <a:pt x="110" y="591"/>
                        <a:pt x="79" y="986"/>
                      </a:cubicBezTo>
                      <a:cubicBezTo>
                        <a:pt x="1" y="1563"/>
                        <a:pt x="442" y="2026"/>
                        <a:pt x="974" y="2026"/>
                      </a:cubicBezTo>
                      <a:cubicBezTo>
                        <a:pt x="1059" y="2026"/>
                        <a:pt x="1146" y="2014"/>
                        <a:pt x="1234" y="1989"/>
                      </a:cubicBezTo>
                      <a:cubicBezTo>
                        <a:pt x="1588" y="1930"/>
                        <a:pt x="1941" y="1897"/>
                        <a:pt x="2286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2" y="1929"/>
                        <a:pt x="2878" y="1930"/>
                        <a:pt x="2894" y="1930"/>
                      </a:cubicBezTo>
                      <a:cubicBezTo>
                        <a:pt x="3389" y="1930"/>
                        <a:pt x="3787" y="1486"/>
                        <a:pt x="3757" y="986"/>
                      </a:cubicBezTo>
                      <a:cubicBezTo>
                        <a:pt x="3787" y="486"/>
                        <a:pt x="3389" y="42"/>
                        <a:pt x="2894" y="42"/>
                      </a:cubicBezTo>
                      <a:cubicBezTo>
                        <a:pt x="2878" y="42"/>
                        <a:pt x="2862" y="43"/>
                        <a:pt x="2845" y="44"/>
                      </a:cubicBezTo>
                      <a:cubicBezTo>
                        <a:pt x="2621" y="15"/>
                        <a:pt x="2397" y="1"/>
                        <a:pt x="217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42" name="Google Shape;7642;p74"/>
                <p:cNvSpPr/>
                <p:nvPr/>
              </p:nvSpPr>
              <p:spPr>
                <a:xfrm>
                  <a:off x="39540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1" y="0"/>
                      </a:moveTo>
                      <a:cubicBezTo>
                        <a:pt x="457" y="304"/>
                        <a:pt x="943" y="517"/>
                        <a:pt x="1460" y="608"/>
                      </a:cubicBezTo>
                      <a:cubicBezTo>
                        <a:pt x="1538" y="628"/>
                        <a:pt x="1617" y="637"/>
                        <a:pt x="1695" y="637"/>
                      </a:cubicBezTo>
                      <a:cubicBezTo>
                        <a:pt x="2103" y="637"/>
                        <a:pt x="2487" y="383"/>
                        <a:pt x="261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390" name="Google Shape;7390;p74"/>
              <p:cNvSpPr/>
              <p:nvPr/>
            </p:nvSpPr>
            <p:spPr>
              <a:xfrm flipH="1">
                <a:off x="14188" y="0"/>
                <a:ext cx="5012" cy="2292"/>
              </a:xfrm>
              <a:custGeom>
                <a:avLst/>
                <a:gdLst/>
                <a:ahLst/>
                <a:cxnLst/>
                <a:rect l="l" t="t" r="r" b="b"/>
                <a:pathLst>
                  <a:path w="66561" h="26379" extrusionOk="0">
                    <a:moveTo>
                      <a:pt x="9847" y="1729"/>
                    </a:moveTo>
                    <a:lnTo>
                      <a:pt x="9847" y="7686"/>
                    </a:lnTo>
                    <a:lnTo>
                      <a:pt x="3866" y="7686"/>
                    </a:lnTo>
                    <a:lnTo>
                      <a:pt x="3866" y="1729"/>
                    </a:lnTo>
                    <a:close/>
                    <a:moveTo>
                      <a:pt x="16987" y="1729"/>
                    </a:moveTo>
                    <a:lnTo>
                      <a:pt x="16987" y="7709"/>
                    </a:lnTo>
                    <a:lnTo>
                      <a:pt x="10984" y="7709"/>
                    </a:lnTo>
                    <a:lnTo>
                      <a:pt x="10984" y="1729"/>
                    </a:lnTo>
                    <a:close/>
                    <a:moveTo>
                      <a:pt x="24127" y="1729"/>
                    </a:moveTo>
                    <a:lnTo>
                      <a:pt x="24127" y="7709"/>
                    </a:lnTo>
                    <a:lnTo>
                      <a:pt x="18124" y="7709"/>
                    </a:lnTo>
                    <a:lnTo>
                      <a:pt x="18124" y="1729"/>
                    </a:lnTo>
                    <a:close/>
                    <a:moveTo>
                      <a:pt x="31245" y="1729"/>
                    </a:moveTo>
                    <a:lnTo>
                      <a:pt x="31245" y="7709"/>
                    </a:lnTo>
                    <a:lnTo>
                      <a:pt x="25264" y="7709"/>
                    </a:lnTo>
                    <a:lnTo>
                      <a:pt x="25264" y="1729"/>
                    </a:lnTo>
                    <a:close/>
                    <a:moveTo>
                      <a:pt x="38385" y="1729"/>
                    </a:moveTo>
                    <a:lnTo>
                      <a:pt x="38385" y="7709"/>
                    </a:lnTo>
                    <a:lnTo>
                      <a:pt x="32382" y="7709"/>
                    </a:lnTo>
                    <a:lnTo>
                      <a:pt x="32382" y="1729"/>
                    </a:lnTo>
                    <a:close/>
                    <a:moveTo>
                      <a:pt x="45503" y="1729"/>
                    </a:moveTo>
                    <a:lnTo>
                      <a:pt x="45503" y="7709"/>
                    </a:lnTo>
                    <a:lnTo>
                      <a:pt x="39522" y="7709"/>
                    </a:lnTo>
                    <a:lnTo>
                      <a:pt x="39522" y="1729"/>
                    </a:lnTo>
                    <a:close/>
                    <a:moveTo>
                      <a:pt x="52643" y="1729"/>
                    </a:moveTo>
                    <a:lnTo>
                      <a:pt x="52643" y="7709"/>
                    </a:lnTo>
                    <a:lnTo>
                      <a:pt x="46640" y="7709"/>
                    </a:lnTo>
                    <a:lnTo>
                      <a:pt x="46640" y="1729"/>
                    </a:lnTo>
                    <a:close/>
                    <a:moveTo>
                      <a:pt x="59761" y="1729"/>
                    </a:moveTo>
                    <a:lnTo>
                      <a:pt x="59761" y="7709"/>
                    </a:lnTo>
                    <a:lnTo>
                      <a:pt x="53780" y="7709"/>
                    </a:lnTo>
                    <a:lnTo>
                      <a:pt x="53780" y="1729"/>
                    </a:lnTo>
                    <a:close/>
                    <a:moveTo>
                      <a:pt x="9847" y="8823"/>
                    </a:moveTo>
                    <a:lnTo>
                      <a:pt x="9847" y="14804"/>
                    </a:lnTo>
                    <a:lnTo>
                      <a:pt x="3866" y="14804"/>
                    </a:lnTo>
                    <a:lnTo>
                      <a:pt x="3866" y="8823"/>
                    </a:lnTo>
                    <a:close/>
                    <a:moveTo>
                      <a:pt x="16987" y="8846"/>
                    </a:moveTo>
                    <a:lnTo>
                      <a:pt x="16987" y="14804"/>
                    </a:lnTo>
                    <a:lnTo>
                      <a:pt x="10984" y="14804"/>
                    </a:lnTo>
                    <a:lnTo>
                      <a:pt x="10984" y="8846"/>
                    </a:lnTo>
                    <a:close/>
                    <a:moveTo>
                      <a:pt x="24127" y="8846"/>
                    </a:moveTo>
                    <a:lnTo>
                      <a:pt x="24127" y="14804"/>
                    </a:lnTo>
                    <a:lnTo>
                      <a:pt x="18124" y="14804"/>
                    </a:lnTo>
                    <a:lnTo>
                      <a:pt x="18124" y="8846"/>
                    </a:lnTo>
                    <a:close/>
                    <a:moveTo>
                      <a:pt x="9847" y="15941"/>
                    </a:moveTo>
                    <a:lnTo>
                      <a:pt x="9847" y="21922"/>
                    </a:lnTo>
                    <a:lnTo>
                      <a:pt x="3866" y="21922"/>
                    </a:lnTo>
                    <a:lnTo>
                      <a:pt x="3866" y="15941"/>
                    </a:lnTo>
                    <a:close/>
                    <a:moveTo>
                      <a:pt x="16987" y="15941"/>
                    </a:moveTo>
                    <a:lnTo>
                      <a:pt x="16987" y="21922"/>
                    </a:lnTo>
                    <a:lnTo>
                      <a:pt x="10984" y="21922"/>
                    </a:lnTo>
                    <a:lnTo>
                      <a:pt x="10984" y="15941"/>
                    </a:lnTo>
                    <a:close/>
                    <a:moveTo>
                      <a:pt x="2729" y="0"/>
                    </a:moveTo>
                    <a:lnTo>
                      <a:pt x="2729" y="569"/>
                    </a:lnTo>
                    <a:lnTo>
                      <a:pt x="0" y="569"/>
                    </a:lnTo>
                    <a:lnTo>
                      <a:pt x="0" y="1706"/>
                    </a:lnTo>
                    <a:lnTo>
                      <a:pt x="2729" y="1706"/>
                    </a:lnTo>
                    <a:lnTo>
                      <a:pt x="2729" y="7664"/>
                    </a:lnTo>
                    <a:lnTo>
                      <a:pt x="0" y="7664"/>
                    </a:lnTo>
                    <a:lnTo>
                      <a:pt x="0" y="8801"/>
                    </a:lnTo>
                    <a:lnTo>
                      <a:pt x="2729" y="8801"/>
                    </a:lnTo>
                    <a:lnTo>
                      <a:pt x="2729" y="14781"/>
                    </a:lnTo>
                    <a:lnTo>
                      <a:pt x="0" y="14781"/>
                    </a:lnTo>
                    <a:lnTo>
                      <a:pt x="0" y="15918"/>
                    </a:lnTo>
                    <a:lnTo>
                      <a:pt x="2729" y="15918"/>
                    </a:lnTo>
                    <a:lnTo>
                      <a:pt x="2729" y="21899"/>
                    </a:lnTo>
                    <a:lnTo>
                      <a:pt x="0" y="21899"/>
                    </a:lnTo>
                    <a:lnTo>
                      <a:pt x="0" y="23036"/>
                    </a:lnTo>
                    <a:lnTo>
                      <a:pt x="2729" y="23036"/>
                    </a:lnTo>
                    <a:lnTo>
                      <a:pt x="2729" y="25219"/>
                    </a:lnTo>
                    <a:cubicBezTo>
                      <a:pt x="3116" y="25310"/>
                      <a:pt x="3480" y="25401"/>
                      <a:pt x="3866" y="25492"/>
                    </a:cubicBezTo>
                    <a:lnTo>
                      <a:pt x="3866" y="23036"/>
                    </a:lnTo>
                    <a:lnTo>
                      <a:pt x="9847" y="23036"/>
                    </a:lnTo>
                    <a:lnTo>
                      <a:pt x="9847" y="26356"/>
                    </a:lnTo>
                    <a:cubicBezTo>
                      <a:pt x="10233" y="26356"/>
                      <a:pt x="10620" y="26379"/>
                      <a:pt x="10984" y="26379"/>
                    </a:cubicBezTo>
                    <a:lnTo>
                      <a:pt x="10984" y="23059"/>
                    </a:lnTo>
                    <a:lnTo>
                      <a:pt x="16987" y="23059"/>
                    </a:lnTo>
                    <a:lnTo>
                      <a:pt x="16987" y="25537"/>
                    </a:lnTo>
                    <a:cubicBezTo>
                      <a:pt x="17374" y="25424"/>
                      <a:pt x="17760" y="25310"/>
                      <a:pt x="18124" y="25151"/>
                    </a:cubicBezTo>
                    <a:lnTo>
                      <a:pt x="18124" y="23059"/>
                    </a:lnTo>
                    <a:lnTo>
                      <a:pt x="22172" y="23059"/>
                    </a:lnTo>
                    <a:cubicBezTo>
                      <a:pt x="22718" y="22718"/>
                      <a:pt x="23218" y="22331"/>
                      <a:pt x="23695" y="21922"/>
                    </a:cubicBezTo>
                    <a:lnTo>
                      <a:pt x="18124" y="21922"/>
                    </a:lnTo>
                    <a:lnTo>
                      <a:pt x="18124" y="15941"/>
                    </a:lnTo>
                    <a:lnTo>
                      <a:pt x="24127" y="15941"/>
                    </a:lnTo>
                    <a:lnTo>
                      <a:pt x="24127" y="21581"/>
                    </a:lnTo>
                    <a:cubicBezTo>
                      <a:pt x="24491" y="21262"/>
                      <a:pt x="24878" y="20921"/>
                      <a:pt x="25264" y="20557"/>
                    </a:cubicBezTo>
                    <a:lnTo>
                      <a:pt x="25264" y="15941"/>
                    </a:lnTo>
                    <a:lnTo>
                      <a:pt x="29335" y="15941"/>
                    </a:lnTo>
                    <a:cubicBezTo>
                      <a:pt x="29631" y="15600"/>
                      <a:pt x="29903" y="15191"/>
                      <a:pt x="30199" y="14804"/>
                    </a:cubicBezTo>
                    <a:lnTo>
                      <a:pt x="25264" y="14804"/>
                    </a:lnTo>
                    <a:lnTo>
                      <a:pt x="25264" y="8823"/>
                    </a:lnTo>
                    <a:lnTo>
                      <a:pt x="31245" y="8823"/>
                    </a:lnTo>
                    <a:lnTo>
                      <a:pt x="31245" y="13485"/>
                    </a:lnTo>
                    <a:cubicBezTo>
                      <a:pt x="31609" y="13076"/>
                      <a:pt x="31973" y="12712"/>
                      <a:pt x="32382" y="12394"/>
                    </a:cubicBezTo>
                    <a:lnTo>
                      <a:pt x="32382" y="8823"/>
                    </a:lnTo>
                    <a:lnTo>
                      <a:pt x="38385" y="8823"/>
                    </a:lnTo>
                    <a:lnTo>
                      <a:pt x="38385" y="10097"/>
                    </a:lnTo>
                    <a:cubicBezTo>
                      <a:pt x="38749" y="10074"/>
                      <a:pt x="39136" y="10029"/>
                      <a:pt x="39522" y="10029"/>
                    </a:cubicBezTo>
                    <a:lnTo>
                      <a:pt x="39522" y="8823"/>
                    </a:lnTo>
                    <a:lnTo>
                      <a:pt x="45503" y="8823"/>
                    </a:lnTo>
                    <a:lnTo>
                      <a:pt x="45503" y="10438"/>
                    </a:lnTo>
                    <a:cubicBezTo>
                      <a:pt x="45890" y="10483"/>
                      <a:pt x="46253" y="10506"/>
                      <a:pt x="46640" y="10552"/>
                    </a:cubicBezTo>
                    <a:lnTo>
                      <a:pt x="46640" y="8846"/>
                    </a:lnTo>
                    <a:lnTo>
                      <a:pt x="52643" y="8846"/>
                    </a:lnTo>
                    <a:lnTo>
                      <a:pt x="52643" y="10688"/>
                    </a:lnTo>
                    <a:cubicBezTo>
                      <a:pt x="53007" y="10665"/>
                      <a:pt x="53348" y="10620"/>
                      <a:pt x="53780" y="10552"/>
                    </a:cubicBezTo>
                    <a:lnTo>
                      <a:pt x="53780" y="8846"/>
                    </a:lnTo>
                    <a:lnTo>
                      <a:pt x="58965" y="8846"/>
                    </a:lnTo>
                    <a:cubicBezTo>
                      <a:pt x="59647" y="8460"/>
                      <a:pt x="60284" y="8028"/>
                      <a:pt x="60898" y="7550"/>
                    </a:cubicBezTo>
                    <a:lnTo>
                      <a:pt x="60898" y="1706"/>
                    </a:lnTo>
                    <a:lnTo>
                      <a:pt x="65901" y="1706"/>
                    </a:lnTo>
                    <a:cubicBezTo>
                      <a:pt x="66128" y="1342"/>
                      <a:pt x="66356" y="955"/>
                      <a:pt x="66560" y="569"/>
                    </a:cubicBezTo>
                    <a:lnTo>
                      <a:pt x="60898" y="569"/>
                    </a:lnTo>
                    <a:lnTo>
                      <a:pt x="60898" y="0"/>
                    </a:lnTo>
                    <a:lnTo>
                      <a:pt x="59761" y="0"/>
                    </a:lnTo>
                    <a:lnTo>
                      <a:pt x="59761" y="569"/>
                    </a:lnTo>
                    <a:lnTo>
                      <a:pt x="53780" y="569"/>
                    </a:lnTo>
                    <a:lnTo>
                      <a:pt x="53780" y="0"/>
                    </a:lnTo>
                    <a:lnTo>
                      <a:pt x="52643" y="0"/>
                    </a:lnTo>
                    <a:lnTo>
                      <a:pt x="52643" y="569"/>
                    </a:lnTo>
                    <a:lnTo>
                      <a:pt x="46640" y="569"/>
                    </a:lnTo>
                    <a:lnTo>
                      <a:pt x="46640" y="0"/>
                    </a:lnTo>
                    <a:lnTo>
                      <a:pt x="45503" y="0"/>
                    </a:lnTo>
                    <a:lnTo>
                      <a:pt x="45503" y="569"/>
                    </a:lnTo>
                    <a:lnTo>
                      <a:pt x="39522" y="569"/>
                    </a:lnTo>
                    <a:lnTo>
                      <a:pt x="39522" y="0"/>
                    </a:lnTo>
                    <a:lnTo>
                      <a:pt x="38385" y="0"/>
                    </a:lnTo>
                    <a:lnTo>
                      <a:pt x="38385" y="569"/>
                    </a:lnTo>
                    <a:lnTo>
                      <a:pt x="32382" y="569"/>
                    </a:lnTo>
                    <a:lnTo>
                      <a:pt x="32382" y="0"/>
                    </a:lnTo>
                    <a:lnTo>
                      <a:pt x="31245" y="0"/>
                    </a:lnTo>
                    <a:lnTo>
                      <a:pt x="31245" y="569"/>
                    </a:lnTo>
                    <a:lnTo>
                      <a:pt x="25264" y="569"/>
                    </a:lnTo>
                    <a:lnTo>
                      <a:pt x="25264" y="0"/>
                    </a:lnTo>
                    <a:lnTo>
                      <a:pt x="24127" y="0"/>
                    </a:lnTo>
                    <a:lnTo>
                      <a:pt x="24127" y="569"/>
                    </a:lnTo>
                    <a:lnTo>
                      <a:pt x="18124" y="569"/>
                    </a:lnTo>
                    <a:lnTo>
                      <a:pt x="18124" y="0"/>
                    </a:lnTo>
                    <a:lnTo>
                      <a:pt x="16987" y="0"/>
                    </a:lnTo>
                    <a:lnTo>
                      <a:pt x="16987" y="569"/>
                    </a:lnTo>
                    <a:lnTo>
                      <a:pt x="10984" y="569"/>
                    </a:lnTo>
                    <a:lnTo>
                      <a:pt x="10984" y="0"/>
                    </a:lnTo>
                    <a:lnTo>
                      <a:pt x="9847" y="0"/>
                    </a:lnTo>
                    <a:lnTo>
                      <a:pt x="9847" y="569"/>
                    </a:lnTo>
                    <a:lnTo>
                      <a:pt x="3866" y="569"/>
                    </a:lnTo>
                    <a:lnTo>
                      <a:pt x="3866" y="0"/>
                    </a:ln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 flipH="1">
              <a:off x="-74" y="-1"/>
              <a:ext cx="19348" cy="10803"/>
              <a:chOff x="-148" y="0"/>
              <a:chExt cx="19348" cy="10803"/>
            </a:xfrm>
          </p:grpSpPr>
          <p:grpSp>
            <p:nvGrpSpPr>
              <p:cNvPr id="29" name="Google Shape;7556;p74"/>
              <p:cNvGrpSpPr/>
              <p:nvPr/>
            </p:nvGrpSpPr>
            <p:grpSpPr>
              <a:xfrm rot="10800000" flipH="1">
                <a:off x="-148" y="8509"/>
                <a:ext cx="5700" cy="2294"/>
                <a:chOff x="264700" y="482825"/>
                <a:chExt cx="2185475" cy="879300"/>
              </a:xfrm>
            </p:grpSpPr>
            <p:sp>
              <p:nvSpPr>
                <p:cNvPr id="30" name="Google Shape;7557;p74"/>
                <p:cNvSpPr/>
                <p:nvPr/>
              </p:nvSpPr>
              <p:spPr>
                <a:xfrm>
                  <a:off x="87035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0" y="0"/>
                      </a:moveTo>
                      <a:cubicBezTo>
                        <a:pt x="456" y="304"/>
                        <a:pt x="942" y="517"/>
                        <a:pt x="1459" y="608"/>
                      </a:cubicBezTo>
                      <a:cubicBezTo>
                        <a:pt x="1537" y="628"/>
                        <a:pt x="1616" y="637"/>
                        <a:pt x="1695" y="637"/>
                      </a:cubicBezTo>
                      <a:cubicBezTo>
                        <a:pt x="2102" y="637"/>
                        <a:pt x="2487" y="383"/>
                        <a:pt x="2614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7558;p74"/>
                <p:cNvSpPr/>
                <p:nvPr/>
              </p:nvSpPr>
              <p:spPr>
                <a:xfrm>
                  <a:off x="925825" y="526175"/>
                  <a:ext cx="99550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" h="2188" extrusionOk="0">
                      <a:moveTo>
                        <a:pt x="1063" y="1"/>
                      </a:moveTo>
                      <a:cubicBezTo>
                        <a:pt x="636" y="1"/>
                        <a:pt x="254" y="263"/>
                        <a:pt x="152" y="698"/>
                      </a:cubicBezTo>
                      <a:cubicBezTo>
                        <a:pt x="0" y="1215"/>
                        <a:pt x="304" y="1731"/>
                        <a:pt x="790" y="1853"/>
                      </a:cubicBezTo>
                      <a:cubicBezTo>
                        <a:pt x="1429" y="2096"/>
                        <a:pt x="2067" y="2187"/>
                        <a:pt x="2705" y="2187"/>
                      </a:cubicBezTo>
                      <a:cubicBezTo>
                        <a:pt x="3982" y="2187"/>
                        <a:pt x="3982" y="303"/>
                        <a:pt x="2705" y="303"/>
                      </a:cubicBezTo>
                      <a:cubicBezTo>
                        <a:pt x="2219" y="303"/>
                        <a:pt x="1763" y="212"/>
                        <a:pt x="1307" y="29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7559;p74"/>
                <p:cNvSpPr/>
                <p:nvPr/>
              </p:nvSpPr>
              <p:spPr>
                <a:xfrm>
                  <a:off x="925825" y="1001100"/>
                  <a:ext cx="99550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" h="2188" extrusionOk="0">
                      <a:moveTo>
                        <a:pt x="1063" y="1"/>
                      </a:moveTo>
                      <a:cubicBezTo>
                        <a:pt x="636" y="1"/>
                        <a:pt x="250" y="263"/>
                        <a:pt x="122" y="698"/>
                      </a:cubicBezTo>
                      <a:cubicBezTo>
                        <a:pt x="0" y="1215"/>
                        <a:pt x="304" y="1732"/>
                        <a:pt x="790" y="1853"/>
                      </a:cubicBezTo>
                      <a:cubicBezTo>
                        <a:pt x="1398" y="2096"/>
                        <a:pt x="2067" y="2188"/>
                        <a:pt x="2705" y="2188"/>
                      </a:cubicBezTo>
                      <a:cubicBezTo>
                        <a:pt x="3982" y="2188"/>
                        <a:pt x="3982" y="303"/>
                        <a:pt x="2705" y="303"/>
                      </a:cubicBezTo>
                      <a:cubicBezTo>
                        <a:pt x="2219" y="303"/>
                        <a:pt x="1733" y="212"/>
                        <a:pt x="1307" y="30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7560;p74"/>
                <p:cNvSpPr/>
                <p:nvPr/>
              </p:nvSpPr>
              <p:spPr>
                <a:xfrm>
                  <a:off x="992975" y="841425"/>
                  <a:ext cx="70600" cy="9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4" h="3899" extrusionOk="0">
                      <a:moveTo>
                        <a:pt x="1659" y="0"/>
                      </a:moveTo>
                      <a:cubicBezTo>
                        <a:pt x="1282" y="0"/>
                        <a:pt x="912" y="203"/>
                        <a:pt x="779" y="672"/>
                      </a:cubicBezTo>
                      <a:cubicBezTo>
                        <a:pt x="597" y="1371"/>
                        <a:pt x="414" y="2040"/>
                        <a:pt x="202" y="2739"/>
                      </a:cubicBezTo>
                      <a:cubicBezTo>
                        <a:pt x="0" y="3434"/>
                        <a:pt x="582" y="3899"/>
                        <a:pt x="1149" y="3899"/>
                      </a:cubicBezTo>
                      <a:cubicBezTo>
                        <a:pt x="1524" y="3899"/>
                        <a:pt x="1893" y="3696"/>
                        <a:pt x="2025" y="3225"/>
                      </a:cubicBezTo>
                      <a:cubicBezTo>
                        <a:pt x="2238" y="2556"/>
                        <a:pt x="2421" y="1857"/>
                        <a:pt x="2603" y="1188"/>
                      </a:cubicBezTo>
                      <a:cubicBezTo>
                        <a:pt x="2823" y="472"/>
                        <a:pt x="2234" y="0"/>
                        <a:pt x="165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7561;p74"/>
                <p:cNvSpPr/>
                <p:nvPr/>
              </p:nvSpPr>
              <p:spPr>
                <a:xfrm>
                  <a:off x="1040125" y="707425"/>
                  <a:ext cx="94650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6" h="2027" extrusionOk="0">
                      <a:moveTo>
                        <a:pt x="2172" y="1"/>
                      </a:moveTo>
                      <a:cubicBezTo>
                        <a:pt x="1697" y="1"/>
                        <a:pt x="1222" y="62"/>
                        <a:pt x="747" y="165"/>
                      </a:cubicBezTo>
                      <a:cubicBezTo>
                        <a:pt x="352" y="257"/>
                        <a:pt x="109" y="591"/>
                        <a:pt x="79" y="986"/>
                      </a:cubicBezTo>
                      <a:cubicBezTo>
                        <a:pt x="0" y="1563"/>
                        <a:pt x="441" y="2026"/>
                        <a:pt x="973" y="2026"/>
                      </a:cubicBezTo>
                      <a:cubicBezTo>
                        <a:pt x="1058" y="2026"/>
                        <a:pt x="1146" y="2014"/>
                        <a:pt x="1234" y="1989"/>
                      </a:cubicBezTo>
                      <a:cubicBezTo>
                        <a:pt x="1587" y="1930"/>
                        <a:pt x="1940" y="1897"/>
                        <a:pt x="2285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1" y="1929"/>
                        <a:pt x="2877" y="1930"/>
                        <a:pt x="2894" y="1930"/>
                      </a:cubicBezTo>
                      <a:cubicBezTo>
                        <a:pt x="3388" y="1930"/>
                        <a:pt x="3786" y="1486"/>
                        <a:pt x="3757" y="986"/>
                      </a:cubicBezTo>
                      <a:cubicBezTo>
                        <a:pt x="3786" y="486"/>
                        <a:pt x="3388" y="42"/>
                        <a:pt x="2894" y="42"/>
                      </a:cubicBezTo>
                      <a:cubicBezTo>
                        <a:pt x="2877" y="42"/>
                        <a:pt x="2861" y="43"/>
                        <a:pt x="2845" y="44"/>
                      </a:cubicBezTo>
                      <a:cubicBezTo>
                        <a:pt x="2621" y="15"/>
                        <a:pt x="2396" y="1"/>
                        <a:pt x="217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7562;p74"/>
                <p:cNvSpPr/>
                <p:nvPr/>
              </p:nvSpPr>
              <p:spPr>
                <a:xfrm>
                  <a:off x="1086925" y="810125"/>
                  <a:ext cx="72200" cy="5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2194" extrusionOk="0">
                      <a:moveTo>
                        <a:pt x="1038" y="0"/>
                      </a:moveTo>
                      <a:cubicBezTo>
                        <a:pt x="622" y="0"/>
                        <a:pt x="252" y="282"/>
                        <a:pt x="152" y="708"/>
                      </a:cubicBezTo>
                      <a:cubicBezTo>
                        <a:pt x="0" y="1194"/>
                        <a:pt x="304" y="1711"/>
                        <a:pt x="790" y="1863"/>
                      </a:cubicBezTo>
                      <a:cubicBezTo>
                        <a:pt x="1064" y="1954"/>
                        <a:pt x="1307" y="2076"/>
                        <a:pt x="1581" y="2167"/>
                      </a:cubicBezTo>
                      <a:cubicBezTo>
                        <a:pt x="1658" y="2185"/>
                        <a:pt x="1735" y="2194"/>
                        <a:pt x="1811" y="2194"/>
                      </a:cubicBezTo>
                      <a:cubicBezTo>
                        <a:pt x="2243" y="2194"/>
                        <a:pt x="2637" y="1912"/>
                        <a:pt x="2766" y="1498"/>
                      </a:cubicBezTo>
                      <a:cubicBezTo>
                        <a:pt x="2888" y="981"/>
                        <a:pt x="2584" y="465"/>
                        <a:pt x="2097" y="343"/>
                      </a:cubicBezTo>
                      <a:cubicBezTo>
                        <a:pt x="1824" y="252"/>
                        <a:pt x="1581" y="130"/>
                        <a:pt x="1307" y="39"/>
                      </a:cubicBezTo>
                      <a:cubicBezTo>
                        <a:pt x="1217" y="13"/>
                        <a:pt x="1126" y="0"/>
                        <a:pt x="103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7563;p74"/>
                <p:cNvSpPr/>
                <p:nvPr/>
              </p:nvSpPr>
              <p:spPr>
                <a:xfrm>
                  <a:off x="1228250" y="482825"/>
                  <a:ext cx="47150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1513" extrusionOk="0">
                      <a:moveTo>
                        <a:pt x="1" y="0"/>
                      </a:moveTo>
                      <a:lnTo>
                        <a:pt x="1" y="578"/>
                      </a:lnTo>
                      <a:cubicBezTo>
                        <a:pt x="1" y="1201"/>
                        <a:pt x="472" y="1513"/>
                        <a:pt x="943" y="1513"/>
                      </a:cubicBezTo>
                      <a:cubicBezTo>
                        <a:pt x="1414" y="1513"/>
                        <a:pt x="1885" y="1201"/>
                        <a:pt x="1885" y="578"/>
                      </a:cubicBezTo>
                      <a:lnTo>
                        <a:pt x="188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7564;p74"/>
                <p:cNvSpPr/>
                <p:nvPr/>
              </p:nvSpPr>
              <p:spPr>
                <a:xfrm>
                  <a:off x="849800" y="913750"/>
                  <a:ext cx="97825" cy="6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3" h="2410" extrusionOk="0">
                      <a:moveTo>
                        <a:pt x="1393" y="1"/>
                      </a:moveTo>
                      <a:cubicBezTo>
                        <a:pt x="644" y="1"/>
                        <a:pt x="1" y="969"/>
                        <a:pt x="701" y="1669"/>
                      </a:cubicBezTo>
                      <a:cubicBezTo>
                        <a:pt x="1157" y="2034"/>
                        <a:pt x="1704" y="2277"/>
                        <a:pt x="2281" y="2368"/>
                      </a:cubicBezTo>
                      <a:cubicBezTo>
                        <a:pt x="2385" y="2396"/>
                        <a:pt x="2484" y="2409"/>
                        <a:pt x="2576" y="2409"/>
                      </a:cubicBezTo>
                      <a:cubicBezTo>
                        <a:pt x="3597" y="2409"/>
                        <a:pt x="3912" y="851"/>
                        <a:pt x="2798" y="545"/>
                      </a:cubicBezTo>
                      <a:cubicBezTo>
                        <a:pt x="2616" y="484"/>
                        <a:pt x="2433" y="454"/>
                        <a:pt x="2281" y="393"/>
                      </a:cubicBezTo>
                      <a:lnTo>
                        <a:pt x="2129" y="332"/>
                      </a:lnTo>
                      <a:cubicBezTo>
                        <a:pt x="2099" y="332"/>
                        <a:pt x="2068" y="302"/>
                        <a:pt x="2068" y="302"/>
                      </a:cubicBezTo>
                      <a:cubicBezTo>
                        <a:pt x="1857" y="90"/>
                        <a:pt x="1620" y="1"/>
                        <a:pt x="139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7565;p74"/>
                <p:cNvSpPr/>
                <p:nvPr/>
              </p:nvSpPr>
              <p:spPr>
                <a:xfrm>
                  <a:off x="906025" y="693200"/>
                  <a:ext cx="1056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07" extrusionOk="0">
                      <a:moveTo>
                        <a:pt x="3200" y="1"/>
                      </a:moveTo>
                      <a:cubicBezTo>
                        <a:pt x="2970" y="1"/>
                        <a:pt x="2744" y="97"/>
                        <a:pt x="2585" y="278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1" y="4245"/>
                        <a:pt x="591" y="4706"/>
                        <a:pt x="1162" y="4706"/>
                      </a:cubicBezTo>
                      <a:cubicBezTo>
                        <a:pt x="1538" y="4706"/>
                        <a:pt x="1906" y="4506"/>
                        <a:pt x="2038" y="4048"/>
                      </a:cubicBezTo>
                      <a:cubicBezTo>
                        <a:pt x="2099" y="3804"/>
                        <a:pt x="2221" y="3561"/>
                        <a:pt x="2373" y="3348"/>
                      </a:cubicBezTo>
                      <a:cubicBezTo>
                        <a:pt x="2798" y="2710"/>
                        <a:pt x="3467" y="2224"/>
                        <a:pt x="3953" y="1646"/>
                      </a:cubicBezTo>
                      <a:cubicBezTo>
                        <a:pt x="4105" y="1433"/>
                        <a:pt x="4196" y="1190"/>
                        <a:pt x="4227" y="947"/>
                      </a:cubicBezTo>
                      <a:cubicBezTo>
                        <a:pt x="4227" y="765"/>
                        <a:pt x="4166" y="582"/>
                        <a:pt x="4075" y="430"/>
                      </a:cubicBezTo>
                      <a:cubicBezTo>
                        <a:pt x="4014" y="400"/>
                        <a:pt x="3984" y="339"/>
                        <a:pt x="3923" y="278"/>
                      </a:cubicBezTo>
                      <a:cubicBezTo>
                        <a:pt x="3892" y="248"/>
                        <a:pt x="3832" y="218"/>
                        <a:pt x="3801" y="187"/>
                      </a:cubicBezTo>
                      <a:cubicBezTo>
                        <a:pt x="3680" y="96"/>
                        <a:pt x="3558" y="66"/>
                        <a:pt x="3437" y="35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7566;p74"/>
                <p:cNvSpPr/>
                <p:nvPr/>
              </p:nvSpPr>
              <p:spPr>
                <a:xfrm>
                  <a:off x="802725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6" y="0"/>
                      </a:moveTo>
                      <a:cubicBezTo>
                        <a:pt x="620" y="0"/>
                        <a:pt x="247" y="277"/>
                        <a:pt x="122" y="678"/>
                      </a:cubicBezTo>
                      <a:cubicBezTo>
                        <a:pt x="0" y="1195"/>
                        <a:pt x="304" y="1711"/>
                        <a:pt x="790" y="1863"/>
                      </a:cubicBezTo>
                      <a:cubicBezTo>
                        <a:pt x="1611" y="2198"/>
                        <a:pt x="2492" y="2411"/>
                        <a:pt x="3404" y="2471"/>
                      </a:cubicBezTo>
                      <a:cubicBezTo>
                        <a:pt x="3414" y="2472"/>
                        <a:pt x="3424" y="2472"/>
                        <a:pt x="3433" y="2472"/>
                      </a:cubicBezTo>
                      <a:cubicBezTo>
                        <a:pt x="4620" y="2472"/>
                        <a:pt x="4610" y="617"/>
                        <a:pt x="3404" y="587"/>
                      </a:cubicBezTo>
                      <a:cubicBezTo>
                        <a:pt x="2675" y="526"/>
                        <a:pt x="1976" y="313"/>
                        <a:pt x="1307" y="40"/>
                      </a:cubicBezTo>
                      <a:cubicBezTo>
                        <a:pt x="1216" y="13"/>
                        <a:pt x="1125" y="0"/>
                        <a:pt x="1036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7567;p74"/>
                <p:cNvSpPr/>
                <p:nvPr/>
              </p:nvSpPr>
              <p:spPr>
                <a:xfrm>
                  <a:off x="1856200" y="693200"/>
                  <a:ext cx="1053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5" h="4707" extrusionOk="0">
                      <a:moveTo>
                        <a:pt x="3218" y="1"/>
                      </a:moveTo>
                      <a:cubicBezTo>
                        <a:pt x="2988" y="1"/>
                        <a:pt x="2762" y="97"/>
                        <a:pt x="2603" y="278"/>
                      </a:cubicBezTo>
                      <a:cubicBezTo>
                        <a:pt x="1722" y="1342"/>
                        <a:pt x="597" y="2163"/>
                        <a:pt x="202" y="3531"/>
                      </a:cubicBezTo>
                      <a:cubicBezTo>
                        <a:pt x="1" y="4245"/>
                        <a:pt x="583" y="4706"/>
                        <a:pt x="1151" y="4706"/>
                      </a:cubicBezTo>
                      <a:cubicBezTo>
                        <a:pt x="1526" y="4706"/>
                        <a:pt x="1893" y="4506"/>
                        <a:pt x="2026" y="4048"/>
                      </a:cubicBezTo>
                      <a:cubicBezTo>
                        <a:pt x="2087" y="3804"/>
                        <a:pt x="2208" y="3561"/>
                        <a:pt x="2360" y="3348"/>
                      </a:cubicBezTo>
                      <a:cubicBezTo>
                        <a:pt x="2786" y="2710"/>
                        <a:pt x="3455" y="2224"/>
                        <a:pt x="3941" y="1646"/>
                      </a:cubicBezTo>
                      <a:cubicBezTo>
                        <a:pt x="4093" y="1433"/>
                        <a:pt x="4184" y="1190"/>
                        <a:pt x="4214" y="947"/>
                      </a:cubicBezTo>
                      <a:cubicBezTo>
                        <a:pt x="4214" y="765"/>
                        <a:pt x="4154" y="582"/>
                        <a:pt x="4062" y="430"/>
                      </a:cubicBezTo>
                      <a:cubicBezTo>
                        <a:pt x="4032" y="400"/>
                        <a:pt x="3971" y="339"/>
                        <a:pt x="3941" y="278"/>
                      </a:cubicBezTo>
                      <a:cubicBezTo>
                        <a:pt x="3880" y="248"/>
                        <a:pt x="3850" y="218"/>
                        <a:pt x="3789" y="157"/>
                      </a:cubicBezTo>
                      <a:cubicBezTo>
                        <a:pt x="3698" y="96"/>
                        <a:pt x="3576" y="66"/>
                        <a:pt x="3455" y="35"/>
                      </a:cubicBezTo>
                      <a:cubicBezTo>
                        <a:pt x="3377" y="12"/>
                        <a:pt x="3297" y="1"/>
                        <a:pt x="3218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7568;p74"/>
                <p:cNvSpPr/>
                <p:nvPr/>
              </p:nvSpPr>
              <p:spPr>
                <a:xfrm>
                  <a:off x="182020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1" y="0"/>
                      </a:moveTo>
                      <a:cubicBezTo>
                        <a:pt x="457" y="304"/>
                        <a:pt x="943" y="517"/>
                        <a:pt x="1460" y="608"/>
                      </a:cubicBezTo>
                      <a:cubicBezTo>
                        <a:pt x="1538" y="628"/>
                        <a:pt x="1617" y="637"/>
                        <a:pt x="1695" y="637"/>
                      </a:cubicBezTo>
                      <a:cubicBezTo>
                        <a:pt x="2103" y="637"/>
                        <a:pt x="2487" y="383"/>
                        <a:pt x="261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7569;p74"/>
                <p:cNvSpPr/>
                <p:nvPr/>
              </p:nvSpPr>
              <p:spPr>
                <a:xfrm>
                  <a:off x="1993475" y="590725"/>
                  <a:ext cx="9272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9" h="3643" extrusionOk="0">
                      <a:moveTo>
                        <a:pt x="2432" y="1"/>
                      </a:moveTo>
                      <a:cubicBezTo>
                        <a:pt x="1641" y="1"/>
                        <a:pt x="882" y="365"/>
                        <a:pt x="426" y="1034"/>
                      </a:cubicBezTo>
                      <a:cubicBezTo>
                        <a:pt x="0" y="1703"/>
                        <a:pt x="61" y="2554"/>
                        <a:pt x="547" y="3192"/>
                      </a:cubicBezTo>
                      <a:cubicBezTo>
                        <a:pt x="732" y="3480"/>
                        <a:pt x="1042" y="3642"/>
                        <a:pt x="1365" y="3642"/>
                      </a:cubicBezTo>
                      <a:cubicBezTo>
                        <a:pt x="1519" y="3642"/>
                        <a:pt x="1676" y="3605"/>
                        <a:pt x="1824" y="3526"/>
                      </a:cubicBezTo>
                      <a:cubicBezTo>
                        <a:pt x="2280" y="3253"/>
                        <a:pt x="2432" y="2675"/>
                        <a:pt x="2189" y="2219"/>
                      </a:cubicBezTo>
                      <a:cubicBezTo>
                        <a:pt x="2128" y="2159"/>
                        <a:pt x="2067" y="1976"/>
                        <a:pt x="2128" y="1885"/>
                      </a:cubicBezTo>
                      <a:cubicBezTo>
                        <a:pt x="2151" y="1870"/>
                        <a:pt x="2177" y="1864"/>
                        <a:pt x="2205" y="1864"/>
                      </a:cubicBezTo>
                      <a:cubicBezTo>
                        <a:pt x="2289" y="1864"/>
                        <a:pt x="2386" y="1915"/>
                        <a:pt x="2432" y="1915"/>
                      </a:cubicBezTo>
                      <a:cubicBezTo>
                        <a:pt x="3708" y="1915"/>
                        <a:pt x="3708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7570;p74"/>
                <p:cNvSpPr/>
                <p:nvPr/>
              </p:nvSpPr>
              <p:spPr>
                <a:xfrm>
                  <a:off x="1510925" y="583875"/>
                  <a:ext cx="9197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9" h="3643" extrusionOk="0">
                      <a:moveTo>
                        <a:pt x="2432" y="1"/>
                      </a:moveTo>
                      <a:cubicBezTo>
                        <a:pt x="1612" y="1"/>
                        <a:pt x="852" y="366"/>
                        <a:pt x="396" y="1034"/>
                      </a:cubicBezTo>
                      <a:cubicBezTo>
                        <a:pt x="1" y="1703"/>
                        <a:pt x="31" y="2554"/>
                        <a:pt x="518" y="3192"/>
                      </a:cubicBezTo>
                      <a:cubicBezTo>
                        <a:pt x="703" y="3480"/>
                        <a:pt x="1026" y="3643"/>
                        <a:pt x="1358" y="3643"/>
                      </a:cubicBezTo>
                      <a:cubicBezTo>
                        <a:pt x="1517" y="3643"/>
                        <a:pt x="1677" y="3606"/>
                        <a:pt x="1825" y="3527"/>
                      </a:cubicBezTo>
                      <a:cubicBezTo>
                        <a:pt x="2280" y="3253"/>
                        <a:pt x="2432" y="2676"/>
                        <a:pt x="2159" y="2220"/>
                      </a:cubicBezTo>
                      <a:cubicBezTo>
                        <a:pt x="2129" y="2159"/>
                        <a:pt x="2037" y="1977"/>
                        <a:pt x="2129" y="1916"/>
                      </a:cubicBezTo>
                      <a:cubicBezTo>
                        <a:pt x="2159" y="1885"/>
                        <a:pt x="2193" y="1875"/>
                        <a:pt x="2228" y="1875"/>
                      </a:cubicBezTo>
                      <a:cubicBezTo>
                        <a:pt x="2297" y="1875"/>
                        <a:pt x="2372" y="1916"/>
                        <a:pt x="2432" y="1916"/>
                      </a:cubicBezTo>
                      <a:cubicBezTo>
                        <a:pt x="3679" y="1916"/>
                        <a:pt x="3679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7571;p74"/>
                <p:cNvSpPr/>
                <p:nvPr/>
              </p:nvSpPr>
              <p:spPr>
                <a:xfrm>
                  <a:off x="1032200" y="586925"/>
                  <a:ext cx="92725" cy="9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9" h="3663" extrusionOk="0">
                      <a:moveTo>
                        <a:pt x="2432" y="1"/>
                      </a:moveTo>
                      <a:cubicBezTo>
                        <a:pt x="1642" y="1"/>
                        <a:pt x="882" y="365"/>
                        <a:pt x="426" y="1034"/>
                      </a:cubicBezTo>
                      <a:cubicBezTo>
                        <a:pt x="1" y="1703"/>
                        <a:pt x="61" y="2554"/>
                        <a:pt x="548" y="3192"/>
                      </a:cubicBezTo>
                      <a:cubicBezTo>
                        <a:pt x="709" y="3494"/>
                        <a:pt x="1016" y="3663"/>
                        <a:pt x="1338" y="3663"/>
                      </a:cubicBezTo>
                      <a:cubicBezTo>
                        <a:pt x="1502" y="3663"/>
                        <a:pt x="1670" y="3619"/>
                        <a:pt x="1824" y="3526"/>
                      </a:cubicBezTo>
                      <a:cubicBezTo>
                        <a:pt x="2280" y="3253"/>
                        <a:pt x="2432" y="2675"/>
                        <a:pt x="2189" y="2219"/>
                      </a:cubicBezTo>
                      <a:cubicBezTo>
                        <a:pt x="2128" y="2189"/>
                        <a:pt x="2037" y="2007"/>
                        <a:pt x="2128" y="1915"/>
                      </a:cubicBezTo>
                      <a:cubicBezTo>
                        <a:pt x="2159" y="1885"/>
                        <a:pt x="2196" y="1875"/>
                        <a:pt x="2234" y="1875"/>
                      </a:cubicBezTo>
                      <a:cubicBezTo>
                        <a:pt x="2311" y="1875"/>
                        <a:pt x="2392" y="1915"/>
                        <a:pt x="2432" y="1915"/>
                      </a:cubicBezTo>
                      <a:cubicBezTo>
                        <a:pt x="3709" y="1915"/>
                        <a:pt x="3709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7572;p74"/>
                <p:cNvSpPr/>
                <p:nvPr/>
              </p:nvSpPr>
              <p:spPr>
                <a:xfrm>
                  <a:off x="544350" y="586925"/>
                  <a:ext cx="92725" cy="9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9" h="3663" extrusionOk="0">
                      <a:moveTo>
                        <a:pt x="2432" y="1"/>
                      </a:moveTo>
                      <a:cubicBezTo>
                        <a:pt x="1642" y="1"/>
                        <a:pt x="882" y="365"/>
                        <a:pt x="426" y="1034"/>
                      </a:cubicBezTo>
                      <a:cubicBezTo>
                        <a:pt x="0" y="1703"/>
                        <a:pt x="61" y="2554"/>
                        <a:pt x="548" y="3192"/>
                      </a:cubicBezTo>
                      <a:cubicBezTo>
                        <a:pt x="729" y="3494"/>
                        <a:pt x="1030" y="3663"/>
                        <a:pt x="1345" y="3663"/>
                      </a:cubicBezTo>
                      <a:cubicBezTo>
                        <a:pt x="1506" y="3663"/>
                        <a:pt x="1670" y="3619"/>
                        <a:pt x="1824" y="3526"/>
                      </a:cubicBezTo>
                      <a:cubicBezTo>
                        <a:pt x="2280" y="3253"/>
                        <a:pt x="2432" y="2675"/>
                        <a:pt x="2189" y="2219"/>
                      </a:cubicBezTo>
                      <a:cubicBezTo>
                        <a:pt x="2128" y="2189"/>
                        <a:pt x="2067" y="2007"/>
                        <a:pt x="2128" y="1915"/>
                      </a:cubicBezTo>
                      <a:cubicBezTo>
                        <a:pt x="2159" y="1885"/>
                        <a:pt x="2196" y="1875"/>
                        <a:pt x="2234" y="1875"/>
                      </a:cubicBezTo>
                      <a:cubicBezTo>
                        <a:pt x="2311" y="1875"/>
                        <a:pt x="2392" y="1915"/>
                        <a:pt x="2432" y="1915"/>
                      </a:cubicBezTo>
                      <a:cubicBezTo>
                        <a:pt x="3709" y="1915"/>
                        <a:pt x="3709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7573;p74"/>
                <p:cNvSpPr/>
                <p:nvPr/>
              </p:nvSpPr>
              <p:spPr>
                <a:xfrm>
                  <a:off x="1023075" y="1058825"/>
                  <a:ext cx="9197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9" h="3643" extrusionOk="0">
                      <a:moveTo>
                        <a:pt x="2432" y="0"/>
                      </a:moveTo>
                      <a:cubicBezTo>
                        <a:pt x="1612" y="0"/>
                        <a:pt x="852" y="365"/>
                        <a:pt x="396" y="1034"/>
                      </a:cubicBezTo>
                      <a:cubicBezTo>
                        <a:pt x="1" y="1702"/>
                        <a:pt x="31" y="2553"/>
                        <a:pt x="517" y="3192"/>
                      </a:cubicBezTo>
                      <a:cubicBezTo>
                        <a:pt x="702" y="3479"/>
                        <a:pt x="1026" y="3642"/>
                        <a:pt x="1358" y="3642"/>
                      </a:cubicBezTo>
                      <a:cubicBezTo>
                        <a:pt x="1516" y="3642"/>
                        <a:pt x="1677" y="3605"/>
                        <a:pt x="1825" y="3526"/>
                      </a:cubicBezTo>
                      <a:cubicBezTo>
                        <a:pt x="2280" y="3253"/>
                        <a:pt x="2432" y="2675"/>
                        <a:pt x="2159" y="2219"/>
                      </a:cubicBezTo>
                      <a:cubicBezTo>
                        <a:pt x="2128" y="2158"/>
                        <a:pt x="2037" y="1976"/>
                        <a:pt x="2128" y="1915"/>
                      </a:cubicBezTo>
                      <a:cubicBezTo>
                        <a:pt x="2159" y="1885"/>
                        <a:pt x="2193" y="1875"/>
                        <a:pt x="2228" y="1875"/>
                      </a:cubicBezTo>
                      <a:cubicBezTo>
                        <a:pt x="2297" y="1875"/>
                        <a:pt x="2372" y="1915"/>
                        <a:pt x="2432" y="1915"/>
                      </a:cubicBezTo>
                      <a:cubicBezTo>
                        <a:pt x="3679" y="1915"/>
                        <a:pt x="3679" y="0"/>
                        <a:pt x="243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7574;p74"/>
                <p:cNvSpPr/>
                <p:nvPr/>
              </p:nvSpPr>
              <p:spPr>
                <a:xfrm>
                  <a:off x="567150" y="1058825"/>
                  <a:ext cx="9197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9" h="3643" extrusionOk="0">
                      <a:moveTo>
                        <a:pt x="2432" y="0"/>
                      </a:moveTo>
                      <a:cubicBezTo>
                        <a:pt x="1611" y="0"/>
                        <a:pt x="851" y="365"/>
                        <a:pt x="395" y="1034"/>
                      </a:cubicBezTo>
                      <a:cubicBezTo>
                        <a:pt x="0" y="1702"/>
                        <a:pt x="31" y="2553"/>
                        <a:pt x="517" y="3192"/>
                      </a:cubicBezTo>
                      <a:cubicBezTo>
                        <a:pt x="702" y="3479"/>
                        <a:pt x="1026" y="3642"/>
                        <a:pt x="1357" y="3642"/>
                      </a:cubicBezTo>
                      <a:cubicBezTo>
                        <a:pt x="1516" y="3642"/>
                        <a:pt x="1676" y="3605"/>
                        <a:pt x="1824" y="3526"/>
                      </a:cubicBezTo>
                      <a:cubicBezTo>
                        <a:pt x="2280" y="3253"/>
                        <a:pt x="2432" y="2675"/>
                        <a:pt x="2158" y="2219"/>
                      </a:cubicBezTo>
                      <a:cubicBezTo>
                        <a:pt x="2128" y="2158"/>
                        <a:pt x="2037" y="1976"/>
                        <a:pt x="2128" y="1915"/>
                      </a:cubicBezTo>
                      <a:cubicBezTo>
                        <a:pt x="2158" y="1885"/>
                        <a:pt x="2192" y="1875"/>
                        <a:pt x="2227" y="1875"/>
                      </a:cubicBezTo>
                      <a:cubicBezTo>
                        <a:pt x="2297" y="1875"/>
                        <a:pt x="2371" y="1915"/>
                        <a:pt x="2432" y="1915"/>
                      </a:cubicBezTo>
                      <a:cubicBezTo>
                        <a:pt x="3678" y="1915"/>
                        <a:pt x="3678" y="0"/>
                        <a:pt x="243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7575;p74"/>
                <p:cNvSpPr/>
                <p:nvPr/>
              </p:nvSpPr>
              <p:spPr>
                <a:xfrm>
                  <a:off x="1875675" y="526175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3" y="698"/>
                      </a:cubicBezTo>
                      <a:cubicBezTo>
                        <a:pt x="1" y="1215"/>
                        <a:pt x="305" y="1731"/>
                        <a:pt x="791" y="1853"/>
                      </a:cubicBezTo>
                      <a:cubicBezTo>
                        <a:pt x="1399" y="2096"/>
                        <a:pt x="2068" y="2187"/>
                        <a:pt x="2706" y="2187"/>
                      </a:cubicBezTo>
                      <a:cubicBezTo>
                        <a:pt x="3983" y="2187"/>
                        <a:pt x="3983" y="303"/>
                        <a:pt x="2706" y="303"/>
                      </a:cubicBezTo>
                      <a:cubicBezTo>
                        <a:pt x="2220" y="303"/>
                        <a:pt x="1764" y="212"/>
                        <a:pt x="1308" y="29"/>
                      </a:cubicBezTo>
                      <a:cubicBezTo>
                        <a:pt x="1226" y="10"/>
                        <a:pt x="1144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7576;p74"/>
                <p:cNvSpPr/>
                <p:nvPr/>
              </p:nvSpPr>
              <p:spPr>
                <a:xfrm>
                  <a:off x="1752575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0"/>
                      </a:moveTo>
                      <a:cubicBezTo>
                        <a:pt x="620" y="0"/>
                        <a:pt x="247" y="277"/>
                        <a:pt x="122" y="678"/>
                      </a:cubicBezTo>
                      <a:cubicBezTo>
                        <a:pt x="1" y="1195"/>
                        <a:pt x="305" y="1711"/>
                        <a:pt x="791" y="1863"/>
                      </a:cubicBezTo>
                      <a:cubicBezTo>
                        <a:pt x="1612" y="2198"/>
                        <a:pt x="2493" y="2411"/>
                        <a:pt x="3405" y="2471"/>
                      </a:cubicBezTo>
                      <a:cubicBezTo>
                        <a:pt x="3415" y="2472"/>
                        <a:pt x="3424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5" y="526"/>
                        <a:pt x="1976" y="313"/>
                        <a:pt x="1308" y="40"/>
                      </a:cubicBezTo>
                      <a:cubicBezTo>
                        <a:pt x="1217" y="13"/>
                        <a:pt x="1126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7577;p74"/>
                <p:cNvSpPr/>
                <p:nvPr/>
              </p:nvSpPr>
              <p:spPr>
                <a:xfrm>
                  <a:off x="1566400" y="482825"/>
                  <a:ext cx="41075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3" h="480" extrusionOk="0">
                      <a:moveTo>
                        <a:pt x="1" y="0"/>
                      </a:moveTo>
                      <a:cubicBezTo>
                        <a:pt x="177" y="302"/>
                        <a:pt x="499" y="480"/>
                        <a:pt x="847" y="480"/>
                      </a:cubicBezTo>
                      <a:cubicBezTo>
                        <a:pt x="919" y="480"/>
                        <a:pt x="992" y="472"/>
                        <a:pt x="1065" y="456"/>
                      </a:cubicBezTo>
                      <a:cubicBezTo>
                        <a:pt x="1308" y="365"/>
                        <a:pt x="1520" y="213"/>
                        <a:pt x="164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7578;p74"/>
                <p:cNvSpPr/>
                <p:nvPr/>
              </p:nvSpPr>
              <p:spPr>
                <a:xfrm>
                  <a:off x="2227500" y="592025"/>
                  <a:ext cx="115550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2" h="2472" extrusionOk="0">
                      <a:moveTo>
                        <a:pt x="1037" y="0"/>
                      </a:moveTo>
                      <a:cubicBezTo>
                        <a:pt x="621" y="0"/>
                        <a:pt x="248" y="277"/>
                        <a:pt x="123" y="678"/>
                      </a:cubicBezTo>
                      <a:cubicBezTo>
                        <a:pt x="1" y="1195"/>
                        <a:pt x="305" y="1711"/>
                        <a:pt x="791" y="1863"/>
                      </a:cubicBezTo>
                      <a:cubicBezTo>
                        <a:pt x="1612" y="2198"/>
                        <a:pt x="2493" y="2411"/>
                        <a:pt x="3405" y="2471"/>
                      </a:cubicBezTo>
                      <a:cubicBezTo>
                        <a:pt x="3415" y="2472"/>
                        <a:pt x="3425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6" y="526"/>
                        <a:pt x="1977" y="313"/>
                        <a:pt x="1308" y="40"/>
                      </a:cubicBezTo>
                      <a:cubicBezTo>
                        <a:pt x="1217" y="13"/>
                        <a:pt x="1126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7579;p74"/>
                <p:cNvSpPr/>
                <p:nvPr/>
              </p:nvSpPr>
              <p:spPr>
                <a:xfrm>
                  <a:off x="2182675" y="715225"/>
                  <a:ext cx="82100" cy="6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9" extrusionOk="0">
                      <a:moveTo>
                        <a:pt x="2386" y="1"/>
                      </a:moveTo>
                      <a:cubicBezTo>
                        <a:pt x="2361" y="1"/>
                        <a:pt x="2336" y="2"/>
                        <a:pt x="2311" y="5"/>
                      </a:cubicBezTo>
                      <a:cubicBezTo>
                        <a:pt x="2128" y="5"/>
                        <a:pt x="1946" y="36"/>
                        <a:pt x="1764" y="157"/>
                      </a:cubicBezTo>
                      <a:cubicBezTo>
                        <a:pt x="1733" y="188"/>
                        <a:pt x="1672" y="218"/>
                        <a:pt x="1642" y="279"/>
                      </a:cubicBezTo>
                      <a:cubicBezTo>
                        <a:pt x="1581" y="340"/>
                        <a:pt x="1490" y="401"/>
                        <a:pt x="1429" y="461"/>
                      </a:cubicBezTo>
                      <a:cubicBezTo>
                        <a:pt x="1399" y="461"/>
                        <a:pt x="1368" y="492"/>
                        <a:pt x="1338" y="522"/>
                      </a:cubicBezTo>
                      <a:cubicBezTo>
                        <a:pt x="1277" y="552"/>
                        <a:pt x="1186" y="613"/>
                        <a:pt x="1125" y="644"/>
                      </a:cubicBezTo>
                      <a:cubicBezTo>
                        <a:pt x="1034" y="674"/>
                        <a:pt x="973" y="674"/>
                        <a:pt x="882" y="704"/>
                      </a:cubicBezTo>
                      <a:cubicBezTo>
                        <a:pt x="305" y="856"/>
                        <a:pt x="1" y="1525"/>
                        <a:pt x="305" y="2042"/>
                      </a:cubicBezTo>
                      <a:cubicBezTo>
                        <a:pt x="335" y="2163"/>
                        <a:pt x="426" y="2255"/>
                        <a:pt x="517" y="2346"/>
                      </a:cubicBezTo>
                      <a:cubicBezTo>
                        <a:pt x="578" y="2376"/>
                        <a:pt x="609" y="2407"/>
                        <a:pt x="669" y="2437"/>
                      </a:cubicBezTo>
                      <a:cubicBezTo>
                        <a:pt x="821" y="2528"/>
                        <a:pt x="1004" y="2559"/>
                        <a:pt x="1186" y="2559"/>
                      </a:cubicBezTo>
                      <a:cubicBezTo>
                        <a:pt x="1277" y="2559"/>
                        <a:pt x="1338" y="2528"/>
                        <a:pt x="1399" y="2528"/>
                      </a:cubicBezTo>
                      <a:cubicBezTo>
                        <a:pt x="2007" y="2376"/>
                        <a:pt x="2554" y="2072"/>
                        <a:pt x="2979" y="1616"/>
                      </a:cubicBezTo>
                      <a:cubicBezTo>
                        <a:pt x="3192" y="1404"/>
                        <a:pt x="3283" y="1069"/>
                        <a:pt x="3223" y="765"/>
                      </a:cubicBezTo>
                      <a:cubicBezTo>
                        <a:pt x="3223" y="644"/>
                        <a:pt x="3162" y="522"/>
                        <a:pt x="3101" y="431"/>
                      </a:cubicBezTo>
                      <a:cubicBezTo>
                        <a:pt x="3071" y="370"/>
                        <a:pt x="3010" y="309"/>
                        <a:pt x="2979" y="279"/>
                      </a:cubicBezTo>
                      <a:cubicBezTo>
                        <a:pt x="2816" y="115"/>
                        <a:pt x="2603" y="1"/>
                        <a:pt x="238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7580;p74"/>
                <p:cNvSpPr/>
                <p:nvPr/>
              </p:nvSpPr>
              <p:spPr>
                <a:xfrm>
                  <a:off x="1707750" y="715225"/>
                  <a:ext cx="82100" cy="6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9" extrusionOk="0">
                      <a:moveTo>
                        <a:pt x="2386" y="1"/>
                      </a:moveTo>
                      <a:cubicBezTo>
                        <a:pt x="2361" y="1"/>
                        <a:pt x="2335" y="2"/>
                        <a:pt x="2310" y="5"/>
                      </a:cubicBezTo>
                      <a:cubicBezTo>
                        <a:pt x="2128" y="5"/>
                        <a:pt x="1946" y="36"/>
                        <a:pt x="1763" y="157"/>
                      </a:cubicBezTo>
                      <a:cubicBezTo>
                        <a:pt x="1733" y="188"/>
                        <a:pt x="1672" y="218"/>
                        <a:pt x="1642" y="279"/>
                      </a:cubicBezTo>
                      <a:cubicBezTo>
                        <a:pt x="1581" y="340"/>
                        <a:pt x="1490" y="401"/>
                        <a:pt x="1429" y="461"/>
                      </a:cubicBezTo>
                      <a:cubicBezTo>
                        <a:pt x="1398" y="461"/>
                        <a:pt x="1368" y="492"/>
                        <a:pt x="1338" y="522"/>
                      </a:cubicBezTo>
                      <a:cubicBezTo>
                        <a:pt x="1277" y="552"/>
                        <a:pt x="1186" y="613"/>
                        <a:pt x="1095" y="644"/>
                      </a:cubicBezTo>
                      <a:cubicBezTo>
                        <a:pt x="1034" y="674"/>
                        <a:pt x="973" y="674"/>
                        <a:pt x="882" y="704"/>
                      </a:cubicBezTo>
                      <a:cubicBezTo>
                        <a:pt x="304" y="856"/>
                        <a:pt x="0" y="1525"/>
                        <a:pt x="304" y="2042"/>
                      </a:cubicBezTo>
                      <a:cubicBezTo>
                        <a:pt x="335" y="2163"/>
                        <a:pt x="426" y="2255"/>
                        <a:pt x="517" y="2346"/>
                      </a:cubicBezTo>
                      <a:cubicBezTo>
                        <a:pt x="578" y="2376"/>
                        <a:pt x="608" y="2407"/>
                        <a:pt x="669" y="2437"/>
                      </a:cubicBezTo>
                      <a:cubicBezTo>
                        <a:pt x="821" y="2528"/>
                        <a:pt x="1003" y="2559"/>
                        <a:pt x="1186" y="2559"/>
                      </a:cubicBezTo>
                      <a:cubicBezTo>
                        <a:pt x="1277" y="2559"/>
                        <a:pt x="1338" y="2528"/>
                        <a:pt x="1398" y="2528"/>
                      </a:cubicBezTo>
                      <a:cubicBezTo>
                        <a:pt x="2006" y="2376"/>
                        <a:pt x="2554" y="2072"/>
                        <a:pt x="2979" y="1616"/>
                      </a:cubicBezTo>
                      <a:cubicBezTo>
                        <a:pt x="3192" y="1404"/>
                        <a:pt x="3283" y="1069"/>
                        <a:pt x="3222" y="765"/>
                      </a:cubicBezTo>
                      <a:cubicBezTo>
                        <a:pt x="3222" y="644"/>
                        <a:pt x="3161" y="522"/>
                        <a:pt x="3101" y="431"/>
                      </a:cubicBezTo>
                      <a:cubicBezTo>
                        <a:pt x="3070" y="370"/>
                        <a:pt x="3009" y="309"/>
                        <a:pt x="2979" y="279"/>
                      </a:cubicBezTo>
                      <a:cubicBezTo>
                        <a:pt x="2816" y="115"/>
                        <a:pt x="2603" y="1"/>
                        <a:pt x="238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7581;p74"/>
                <p:cNvSpPr/>
                <p:nvPr/>
              </p:nvSpPr>
              <p:spPr>
                <a:xfrm>
                  <a:off x="2178125" y="482825"/>
                  <a:ext cx="47125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" h="1513" extrusionOk="0">
                      <a:moveTo>
                        <a:pt x="0" y="0"/>
                      </a:moveTo>
                      <a:lnTo>
                        <a:pt x="0" y="578"/>
                      </a:lnTo>
                      <a:cubicBezTo>
                        <a:pt x="0" y="1201"/>
                        <a:pt x="471" y="1513"/>
                        <a:pt x="942" y="1513"/>
                      </a:cubicBezTo>
                      <a:cubicBezTo>
                        <a:pt x="1414" y="1513"/>
                        <a:pt x="1885" y="1201"/>
                        <a:pt x="1885" y="578"/>
                      </a:cubicBezTo>
                      <a:lnTo>
                        <a:pt x="188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7582;p74"/>
                <p:cNvSpPr/>
                <p:nvPr/>
              </p:nvSpPr>
              <p:spPr>
                <a:xfrm>
                  <a:off x="229515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0" y="0"/>
                      </a:moveTo>
                      <a:cubicBezTo>
                        <a:pt x="456" y="304"/>
                        <a:pt x="942" y="517"/>
                        <a:pt x="1459" y="608"/>
                      </a:cubicBezTo>
                      <a:cubicBezTo>
                        <a:pt x="1537" y="628"/>
                        <a:pt x="1616" y="637"/>
                        <a:pt x="1694" y="637"/>
                      </a:cubicBezTo>
                      <a:cubicBezTo>
                        <a:pt x="2102" y="637"/>
                        <a:pt x="2487" y="383"/>
                        <a:pt x="2614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7583;p74"/>
                <p:cNvSpPr/>
                <p:nvPr/>
              </p:nvSpPr>
              <p:spPr>
                <a:xfrm>
                  <a:off x="2350625" y="526175"/>
                  <a:ext cx="99550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" h="2188" extrusionOk="0">
                      <a:moveTo>
                        <a:pt x="1063" y="1"/>
                      </a:moveTo>
                      <a:cubicBezTo>
                        <a:pt x="636" y="1"/>
                        <a:pt x="250" y="263"/>
                        <a:pt x="122" y="698"/>
                      </a:cubicBezTo>
                      <a:cubicBezTo>
                        <a:pt x="0" y="1215"/>
                        <a:pt x="304" y="1731"/>
                        <a:pt x="790" y="1853"/>
                      </a:cubicBezTo>
                      <a:cubicBezTo>
                        <a:pt x="1398" y="2096"/>
                        <a:pt x="2067" y="2187"/>
                        <a:pt x="2705" y="2187"/>
                      </a:cubicBezTo>
                      <a:cubicBezTo>
                        <a:pt x="3982" y="2187"/>
                        <a:pt x="3982" y="303"/>
                        <a:pt x="2705" y="303"/>
                      </a:cubicBezTo>
                      <a:cubicBezTo>
                        <a:pt x="2219" y="303"/>
                        <a:pt x="1733" y="212"/>
                        <a:pt x="1307" y="29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7584;p74"/>
                <p:cNvSpPr/>
                <p:nvPr/>
              </p:nvSpPr>
              <p:spPr>
                <a:xfrm>
                  <a:off x="2102900" y="610475"/>
                  <a:ext cx="72200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4226" extrusionOk="0">
                      <a:moveTo>
                        <a:pt x="1064" y="1"/>
                      </a:moveTo>
                      <a:cubicBezTo>
                        <a:pt x="547" y="1"/>
                        <a:pt x="122" y="426"/>
                        <a:pt x="122" y="943"/>
                      </a:cubicBezTo>
                      <a:cubicBezTo>
                        <a:pt x="0" y="2068"/>
                        <a:pt x="243" y="3223"/>
                        <a:pt x="1185" y="3952"/>
                      </a:cubicBezTo>
                      <a:cubicBezTo>
                        <a:pt x="1368" y="4135"/>
                        <a:pt x="1603" y="4226"/>
                        <a:pt x="1843" y="4226"/>
                      </a:cubicBezTo>
                      <a:cubicBezTo>
                        <a:pt x="2082" y="4226"/>
                        <a:pt x="2325" y="4135"/>
                        <a:pt x="2523" y="3952"/>
                      </a:cubicBezTo>
                      <a:cubicBezTo>
                        <a:pt x="2888" y="3587"/>
                        <a:pt x="2888" y="2980"/>
                        <a:pt x="2523" y="2615"/>
                      </a:cubicBezTo>
                      <a:cubicBezTo>
                        <a:pt x="1945" y="2159"/>
                        <a:pt x="1945" y="1612"/>
                        <a:pt x="2006" y="943"/>
                      </a:cubicBezTo>
                      <a:cubicBezTo>
                        <a:pt x="2006" y="426"/>
                        <a:pt x="1581" y="1"/>
                        <a:pt x="1064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7585;p74"/>
                <p:cNvSpPr/>
                <p:nvPr/>
              </p:nvSpPr>
              <p:spPr>
                <a:xfrm>
                  <a:off x="1277650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0"/>
                      </a:moveTo>
                      <a:cubicBezTo>
                        <a:pt x="620" y="0"/>
                        <a:pt x="247" y="277"/>
                        <a:pt x="122" y="678"/>
                      </a:cubicBezTo>
                      <a:cubicBezTo>
                        <a:pt x="0" y="1195"/>
                        <a:pt x="304" y="1711"/>
                        <a:pt x="791" y="1863"/>
                      </a:cubicBezTo>
                      <a:cubicBezTo>
                        <a:pt x="1611" y="2198"/>
                        <a:pt x="2493" y="2411"/>
                        <a:pt x="3405" y="2471"/>
                      </a:cubicBezTo>
                      <a:cubicBezTo>
                        <a:pt x="3414" y="2472"/>
                        <a:pt x="3424" y="2472"/>
                        <a:pt x="3434" y="2472"/>
                      </a:cubicBezTo>
                      <a:cubicBezTo>
                        <a:pt x="4620" y="2472"/>
                        <a:pt x="4611" y="617"/>
                        <a:pt x="3405" y="587"/>
                      </a:cubicBezTo>
                      <a:cubicBezTo>
                        <a:pt x="2675" y="526"/>
                        <a:pt x="1976" y="313"/>
                        <a:pt x="1307" y="40"/>
                      </a:cubicBezTo>
                      <a:cubicBezTo>
                        <a:pt x="1216" y="13"/>
                        <a:pt x="1125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7586;p74"/>
                <p:cNvSpPr/>
                <p:nvPr/>
              </p:nvSpPr>
              <p:spPr>
                <a:xfrm>
                  <a:off x="1381275" y="693200"/>
                  <a:ext cx="1053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5" h="4707" extrusionOk="0">
                      <a:moveTo>
                        <a:pt x="3218" y="1"/>
                      </a:moveTo>
                      <a:cubicBezTo>
                        <a:pt x="2987" y="1"/>
                        <a:pt x="2762" y="97"/>
                        <a:pt x="2603" y="278"/>
                      </a:cubicBezTo>
                      <a:cubicBezTo>
                        <a:pt x="1722" y="1342"/>
                        <a:pt x="597" y="2163"/>
                        <a:pt x="202" y="3531"/>
                      </a:cubicBezTo>
                      <a:cubicBezTo>
                        <a:pt x="0" y="4245"/>
                        <a:pt x="583" y="4706"/>
                        <a:pt x="1151" y="4706"/>
                      </a:cubicBezTo>
                      <a:cubicBezTo>
                        <a:pt x="1525" y="4706"/>
                        <a:pt x="1893" y="4506"/>
                        <a:pt x="2026" y="4048"/>
                      </a:cubicBezTo>
                      <a:cubicBezTo>
                        <a:pt x="2086" y="3804"/>
                        <a:pt x="2208" y="3561"/>
                        <a:pt x="2360" y="3348"/>
                      </a:cubicBezTo>
                      <a:cubicBezTo>
                        <a:pt x="2786" y="2710"/>
                        <a:pt x="3454" y="2224"/>
                        <a:pt x="3941" y="1646"/>
                      </a:cubicBezTo>
                      <a:cubicBezTo>
                        <a:pt x="4093" y="1433"/>
                        <a:pt x="4184" y="1190"/>
                        <a:pt x="4214" y="947"/>
                      </a:cubicBezTo>
                      <a:cubicBezTo>
                        <a:pt x="4214" y="765"/>
                        <a:pt x="4153" y="582"/>
                        <a:pt x="4062" y="430"/>
                      </a:cubicBezTo>
                      <a:cubicBezTo>
                        <a:pt x="4032" y="400"/>
                        <a:pt x="3971" y="339"/>
                        <a:pt x="3941" y="278"/>
                      </a:cubicBezTo>
                      <a:cubicBezTo>
                        <a:pt x="3880" y="248"/>
                        <a:pt x="3849" y="218"/>
                        <a:pt x="3789" y="157"/>
                      </a:cubicBezTo>
                      <a:cubicBezTo>
                        <a:pt x="3697" y="96"/>
                        <a:pt x="3576" y="66"/>
                        <a:pt x="3454" y="35"/>
                      </a:cubicBezTo>
                      <a:cubicBezTo>
                        <a:pt x="3377" y="12"/>
                        <a:pt x="3297" y="1"/>
                        <a:pt x="3218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" name="Google Shape;7587;p74"/>
                <p:cNvSpPr/>
                <p:nvPr/>
              </p:nvSpPr>
              <p:spPr>
                <a:xfrm>
                  <a:off x="1400750" y="526175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2" y="698"/>
                      </a:cubicBezTo>
                      <a:cubicBezTo>
                        <a:pt x="0" y="1215"/>
                        <a:pt x="304" y="1731"/>
                        <a:pt x="791" y="1853"/>
                      </a:cubicBezTo>
                      <a:cubicBezTo>
                        <a:pt x="1399" y="2096"/>
                        <a:pt x="2067" y="2187"/>
                        <a:pt x="2706" y="2187"/>
                      </a:cubicBezTo>
                      <a:cubicBezTo>
                        <a:pt x="3982" y="2187"/>
                        <a:pt x="3982" y="303"/>
                        <a:pt x="2706" y="303"/>
                      </a:cubicBezTo>
                      <a:cubicBezTo>
                        <a:pt x="2219" y="303"/>
                        <a:pt x="1763" y="212"/>
                        <a:pt x="1307" y="29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" name="Google Shape;7588;p74"/>
                <p:cNvSpPr/>
                <p:nvPr/>
              </p:nvSpPr>
              <p:spPr>
                <a:xfrm>
                  <a:off x="1232800" y="715350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1" y="0"/>
                      </a:moveTo>
                      <a:cubicBezTo>
                        <a:pt x="2129" y="0"/>
                        <a:pt x="1946" y="61"/>
                        <a:pt x="1794" y="152"/>
                      </a:cubicBezTo>
                      <a:cubicBezTo>
                        <a:pt x="1734" y="183"/>
                        <a:pt x="1673" y="213"/>
                        <a:pt x="1642" y="274"/>
                      </a:cubicBezTo>
                      <a:cubicBezTo>
                        <a:pt x="1582" y="335"/>
                        <a:pt x="1490" y="396"/>
                        <a:pt x="1430" y="456"/>
                      </a:cubicBezTo>
                      <a:cubicBezTo>
                        <a:pt x="1399" y="456"/>
                        <a:pt x="1369" y="487"/>
                        <a:pt x="1338" y="517"/>
                      </a:cubicBezTo>
                      <a:cubicBezTo>
                        <a:pt x="1278" y="547"/>
                        <a:pt x="1186" y="608"/>
                        <a:pt x="1126" y="639"/>
                      </a:cubicBezTo>
                      <a:cubicBezTo>
                        <a:pt x="1034" y="669"/>
                        <a:pt x="974" y="669"/>
                        <a:pt x="882" y="699"/>
                      </a:cubicBezTo>
                      <a:cubicBezTo>
                        <a:pt x="305" y="851"/>
                        <a:pt x="1" y="1520"/>
                        <a:pt x="305" y="2037"/>
                      </a:cubicBezTo>
                      <a:cubicBezTo>
                        <a:pt x="335" y="2158"/>
                        <a:pt x="427" y="2250"/>
                        <a:pt x="518" y="2341"/>
                      </a:cubicBezTo>
                      <a:cubicBezTo>
                        <a:pt x="578" y="2371"/>
                        <a:pt x="609" y="2402"/>
                        <a:pt x="670" y="2432"/>
                      </a:cubicBezTo>
                      <a:cubicBezTo>
                        <a:pt x="822" y="2523"/>
                        <a:pt x="1004" y="2554"/>
                        <a:pt x="1217" y="2554"/>
                      </a:cubicBezTo>
                      <a:cubicBezTo>
                        <a:pt x="1278" y="2554"/>
                        <a:pt x="1338" y="2523"/>
                        <a:pt x="1399" y="2523"/>
                      </a:cubicBezTo>
                      <a:cubicBezTo>
                        <a:pt x="2007" y="2371"/>
                        <a:pt x="2554" y="2067"/>
                        <a:pt x="2980" y="1611"/>
                      </a:cubicBezTo>
                      <a:cubicBezTo>
                        <a:pt x="3193" y="1399"/>
                        <a:pt x="3284" y="1064"/>
                        <a:pt x="3223" y="760"/>
                      </a:cubicBezTo>
                      <a:cubicBezTo>
                        <a:pt x="3223" y="639"/>
                        <a:pt x="3162" y="517"/>
                        <a:pt x="3101" y="426"/>
                      </a:cubicBezTo>
                      <a:cubicBezTo>
                        <a:pt x="3071" y="365"/>
                        <a:pt x="3010" y="304"/>
                        <a:pt x="2980" y="274"/>
                      </a:cubicBezTo>
                      <a:cubicBezTo>
                        <a:pt x="2797" y="92"/>
                        <a:pt x="2554" y="0"/>
                        <a:pt x="231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7589;p74"/>
                <p:cNvSpPr/>
                <p:nvPr/>
              </p:nvSpPr>
              <p:spPr>
                <a:xfrm>
                  <a:off x="1515050" y="707425"/>
                  <a:ext cx="95400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6" h="2027" extrusionOk="0">
                      <a:moveTo>
                        <a:pt x="2173" y="1"/>
                      </a:moveTo>
                      <a:cubicBezTo>
                        <a:pt x="1698" y="1"/>
                        <a:pt x="1223" y="62"/>
                        <a:pt x="748" y="165"/>
                      </a:cubicBezTo>
                      <a:cubicBezTo>
                        <a:pt x="353" y="257"/>
                        <a:pt x="109" y="591"/>
                        <a:pt x="79" y="986"/>
                      </a:cubicBezTo>
                      <a:cubicBezTo>
                        <a:pt x="0" y="1563"/>
                        <a:pt x="441" y="2026"/>
                        <a:pt x="973" y="2026"/>
                      </a:cubicBezTo>
                      <a:cubicBezTo>
                        <a:pt x="1059" y="2026"/>
                        <a:pt x="1146" y="2014"/>
                        <a:pt x="1234" y="1989"/>
                      </a:cubicBezTo>
                      <a:cubicBezTo>
                        <a:pt x="1587" y="1930"/>
                        <a:pt x="1941" y="1897"/>
                        <a:pt x="2286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2" y="1929"/>
                        <a:pt x="2879" y="1930"/>
                        <a:pt x="2897" y="1930"/>
                      </a:cubicBezTo>
                      <a:cubicBezTo>
                        <a:pt x="3419" y="1930"/>
                        <a:pt x="3816" y="1485"/>
                        <a:pt x="3757" y="956"/>
                      </a:cubicBezTo>
                      <a:cubicBezTo>
                        <a:pt x="3786" y="456"/>
                        <a:pt x="3390" y="42"/>
                        <a:pt x="2897" y="42"/>
                      </a:cubicBezTo>
                      <a:cubicBezTo>
                        <a:pt x="2880" y="42"/>
                        <a:pt x="2862" y="43"/>
                        <a:pt x="2845" y="44"/>
                      </a:cubicBezTo>
                      <a:cubicBezTo>
                        <a:pt x="2621" y="15"/>
                        <a:pt x="2397" y="1"/>
                        <a:pt x="217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" name="Google Shape;7590;p74"/>
                <p:cNvSpPr/>
                <p:nvPr/>
              </p:nvSpPr>
              <p:spPr>
                <a:xfrm>
                  <a:off x="1627950" y="610475"/>
                  <a:ext cx="72225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9" h="4226" extrusionOk="0">
                      <a:moveTo>
                        <a:pt x="1065" y="1"/>
                      </a:moveTo>
                      <a:cubicBezTo>
                        <a:pt x="548" y="1"/>
                        <a:pt x="122" y="426"/>
                        <a:pt x="122" y="943"/>
                      </a:cubicBezTo>
                      <a:cubicBezTo>
                        <a:pt x="1" y="2068"/>
                        <a:pt x="244" y="3223"/>
                        <a:pt x="1186" y="3952"/>
                      </a:cubicBezTo>
                      <a:cubicBezTo>
                        <a:pt x="1369" y="4135"/>
                        <a:pt x="1604" y="4226"/>
                        <a:pt x="1843" y="4226"/>
                      </a:cubicBezTo>
                      <a:cubicBezTo>
                        <a:pt x="2083" y="4226"/>
                        <a:pt x="2326" y="4135"/>
                        <a:pt x="2524" y="3952"/>
                      </a:cubicBezTo>
                      <a:cubicBezTo>
                        <a:pt x="2888" y="3587"/>
                        <a:pt x="2888" y="2980"/>
                        <a:pt x="2524" y="2615"/>
                      </a:cubicBezTo>
                      <a:cubicBezTo>
                        <a:pt x="1946" y="2159"/>
                        <a:pt x="1946" y="1612"/>
                        <a:pt x="2007" y="943"/>
                      </a:cubicBezTo>
                      <a:cubicBezTo>
                        <a:pt x="2007" y="426"/>
                        <a:pt x="1581" y="1"/>
                        <a:pt x="1065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" name="Google Shape;7591;p74"/>
                <p:cNvSpPr/>
                <p:nvPr/>
              </p:nvSpPr>
              <p:spPr>
                <a:xfrm>
                  <a:off x="2041350" y="482825"/>
                  <a:ext cx="41050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480" extrusionOk="0">
                      <a:moveTo>
                        <a:pt x="0" y="0"/>
                      </a:moveTo>
                      <a:cubicBezTo>
                        <a:pt x="176" y="302"/>
                        <a:pt x="499" y="480"/>
                        <a:pt x="846" y="480"/>
                      </a:cubicBezTo>
                      <a:cubicBezTo>
                        <a:pt x="918" y="480"/>
                        <a:pt x="991" y="472"/>
                        <a:pt x="1064" y="456"/>
                      </a:cubicBezTo>
                      <a:cubicBezTo>
                        <a:pt x="1307" y="365"/>
                        <a:pt x="1520" y="213"/>
                        <a:pt x="164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" name="Google Shape;7592;p74"/>
                <p:cNvSpPr/>
                <p:nvPr/>
              </p:nvSpPr>
              <p:spPr>
                <a:xfrm>
                  <a:off x="1702425" y="482825"/>
                  <a:ext cx="47900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6" h="1513" extrusionOk="0">
                      <a:moveTo>
                        <a:pt x="1" y="0"/>
                      </a:moveTo>
                      <a:lnTo>
                        <a:pt x="1" y="578"/>
                      </a:lnTo>
                      <a:cubicBezTo>
                        <a:pt x="1" y="1201"/>
                        <a:pt x="479" y="1513"/>
                        <a:pt x="958" y="1513"/>
                      </a:cubicBezTo>
                      <a:cubicBezTo>
                        <a:pt x="1437" y="1513"/>
                        <a:pt x="1915" y="1201"/>
                        <a:pt x="1915" y="578"/>
                      </a:cubicBezTo>
                      <a:lnTo>
                        <a:pt x="191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7593;p74"/>
                <p:cNvSpPr/>
                <p:nvPr/>
              </p:nvSpPr>
              <p:spPr>
                <a:xfrm>
                  <a:off x="1989975" y="707425"/>
                  <a:ext cx="94675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7" h="2027" extrusionOk="0">
                      <a:moveTo>
                        <a:pt x="2173" y="1"/>
                      </a:moveTo>
                      <a:cubicBezTo>
                        <a:pt x="1698" y="1"/>
                        <a:pt x="1223" y="62"/>
                        <a:pt x="748" y="165"/>
                      </a:cubicBezTo>
                      <a:cubicBezTo>
                        <a:pt x="353" y="257"/>
                        <a:pt x="110" y="591"/>
                        <a:pt x="79" y="986"/>
                      </a:cubicBezTo>
                      <a:cubicBezTo>
                        <a:pt x="1" y="1563"/>
                        <a:pt x="442" y="2026"/>
                        <a:pt x="974" y="2026"/>
                      </a:cubicBezTo>
                      <a:cubicBezTo>
                        <a:pt x="1059" y="2026"/>
                        <a:pt x="1146" y="2014"/>
                        <a:pt x="1234" y="1989"/>
                      </a:cubicBezTo>
                      <a:cubicBezTo>
                        <a:pt x="1588" y="1930"/>
                        <a:pt x="1941" y="1897"/>
                        <a:pt x="2286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2" y="1929"/>
                        <a:pt x="2878" y="1930"/>
                        <a:pt x="2894" y="1930"/>
                      </a:cubicBezTo>
                      <a:cubicBezTo>
                        <a:pt x="3389" y="1930"/>
                        <a:pt x="3787" y="1486"/>
                        <a:pt x="3757" y="986"/>
                      </a:cubicBezTo>
                      <a:cubicBezTo>
                        <a:pt x="3787" y="486"/>
                        <a:pt x="3389" y="42"/>
                        <a:pt x="2894" y="42"/>
                      </a:cubicBezTo>
                      <a:cubicBezTo>
                        <a:pt x="2878" y="42"/>
                        <a:pt x="2862" y="43"/>
                        <a:pt x="2845" y="44"/>
                      </a:cubicBezTo>
                      <a:cubicBezTo>
                        <a:pt x="2621" y="15"/>
                        <a:pt x="2397" y="1"/>
                        <a:pt x="217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7594;p74"/>
                <p:cNvSpPr/>
                <p:nvPr/>
              </p:nvSpPr>
              <p:spPr>
                <a:xfrm>
                  <a:off x="1345275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1" y="0"/>
                      </a:moveTo>
                      <a:cubicBezTo>
                        <a:pt x="456" y="304"/>
                        <a:pt x="943" y="517"/>
                        <a:pt x="1460" y="608"/>
                      </a:cubicBezTo>
                      <a:cubicBezTo>
                        <a:pt x="1538" y="628"/>
                        <a:pt x="1617" y="637"/>
                        <a:pt x="1695" y="637"/>
                      </a:cubicBezTo>
                      <a:cubicBezTo>
                        <a:pt x="2103" y="637"/>
                        <a:pt x="2487" y="383"/>
                        <a:pt x="261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7595;p74"/>
                <p:cNvSpPr/>
                <p:nvPr/>
              </p:nvSpPr>
              <p:spPr>
                <a:xfrm>
                  <a:off x="611975" y="1285050"/>
                  <a:ext cx="80325" cy="5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3" h="2208" extrusionOk="0">
                      <a:moveTo>
                        <a:pt x="1039" y="0"/>
                      </a:moveTo>
                      <a:cubicBezTo>
                        <a:pt x="622" y="0"/>
                        <a:pt x="253" y="282"/>
                        <a:pt x="153" y="708"/>
                      </a:cubicBezTo>
                      <a:cubicBezTo>
                        <a:pt x="1" y="1194"/>
                        <a:pt x="305" y="1711"/>
                        <a:pt x="791" y="1863"/>
                      </a:cubicBezTo>
                      <a:cubicBezTo>
                        <a:pt x="1065" y="1954"/>
                        <a:pt x="1308" y="2076"/>
                        <a:pt x="1581" y="2167"/>
                      </a:cubicBezTo>
                      <a:cubicBezTo>
                        <a:pt x="1683" y="2195"/>
                        <a:pt x="1779" y="2208"/>
                        <a:pt x="1870" y="2208"/>
                      </a:cubicBezTo>
                      <a:cubicBezTo>
                        <a:pt x="2871" y="2208"/>
                        <a:pt x="3212" y="650"/>
                        <a:pt x="2098" y="343"/>
                      </a:cubicBezTo>
                      <a:cubicBezTo>
                        <a:pt x="1824" y="252"/>
                        <a:pt x="1581" y="131"/>
                        <a:pt x="1308" y="39"/>
                      </a:cubicBezTo>
                      <a:cubicBezTo>
                        <a:pt x="1217" y="13"/>
                        <a:pt x="1127" y="0"/>
                        <a:pt x="103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7596;p74"/>
                <p:cNvSpPr/>
                <p:nvPr/>
              </p:nvSpPr>
              <p:spPr>
                <a:xfrm>
                  <a:off x="518025" y="841425"/>
                  <a:ext cx="70625" cy="9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5" h="3899" extrusionOk="0">
                      <a:moveTo>
                        <a:pt x="1659" y="0"/>
                      </a:moveTo>
                      <a:cubicBezTo>
                        <a:pt x="1283" y="0"/>
                        <a:pt x="912" y="203"/>
                        <a:pt x="780" y="672"/>
                      </a:cubicBezTo>
                      <a:cubicBezTo>
                        <a:pt x="598" y="1371"/>
                        <a:pt x="415" y="2040"/>
                        <a:pt x="202" y="2739"/>
                      </a:cubicBezTo>
                      <a:cubicBezTo>
                        <a:pt x="1" y="3434"/>
                        <a:pt x="583" y="3899"/>
                        <a:pt x="1150" y="3899"/>
                      </a:cubicBezTo>
                      <a:cubicBezTo>
                        <a:pt x="1525" y="3899"/>
                        <a:pt x="1893" y="3696"/>
                        <a:pt x="2026" y="3225"/>
                      </a:cubicBezTo>
                      <a:cubicBezTo>
                        <a:pt x="2239" y="2556"/>
                        <a:pt x="2421" y="1857"/>
                        <a:pt x="2604" y="1188"/>
                      </a:cubicBezTo>
                      <a:cubicBezTo>
                        <a:pt x="2824" y="472"/>
                        <a:pt x="2234" y="0"/>
                        <a:pt x="165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7597;p74"/>
                <p:cNvSpPr/>
                <p:nvPr/>
              </p:nvSpPr>
              <p:spPr>
                <a:xfrm>
                  <a:off x="678100" y="1085425"/>
                  <a:ext cx="72200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4226" extrusionOk="0">
                      <a:moveTo>
                        <a:pt x="1064" y="0"/>
                      </a:moveTo>
                      <a:cubicBezTo>
                        <a:pt x="547" y="0"/>
                        <a:pt x="122" y="426"/>
                        <a:pt x="122" y="942"/>
                      </a:cubicBezTo>
                      <a:cubicBezTo>
                        <a:pt x="0" y="2067"/>
                        <a:pt x="274" y="3222"/>
                        <a:pt x="1186" y="3951"/>
                      </a:cubicBezTo>
                      <a:cubicBezTo>
                        <a:pt x="1368" y="4134"/>
                        <a:pt x="1603" y="4225"/>
                        <a:pt x="1843" y="4225"/>
                      </a:cubicBezTo>
                      <a:cubicBezTo>
                        <a:pt x="2082" y="4225"/>
                        <a:pt x="2325" y="4134"/>
                        <a:pt x="2523" y="3951"/>
                      </a:cubicBezTo>
                      <a:cubicBezTo>
                        <a:pt x="2888" y="3587"/>
                        <a:pt x="2888" y="2979"/>
                        <a:pt x="2523" y="2614"/>
                      </a:cubicBezTo>
                      <a:cubicBezTo>
                        <a:pt x="1945" y="2158"/>
                        <a:pt x="1945" y="1611"/>
                        <a:pt x="2006" y="942"/>
                      </a:cubicBezTo>
                      <a:cubicBezTo>
                        <a:pt x="2006" y="426"/>
                        <a:pt x="1581" y="0"/>
                        <a:pt x="1064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7598;p74"/>
                <p:cNvSpPr/>
                <p:nvPr/>
              </p:nvSpPr>
              <p:spPr>
                <a:xfrm>
                  <a:off x="678100" y="610475"/>
                  <a:ext cx="72200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4226" extrusionOk="0">
                      <a:moveTo>
                        <a:pt x="1064" y="1"/>
                      </a:moveTo>
                      <a:cubicBezTo>
                        <a:pt x="547" y="1"/>
                        <a:pt x="122" y="426"/>
                        <a:pt x="122" y="943"/>
                      </a:cubicBezTo>
                      <a:cubicBezTo>
                        <a:pt x="0" y="2068"/>
                        <a:pt x="243" y="3223"/>
                        <a:pt x="1186" y="3952"/>
                      </a:cubicBezTo>
                      <a:cubicBezTo>
                        <a:pt x="1368" y="4135"/>
                        <a:pt x="1603" y="4226"/>
                        <a:pt x="1843" y="4226"/>
                      </a:cubicBezTo>
                      <a:cubicBezTo>
                        <a:pt x="2082" y="4226"/>
                        <a:pt x="2325" y="4135"/>
                        <a:pt x="2523" y="3952"/>
                      </a:cubicBezTo>
                      <a:cubicBezTo>
                        <a:pt x="2888" y="3587"/>
                        <a:pt x="2888" y="2980"/>
                        <a:pt x="2523" y="2615"/>
                      </a:cubicBezTo>
                      <a:cubicBezTo>
                        <a:pt x="1945" y="2159"/>
                        <a:pt x="1945" y="1612"/>
                        <a:pt x="2006" y="943"/>
                      </a:cubicBezTo>
                      <a:cubicBezTo>
                        <a:pt x="2006" y="426"/>
                        <a:pt x="1581" y="1"/>
                        <a:pt x="1064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7599;p74"/>
                <p:cNvSpPr/>
                <p:nvPr/>
              </p:nvSpPr>
              <p:spPr>
                <a:xfrm>
                  <a:off x="450875" y="1001100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3" y="698"/>
                      </a:cubicBezTo>
                      <a:cubicBezTo>
                        <a:pt x="1" y="1215"/>
                        <a:pt x="305" y="1732"/>
                        <a:pt x="791" y="1853"/>
                      </a:cubicBezTo>
                      <a:cubicBezTo>
                        <a:pt x="1399" y="2096"/>
                        <a:pt x="2068" y="2188"/>
                        <a:pt x="2706" y="2188"/>
                      </a:cubicBezTo>
                      <a:cubicBezTo>
                        <a:pt x="3983" y="2188"/>
                        <a:pt x="3983" y="303"/>
                        <a:pt x="2706" y="303"/>
                      </a:cubicBezTo>
                      <a:cubicBezTo>
                        <a:pt x="2220" y="303"/>
                        <a:pt x="1764" y="212"/>
                        <a:pt x="1308" y="30"/>
                      </a:cubicBezTo>
                      <a:cubicBezTo>
                        <a:pt x="1226" y="10"/>
                        <a:pt x="1144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7600;p74"/>
                <p:cNvSpPr/>
                <p:nvPr/>
              </p:nvSpPr>
              <p:spPr>
                <a:xfrm>
                  <a:off x="616550" y="482825"/>
                  <a:ext cx="41050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480" extrusionOk="0">
                      <a:moveTo>
                        <a:pt x="0" y="0"/>
                      </a:moveTo>
                      <a:cubicBezTo>
                        <a:pt x="176" y="302"/>
                        <a:pt x="499" y="480"/>
                        <a:pt x="846" y="480"/>
                      </a:cubicBezTo>
                      <a:cubicBezTo>
                        <a:pt x="918" y="480"/>
                        <a:pt x="991" y="472"/>
                        <a:pt x="1064" y="456"/>
                      </a:cubicBezTo>
                      <a:cubicBezTo>
                        <a:pt x="1307" y="365"/>
                        <a:pt x="1520" y="213"/>
                        <a:pt x="164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7601;p74"/>
                <p:cNvSpPr/>
                <p:nvPr/>
              </p:nvSpPr>
              <p:spPr>
                <a:xfrm>
                  <a:off x="282950" y="1190275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0" y="1"/>
                      </a:moveTo>
                      <a:cubicBezTo>
                        <a:pt x="2128" y="1"/>
                        <a:pt x="1946" y="61"/>
                        <a:pt x="1763" y="153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51" y="335"/>
                        <a:pt x="1490" y="396"/>
                        <a:pt x="1429" y="457"/>
                      </a:cubicBezTo>
                      <a:cubicBezTo>
                        <a:pt x="1399" y="487"/>
                        <a:pt x="1368" y="487"/>
                        <a:pt x="1338" y="517"/>
                      </a:cubicBezTo>
                      <a:cubicBezTo>
                        <a:pt x="1277" y="548"/>
                        <a:pt x="1186" y="609"/>
                        <a:pt x="1095" y="639"/>
                      </a:cubicBezTo>
                      <a:cubicBezTo>
                        <a:pt x="1034" y="669"/>
                        <a:pt x="973" y="700"/>
                        <a:pt x="882" y="700"/>
                      </a:cubicBezTo>
                      <a:cubicBezTo>
                        <a:pt x="304" y="852"/>
                        <a:pt x="0" y="1520"/>
                        <a:pt x="304" y="2068"/>
                      </a:cubicBezTo>
                      <a:lnTo>
                        <a:pt x="274" y="2037"/>
                      </a:lnTo>
                      <a:lnTo>
                        <a:pt x="274" y="2037"/>
                      </a:lnTo>
                      <a:cubicBezTo>
                        <a:pt x="335" y="2159"/>
                        <a:pt x="426" y="2250"/>
                        <a:pt x="517" y="2341"/>
                      </a:cubicBezTo>
                      <a:cubicBezTo>
                        <a:pt x="547" y="2371"/>
                        <a:pt x="608" y="2402"/>
                        <a:pt x="669" y="2432"/>
                      </a:cubicBezTo>
                      <a:cubicBezTo>
                        <a:pt x="821" y="2523"/>
                        <a:pt x="1003" y="2554"/>
                        <a:pt x="1186" y="2554"/>
                      </a:cubicBezTo>
                      <a:cubicBezTo>
                        <a:pt x="1247" y="2554"/>
                        <a:pt x="1307" y="2554"/>
                        <a:pt x="1399" y="2523"/>
                      </a:cubicBezTo>
                      <a:cubicBezTo>
                        <a:pt x="1976" y="2371"/>
                        <a:pt x="2554" y="2068"/>
                        <a:pt x="2979" y="1612"/>
                      </a:cubicBezTo>
                      <a:cubicBezTo>
                        <a:pt x="3192" y="1399"/>
                        <a:pt x="3283" y="1064"/>
                        <a:pt x="3222" y="761"/>
                      </a:cubicBezTo>
                      <a:cubicBezTo>
                        <a:pt x="3222" y="639"/>
                        <a:pt x="3162" y="517"/>
                        <a:pt x="3101" y="426"/>
                      </a:cubicBezTo>
                      <a:cubicBezTo>
                        <a:pt x="3070" y="365"/>
                        <a:pt x="3010" y="305"/>
                        <a:pt x="2979" y="274"/>
                      </a:cubicBezTo>
                      <a:cubicBezTo>
                        <a:pt x="2797" y="92"/>
                        <a:pt x="2554" y="1"/>
                        <a:pt x="231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7602;p74"/>
                <p:cNvSpPr/>
                <p:nvPr/>
              </p:nvSpPr>
              <p:spPr>
                <a:xfrm>
                  <a:off x="278375" y="911775"/>
                  <a:ext cx="47150" cy="8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3352" extrusionOk="0">
                      <a:moveTo>
                        <a:pt x="943" y="1"/>
                      </a:moveTo>
                      <a:cubicBezTo>
                        <a:pt x="472" y="1"/>
                        <a:pt x="1" y="320"/>
                        <a:pt x="1" y="958"/>
                      </a:cubicBezTo>
                      <a:lnTo>
                        <a:pt x="1" y="2417"/>
                      </a:lnTo>
                      <a:cubicBezTo>
                        <a:pt x="1" y="3040"/>
                        <a:pt x="472" y="3352"/>
                        <a:pt x="943" y="3352"/>
                      </a:cubicBezTo>
                      <a:cubicBezTo>
                        <a:pt x="1414" y="3352"/>
                        <a:pt x="1886" y="3040"/>
                        <a:pt x="1886" y="2417"/>
                      </a:cubicBezTo>
                      <a:lnTo>
                        <a:pt x="1886" y="958"/>
                      </a:lnTo>
                      <a:cubicBezTo>
                        <a:pt x="1886" y="320"/>
                        <a:pt x="1414" y="1"/>
                        <a:pt x="94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7603;p74"/>
                <p:cNvSpPr/>
                <p:nvPr/>
              </p:nvSpPr>
              <p:spPr>
                <a:xfrm>
                  <a:off x="431100" y="1168125"/>
                  <a:ext cx="105675" cy="11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20" extrusionOk="0">
                      <a:moveTo>
                        <a:pt x="3200" y="1"/>
                      </a:moveTo>
                      <a:cubicBezTo>
                        <a:pt x="2969" y="1"/>
                        <a:pt x="2744" y="98"/>
                        <a:pt x="2585" y="279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0" y="4247"/>
                        <a:pt x="593" y="4719"/>
                        <a:pt x="1165" y="4719"/>
                      </a:cubicBezTo>
                      <a:cubicBezTo>
                        <a:pt x="1540" y="4719"/>
                        <a:pt x="1906" y="4517"/>
                        <a:pt x="2038" y="4048"/>
                      </a:cubicBezTo>
                      <a:cubicBezTo>
                        <a:pt x="2099" y="3805"/>
                        <a:pt x="2220" y="3561"/>
                        <a:pt x="2372" y="3349"/>
                      </a:cubicBezTo>
                      <a:cubicBezTo>
                        <a:pt x="2798" y="2710"/>
                        <a:pt x="3467" y="2224"/>
                        <a:pt x="3953" y="1616"/>
                      </a:cubicBezTo>
                      <a:cubicBezTo>
                        <a:pt x="4105" y="1434"/>
                        <a:pt x="4196" y="1191"/>
                        <a:pt x="4227" y="947"/>
                      </a:cubicBezTo>
                      <a:cubicBezTo>
                        <a:pt x="4227" y="765"/>
                        <a:pt x="4166" y="583"/>
                        <a:pt x="4075" y="431"/>
                      </a:cubicBezTo>
                      <a:cubicBezTo>
                        <a:pt x="4014" y="400"/>
                        <a:pt x="3983" y="339"/>
                        <a:pt x="3923" y="279"/>
                      </a:cubicBezTo>
                      <a:cubicBezTo>
                        <a:pt x="3892" y="248"/>
                        <a:pt x="3831" y="218"/>
                        <a:pt x="3801" y="188"/>
                      </a:cubicBezTo>
                      <a:cubicBezTo>
                        <a:pt x="3679" y="96"/>
                        <a:pt x="3558" y="66"/>
                        <a:pt x="3436" y="36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7604;p74"/>
                <p:cNvSpPr/>
                <p:nvPr/>
              </p:nvSpPr>
              <p:spPr>
                <a:xfrm>
                  <a:off x="277625" y="482825"/>
                  <a:ext cx="47900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6" h="1513" extrusionOk="0">
                      <a:moveTo>
                        <a:pt x="1" y="0"/>
                      </a:moveTo>
                      <a:lnTo>
                        <a:pt x="31" y="578"/>
                      </a:lnTo>
                      <a:cubicBezTo>
                        <a:pt x="16" y="1201"/>
                        <a:pt x="487" y="1513"/>
                        <a:pt x="962" y="1513"/>
                      </a:cubicBezTo>
                      <a:cubicBezTo>
                        <a:pt x="1437" y="1513"/>
                        <a:pt x="1916" y="1201"/>
                        <a:pt x="1916" y="578"/>
                      </a:cubicBezTo>
                      <a:lnTo>
                        <a:pt x="1916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7605;p74"/>
                <p:cNvSpPr/>
                <p:nvPr/>
              </p:nvSpPr>
              <p:spPr>
                <a:xfrm>
                  <a:off x="326275" y="1273375"/>
                  <a:ext cx="116275" cy="5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1" h="2331" extrusionOk="0">
                      <a:moveTo>
                        <a:pt x="1229" y="0"/>
                      </a:moveTo>
                      <a:cubicBezTo>
                        <a:pt x="447" y="0"/>
                        <a:pt x="1" y="563"/>
                        <a:pt x="456" y="1266"/>
                      </a:cubicBezTo>
                      <a:cubicBezTo>
                        <a:pt x="1125" y="2300"/>
                        <a:pt x="2280" y="2330"/>
                        <a:pt x="3404" y="2330"/>
                      </a:cubicBezTo>
                      <a:cubicBezTo>
                        <a:pt x="4650" y="2330"/>
                        <a:pt x="4650" y="415"/>
                        <a:pt x="3404" y="415"/>
                      </a:cubicBezTo>
                      <a:cubicBezTo>
                        <a:pt x="3202" y="415"/>
                        <a:pt x="2972" y="496"/>
                        <a:pt x="2769" y="496"/>
                      </a:cubicBezTo>
                      <a:cubicBezTo>
                        <a:pt x="2668" y="496"/>
                        <a:pt x="2573" y="476"/>
                        <a:pt x="2492" y="415"/>
                      </a:cubicBezTo>
                      <a:cubicBezTo>
                        <a:pt x="2036" y="124"/>
                        <a:pt x="1595" y="0"/>
                        <a:pt x="122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7606;p74"/>
                <p:cNvSpPr/>
                <p:nvPr/>
              </p:nvSpPr>
              <p:spPr>
                <a:xfrm>
                  <a:off x="282950" y="715350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0" y="0"/>
                      </a:moveTo>
                      <a:cubicBezTo>
                        <a:pt x="2128" y="0"/>
                        <a:pt x="1946" y="61"/>
                        <a:pt x="1763" y="152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81" y="335"/>
                        <a:pt x="1490" y="396"/>
                        <a:pt x="1429" y="456"/>
                      </a:cubicBezTo>
                      <a:cubicBezTo>
                        <a:pt x="1399" y="456"/>
                        <a:pt x="1368" y="487"/>
                        <a:pt x="1338" y="517"/>
                      </a:cubicBezTo>
                      <a:cubicBezTo>
                        <a:pt x="1277" y="547"/>
                        <a:pt x="1186" y="608"/>
                        <a:pt x="1125" y="639"/>
                      </a:cubicBezTo>
                      <a:cubicBezTo>
                        <a:pt x="1034" y="669"/>
                        <a:pt x="973" y="669"/>
                        <a:pt x="882" y="699"/>
                      </a:cubicBezTo>
                      <a:cubicBezTo>
                        <a:pt x="304" y="851"/>
                        <a:pt x="0" y="1520"/>
                        <a:pt x="304" y="2037"/>
                      </a:cubicBezTo>
                      <a:cubicBezTo>
                        <a:pt x="335" y="2158"/>
                        <a:pt x="426" y="2250"/>
                        <a:pt x="517" y="2341"/>
                      </a:cubicBezTo>
                      <a:cubicBezTo>
                        <a:pt x="578" y="2371"/>
                        <a:pt x="608" y="2402"/>
                        <a:pt x="669" y="2432"/>
                      </a:cubicBezTo>
                      <a:cubicBezTo>
                        <a:pt x="821" y="2523"/>
                        <a:pt x="1003" y="2554"/>
                        <a:pt x="1186" y="2554"/>
                      </a:cubicBezTo>
                      <a:cubicBezTo>
                        <a:pt x="1277" y="2554"/>
                        <a:pt x="1338" y="2523"/>
                        <a:pt x="1399" y="2523"/>
                      </a:cubicBezTo>
                      <a:cubicBezTo>
                        <a:pt x="2006" y="2371"/>
                        <a:pt x="2554" y="2067"/>
                        <a:pt x="2979" y="1611"/>
                      </a:cubicBezTo>
                      <a:cubicBezTo>
                        <a:pt x="3192" y="1399"/>
                        <a:pt x="3283" y="1064"/>
                        <a:pt x="3222" y="760"/>
                      </a:cubicBezTo>
                      <a:cubicBezTo>
                        <a:pt x="3222" y="639"/>
                        <a:pt x="3162" y="517"/>
                        <a:pt x="3101" y="426"/>
                      </a:cubicBezTo>
                      <a:cubicBezTo>
                        <a:pt x="3070" y="365"/>
                        <a:pt x="3010" y="304"/>
                        <a:pt x="2979" y="274"/>
                      </a:cubicBezTo>
                      <a:cubicBezTo>
                        <a:pt x="2797" y="92"/>
                        <a:pt x="2554" y="0"/>
                        <a:pt x="2310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7607;p74"/>
                <p:cNvSpPr/>
                <p:nvPr/>
              </p:nvSpPr>
              <p:spPr>
                <a:xfrm>
                  <a:off x="327775" y="1066950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1"/>
                      </a:moveTo>
                      <a:cubicBezTo>
                        <a:pt x="620" y="1"/>
                        <a:pt x="248" y="277"/>
                        <a:pt x="122" y="678"/>
                      </a:cubicBezTo>
                      <a:cubicBezTo>
                        <a:pt x="1" y="1195"/>
                        <a:pt x="305" y="1712"/>
                        <a:pt x="791" y="1864"/>
                      </a:cubicBezTo>
                      <a:cubicBezTo>
                        <a:pt x="1612" y="2198"/>
                        <a:pt x="2493" y="2411"/>
                        <a:pt x="3405" y="2472"/>
                      </a:cubicBezTo>
                      <a:cubicBezTo>
                        <a:pt x="3415" y="2472"/>
                        <a:pt x="3424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6" y="526"/>
                        <a:pt x="1976" y="313"/>
                        <a:pt x="1308" y="40"/>
                      </a:cubicBezTo>
                      <a:cubicBezTo>
                        <a:pt x="1217" y="13"/>
                        <a:pt x="1126" y="1"/>
                        <a:pt x="103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7608;p74"/>
                <p:cNvSpPr/>
                <p:nvPr/>
              </p:nvSpPr>
              <p:spPr>
                <a:xfrm>
                  <a:off x="1570975" y="810250"/>
                  <a:ext cx="40300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" h="308" extrusionOk="0">
                      <a:moveTo>
                        <a:pt x="688" y="0"/>
                      </a:moveTo>
                      <a:cubicBezTo>
                        <a:pt x="433" y="0"/>
                        <a:pt x="182" y="103"/>
                        <a:pt x="0" y="308"/>
                      </a:cubicBezTo>
                      <a:cubicBezTo>
                        <a:pt x="547" y="277"/>
                        <a:pt x="1064" y="277"/>
                        <a:pt x="1611" y="277"/>
                      </a:cubicBezTo>
                      <a:cubicBezTo>
                        <a:pt x="1398" y="186"/>
                        <a:pt x="1155" y="95"/>
                        <a:pt x="942" y="34"/>
                      </a:cubicBezTo>
                      <a:cubicBezTo>
                        <a:pt x="859" y="11"/>
                        <a:pt x="773" y="0"/>
                        <a:pt x="68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7609;p74"/>
                <p:cNvSpPr/>
                <p:nvPr/>
              </p:nvSpPr>
              <p:spPr>
                <a:xfrm>
                  <a:off x="1155300" y="1085425"/>
                  <a:ext cx="31950" cy="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1460" extrusionOk="0">
                      <a:moveTo>
                        <a:pt x="973" y="0"/>
                      </a:moveTo>
                      <a:cubicBezTo>
                        <a:pt x="457" y="0"/>
                        <a:pt x="31" y="426"/>
                        <a:pt x="31" y="942"/>
                      </a:cubicBezTo>
                      <a:cubicBezTo>
                        <a:pt x="1" y="1125"/>
                        <a:pt x="1" y="1277"/>
                        <a:pt x="31" y="1459"/>
                      </a:cubicBezTo>
                      <a:cubicBezTo>
                        <a:pt x="213" y="1307"/>
                        <a:pt x="852" y="547"/>
                        <a:pt x="1277" y="61"/>
                      </a:cubicBezTo>
                      <a:cubicBezTo>
                        <a:pt x="1186" y="30"/>
                        <a:pt x="1095" y="0"/>
                        <a:pt x="97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7610;p74"/>
                <p:cNvSpPr/>
                <p:nvPr/>
              </p:nvSpPr>
              <p:spPr>
                <a:xfrm>
                  <a:off x="1228250" y="911775"/>
                  <a:ext cx="47150" cy="8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3360" extrusionOk="0">
                      <a:moveTo>
                        <a:pt x="943" y="1"/>
                      </a:moveTo>
                      <a:cubicBezTo>
                        <a:pt x="472" y="1"/>
                        <a:pt x="1" y="320"/>
                        <a:pt x="1" y="958"/>
                      </a:cubicBezTo>
                      <a:lnTo>
                        <a:pt x="1" y="2417"/>
                      </a:lnTo>
                      <a:cubicBezTo>
                        <a:pt x="1" y="2934"/>
                        <a:pt x="426" y="3359"/>
                        <a:pt x="943" y="3359"/>
                      </a:cubicBezTo>
                      <a:cubicBezTo>
                        <a:pt x="1064" y="3359"/>
                        <a:pt x="1186" y="3329"/>
                        <a:pt x="1308" y="3268"/>
                      </a:cubicBezTo>
                      <a:cubicBezTo>
                        <a:pt x="1490" y="3055"/>
                        <a:pt x="1703" y="2812"/>
                        <a:pt x="1855" y="2539"/>
                      </a:cubicBezTo>
                      <a:cubicBezTo>
                        <a:pt x="1885" y="2508"/>
                        <a:pt x="1885" y="2447"/>
                        <a:pt x="1885" y="2417"/>
                      </a:cubicBezTo>
                      <a:lnTo>
                        <a:pt x="1885" y="958"/>
                      </a:lnTo>
                      <a:cubicBezTo>
                        <a:pt x="1885" y="320"/>
                        <a:pt x="1414" y="1"/>
                        <a:pt x="94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7611;p74"/>
                <p:cNvSpPr/>
                <p:nvPr/>
              </p:nvSpPr>
              <p:spPr>
                <a:xfrm>
                  <a:off x="2039050" y="810125"/>
                  <a:ext cx="62350" cy="2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4" h="1073" extrusionOk="0">
                      <a:moveTo>
                        <a:pt x="948" y="0"/>
                      </a:moveTo>
                      <a:cubicBezTo>
                        <a:pt x="531" y="0"/>
                        <a:pt x="162" y="282"/>
                        <a:pt x="62" y="708"/>
                      </a:cubicBezTo>
                      <a:cubicBezTo>
                        <a:pt x="1" y="830"/>
                        <a:pt x="1" y="951"/>
                        <a:pt x="31" y="1073"/>
                      </a:cubicBezTo>
                      <a:cubicBezTo>
                        <a:pt x="852" y="1012"/>
                        <a:pt x="1673" y="890"/>
                        <a:pt x="2493" y="708"/>
                      </a:cubicBezTo>
                      <a:cubicBezTo>
                        <a:pt x="2372" y="526"/>
                        <a:pt x="2189" y="404"/>
                        <a:pt x="2007" y="343"/>
                      </a:cubicBezTo>
                      <a:cubicBezTo>
                        <a:pt x="1733" y="252"/>
                        <a:pt x="1490" y="130"/>
                        <a:pt x="1217" y="39"/>
                      </a:cubicBezTo>
                      <a:cubicBezTo>
                        <a:pt x="1126" y="13"/>
                        <a:pt x="1036" y="0"/>
                        <a:pt x="94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7612;p74"/>
                <p:cNvSpPr/>
                <p:nvPr/>
              </p:nvSpPr>
              <p:spPr>
                <a:xfrm>
                  <a:off x="1749450" y="801075"/>
                  <a:ext cx="113350" cy="3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4" h="1466" extrusionOk="0">
                      <a:moveTo>
                        <a:pt x="1041" y="0"/>
                      </a:moveTo>
                      <a:cubicBezTo>
                        <a:pt x="289" y="0"/>
                        <a:pt x="1" y="371"/>
                        <a:pt x="460" y="1070"/>
                      </a:cubicBezTo>
                      <a:cubicBezTo>
                        <a:pt x="1767" y="1222"/>
                        <a:pt x="3074" y="1374"/>
                        <a:pt x="4381" y="1465"/>
                      </a:cubicBezTo>
                      <a:cubicBezTo>
                        <a:pt x="4533" y="888"/>
                        <a:pt x="4077" y="310"/>
                        <a:pt x="3469" y="310"/>
                      </a:cubicBezTo>
                      <a:cubicBezTo>
                        <a:pt x="3317" y="340"/>
                        <a:pt x="3165" y="356"/>
                        <a:pt x="3013" y="356"/>
                      </a:cubicBezTo>
                      <a:cubicBezTo>
                        <a:pt x="2861" y="356"/>
                        <a:pt x="2709" y="340"/>
                        <a:pt x="2557" y="310"/>
                      </a:cubicBezTo>
                      <a:cubicBezTo>
                        <a:pt x="1952" y="101"/>
                        <a:pt x="1433" y="0"/>
                        <a:pt x="104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7613;p74"/>
                <p:cNvSpPr/>
                <p:nvPr/>
              </p:nvSpPr>
              <p:spPr>
                <a:xfrm>
                  <a:off x="701650" y="1347725"/>
                  <a:ext cx="39525" cy="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" h="512" extrusionOk="0">
                      <a:moveTo>
                        <a:pt x="871" y="0"/>
                      </a:moveTo>
                      <a:cubicBezTo>
                        <a:pt x="540" y="0"/>
                        <a:pt x="216" y="163"/>
                        <a:pt x="31" y="450"/>
                      </a:cubicBezTo>
                      <a:lnTo>
                        <a:pt x="0" y="511"/>
                      </a:lnTo>
                      <a:cubicBezTo>
                        <a:pt x="517" y="481"/>
                        <a:pt x="1064" y="420"/>
                        <a:pt x="1581" y="329"/>
                      </a:cubicBezTo>
                      <a:cubicBezTo>
                        <a:pt x="1490" y="238"/>
                        <a:pt x="1429" y="177"/>
                        <a:pt x="1338" y="116"/>
                      </a:cubicBezTo>
                      <a:cubicBezTo>
                        <a:pt x="1190" y="37"/>
                        <a:pt x="1030" y="0"/>
                        <a:pt x="87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7614;p74"/>
                <p:cNvSpPr/>
                <p:nvPr/>
              </p:nvSpPr>
              <p:spPr>
                <a:xfrm>
                  <a:off x="264700" y="1149250"/>
                  <a:ext cx="10675" cy="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1460" extrusionOk="0">
                      <a:moveTo>
                        <a:pt x="1" y="0"/>
                      </a:moveTo>
                      <a:lnTo>
                        <a:pt x="1" y="1459"/>
                      </a:lnTo>
                      <a:cubicBezTo>
                        <a:pt x="1" y="1429"/>
                        <a:pt x="31" y="1429"/>
                        <a:pt x="62" y="1398"/>
                      </a:cubicBezTo>
                      <a:cubicBezTo>
                        <a:pt x="426" y="1034"/>
                        <a:pt x="426" y="426"/>
                        <a:pt x="62" y="61"/>
                      </a:cubicBezTo>
                      <a:cubicBezTo>
                        <a:pt x="31" y="61"/>
                        <a:pt x="31" y="31"/>
                        <a:pt x="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7615;p74"/>
                <p:cNvSpPr/>
                <p:nvPr/>
              </p:nvSpPr>
              <p:spPr>
                <a:xfrm>
                  <a:off x="264700" y="674325"/>
                  <a:ext cx="10675" cy="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1460" extrusionOk="0">
                      <a:moveTo>
                        <a:pt x="1" y="0"/>
                      </a:moveTo>
                      <a:lnTo>
                        <a:pt x="1" y="1459"/>
                      </a:lnTo>
                      <a:cubicBezTo>
                        <a:pt x="1" y="1429"/>
                        <a:pt x="31" y="1429"/>
                        <a:pt x="62" y="1398"/>
                      </a:cubicBezTo>
                      <a:cubicBezTo>
                        <a:pt x="426" y="1033"/>
                        <a:pt x="426" y="426"/>
                        <a:pt x="62" y="61"/>
                      </a:cubicBezTo>
                      <a:cubicBezTo>
                        <a:pt x="31" y="61"/>
                        <a:pt x="31" y="30"/>
                        <a:pt x="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7616;p74"/>
                <p:cNvSpPr/>
                <p:nvPr/>
              </p:nvSpPr>
              <p:spPr>
                <a:xfrm>
                  <a:off x="530675" y="1316350"/>
                  <a:ext cx="57975" cy="4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9" h="1831" extrusionOk="0">
                      <a:moveTo>
                        <a:pt x="1153" y="0"/>
                      </a:moveTo>
                      <a:cubicBezTo>
                        <a:pt x="777" y="0"/>
                        <a:pt x="406" y="203"/>
                        <a:pt x="274" y="672"/>
                      </a:cubicBezTo>
                      <a:cubicBezTo>
                        <a:pt x="183" y="1006"/>
                        <a:pt x="92" y="1341"/>
                        <a:pt x="0" y="1675"/>
                      </a:cubicBezTo>
                      <a:cubicBezTo>
                        <a:pt x="0" y="1675"/>
                        <a:pt x="1632" y="1830"/>
                        <a:pt x="1883" y="1830"/>
                      </a:cubicBezTo>
                      <a:cubicBezTo>
                        <a:pt x="1904" y="1830"/>
                        <a:pt x="1915" y="1829"/>
                        <a:pt x="1915" y="1827"/>
                      </a:cubicBezTo>
                      <a:cubicBezTo>
                        <a:pt x="1976" y="1614"/>
                        <a:pt x="2037" y="1401"/>
                        <a:pt x="2098" y="1189"/>
                      </a:cubicBezTo>
                      <a:cubicBezTo>
                        <a:pt x="2318" y="472"/>
                        <a:pt x="1728" y="0"/>
                        <a:pt x="115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7617;p74"/>
                <p:cNvSpPr/>
                <p:nvPr/>
              </p:nvSpPr>
              <p:spPr>
                <a:xfrm>
                  <a:off x="800925" y="1270450"/>
                  <a:ext cx="108925" cy="5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7" h="2387" extrusionOk="0">
                      <a:moveTo>
                        <a:pt x="1328" y="0"/>
                      </a:moveTo>
                      <a:cubicBezTo>
                        <a:pt x="660" y="0"/>
                        <a:pt x="0" y="692"/>
                        <a:pt x="467" y="1414"/>
                      </a:cubicBezTo>
                      <a:cubicBezTo>
                        <a:pt x="802" y="1930"/>
                        <a:pt x="1379" y="2295"/>
                        <a:pt x="2017" y="2386"/>
                      </a:cubicBezTo>
                      <a:cubicBezTo>
                        <a:pt x="2808" y="2113"/>
                        <a:pt x="3598" y="1809"/>
                        <a:pt x="4327" y="1475"/>
                      </a:cubicBezTo>
                      <a:cubicBezTo>
                        <a:pt x="4357" y="975"/>
                        <a:pt x="3961" y="561"/>
                        <a:pt x="3468" y="561"/>
                      </a:cubicBezTo>
                      <a:cubicBezTo>
                        <a:pt x="3450" y="561"/>
                        <a:pt x="3433" y="562"/>
                        <a:pt x="3416" y="563"/>
                      </a:cubicBezTo>
                      <a:lnTo>
                        <a:pt x="2473" y="563"/>
                      </a:lnTo>
                      <a:cubicBezTo>
                        <a:pt x="2382" y="532"/>
                        <a:pt x="2291" y="532"/>
                        <a:pt x="2200" y="502"/>
                      </a:cubicBezTo>
                      <a:cubicBezTo>
                        <a:pt x="2114" y="480"/>
                        <a:pt x="2073" y="459"/>
                        <a:pt x="2079" y="459"/>
                      </a:cubicBezTo>
                      <a:cubicBezTo>
                        <a:pt x="2081" y="459"/>
                        <a:pt x="2091" y="463"/>
                        <a:pt x="2109" y="471"/>
                      </a:cubicBezTo>
                      <a:cubicBezTo>
                        <a:pt x="2177" y="471"/>
                        <a:pt x="2109" y="420"/>
                        <a:pt x="2096" y="420"/>
                      </a:cubicBezTo>
                      <a:cubicBezTo>
                        <a:pt x="2095" y="420"/>
                        <a:pt x="2095" y="420"/>
                        <a:pt x="2095" y="420"/>
                      </a:cubicBezTo>
                      <a:lnTo>
                        <a:pt x="2095" y="420"/>
                      </a:lnTo>
                      <a:cubicBezTo>
                        <a:pt x="1894" y="124"/>
                        <a:pt x="1610" y="0"/>
                        <a:pt x="132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7618;p74"/>
                <p:cNvSpPr/>
                <p:nvPr/>
              </p:nvSpPr>
              <p:spPr>
                <a:xfrm>
                  <a:off x="264700" y="879475"/>
                  <a:ext cx="9150" cy="3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1430" extrusionOk="0">
                      <a:moveTo>
                        <a:pt x="1" y="1"/>
                      </a:moveTo>
                      <a:lnTo>
                        <a:pt x="1" y="1429"/>
                      </a:lnTo>
                      <a:cubicBezTo>
                        <a:pt x="62" y="1338"/>
                        <a:pt x="92" y="1247"/>
                        <a:pt x="153" y="1156"/>
                      </a:cubicBezTo>
                      <a:cubicBezTo>
                        <a:pt x="366" y="761"/>
                        <a:pt x="305" y="305"/>
                        <a:pt x="1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7619;p74"/>
                <p:cNvSpPr/>
                <p:nvPr/>
              </p:nvSpPr>
              <p:spPr>
                <a:xfrm>
                  <a:off x="1153025" y="610475"/>
                  <a:ext cx="72225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9" h="4226" extrusionOk="0">
                      <a:moveTo>
                        <a:pt x="1064" y="1"/>
                      </a:moveTo>
                      <a:cubicBezTo>
                        <a:pt x="548" y="1"/>
                        <a:pt x="122" y="426"/>
                        <a:pt x="122" y="943"/>
                      </a:cubicBezTo>
                      <a:cubicBezTo>
                        <a:pt x="0" y="2068"/>
                        <a:pt x="244" y="3223"/>
                        <a:pt x="1186" y="3952"/>
                      </a:cubicBezTo>
                      <a:cubicBezTo>
                        <a:pt x="1368" y="4135"/>
                        <a:pt x="1604" y="4226"/>
                        <a:pt x="1843" y="4226"/>
                      </a:cubicBezTo>
                      <a:cubicBezTo>
                        <a:pt x="2083" y="4226"/>
                        <a:pt x="2326" y="4135"/>
                        <a:pt x="2523" y="3952"/>
                      </a:cubicBezTo>
                      <a:cubicBezTo>
                        <a:pt x="2888" y="3587"/>
                        <a:pt x="2888" y="2980"/>
                        <a:pt x="2523" y="2615"/>
                      </a:cubicBezTo>
                      <a:cubicBezTo>
                        <a:pt x="1946" y="2159"/>
                        <a:pt x="1946" y="1612"/>
                        <a:pt x="2007" y="943"/>
                      </a:cubicBezTo>
                      <a:cubicBezTo>
                        <a:pt x="2007" y="426"/>
                        <a:pt x="1581" y="1"/>
                        <a:pt x="1064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7620;p74"/>
                <p:cNvSpPr/>
                <p:nvPr/>
              </p:nvSpPr>
              <p:spPr>
                <a:xfrm>
                  <a:off x="565175" y="1182375"/>
                  <a:ext cx="94675" cy="5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7" h="2026" extrusionOk="0">
                      <a:moveTo>
                        <a:pt x="2173" y="0"/>
                      </a:moveTo>
                      <a:cubicBezTo>
                        <a:pt x="1698" y="0"/>
                        <a:pt x="1223" y="61"/>
                        <a:pt x="748" y="165"/>
                      </a:cubicBezTo>
                      <a:cubicBezTo>
                        <a:pt x="353" y="256"/>
                        <a:pt x="110" y="590"/>
                        <a:pt x="79" y="985"/>
                      </a:cubicBezTo>
                      <a:cubicBezTo>
                        <a:pt x="1" y="1562"/>
                        <a:pt x="442" y="2025"/>
                        <a:pt x="974" y="2025"/>
                      </a:cubicBezTo>
                      <a:cubicBezTo>
                        <a:pt x="1059" y="2025"/>
                        <a:pt x="1146" y="2014"/>
                        <a:pt x="1234" y="1988"/>
                      </a:cubicBezTo>
                      <a:cubicBezTo>
                        <a:pt x="1588" y="1929"/>
                        <a:pt x="1941" y="1896"/>
                        <a:pt x="2286" y="1896"/>
                      </a:cubicBezTo>
                      <a:cubicBezTo>
                        <a:pt x="2475" y="1896"/>
                        <a:pt x="2662" y="1906"/>
                        <a:pt x="2845" y="1928"/>
                      </a:cubicBezTo>
                      <a:cubicBezTo>
                        <a:pt x="2862" y="1929"/>
                        <a:pt x="2878" y="1929"/>
                        <a:pt x="2894" y="1929"/>
                      </a:cubicBezTo>
                      <a:cubicBezTo>
                        <a:pt x="3389" y="1929"/>
                        <a:pt x="3787" y="1486"/>
                        <a:pt x="3757" y="985"/>
                      </a:cubicBezTo>
                      <a:cubicBezTo>
                        <a:pt x="3787" y="485"/>
                        <a:pt x="3389" y="42"/>
                        <a:pt x="2894" y="42"/>
                      </a:cubicBezTo>
                      <a:cubicBezTo>
                        <a:pt x="2878" y="42"/>
                        <a:pt x="2862" y="42"/>
                        <a:pt x="2845" y="43"/>
                      </a:cubicBezTo>
                      <a:cubicBezTo>
                        <a:pt x="2621" y="14"/>
                        <a:pt x="2397" y="0"/>
                        <a:pt x="217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7621;p74"/>
                <p:cNvSpPr/>
                <p:nvPr/>
              </p:nvSpPr>
              <p:spPr>
                <a:xfrm>
                  <a:off x="753325" y="482825"/>
                  <a:ext cx="47125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" h="1513" extrusionOk="0">
                      <a:moveTo>
                        <a:pt x="0" y="0"/>
                      </a:moveTo>
                      <a:lnTo>
                        <a:pt x="0" y="578"/>
                      </a:lnTo>
                      <a:cubicBezTo>
                        <a:pt x="0" y="1201"/>
                        <a:pt x="471" y="1513"/>
                        <a:pt x="943" y="1513"/>
                      </a:cubicBezTo>
                      <a:cubicBezTo>
                        <a:pt x="1414" y="1513"/>
                        <a:pt x="1885" y="1201"/>
                        <a:pt x="1885" y="578"/>
                      </a:cubicBezTo>
                      <a:lnTo>
                        <a:pt x="188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7622;p74"/>
                <p:cNvSpPr/>
                <p:nvPr/>
              </p:nvSpPr>
              <p:spPr>
                <a:xfrm>
                  <a:off x="1091475" y="482825"/>
                  <a:ext cx="41050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480" extrusionOk="0">
                      <a:moveTo>
                        <a:pt x="0" y="0"/>
                      </a:moveTo>
                      <a:cubicBezTo>
                        <a:pt x="177" y="302"/>
                        <a:pt x="499" y="480"/>
                        <a:pt x="846" y="480"/>
                      </a:cubicBezTo>
                      <a:cubicBezTo>
                        <a:pt x="918" y="480"/>
                        <a:pt x="991" y="472"/>
                        <a:pt x="1064" y="456"/>
                      </a:cubicBezTo>
                      <a:cubicBezTo>
                        <a:pt x="1307" y="365"/>
                        <a:pt x="1520" y="213"/>
                        <a:pt x="164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7623;p74"/>
                <p:cNvSpPr/>
                <p:nvPr/>
              </p:nvSpPr>
              <p:spPr>
                <a:xfrm>
                  <a:off x="1042075" y="1181925"/>
                  <a:ext cx="52450" cy="4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8" h="1642" extrusionOk="0">
                      <a:moveTo>
                        <a:pt x="2098" y="0"/>
                      </a:moveTo>
                      <a:cubicBezTo>
                        <a:pt x="1612" y="0"/>
                        <a:pt x="1125" y="31"/>
                        <a:pt x="669" y="152"/>
                      </a:cubicBezTo>
                      <a:cubicBezTo>
                        <a:pt x="274" y="243"/>
                        <a:pt x="31" y="608"/>
                        <a:pt x="1" y="973"/>
                      </a:cubicBezTo>
                      <a:cubicBezTo>
                        <a:pt x="1" y="1216"/>
                        <a:pt x="61" y="1459"/>
                        <a:pt x="183" y="1642"/>
                      </a:cubicBezTo>
                      <a:cubicBezTo>
                        <a:pt x="852" y="1125"/>
                        <a:pt x="1490" y="578"/>
                        <a:pt x="209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7624;p74"/>
                <p:cNvSpPr/>
                <p:nvPr/>
              </p:nvSpPr>
              <p:spPr>
                <a:xfrm>
                  <a:off x="450875" y="526175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3" y="698"/>
                      </a:cubicBezTo>
                      <a:cubicBezTo>
                        <a:pt x="1" y="1215"/>
                        <a:pt x="305" y="1731"/>
                        <a:pt x="791" y="1853"/>
                      </a:cubicBezTo>
                      <a:cubicBezTo>
                        <a:pt x="1399" y="2096"/>
                        <a:pt x="2068" y="2187"/>
                        <a:pt x="2706" y="2187"/>
                      </a:cubicBezTo>
                      <a:cubicBezTo>
                        <a:pt x="3983" y="2187"/>
                        <a:pt x="3983" y="303"/>
                        <a:pt x="2706" y="303"/>
                      </a:cubicBezTo>
                      <a:cubicBezTo>
                        <a:pt x="2220" y="303"/>
                        <a:pt x="1764" y="212"/>
                        <a:pt x="1308" y="29"/>
                      </a:cubicBezTo>
                      <a:cubicBezTo>
                        <a:pt x="1226" y="10"/>
                        <a:pt x="1144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7625;p74"/>
                <p:cNvSpPr/>
                <p:nvPr/>
              </p:nvSpPr>
              <p:spPr>
                <a:xfrm>
                  <a:off x="757875" y="715350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1" y="0"/>
                      </a:moveTo>
                      <a:cubicBezTo>
                        <a:pt x="2128" y="0"/>
                        <a:pt x="1946" y="61"/>
                        <a:pt x="1794" y="152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81" y="335"/>
                        <a:pt x="1490" y="396"/>
                        <a:pt x="1429" y="456"/>
                      </a:cubicBezTo>
                      <a:cubicBezTo>
                        <a:pt x="1399" y="456"/>
                        <a:pt x="1368" y="487"/>
                        <a:pt x="1338" y="517"/>
                      </a:cubicBezTo>
                      <a:cubicBezTo>
                        <a:pt x="1277" y="547"/>
                        <a:pt x="1186" y="608"/>
                        <a:pt x="1125" y="639"/>
                      </a:cubicBezTo>
                      <a:cubicBezTo>
                        <a:pt x="1034" y="669"/>
                        <a:pt x="973" y="669"/>
                        <a:pt x="882" y="699"/>
                      </a:cubicBezTo>
                      <a:cubicBezTo>
                        <a:pt x="305" y="851"/>
                        <a:pt x="1" y="1520"/>
                        <a:pt x="305" y="2037"/>
                      </a:cubicBezTo>
                      <a:cubicBezTo>
                        <a:pt x="335" y="2158"/>
                        <a:pt x="426" y="2250"/>
                        <a:pt x="517" y="2341"/>
                      </a:cubicBezTo>
                      <a:cubicBezTo>
                        <a:pt x="578" y="2371"/>
                        <a:pt x="609" y="2402"/>
                        <a:pt x="669" y="2432"/>
                      </a:cubicBezTo>
                      <a:cubicBezTo>
                        <a:pt x="821" y="2523"/>
                        <a:pt x="1004" y="2554"/>
                        <a:pt x="1216" y="2554"/>
                      </a:cubicBezTo>
                      <a:cubicBezTo>
                        <a:pt x="1277" y="2554"/>
                        <a:pt x="1338" y="2523"/>
                        <a:pt x="1399" y="2523"/>
                      </a:cubicBezTo>
                      <a:cubicBezTo>
                        <a:pt x="2007" y="2371"/>
                        <a:pt x="2554" y="2067"/>
                        <a:pt x="2979" y="1611"/>
                      </a:cubicBezTo>
                      <a:cubicBezTo>
                        <a:pt x="3192" y="1399"/>
                        <a:pt x="3283" y="1064"/>
                        <a:pt x="3223" y="760"/>
                      </a:cubicBezTo>
                      <a:cubicBezTo>
                        <a:pt x="3223" y="639"/>
                        <a:pt x="3162" y="517"/>
                        <a:pt x="3101" y="426"/>
                      </a:cubicBezTo>
                      <a:cubicBezTo>
                        <a:pt x="3071" y="365"/>
                        <a:pt x="3010" y="304"/>
                        <a:pt x="2979" y="274"/>
                      </a:cubicBezTo>
                      <a:cubicBezTo>
                        <a:pt x="2797" y="92"/>
                        <a:pt x="2554" y="0"/>
                        <a:pt x="231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7626;p74"/>
                <p:cNvSpPr/>
                <p:nvPr/>
              </p:nvSpPr>
              <p:spPr>
                <a:xfrm>
                  <a:off x="753325" y="911775"/>
                  <a:ext cx="47125" cy="8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" h="3352" extrusionOk="0">
                      <a:moveTo>
                        <a:pt x="943" y="1"/>
                      </a:moveTo>
                      <a:cubicBezTo>
                        <a:pt x="471" y="1"/>
                        <a:pt x="0" y="320"/>
                        <a:pt x="0" y="958"/>
                      </a:cubicBezTo>
                      <a:lnTo>
                        <a:pt x="0" y="2417"/>
                      </a:lnTo>
                      <a:cubicBezTo>
                        <a:pt x="0" y="3040"/>
                        <a:pt x="471" y="3352"/>
                        <a:pt x="943" y="3352"/>
                      </a:cubicBezTo>
                      <a:cubicBezTo>
                        <a:pt x="1414" y="3352"/>
                        <a:pt x="1885" y="3040"/>
                        <a:pt x="1885" y="2417"/>
                      </a:cubicBezTo>
                      <a:lnTo>
                        <a:pt x="1885" y="958"/>
                      </a:lnTo>
                      <a:cubicBezTo>
                        <a:pt x="1885" y="320"/>
                        <a:pt x="1414" y="1"/>
                        <a:pt x="94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7627;p74"/>
                <p:cNvSpPr/>
                <p:nvPr/>
              </p:nvSpPr>
              <p:spPr>
                <a:xfrm>
                  <a:off x="906025" y="1168125"/>
                  <a:ext cx="105675" cy="11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20" extrusionOk="0">
                      <a:moveTo>
                        <a:pt x="3200" y="1"/>
                      </a:moveTo>
                      <a:cubicBezTo>
                        <a:pt x="2970" y="1"/>
                        <a:pt x="2744" y="98"/>
                        <a:pt x="2585" y="279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1" y="4247"/>
                        <a:pt x="594" y="4719"/>
                        <a:pt x="1166" y="4719"/>
                      </a:cubicBezTo>
                      <a:cubicBezTo>
                        <a:pt x="1540" y="4719"/>
                        <a:pt x="1906" y="4517"/>
                        <a:pt x="2038" y="4048"/>
                      </a:cubicBezTo>
                      <a:cubicBezTo>
                        <a:pt x="2099" y="3805"/>
                        <a:pt x="2221" y="3561"/>
                        <a:pt x="2373" y="3349"/>
                      </a:cubicBezTo>
                      <a:cubicBezTo>
                        <a:pt x="2798" y="2710"/>
                        <a:pt x="3467" y="2224"/>
                        <a:pt x="3953" y="1616"/>
                      </a:cubicBezTo>
                      <a:cubicBezTo>
                        <a:pt x="4105" y="1434"/>
                        <a:pt x="4196" y="1191"/>
                        <a:pt x="4227" y="947"/>
                      </a:cubicBezTo>
                      <a:cubicBezTo>
                        <a:pt x="4227" y="765"/>
                        <a:pt x="4166" y="583"/>
                        <a:pt x="4075" y="431"/>
                      </a:cubicBezTo>
                      <a:cubicBezTo>
                        <a:pt x="4014" y="400"/>
                        <a:pt x="3984" y="339"/>
                        <a:pt x="3923" y="279"/>
                      </a:cubicBezTo>
                      <a:cubicBezTo>
                        <a:pt x="3892" y="248"/>
                        <a:pt x="3832" y="218"/>
                        <a:pt x="3801" y="188"/>
                      </a:cubicBezTo>
                      <a:cubicBezTo>
                        <a:pt x="3680" y="96"/>
                        <a:pt x="3558" y="66"/>
                        <a:pt x="3437" y="36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7628;p74"/>
                <p:cNvSpPr/>
                <p:nvPr/>
              </p:nvSpPr>
              <p:spPr>
                <a:xfrm>
                  <a:off x="757875" y="1190275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1" y="1"/>
                      </a:moveTo>
                      <a:cubicBezTo>
                        <a:pt x="2128" y="1"/>
                        <a:pt x="1946" y="61"/>
                        <a:pt x="1794" y="153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81" y="335"/>
                        <a:pt x="1490" y="396"/>
                        <a:pt x="1429" y="457"/>
                      </a:cubicBezTo>
                      <a:cubicBezTo>
                        <a:pt x="1399" y="487"/>
                        <a:pt x="1368" y="487"/>
                        <a:pt x="1338" y="517"/>
                      </a:cubicBezTo>
                      <a:cubicBezTo>
                        <a:pt x="1277" y="548"/>
                        <a:pt x="1186" y="609"/>
                        <a:pt x="1125" y="639"/>
                      </a:cubicBezTo>
                      <a:cubicBezTo>
                        <a:pt x="1034" y="669"/>
                        <a:pt x="973" y="700"/>
                        <a:pt x="882" y="700"/>
                      </a:cubicBezTo>
                      <a:cubicBezTo>
                        <a:pt x="305" y="852"/>
                        <a:pt x="1" y="1520"/>
                        <a:pt x="305" y="2068"/>
                      </a:cubicBezTo>
                      <a:lnTo>
                        <a:pt x="274" y="2037"/>
                      </a:lnTo>
                      <a:lnTo>
                        <a:pt x="274" y="2037"/>
                      </a:lnTo>
                      <a:cubicBezTo>
                        <a:pt x="335" y="2159"/>
                        <a:pt x="426" y="2250"/>
                        <a:pt x="517" y="2341"/>
                      </a:cubicBezTo>
                      <a:cubicBezTo>
                        <a:pt x="548" y="2371"/>
                        <a:pt x="609" y="2402"/>
                        <a:pt x="669" y="2432"/>
                      </a:cubicBezTo>
                      <a:cubicBezTo>
                        <a:pt x="821" y="2523"/>
                        <a:pt x="1004" y="2554"/>
                        <a:pt x="1186" y="2554"/>
                      </a:cubicBezTo>
                      <a:cubicBezTo>
                        <a:pt x="1247" y="2554"/>
                        <a:pt x="1308" y="2554"/>
                        <a:pt x="1399" y="2523"/>
                      </a:cubicBezTo>
                      <a:cubicBezTo>
                        <a:pt x="1976" y="2371"/>
                        <a:pt x="2554" y="2068"/>
                        <a:pt x="2979" y="1612"/>
                      </a:cubicBezTo>
                      <a:cubicBezTo>
                        <a:pt x="3192" y="1399"/>
                        <a:pt x="3283" y="1064"/>
                        <a:pt x="3223" y="761"/>
                      </a:cubicBezTo>
                      <a:cubicBezTo>
                        <a:pt x="3223" y="639"/>
                        <a:pt x="3162" y="517"/>
                        <a:pt x="3101" y="426"/>
                      </a:cubicBezTo>
                      <a:cubicBezTo>
                        <a:pt x="3071" y="365"/>
                        <a:pt x="3010" y="305"/>
                        <a:pt x="2979" y="274"/>
                      </a:cubicBezTo>
                      <a:cubicBezTo>
                        <a:pt x="2797" y="92"/>
                        <a:pt x="2554" y="1"/>
                        <a:pt x="2311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7629;p74"/>
                <p:cNvSpPr/>
                <p:nvPr/>
              </p:nvSpPr>
              <p:spPr>
                <a:xfrm>
                  <a:off x="802725" y="1066950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6" y="1"/>
                      </a:moveTo>
                      <a:cubicBezTo>
                        <a:pt x="620" y="1"/>
                        <a:pt x="247" y="277"/>
                        <a:pt x="122" y="678"/>
                      </a:cubicBezTo>
                      <a:cubicBezTo>
                        <a:pt x="0" y="1195"/>
                        <a:pt x="304" y="1712"/>
                        <a:pt x="790" y="1864"/>
                      </a:cubicBezTo>
                      <a:cubicBezTo>
                        <a:pt x="1611" y="2198"/>
                        <a:pt x="2492" y="2411"/>
                        <a:pt x="3404" y="2472"/>
                      </a:cubicBezTo>
                      <a:cubicBezTo>
                        <a:pt x="3414" y="2472"/>
                        <a:pt x="3424" y="2472"/>
                        <a:pt x="3433" y="2472"/>
                      </a:cubicBezTo>
                      <a:cubicBezTo>
                        <a:pt x="4620" y="2472"/>
                        <a:pt x="4610" y="617"/>
                        <a:pt x="3404" y="587"/>
                      </a:cubicBezTo>
                      <a:cubicBezTo>
                        <a:pt x="2675" y="526"/>
                        <a:pt x="1976" y="313"/>
                        <a:pt x="1307" y="40"/>
                      </a:cubicBezTo>
                      <a:cubicBezTo>
                        <a:pt x="1216" y="13"/>
                        <a:pt x="1125" y="1"/>
                        <a:pt x="103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7630;p74"/>
                <p:cNvSpPr/>
                <p:nvPr/>
              </p:nvSpPr>
              <p:spPr>
                <a:xfrm>
                  <a:off x="1151500" y="872050"/>
                  <a:ext cx="77900" cy="7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6" h="3089" extrusionOk="0">
                      <a:moveTo>
                        <a:pt x="1819" y="0"/>
                      </a:moveTo>
                      <a:cubicBezTo>
                        <a:pt x="1526" y="0"/>
                        <a:pt x="1232" y="141"/>
                        <a:pt x="1034" y="480"/>
                      </a:cubicBezTo>
                      <a:cubicBezTo>
                        <a:pt x="791" y="906"/>
                        <a:pt x="548" y="1301"/>
                        <a:pt x="274" y="1666"/>
                      </a:cubicBezTo>
                      <a:cubicBezTo>
                        <a:pt x="1" y="2122"/>
                        <a:pt x="153" y="2699"/>
                        <a:pt x="609" y="2973"/>
                      </a:cubicBezTo>
                      <a:cubicBezTo>
                        <a:pt x="756" y="3051"/>
                        <a:pt x="917" y="3089"/>
                        <a:pt x="1075" y="3089"/>
                      </a:cubicBezTo>
                      <a:cubicBezTo>
                        <a:pt x="1407" y="3089"/>
                        <a:pt x="1731" y="2926"/>
                        <a:pt x="1916" y="2638"/>
                      </a:cubicBezTo>
                      <a:cubicBezTo>
                        <a:pt x="2189" y="2243"/>
                        <a:pt x="2432" y="1848"/>
                        <a:pt x="2675" y="1453"/>
                      </a:cubicBezTo>
                      <a:cubicBezTo>
                        <a:pt x="3116" y="698"/>
                        <a:pt x="2471" y="0"/>
                        <a:pt x="181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7631;p74"/>
                <p:cNvSpPr/>
                <p:nvPr/>
              </p:nvSpPr>
              <p:spPr>
                <a:xfrm>
                  <a:off x="327775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0"/>
                      </a:moveTo>
                      <a:cubicBezTo>
                        <a:pt x="620" y="0"/>
                        <a:pt x="248" y="277"/>
                        <a:pt x="122" y="678"/>
                      </a:cubicBezTo>
                      <a:cubicBezTo>
                        <a:pt x="1" y="1195"/>
                        <a:pt x="305" y="1711"/>
                        <a:pt x="791" y="1863"/>
                      </a:cubicBezTo>
                      <a:cubicBezTo>
                        <a:pt x="1612" y="2198"/>
                        <a:pt x="2493" y="2411"/>
                        <a:pt x="3405" y="2471"/>
                      </a:cubicBezTo>
                      <a:cubicBezTo>
                        <a:pt x="3415" y="2472"/>
                        <a:pt x="3424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6" y="526"/>
                        <a:pt x="1976" y="313"/>
                        <a:pt x="1308" y="40"/>
                      </a:cubicBezTo>
                      <a:cubicBezTo>
                        <a:pt x="1217" y="13"/>
                        <a:pt x="1126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7632;p74"/>
                <p:cNvSpPr/>
                <p:nvPr/>
              </p:nvSpPr>
              <p:spPr>
                <a:xfrm>
                  <a:off x="326225" y="801125"/>
                  <a:ext cx="116325" cy="5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" h="2223" extrusionOk="0">
                      <a:moveTo>
                        <a:pt x="1247" y="1"/>
                      </a:moveTo>
                      <a:cubicBezTo>
                        <a:pt x="468" y="1"/>
                        <a:pt x="0" y="452"/>
                        <a:pt x="458" y="1159"/>
                      </a:cubicBezTo>
                      <a:cubicBezTo>
                        <a:pt x="1127" y="2223"/>
                        <a:pt x="2282" y="2223"/>
                        <a:pt x="3406" y="2223"/>
                      </a:cubicBezTo>
                      <a:cubicBezTo>
                        <a:pt x="4652" y="2223"/>
                        <a:pt x="4652" y="308"/>
                        <a:pt x="3406" y="308"/>
                      </a:cubicBezTo>
                      <a:cubicBezTo>
                        <a:pt x="3204" y="308"/>
                        <a:pt x="2987" y="376"/>
                        <a:pt x="2776" y="376"/>
                      </a:cubicBezTo>
                      <a:cubicBezTo>
                        <a:pt x="2670" y="376"/>
                        <a:pt x="2565" y="359"/>
                        <a:pt x="2464" y="308"/>
                      </a:cubicBezTo>
                      <a:cubicBezTo>
                        <a:pt x="2032" y="97"/>
                        <a:pt x="1606" y="1"/>
                        <a:pt x="124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" name="Google Shape;7633;p74"/>
                <p:cNvSpPr/>
                <p:nvPr/>
              </p:nvSpPr>
              <p:spPr>
                <a:xfrm>
                  <a:off x="754800" y="801125"/>
                  <a:ext cx="116325" cy="5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" h="2223" extrusionOk="0">
                      <a:moveTo>
                        <a:pt x="1247" y="1"/>
                      </a:moveTo>
                      <a:cubicBezTo>
                        <a:pt x="468" y="1"/>
                        <a:pt x="0" y="452"/>
                        <a:pt x="458" y="1159"/>
                      </a:cubicBezTo>
                      <a:cubicBezTo>
                        <a:pt x="1127" y="2223"/>
                        <a:pt x="2282" y="2223"/>
                        <a:pt x="3406" y="2223"/>
                      </a:cubicBezTo>
                      <a:cubicBezTo>
                        <a:pt x="4622" y="2223"/>
                        <a:pt x="4653" y="308"/>
                        <a:pt x="3406" y="308"/>
                      </a:cubicBezTo>
                      <a:cubicBezTo>
                        <a:pt x="3204" y="308"/>
                        <a:pt x="2988" y="376"/>
                        <a:pt x="2776" y="376"/>
                      </a:cubicBezTo>
                      <a:cubicBezTo>
                        <a:pt x="2670" y="376"/>
                        <a:pt x="2565" y="359"/>
                        <a:pt x="2464" y="308"/>
                      </a:cubicBezTo>
                      <a:cubicBezTo>
                        <a:pt x="2032" y="97"/>
                        <a:pt x="1607" y="1"/>
                        <a:pt x="124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" name="Google Shape;7634;p74"/>
                <p:cNvSpPr/>
                <p:nvPr/>
              </p:nvSpPr>
              <p:spPr>
                <a:xfrm>
                  <a:off x="1254050" y="801125"/>
                  <a:ext cx="116325" cy="5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" h="2223" extrusionOk="0">
                      <a:moveTo>
                        <a:pt x="1247" y="1"/>
                      </a:moveTo>
                      <a:cubicBezTo>
                        <a:pt x="468" y="1"/>
                        <a:pt x="0" y="452"/>
                        <a:pt x="458" y="1159"/>
                      </a:cubicBezTo>
                      <a:cubicBezTo>
                        <a:pt x="1127" y="2223"/>
                        <a:pt x="2282" y="2223"/>
                        <a:pt x="3406" y="2223"/>
                      </a:cubicBezTo>
                      <a:cubicBezTo>
                        <a:pt x="4622" y="2223"/>
                        <a:pt x="4653" y="308"/>
                        <a:pt x="3406" y="308"/>
                      </a:cubicBezTo>
                      <a:cubicBezTo>
                        <a:pt x="3204" y="308"/>
                        <a:pt x="2988" y="376"/>
                        <a:pt x="2776" y="376"/>
                      </a:cubicBezTo>
                      <a:cubicBezTo>
                        <a:pt x="2670" y="376"/>
                        <a:pt x="2565" y="359"/>
                        <a:pt x="2464" y="308"/>
                      </a:cubicBezTo>
                      <a:cubicBezTo>
                        <a:pt x="2032" y="97"/>
                        <a:pt x="1607" y="1"/>
                        <a:pt x="124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" name="Google Shape;7635;p74"/>
                <p:cNvSpPr/>
                <p:nvPr/>
              </p:nvSpPr>
              <p:spPr>
                <a:xfrm>
                  <a:off x="431100" y="693200"/>
                  <a:ext cx="1056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07" extrusionOk="0">
                      <a:moveTo>
                        <a:pt x="3200" y="1"/>
                      </a:moveTo>
                      <a:cubicBezTo>
                        <a:pt x="2969" y="1"/>
                        <a:pt x="2744" y="97"/>
                        <a:pt x="2585" y="278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1" y="4245"/>
                        <a:pt x="591" y="4706"/>
                        <a:pt x="1162" y="4706"/>
                      </a:cubicBezTo>
                      <a:cubicBezTo>
                        <a:pt x="1538" y="4706"/>
                        <a:pt x="1905" y="4506"/>
                        <a:pt x="2038" y="4048"/>
                      </a:cubicBezTo>
                      <a:cubicBezTo>
                        <a:pt x="2099" y="3804"/>
                        <a:pt x="2220" y="3561"/>
                        <a:pt x="2372" y="3348"/>
                      </a:cubicBezTo>
                      <a:cubicBezTo>
                        <a:pt x="2798" y="2710"/>
                        <a:pt x="3467" y="2224"/>
                        <a:pt x="3953" y="1646"/>
                      </a:cubicBezTo>
                      <a:cubicBezTo>
                        <a:pt x="4105" y="1433"/>
                        <a:pt x="4196" y="1190"/>
                        <a:pt x="4227" y="947"/>
                      </a:cubicBezTo>
                      <a:cubicBezTo>
                        <a:pt x="4227" y="765"/>
                        <a:pt x="4166" y="582"/>
                        <a:pt x="4075" y="430"/>
                      </a:cubicBezTo>
                      <a:cubicBezTo>
                        <a:pt x="4014" y="400"/>
                        <a:pt x="3983" y="339"/>
                        <a:pt x="3923" y="278"/>
                      </a:cubicBezTo>
                      <a:cubicBezTo>
                        <a:pt x="3892" y="248"/>
                        <a:pt x="3831" y="218"/>
                        <a:pt x="3801" y="187"/>
                      </a:cubicBezTo>
                      <a:cubicBezTo>
                        <a:pt x="3679" y="96"/>
                        <a:pt x="3558" y="66"/>
                        <a:pt x="3436" y="35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" name="Google Shape;7636;p74"/>
                <p:cNvSpPr/>
                <p:nvPr/>
              </p:nvSpPr>
              <p:spPr>
                <a:xfrm>
                  <a:off x="374875" y="913750"/>
                  <a:ext cx="97825" cy="6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3" h="2410" extrusionOk="0">
                      <a:moveTo>
                        <a:pt x="1393" y="1"/>
                      </a:moveTo>
                      <a:cubicBezTo>
                        <a:pt x="644" y="1"/>
                        <a:pt x="0" y="969"/>
                        <a:pt x="700" y="1669"/>
                      </a:cubicBezTo>
                      <a:cubicBezTo>
                        <a:pt x="1156" y="2034"/>
                        <a:pt x="1703" y="2277"/>
                        <a:pt x="2281" y="2368"/>
                      </a:cubicBezTo>
                      <a:cubicBezTo>
                        <a:pt x="2385" y="2396"/>
                        <a:pt x="2483" y="2409"/>
                        <a:pt x="2576" y="2409"/>
                      </a:cubicBezTo>
                      <a:cubicBezTo>
                        <a:pt x="3596" y="2409"/>
                        <a:pt x="3912" y="851"/>
                        <a:pt x="2798" y="545"/>
                      </a:cubicBezTo>
                      <a:cubicBezTo>
                        <a:pt x="2615" y="484"/>
                        <a:pt x="2433" y="454"/>
                        <a:pt x="2281" y="393"/>
                      </a:cubicBezTo>
                      <a:lnTo>
                        <a:pt x="2129" y="332"/>
                      </a:lnTo>
                      <a:cubicBezTo>
                        <a:pt x="2099" y="332"/>
                        <a:pt x="2068" y="302"/>
                        <a:pt x="2068" y="302"/>
                      </a:cubicBezTo>
                      <a:cubicBezTo>
                        <a:pt x="1856" y="90"/>
                        <a:pt x="1620" y="1"/>
                        <a:pt x="139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" name="Google Shape;7637;p74"/>
                <p:cNvSpPr/>
                <p:nvPr/>
              </p:nvSpPr>
              <p:spPr>
                <a:xfrm>
                  <a:off x="588450" y="905125"/>
                  <a:ext cx="76200" cy="6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8" h="2578" extrusionOk="0">
                      <a:moveTo>
                        <a:pt x="1331" y="0"/>
                      </a:moveTo>
                      <a:cubicBezTo>
                        <a:pt x="398" y="0"/>
                        <a:pt x="0" y="1357"/>
                        <a:pt x="972" y="1802"/>
                      </a:cubicBezTo>
                      <a:lnTo>
                        <a:pt x="1002" y="1832"/>
                      </a:lnTo>
                      <a:cubicBezTo>
                        <a:pt x="1002" y="1832"/>
                        <a:pt x="1002" y="1893"/>
                        <a:pt x="1033" y="1893"/>
                      </a:cubicBezTo>
                      <a:cubicBezTo>
                        <a:pt x="1165" y="2372"/>
                        <a:pt x="1528" y="2578"/>
                        <a:pt x="1898" y="2578"/>
                      </a:cubicBezTo>
                      <a:cubicBezTo>
                        <a:pt x="2465" y="2578"/>
                        <a:pt x="3047" y="2094"/>
                        <a:pt x="2826" y="1376"/>
                      </a:cubicBezTo>
                      <a:lnTo>
                        <a:pt x="2857" y="1376"/>
                      </a:lnTo>
                      <a:cubicBezTo>
                        <a:pt x="2674" y="768"/>
                        <a:pt x="2188" y="251"/>
                        <a:pt x="1610" y="39"/>
                      </a:cubicBezTo>
                      <a:cubicBezTo>
                        <a:pt x="1513" y="12"/>
                        <a:pt x="1420" y="0"/>
                        <a:pt x="133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" name="Google Shape;7638;p74"/>
                <p:cNvSpPr/>
                <p:nvPr/>
              </p:nvSpPr>
              <p:spPr>
                <a:xfrm>
                  <a:off x="1077800" y="905100"/>
                  <a:ext cx="68150" cy="6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6" h="2579" extrusionOk="0">
                      <a:moveTo>
                        <a:pt x="1008" y="0"/>
                      </a:moveTo>
                      <a:cubicBezTo>
                        <a:pt x="592" y="0"/>
                        <a:pt x="222" y="282"/>
                        <a:pt x="122" y="708"/>
                      </a:cubicBezTo>
                      <a:cubicBezTo>
                        <a:pt x="0" y="1134"/>
                        <a:pt x="213" y="1620"/>
                        <a:pt x="639" y="1803"/>
                      </a:cubicBezTo>
                      <a:cubicBezTo>
                        <a:pt x="639" y="1803"/>
                        <a:pt x="669" y="1833"/>
                        <a:pt x="669" y="1833"/>
                      </a:cubicBezTo>
                      <a:lnTo>
                        <a:pt x="699" y="1894"/>
                      </a:lnTo>
                      <a:cubicBezTo>
                        <a:pt x="843" y="2373"/>
                        <a:pt x="1209" y="2579"/>
                        <a:pt x="1580" y="2579"/>
                      </a:cubicBezTo>
                      <a:cubicBezTo>
                        <a:pt x="2148" y="2579"/>
                        <a:pt x="2726" y="2095"/>
                        <a:pt x="2523" y="1377"/>
                      </a:cubicBezTo>
                      <a:cubicBezTo>
                        <a:pt x="2341" y="769"/>
                        <a:pt x="1885" y="252"/>
                        <a:pt x="1277" y="40"/>
                      </a:cubicBezTo>
                      <a:cubicBezTo>
                        <a:pt x="1187" y="13"/>
                        <a:pt x="1096" y="0"/>
                        <a:pt x="100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" name="Google Shape;7639;p74"/>
                <p:cNvSpPr/>
                <p:nvPr/>
              </p:nvSpPr>
              <p:spPr>
                <a:xfrm>
                  <a:off x="676575" y="872050"/>
                  <a:ext cx="77900" cy="7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6" h="3089" extrusionOk="0">
                      <a:moveTo>
                        <a:pt x="1819" y="0"/>
                      </a:moveTo>
                      <a:cubicBezTo>
                        <a:pt x="1526" y="0"/>
                        <a:pt x="1232" y="141"/>
                        <a:pt x="1034" y="480"/>
                      </a:cubicBezTo>
                      <a:cubicBezTo>
                        <a:pt x="821" y="906"/>
                        <a:pt x="578" y="1301"/>
                        <a:pt x="274" y="1666"/>
                      </a:cubicBezTo>
                      <a:cubicBezTo>
                        <a:pt x="0" y="2122"/>
                        <a:pt x="152" y="2699"/>
                        <a:pt x="608" y="2973"/>
                      </a:cubicBezTo>
                      <a:cubicBezTo>
                        <a:pt x="756" y="3051"/>
                        <a:pt x="916" y="3089"/>
                        <a:pt x="1075" y="3089"/>
                      </a:cubicBezTo>
                      <a:cubicBezTo>
                        <a:pt x="1406" y="3089"/>
                        <a:pt x="1730" y="2926"/>
                        <a:pt x="1915" y="2638"/>
                      </a:cubicBezTo>
                      <a:cubicBezTo>
                        <a:pt x="2189" y="2243"/>
                        <a:pt x="2462" y="1878"/>
                        <a:pt x="2675" y="1453"/>
                      </a:cubicBezTo>
                      <a:cubicBezTo>
                        <a:pt x="3116" y="698"/>
                        <a:pt x="2470" y="0"/>
                        <a:pt x="181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" name="Google Shape;7640;p74"/>
                <p:cNvSpPr/>
                <p:nvPr/>
              </p:nvSpPr>
              <p:spPr>
                <a:xfrm>
                  <a:off x="611975" y="810125"/>
                  <a:ext cx="80325" cy="5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3" h="2208" extrusionOk="0">
                      <a:moveTo>
                        <a:pt x="1039" y="0"/>
                      </a:moveTo>
                      <a:cubicBezTo>
                        <a:pt x="622" y="0"/>
                        <a:pt x="253" y="282"/>
                        <a:pt x="153" y="708"/>
                      </a:cubicBezTo>
                      <a:cubicBezTo>
                        <a:pt x="1" y="1194"/>
                        <a:pt x="305" y="1711"/>
                        <a:pt x="791" y="1863"/>
                      </a:cubicBezTo>
                      <a:cubicBezTo>
                        <a:pt x="1065" y="1954"/>
                        <a:pt x="1308" y="2076"/>
                        <a:pt x="1581" y="2167"/>
                      </a:cubicBezTo>
                      <a:cubicBezTo>
                        <a:pt x="1683" y="2195"/>
                        <a:pt x="1779" y="2208"/>
                        <a:pt x="1870" y="2208"/>
                      </a:cubicBezTo>
                      <a:cubicBezTo>
                        <a:pt x="2871" y="2208"/>
                        <a:pt x="3212" y="650"/>
                        <a:pt x="2098" y="343"/>
                      </a:cubicBezTo>
                      <a:cubicBezTo>
                        <a:pt x="1824" y="252"/>
                        <a:pt x="1581" y="130"/>
                        <a:pt x="1308" y="39"/>
                      </a:cubicBezTo>
                      <a:cubicBezTo>
                        <a:pt x="1217" y="13"/>
                        <a:pt x="1127" y="0"/>
                        <a:pt x="103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" name="Google Shape;7641;p74"/>
                <p:cNvSpPr/>
                <p:nvPr/>
              </p:nvSpPr>
              <p:spPr>
                <a:xfrm>
                  <a:off x="565175" y="707425"/>
                  <a:ext cx="94675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7" h="2027" extrusionOk="0">
                      <a:moveTo>
                        <a:pt x="2173" y="1"/>
                      </a:moveTo>
                      <a:cubicBezTo>
                        <a:pt x="1698" y="1"/>
                        <a:pt x="1223" y="62"/>
                        <a:pt x="748" y="165"/>
                      </a:cubicBezTo>
                      <a:cubicBezTo>
                        <a:pt x="353" y="257"/>
                        <a:pt x="110" y="591"/>
                        <a:pt x="79" y="986"/>
                      </a:cubicBezTo>
                      <a:cubicBezTo>
                        <a:pt x="1" y="1563"/>
                        <a:pt x="442" y="2026"/>
                        <a:pt x="974" y="2026"/>
                      </a:cubicBezTo>
                      <a:cubicBezTo>
                        <a:pt x="1059" y="2026"/>
                        <a:pt x="1146" y="2014"/>
                        <a:pt x="1234" y="1989"/>
                      </a:cubicBezTo>
                      <a:cubicBezTo>
                        <a:pt x="1588" y="1930"/>
                        <a:pt x="1941" y="1897"/>
                        <a:pt x="2286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2" y="1929"/>
                        <a:pt x="2878" y="1930"/>
                        <a:pt x="2894" y="1930"/>
                      </a:cubicBezTo>
                      <a:cubicBezTo>
                        <a:pt x="3389" y="1930"/>
                        <a:pt x="3787" y="1486"/>
                        <a:pt x="3757" y="986"/>
                      </a:cubicBezTo>
                      <a:cubicBezTo>
                        <a:pt x="3787" y="486"/>
                        <a:pt x="3389" y="42"/>
                        <a:pt x="2894" y="42"/>
                      </a:cubicBezTo>
                      <a:cubicBezTo>
                        <a:pt x="2878" y="42"/>
                        <a:pt x="2862" y="43"/>
                        <a:pt x="2845" y="44"/>
                      </a:cubicBezTo>
                      <a:cubicBezTo>
                        <a:pt x="2621" y="15"/>
                        <a:pt x="2397" y="1"/>
                        <a:pt x="217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7642;p74"/>
                <p:cNvSpPr/>
                <p:nvPr/>
              </p:nvSpPr>
              <p:spPr>
                <a:xfrm>
                  <a:off x="39540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1" y="0"/>
                      </a:moveTo>
                      <a:cubicBezTo>
                        <a:pt x="457" y="304"/>
                        <a:pt x="943" y="517"/>
                        <a:pt x="1460" y="608"/>
                      </a:cubicBezTo>
                      <a:cubicBezTo>
                        <a:pt x="1538" y="628"/>
                        <a:pt x="1617" y="637"/>
                        <a:pt x="1695" y="637"/>
                      </a:cubicBezTo>
                      <a:cubicBezTo>
                        <a:pt x="2103" y="637"/>
                        <a:pt x="2487" y="383"/>
                        <a:pt x="261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8" name="Google Shape;7390;p74"/>
              <p:cNvSpPr/>
              <p:nvPr/>
            </p:nvSpPr>
            <p:spPr>
              <a:xfrm flipH="1">
                <a:off x="14188" y="0"/>
                <a:ext cx="5012" cy="2292"/>
              </a:xfrm>
              <a:custGeom>
                <a:avLst/>
                <a:gdLst/>
                <a:ahLst/>
                <a:cxnLst/>
                <a:rect l="l" t="t" r="r" b="b"/>
                <a:pathLst>
                  <a:path w="66561" h="26379" extrusionOk="0">
                    <a:moveTo>
                      <a:pt x="9847" y="1729"/>
                    </a:moveTo>
                    <a:lnTo>
                      <a:pt x="9847" y="7686"/>
                    </a:lnTo>
                    <a:lnTo>
                      <a:pt x="3866" y="7686"/>
                    </a:lnTo>
                    <a:lnTo>
                      <a:pt x="3866" y="1729"/>
                    </a:lnTo>
                    <a:close/>
                    <a:moveTo>
                      <a:pt x="16987" y="1729"/>
                    </a:moveTo>
                    <a:lnTo>
                      <a:pt x="16987" y="7709"/>
                    </a:lnTo>
                    <a:lnTo>
                      <a:pt x="10984" y="7709"/>
                    </a:lnTo>
                    <a:lnTo>
                      <a:pt x="10984" y="1729"/>
                    </a:lnTo>
                    <a:close/>
                    <a:moveTo>
                      <a:pt x="24127" y="1729"/>
                    </a:moveTo>
                    <a:lnTo>
                      <a:pt x="24127" y="7709"/>
                    </a:lnTo>
                    <a:lnTo>
                      <a:pt x="18124" y="7709"/>
                    </a:lnTo>
                    <a:lnTo>
                      <a:pt x="18124" y="1729"/>
                    </a:lnTo>
                    <a:close/>
                    <a:moveTo>
                      <a:pt x="31245" y="1729"/>
                    </a:moveTo>
                    <a:lnTo>
                      <a:pt x="31245" y="7709"/>
                    </a:lnTo>
                    <a:lnTo>
                      <a:pt x="25264" y="7709"/>
                    </a:lnTo>
                    <a:lnTo>
                      <a:pt x="25264" y="1729"/>
                    </a:lnTo>
                    <a:close/>
                    <a:moveTo>
                      <a:pt x="38385" y="1729"/>
                    </a:moveTo>
                    <a:lnTo>
                      <a:pt x="38385" y="7709"/>
                    </a:lnTo>
                    <a:lnTo>
                      <a:pt x="32382" y="7709"/>
                    </a:lnTo>
                    <a:lnTo>
                      <a:pt x="32382" y="1729"/>
                    </a:lnTo>
                    <a:close/>
                    <a:moveTo>
                      <a:pt x="45503" y="1729"/>
                    </a:moveTo>
                    <a:lnTo>
                      <a:pt x="45503" y="7709"/>
                    </a:lnTo>
                    <a:lnTo>
                      <a:pt x="39522" y="7709"/>
                    </a:lnTo>
                    <a:lnTo>
                      <a:pt x="39522" y="1729"/>
                    </a:lnTo>
                    <a:close/>
                    <a:moveTo>
                      <a:pt x="52643" y="1729"/>
                    </a:moveTo>
                    <a:lnTo>
                      <a:pt x="52643" y="7709"/>
                    </a:lnTo>
                    <a:lnTo>
                      <a:pt x="46640" y="7709"/>
                    </a:lnTo>
                    <a:lnTo>
                      <a:pt x="46640" y="1729"/>
                    </a:lnTo>
                    <a:close/>
                    <a:moveTo>
                      <a:pt x="59761" y="1729"/>
                    </a:moveTo>
                    <a:lnTo>
                      <a:pt x="59761" y="7709"/>
                    </a:lnTo>
                    <a:lnTo>
                      <a:pt x="53780" y="7709"/>
                    </a:lnTo>
                    <a:lnTo>
                      <a:pt x="53780" y="1729"/>
                    </a:lnTo>
                    <a:close/>
                    <a:moveTo>
                      <a:pt x="9847" y="8823"/>
                    </a:moveTo>
                    <a:lnTo>
                      <a:pt x="9847" y="14804"/>
                    </a:lnTo>
                    <a:lnTo>
                      <a:pt x="3866" y="14804"/>
                    </a:lnTo>
                    <a:lnTo>
                      <a:pt x="3866" y="8823"/>
                    </a:lnTo>
                    <a:close/>
                    <a:moveTo>
                      <a:pt x="16987" y="8846"/>
                    </a:moveTo>
                    <a:lnTo>
                      <a:pt x="16987" y="14804"/>
                    </a:lnTo>
                    <a:lnTo>
                      <a:pt x="10984" y="14804"/>
                    </a:lnTo>
                    <a:lnTo>
                      <a:pt x="10984" y="8846"/>
                    </a:lnTo>
                    <a:close/>
                    <a:moveTo>
                      <a:pt x="24127" y="8846"/>
                    </a:moveTo>
                    <a:lnTo>
                      <a:pt x="24127" y="14804"/>
                    </a:lnTo>
                    <a:lnTo>
                      <a:pt x="18124" y="14804"/>
                    </a:lnTo>
                    <a:lnTo>
                      <a:pt x="18124" y="8846"/>
                    </a:lnTo>
                    <a:close/>
                    <a:moveTo>
                      <a:pt x="9847" y="15941"/>
                    </a:moveTo>
                    <a:lnTo>
                      <a:pt x="9847" y="21922"/>
                    </a:lnTo>
                    <a:lnTo>
                      <a:pt x="3866" y="21922"/>
                    </a:lnTo>
                    <a:lnTo>
                      <a:pt x="3866" y="15941"/>
                    </a:lnTo>
                    <a:close/>
                    <a:moveTo>
                      <a:pt x="16987" y="15941"/>
                    </a:moveTo>
                    <a:lnTo>
                      <a:pt x="16987" y="21922"/>
                    </a:lnTo>
                    <a:lnTo>
                      <a:pt x="10984" y="21922"/>
                    </a:lnTo>
                    <a:lnTo>
                      <a:pt x="10984" y="15941"/>
                    </a:lnTo>
                    <a:close/>
                    <a:moveTo>
                      <a:pt x="2729" y="0"/>
                    </a:moveTo>
                    <a:lnTo>
                      <a:pt x="2729" y="569"/>
                    </a:lnTo>
                    <a:lnTo>
                      <a:pt x="0" y="569"/>
                    </a:lnTo>
                    <a:lnTo>
                      <a:pt x="0" y="1706"/>
                    </a:lnTo>
                    <a:lnTo>
                      <a:pt x="2729" y="1706"/>
                    </a:lnTo>
                    <a:lnTo>
                      <a:pt x="2729" y="7664"/>
                    </a:lnTo>
                    <a:lnTo>
                      <a:pt x="0" y="7664"/>
                    </a:lnTo>
                    <a:lnTo>
                      <a:pt x="0" y="8801"/>
                    </a:lnTo>
                    <a:lnTo>
                      <a:pt x="2729" y="8801"/>
                    </a:lnTo>
                    <a:lnTo>
                      <a:pt x="2729" y="14781"/>
                    </a:lnTo>
                    <a:lnTo>
                      <a:pt x="0" y="14781"/>
                    </a:lnTo>
                    <a:lnTo>
                      <a:pt x="0" y="15918"/>
                    </a:lnTo>
                    <a:lnTo>
                      <a:pt x="2729" y="15918"/>
                    </a:lnTo>
                    <a:lnTo>
                      <a:pt x="2729" y="21899"/>
                    </a:lnTo>
                    <a:lnTo>
                      <a:pt x="0" y="21899"/>
                    </a:lnTo>
                    <a:lnTo>
                      <a:pt x="0" y="23036"/>
                    </a:lnTo>
                    <a:lnTo>
                      <a:pt x="2729" y="23036"/>
                    </a:lnTo>
                    <a:lnTo>
                      <a:pt x="2729" y="25219"/>
                    </a:lnTo>
                    <a:cubicBezTo>
                      <a:pt x="3116" y="25310"/>
                      <a:pt x="3480" y="25401"/>
                      <a:pt x="3866" y="25492"/>
                    </a:cubicBezTo>
                    <a:lnTo>
                      <a:pt x="3866" y="23036"/>
                    </a:lnTo>
                    <a:lnTo>
                      <a:pt x="9847" y="23036"/>
                    </a:lnTo>
                    <a:lnTo>
                      <a:pt x="9847" y="26356"/>
                    </a:lnTo>
                    <a:cubicBezTo>
                      <a:pt x="10233" y="26356"/>
                      <a:pt x="10620" y="26379"/>
                      <a:pt x="10984" y="26379"/>
                    </a:cubicBezTo>
                    <a:lnTo>
                      <a:pt x="10984" y="23059"/>
                    </a:lnTo>
                    <a:lnTo>
                      <a:pt x="16987" y="23059"/>
                    </a:lnTo>
                    <a:lnTo>
                      <a:pt x="16987" y="25537"/>
                    </a:lnTo>
                    <a:cubicBezTo>
                      <a:pt x="17374" y="25424"/>
                      <a:pt x="17760" y="25310"/>
                      <a:pt x="18124" y="25151"/>
                    </a:cubicBezTo>
                    <a:lnTo>
                      <a:pt x="18124" y="23059"/>
                    </a:lnTo>
                    <a:lnTo>
                      <a:pt x="22172" y="23059"/>
                    </a:lnTo>
                    <a:cubicBezTo>
                      <a:pt x="22718" y="22718"/>
                      <a:pt x="23218" y="22331"/>
                      <a:pt x="23695" y="21922"/>
                    </a:cubicBezTo>
                    <a:lnTo>
                      <a:pt x="18124" y="21922"/>
                    </a:lnTo>
                    <a:lnTo>
                      <a:pt x="18124" y="15941"/>
                    </a:lnTo>
                    <a:lnTo>
                      <a:pt x="24127" y="15941"/>
                    </a:lnTo>
                    <a:lnTo>
                      <a:pt x="24127" y="21581"/>
                    </a:lnTo>
                    <a:cubicBezTo>
                      <a:pt x="24491" y="21262"/>
                      <a:pt x="24878" y="20921"/>
                      <a:pt x="25264" y="20557"/>
                    </a:cubicBezTo>
                    <a:lnTo>
                      <a:pt x="25264" y="15941"/>
                    </a:lnTo>
                    <a:lnTo>
                      <a:pt x="29335" y="15941"/>
                    </a:lnTo>
                    <a:cubicBezTo>
                      <a:pt x="29631" y="15600"/>
                      <a:pt x="29903" y="15191"/>
                      <a:pt x="30199" y="14804"/>
                    </a:cubicBezTo>
                    <a:lnTo>
                      <a:pt x="25264" y="14804"/>
                    </a:lnTo>
                    <a:lnTo>
                      <a:pt x="25264" y="8823"/>
                    </a:lnTo>
                    <a:lnTo>
                      <a:pt x="31245" y="8823"/>
                    </a:lnTo>
                    <a:lnTo>
                      <a:pt x="31245" y="13485"/>
                    </a:lnTo>
                    <a:cubicBezTo>
                      <a:pt x="31609" y="13076"/>
                      <a:pt x="31973" y="12712"/>
                      <a:pt x="32382" y="12394"/>
                    </a:cubicBezTo>
                    <a:lnTo>
                      <a:pt x="32382" y="8823"/>
                    </a:lnTo>
                    <a:lnTo>
                      <a:pt x="38385" y="8823"/>
                    </a:lnTo>
                    <a:lnTo>
                      <a:pt x="38385" y="10097"/>
                    </a:lnTo>
                    <a:cubicBezTo>
                      <a:pt x="38749" y="10074"/>
                      <a:pt x="39136" y="10029"/>
                      <a:pt x="39522" y="10029"/>
                    </a:cubicBezTo>
                    <a:lnTo>
                      <a:pt x="39522" y="8823"/>
                    </a:lnTo>
                    <a:lnTo>
                      <a:pt x="45503" y="8823"/>
                    </a:lnTo>
                    <a:lnTo>
                      <a:pt x="45503" y="10438"/>
                    </a:lnTo>
                    <a:cubicBezTo>
                      <a:pt x="45890" y="10483"/>
                      <a:pt x="46253" y="10506"/>
                      <a:pt x="46640" y="10552"/>
                    </a:cubicBezTo>
                    <a:lnTo>
                      <a:pt x="46640" y="8846"/>
                    </a:lnTo>
                    <a:lnTo>
                      <a:pt x="52643" y="8846"/>
                    </a:lnTo>
                    <a:lnTo>
                      <a:pt x="52643" y="10688"/>
                    </a:lnTo>
                    <a:cubicBezTo>
                      <a:pt x="53007" y="10665"/>
                      <a:pt x="53348" y="10620"/>
                      <a:pt x="53780" y="10552"/>
                    </a:cubicBezTo>
                    <a:lnTo>
                      <a:pt x="53780" y="8846"/>
                    </a:lnTo>
                    <a:lnTo>
                      <a:pt x="58965" y="8846"/>
                    </a:lnTo>
                    <a:cubicBezTo>
                      <a:pt x="59647" y="8460"/>
                      <a:pt x="60284" y="8028"/>
                      <a:pt x="60898" y="7550"/>
                    </a:cubicBezTo>
                    <a:lnTo>
                      <a:pt x="60898" y="1706"/>
                    </a:lnTo>
                    <a:lnTo>
                      <a:pt x="65901" y="1706"/>
                    </a:lnTo>
                    <a:cubicBezTo>
                      <a:pt x="66128" y="1342"/>
                      <a:pt x="66356" y="955"/>
                      <a:pt x="66560" y="569"/>
                    </a:cubicBezTo>
                    <a:lnTo>
                      <a:pt x="60898" y="569"/>
                    </a:lnTo>
                    <a:lnTo>
                      <a:pt x="60898" y="0"/>
                    </a:lnTo>
                    <a:lnTo>
                      <a:pt x="59761" y="0"/>
                    </a:lnTo>
                    <a:lnTo>
                      <a:pt x="59761" y="569"/>
                    </a:lnTo>
                    <a:lnTo>
                      <a:pt x="53780" y="569"/>
                    </a:lnTo>
                    <a:lnTo>
                      <a:pt x="53780" y="0"/>
                    </a:lnTo>
                    <a:lnTo>
                      <a:pt x="52643" y="0"/>
                    </a:lnTo>
                    <a:lnTo>
                      <a:pt x="52643" y="569"/>
                    </a:lnTo>
                    <a:lnTo>
                      <a:pt x="46640" y="569"/>
                    </a:lnTo>
                    <a:lnTo>
                      <a:pt x="46640" y="0"/>
                    </a:lnTo>
                    <a:lnTo>
                      <a:pt x="45503" y="0"/>
                    </a:lnTo>
                    <a:lnTo>
                      <a:pt x="45503" y="569"/>
                    </a:lnTo>
                    <a:lnTo>
                      <a:pt x="39522" y="569"/>
                    </a:lnTo>
                    <a:lnTo>
                      <a:pt x="39522" y="0"/>
                    </a:lnTo>
                    <a:lnTo>
                      <a:pt x="38385" y="0"/>
                    </a:lnTo>
                    <a:lnTo>
                      <a:pt x="38385" y="569"/>
                    </a:lnTo>
                    <a:lnTo>
                      <a:pt x="32382" y="569"/>
                    </a:lnTo>
                    <a:lnTo>
                      <a:pt x="32382" y="0"/>
                    </a:lnTo>
                    <a:lnTo>
                      <a:pt x="31245" y="0"/>
                    </a:lnTo>
                    <a:lnTo>
                      <a:pt x="31245" y="569"/>
                    </a:lnTo>
                    <a:lnTo>
                      <a:pt x="25264" y="569"/>
                    </a:lnTo>
                    <a:lnTo>
                      <a:pt x="25264" y="0"/>
                    </a:lnTo>
                    <a:lnTo>
                      <a:pt x="24127" y="0"/>
                    </a:lnTo>
                    <a:lnTo>
                      <a:pt x="24127" y="569"/>
                    </a:lnTo>
                    <a:lnTo>
                      <a:pt x="18124" y="569"/>
                    </a:lnTo>
                    <a:lnTo>
                      <a:pt x="18124" y="0"/>
                    </a:lnTo>
                    <a:lnTo>
                      <a:pt x="16987" y="0"/>
                    </a:lnTo>
                    <a:lnTo>
                      <a:pt x="16987" y="569"/>
                    </a:lnTo>
                    <a:lnTo>
                      <a:pt x="10984" y="569"/>
                    </a:lnTo>
                    <a:lnTo>
                      <a:pt x="10984" y="0"/>
                    </a:lnTo>
                    <a:lnTo>
                      <a:pt x="9847" y="0"/>
                    </a:lnTo>
                    <a:lnTo>
                      <a:pt x="9847" y="569"/>
                    </a:lnTo>
                    <a:lnTo>
                      <a:pt x="3866" y="569"/>
                    </a:lnTo>
                    <a:lnTo>
                      <a:pt x="3866" y="0"/>
                    </a:ln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400" name="Google Shape;6400;p38"/>
          <p:cNvGrpSpPr/>
          <p:nvPr/>
        </p:nvGrpSpPr>
        <p:grpSpPr>
          <a:xfrm rot="-1833639">
            <a:off x="-6350" y="4655185"/>
            <a:ext cx="2620645" cy="2792095"/>
            <a:chOff x="91572" y="425182"/>
            <a:chExt cx="1225960" cy="1306130"/>
          </a:xfrm>
        </p:grpSpPr>
        <p:grpSp>
          <p:nvGrpSpPr>
            <p:cNvPr id="6401" name="Google Shape;6401;p38"/>
            <p:cNvGrpSpPr/>
            <p:nvPr/>
          </p:nvGrpSpPr>
          <p:grpSpPr>
            <a:xfrm rot="4394298">
              <a:off x="223036" y="632315"/>
              <a:ext cx="963020" cy="990296"/>
              <a:chOff x="7174117" y="2226616"/>
              <a:chExt cx="824116" cy="847458"/>
            </a:xfrm>
          </p:grpSpPr>
          <p:sp>
            <p:nvSpPr>
              <p:cNvPr id="6402" name="Google Shape;6402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3" name="Google Shape;6403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4" name="Google Shape;6404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5" name="Google Shape;6405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6" name="Google Shape;6406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7" name="Google Shape;6407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08" name="Google Shape;6408;p38"/>
            <p:cNvGrpSpPr/>
            <p:nvPr/>
          </p:nvGrpSpPr>
          <p:grpSpPr>
            <a:xfrm rot="4394298">
              <a:off x="223048" y="533883"/>
              <a:ext cx="963020" cy="990296"/>
              <a:chOff x="7174117" y="2226616"/>
              <a:chExt cx="824116" cy="847458"/>
            </a:xfrm>
          </p:grpSpPr>
          <p:sp>
            <p:nvSpPr>
              <p:cNvPr id="6409" name="Google Shape;6409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0" name="Google Shape;6410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1" name="Google Shape;6411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2" name="Google Shape;6412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3" name="Google Shape;6413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4" name="Google Shape;6414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415" name="Google Shape;6415;p38"/>
          <p:cNvGrpSpPr/>
          <p:nvPr/>
        </p:nvGrpSpPr>
        <p:grpSpPr>
          <a:xfrm>
            <a:off x="-142240" y="3128010"/>
            <a:ext cx="1043305" cy="1025525"/>
            <a:chOff x="471070" y="534409"/>
            <a:chExt cx="517984" cy="509372"/>
          </a:xfrm>
        </p:grpSpPr>
        <p:sp>
          <p:nvSpPr>
            <p:cNvPr id="6416" name="Google Shape;6416;p38"/>
            <p:cNvSpPr/>
            <p:nvPr/>
          </p:nvSpPr>
          <p:spPr>
            <a:xfrm>
              <a:off x="471070" y="614357"/>
              <a:ext cx="496447" cy="429425"/>
            </a:xfrm>
            <a:custGeom>
              <a:avLst/>
              <a:gdLst/>
              <a:ahLst/>
              <a:cxnLst/>
              <a:rect l="l" t="t" r="r" b="b"/>
              <a:pathLst>
                <a:path w="6976" h="6034" extrusionOk="0">
                  <a:moveTo>
                    <a:pt x="1593" y="1"/>
                  </a:moveTo>
                  <a:cubicBezTo>
                    <a:pt x="742" y="1"/>
                    <a:pt x="0" y="1101"/>
                    <a:pt x="805" y="1906"/>
                  </a:cubicBezTo>
                  <a:lnTo>
                    <a:pt x="1942" y="3043"/>
                  </a:lnTo>
                  <a:lnTo>
                    <a:pt x="805" y="4180"/>
                  </a:lnTo>
                  <a:cubicBezTo>
                    <a:pt x="66" y="4971"/>
                    <a:pt x="782" y="6034"/>
                    <a:pt x="1618" y="6034"/>
                  </a:cubicBezTo>
                  <a:cubicBezTo>
                    <a:pt x="1863" y="6034"/>
                    <a:pt x="2119" y="5943"/>
                    <a:pt x="2351" y="5726"/>
                  </a:cubicBezTo>
                  <a:lnTo>
                    <a:pt x="3488" y="4589"/>
                  </a:lnTo>
                  <a:lnTo>
                    <a:pt x="4625" y="5726"/>
                  </a:lnTo>
                  <a:cubicBezTo>
                    <a:pt x="4857" y="5943"/>
                    <a:pt x="5112" y="6034"/>
                    <a:pt x="5358" y="6034"/>
                  </a:cubicBezTo>
                  <a:cubicBezTo>
                    <a:pt x="6193" y="6034"/>
                    <a:pt x="6910" y="4971"/>
                    <a:pt x="6171" y="4180"/>
                  </a:cubicBezTo>
                  <a:lnTo>
                    <a:pt x="5034" y="3043"/>
                  </a:lnTo>
                  <a:lnTo>
                    <a:pt x="6171" y="1906"/>
                  </a:lnTo>
                  <a:cubicBezTo>
                    <a:pt x="6976" y="1101"/>
                    <a:pt x="6233" y="1"/>
                    <a:pt x="5382" y="1"/>
                  </a:cubicBezTo>
                  <a:cubicBezTo>
                    <a:pt x="5127" y="1"/>
                    <a:pt x="4861" y="100"/>
                    <a:pt x="4625" y="337"/>
                  </a:cubicBezTo>
                  <a:lnTo>
                    <a:pt x="3488" y="1474"/>
                  </a:lnTo>
                  <a:lnTo>
                    <a:pt x="2351" y="337"/>
                  </a:lnTo>
                  <a:cubicBezTo>
                    <a:pt x="2114" y="100"/>
                    <a:pt x="1849" y="1"/>
                    <a:pt x="159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6417;p38"/>
            <p:cNvSpPr/>
            <p:nvPr/>
          </p:nvSpPr>
          <p:spPr>
            <a:xfrm>
              <a:off x="492607" y="534409"/>
              <a:ext cx="496447" cy="429425"/>
            </a:xfrm>
            <a:custGeom>
              <a:avLst/>
              <a:gdLst/>
              <a:ahLst/>
              <a:cxnLst/>
              <a:rect l="l" t="t" r="r" b="b"/>
              <a:pathLst>
                <a:path w="6976" h="6034" extrusionOk="0">
                  <a:moveTo>
                    <a:pt x="1593" y="1"/>
                  </a:moveTo>
                  <a:cubicBezTo>
                    <a:pt x="742" y="1"/>
                    <a:pt x="0" y="1101"/>
                    <a:pt x="805" y="1906"/>
                  </a:cubicBezTo>
                  <a:lnTo>
                    <a:pt x="1942" y="3043"/>
                  </a:lnTo>
                  <a:lnTo>
                    <a:pt x="805" y="4180"/>
                  </a:lnTo>
                  <a:cubicBezTo>
                    <a:pt x="66" y="4971"/>
                    <a:pt x="782" y="6034"/>
                    <a:pt x="1618" y="6034"/>
                  </a:cubicBezTo>
                  <a:cubicBezTo>
                    <a:pt x="1863" y="6034"/>
                    <a:pt x="2119" y="5943"/>
                    <a:pt x="2351" y="5726"/>
                  </a:cubicBezTo>
                  <a:lnTo>
                    <a:pt x="3488" y="4589"/>
                  </a:lnTo>
                  <a:lnTo>
                    <a:pt x="4625" y="5726"/>
                  </a:lnTo>
                  <a:cubicBezTo>
                    <a:pt x="4857" y="5943"/>
                    <a:pt x="5112" y="6034"/>
                    <a:pt x="5358" y="6034"/>
                  </a:cubicBezTo>
                  <a:cubicBezTo>
                    <a:pt x="6193" y="6034"/>
                    <a:pt x="6910" y="4971"/>
                    <a:pt x="6171" y="4180"/>
                  </a:cubicBezTo>
                  <a:lnTo>
                    <a:pt x="5034" y="3043"/>
                  </a:lnTo>
                  <a:lnTo>
                    <a:pt x="6171" y="1906"/>
                  </a:lnTo>
                  <a:cubicBezTo>
                    <a:pt x="6976" y="1101"/>
                    <a:pt x="6233" y="1"/>
                    <a:pt x="5382" y="1"/>
                  </a:cubicBezTo>
                  <a:cubicBezTo>
                    <a:pt x="5127" y="1"/>
                    <a:pt x="4861" y="100"/>
                    <a:pt x="4625" y="337"/>
                  </a:cubicBezTo>
                  <a:lnTo>
                    <a:pt x="3488" y="1474"/>
                  </a:lnTo>
                  <a:lnTo>
                    <a:pt x="2351" y="337"/>
                  </a:lnTo>
                  <a:cubicBezTo>
                    <a:pt x="2114" y="100"/>
                    <a:pt x="1849" y="1"/>
                    <a:pt x="1593" y="1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18" name="Google Shape;6418;p38"/>
          <p:cNvGrpSpPr/>
          <p:nvPr/>
        </p:nvGrpSpPr>
        <p:grpSpPr>
          <a:xfrm rot="1831166">
            <a:off x="47625" y="-339090"/>
            <a:ext cx="1820545" cy="1987550"/>
            <a:chOff x="7567100" y="2085976"/>
            <a:chExt cx="935147" cy="1020509"/>
          </a:xfrm>
        </p:grpSpPr>
        <p:sp>
          <p:nvSpPr>
            <p:cNvPr id="6419" name="Google Shape;6419;p38"/>
            <p:cNvSpPr/>
            <p:nvPr/>
          </p:nvSpPr>
          <p:spPr>
            <a:xfrm rot="-5811408">
              <a:off x="7636334" y="2248837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0" name="Google Shape;6420;p38"/>
            <p:cNvSpPr/>
            <p:nvPr/>
          </p:nvSpPr>
          <p:spPr>
            <a:xfrm rot="-5811408">
              <a:off x="7551704" y="2192955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21" name="Google Shape;6421;p38"/>
          <p:cNvGrpSpPr/>
          <p:nvPr/>
        </p:nvGrpSpPr>
        <p:grpSpPr>
          <a:xfrm>
            <a:off x="10638155" y="5598795"/>
            <a:ext cx="1157605" cy="831215"/>
            <a:chOff x="790675" y="1570875"/>
            <a:chExt cx="502524" cy="360952"/>
          </a:xfrm>
        </p:grpSpPr>
        <p:sp>
          <p:nvSpPr>
            <p:cNvPr id="6422" name="Google Shape;6422;p38"/>
            <p:cNvSpPr/>
            <p:nvPr/>
          </p:nvSpPr>
          <p:spPr>
            <a:xfrm>
              <a:off x="790675" y="16199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3" name="Google Shape;6423;p38"/>
            <p:cNvSpPr/>
            <p:nvPr/>
          </p:nvSpPr>
          <p:spPr>
            <a:xfrm>
              <a:off x="790675" y="18072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4" name="Google Shape;6424;p38"/>
            <p:cNvSpPr/>
            <p:nvPr/>
          </p:nvSpPr>
          <p:spPr>
            <a:xfrm>
              <a:off x="829950" y="15708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5" name="Google Shape;6425;p38"/>
            <p:cNvSpPr/>
            <p:nvPr/>
          </p:nvSpPr>
          <p:spPr>
            <a:xfrm>
              <a:off x="829950" y="17581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04" name="Google Shape;7704;p74"/>
          <p:cNvGrpSpPr/>
          <p:nvPr/>
        </p:nvGrpSpPr>
        <p:grpSpPr>
          <a:xfrm>
            <a:off x="10646410" y="424815"/>
            <a:ext cx="1149350" cy="1308100"/>
            <a:chOff x="2508851" y="3073000"/>
            <a:chExt cx="598452" cy="680691"/>
          </a:xfrm>
          <a:solidFill>
            <a:srgbClr val="FFB677"/>
          </a:solidFill>
        </p:grpSpPr>
        <p:sp>
          <p:nvSpPr>
            <p:cNvPr id="7705" name="Google Shape;7705;p74"/>
            <p:cNvSpPr/>
            <p:nvPr/>
          </p:nvSpPr>
          <p:spPr>
            <a:xfrm>
              <a:off x="2543201" y="3216930"/>
              <a:ext cx="179745" cy="153979"/>
            </a:xfrm>
            <a:custGeom>
              <a:avLst/>
              <a:gdLst/>
              <a:ahLst/>
              <a:cxnLst/>
              <a:rect l="l" t="t" r="r" b="b"/>
              <a:pathLst>
                <a:path w="2616" h="2241" extrusionOk="0">
                  <a:moveTo>
                    <a:pt x="1488" y="0"/>
                  </a:moveTo>
                  <a:cubicBezTo>
                    <a:pt x="1213" y="0"/>
                    <a:pt x="933" y="102"/>
                    <a:pt x="705" y="330"/>
                  </a:cubicBezTo>
                  <a:cubicBezTo>
                    <a:pt x="1" y="1035"/>
                    <a:pt x="501" y="2240"/>
                    <a:pt x="1501" y="2240"/>
                  </a:cubicBezTo>
                  <a:cubicBezTo>
                    <a:pt x="2115" y="2240"/>
                    <a:pt x="2616" y="1740"/>
                    <a:pt x="2616" y="1126"/>
                  </a:cubicBezTo>
                  <a:cubicBezTo>
                    <a:pt x="2616" y="448"/>
                    <a:pt x="2063" y="0"/>
                    <a:pt x="1488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6" name="Google Shape;7706;p74"/>
            <p:cNvSpPr/>
            <p:nvPr/>
          </p:nvSpPr>
          <p:spPr>
            <a:xfrm>
              <a:off x="2927558" y="3455218"/>
              <a:ext cx="179745" cy="153910"/>
            </a:xfrm>
            <a:custGeom>
              <a:avLst/>
              <a:gdLst/>
              <a:ahLst/>
              <a:cxnLst/>
              <a:rect l="l" t="t" r="r" b="b"/>
              <a:pathLst>
                <a:path w="2616" h="2240" extrusionOk="0">
                  <a:moveTo>
                    <a:pt x="1501" y="0"/>
                  </a:moveTo>
                  <a:cubicBezTo>
                    <a:pt x="501" y="0"/>
                    <a:pt x="1" y="1205"/>
                    <a:pt x="705" y="1910"/>
                  </a:cubicBezTo>
                  <a:cubicBezTo>
                    <a:pt x="933" y="2138"/>
                    <a:pt x="1213" y="2240"/>
                    <a:pt x="1488" y="2240"/>
                  </a:cubicBezTo>
                  <a:cubicBezTo>
                    <a:pt x="2063" y="2240"/>
                    <a:pt x="2616" y="1792"/>
                    <a:pt x="2616" y="1114"/>
                  </a:cubicBezTo>
                  <a:cubicBezTo>
                    <a:pt x="2616" y="500"/>
                    <a:pt x="2115" y="0"/>
                    <a:pt x="1501" y="0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7" name="Google Shape;7707;p74"/>
            <p:cNvSpPr/>
            <p:nvPr/>
          </p:nvSpPr>
          <p:spPr>
            <a:xfrm>
              <a:off x="2643173" y="3115925"/>
              <a:ext cx="384432" cy="637766"/>
            </a:xfrm>
            <a:custGeom>
              <a:avLst/>
              <a:gdLst/>
              <a:ahLst/>
              <a:cxnLst/>
              <a:rect l="l" t="t" r="r" b="b"/>
              <a:pathLst>
                <a:path w="5595" h="9282" extrusionOk="0">
                  <a:moveTo>
                    <a:pt x="4336" y="1"/>
                  </a:moveTo>
                  <a:cubicBezTo>
                    <a:pt x="3909" y="1"/>
                    <a:pt x="3507" y="256"/>
                    <a:pt x="3321" y="663"/>
                  </a:cubicBezTo>
                  <a:lnTo>
                    <a:pt x="228" y="7758"/>
                  </a:lnTo>
                  <a:cubicBezTo>
                    <a:pt x="1" y="8304"/>
                    <a:pt x="251" y="8940"/>
                    <a:pt x="797" y="9190"/>
                  </a:cubicBezTo>
                  <a:cubicBezTo>
                    <a:pt x="933" y="9259"/>
                    <a:pt x="1092" y="9281"/>
                    <a:pt x="1252" y="9281"/>
                  </a:cubicBezTo>
                  <a:cubicBezTo>
                    <a:pt x="1684" y="9281"/>
                    <a:pt x="2070" y="9031"/>
                    <a:pt x="2252" y="8622"/>
                  </a:cubicBezTo>
                  <a:lnTo>
                    <a:pt x="5345" y="1550"/>
                  </a:lnTo>
                  <a:cubicBezTo>
                    <a:pt x="5595" y="981"/>
                    <a:pt x="5322" y="345"/>
                    <a:pt x="4776" y="94"/>
                  </a:cubicBezTo>
                  <a:cubicBezTo>
                    <a:pt x="4632" y="31"/>
                    <a:pt x="4482" y="1"/>
                    <a:pt x="4336" y="1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8" name="Google Shape;7708;p74"/>
            <p:cNvSpPr/>
            <p:nvPr/>
          </p:nvSpPr>
          <p:spPr>
            <a:xfrm>
              <a:off x="2508851" y="3174005"/>
              <a:ext cx="179745" cy="153979"/>
            </a:xfrm>
            <a:custGeom>
              <a:avLst/>
              <a:gdLst/>
              <a:ahLst/>
              <a:cxnLst/>
              <a:rect l="l" t="t" r="r" b="b"/>
              <a:pathLst>
                <a:path w="2616" h="2241" extrusionOk="0">
                  <a:moveTo>
                    <a:pt x="1488" y="0"/>
                  </a:moveTo>
                  <a:cubicBezTo>
                    <a:pt x="1213" y="0"/>
                    <a:pt x="933" y="102"/>
                    <a:pt x="705" y="330"/>
                  </a:cubicBezTo>
                  <a:cubicBezTo>
                    <a:pt x="1" y="1035"/>
                    <a:pt x="501" y="2240"/>
                    <a:pt x="1501" y="2240"/>
                  </a:cubicBezTo>
                  <a:cubicBezTo>
                    <a:pt x="2115" y="2240"/>
                    <a:pt x="2616" y="1740"/>
                    <a:pt x="2616" y="1126"/>
                  </a:cubicBezTo>
                  <a:cubicBezTo>
                    <a:pt x="2616" y="448"/>
                    <a:pt x="2063" y="0"/>
                    <a:pt x="1488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9" name="Google Shape;7709;p74"/>
            <p:cNvSpPr/>
            <p:nvPr/>
          </p:nvSpPr>
          <p:spPr>
            <a:xfrm>
              <a:off x="2893208" y="3412293"/>
              <a:ext cx="179745" cy="153910"/>
            </a:xfrm>
            <a:custGeom>
              <a:avLst/>
              <a:gdLst/>
              <a:ahLst/>
              <a:cxnLst/>
              <a:rect l="l" t="t" r="r" b="b"/>
              <a:pathLst>
                <a:path w="2616" h="2240" extrusionOk="0">
                  <a:moveTo>
                    <a:pt x="1501" y="0"/>
                  </a:moveTo>
                  <a:cubicBezTo>
                    <a:pt x="501" y="0"/>
                    <a:pt x="1" y="1205"/>
                    <a:pt x="705" y="1910"/>
                  </a:cubicBezTo>
                  <a:cubicBezTo>
                    <a:pt x="933" y="2138"/>
                    <a:pt x="1213" y="2240"/>
                    <a:pt x="1488" y="2240"/>
                  </a:cubicBezTo>
                  <a:cubicBezTo>
                    <a:pt x="2063" y="2240"/>
                    <a:pt x="2616" y="1792"/>
                    <a:pt x="2616" y="1114"/>
                  </a:cubicBezTo>
                  <a:cubicBezTo>
                    <a:pt x="2616" y="500"/>
                    <a:pt x="2115" y="0"/>
                    <a:pt x="1501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0" name="Google Shape;7710;p74"/>
            <p:cNvSpPr/>
            <p:nvPr/>
          </p:nvSpPr>
          <p:spPr>
            <a:xfrm>
              <a:off x="2608823" y="3073000"/>
              <a:ext cx="384432" cy="637766"/>
            </a:xfrm>
            <a:custGeom>
              <a:avLst/>
              <a:gdLst/>
              <a:ahLst/>
              <a:cxnLst/>
              <a:rect l="l" t="t" r="r" b="b"/>
              <a:pathLst>
                <a:path w="5595" h="9282" extrusionOk="0">
                  <a:moveTo>
                    <a:pt x="4336" y="1"/>
                  </a:moveTo>
                  <a:cubicBezTo>
                    <a:pt x="3909" y="1"/>
                    <a:pt x="3507" y="256"/>
                    <a:pt x="3321" y="663"/>
                  </a:cubicBezTo>
                  <a:lnTo>
                    <a:pt x="228" y="7758"/>
                  </a:lnTo>
                  <a:cubicBezTo>
                    <a:pt x="1" y="8304"/>
                    <a:pt x="251" y="8940"/>
                    <a:pt x="797" y="9190"/>
                  </a:cubicBezTo>
                  <a:cubicBezTo>
                    <a:pt x="933" y="9259"/>
                    <a:pt x="1092" y="9281"/>
                    <a:pt x="1252" y="9281"/>
                  </a:cubicBezTo>
                  <a:cubicBezTo>
                    <a:pt x="1684" y="9281"/>
                    <a:pt x="2070" y="9031"/>
                    <a:pt x="2252" y="8622"/>
                  </a:cubicBezTo>
                  <a:lnTo>
                    <a:pt x="5345" y="1550"/>
                  </a:lnTo>
                  <a:cubicBezTo>
                    <a:pt x="5595" y="981"/>
                    <a:pt x="5322" y="345"/>
                    <a:pt x="4776" y="94"/>
                  </a:cubicBezTo>
                  <a:cubicBezTo>
                    <a:pt x="4632" y="31"/>
                    <a:pt x="4482" y="1"/>
                    <a:pt x="4336" y="1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0485120" y="2643505"/>
            <a:ext cx="2023745" cy="1889125"/>
            <a:chOff x="10068" y="4345"/>
            <a:chExt cx="3187" cy="2975"/>
          </a:xfrm>
        </p:grpSpPr>
        <p:grpSp>
          <p:nvGrpSpPr>
            <p:cNvPr id="7643" name="Google Shape;7643;p74"/>
            <p:cNvGrpSpPr/>
            <p:nvPr/>
          </p:nvGrpSpPr>
          <p:grpSpPr>
            <a:xfrm>
              <a:off x="10068" y="4345"/>
              <a:ext cx="1797" cy="1889"/>
              <a:chOff x="6309575" y="2794100"/>
              <a:chExt cx="1141375" cy="1199325"/>
            </a:xfrm>
          </p:grpSpPr>
          <p:sp>
            <p:nvSpPr>
              <p:cNvPr id="7644" name="Google Shape;7644;p74"/>
              <p:cNvSpPr/>
              <p:nvPr/>
            </p:nvSpPr>
            <p:spPr>
              <a:xfrm flipH="1">
                <a:off x="6309575" y="2885850"/>
                <a:ext cx="1125425" cy="1107575"/>
              </a:xfrm>
              <a:custGeom>
                <a:avLst/>
                <a:gdLst/>
                <a:ahLst/>
                <a:cxnLst/>
                <a:rect l="l" t="t" r="r" b="b"/>
                <a:pathLst>
                  <a:path w="45017" h="44303" extrusionOk="0">
                    <a:moveTo>
                      <a:pt x="41046" y="1"/>
                    </a:moveTo>
                    <a:cubicBezTo>
                      <a:pt x="40123" y="1"/>
                      <a:pt x="39196" y="350"/>
                      <a:pt x="38481" y="1049"/>
                    </a:cubicBezTo>
                    <a:lnTo>
                      <a:pt x="1429" y="38132"/>
                    </a:lnTo>
                    <a:cubicBezTo>
                      <a:pt x="1" y="39530"/>
                      <a:pt x="1" y="41810"/>
                      <a:pt x="1429" y="43238"/>
                    </a:cubicBezTo>
                    <a:cubicBezTo>
                      <a:pt x="2098" y="43907"/>
                      <a:pt x="3010" y="44302"/>
                      <a:pt x="3982" y="44302"/>
                    </a:cubicBezTo>
                    <a:cubicBezTo>
                      <a:pt x="4925" y="44302"/>
                      <a:pt x="5836" y="43907"/>
                      <a:pt x="6505" y="43238"/>
                    </a:cubicBezTo>
                    <a:lnTo>
                      <a:pt x="43588" y="6156"/>
                    </a:lnTo>
                    <a:cubicBezTo>
                      <a:pt x="45017" y="4757"/>
                      <a:pt x="45017" y="2478"/>
                      <a:pt x="43588" y="1049"/>
                    </a:cubicBezTo>
                    <a:cubicBezTo>
                      <a:pt x="42889" y="350"/>
                      <a:pt x="41969" y="1"/>
                      <a:pt x="41046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5" name="Google Shape;7645;p74"/>
              <p:cNvSpPr/>
              <p:nvPr/>
            </p:nvSpPr>
            <p:spPr>
              <a:xfrm flipH="1">
                <a:off x="6346800" y="2812725"/>
                <a:ext cx="1082875" cy="1069550"/>
              </a:xfrm>
              <a:custGeom>
                <a:avLst/>
                <a:gdLst/>
                <a:ahLst/>
                <a:cxnLst/>
                <a:rect l="l" t="t" r="r" b="b"/>
                <a:pathLst>
                  <a:path w="43315" h="42782" extrusionOk="0">
                    <a:moveTo>
                      <a:pt x="40199" y="0"/>
                    </a:moveTo>
                    <a:cubicBezTo>
                      <a:pt x="39469" y="0"/>
                      <a:pt x="38740" y="281"/>
                      <a:pt x="38177" y="843"/>
                    </a:cubicBezTo>
                    <a:lnTo>
                      <a:pt x="1095" y="37926"/>
                    </a:lnTo>
                    <a:cubicBezTo>
                      <a:pt x="0" y="39020"/>
                      <a:pt x="0" y="40844"/>
                      <a:pt x="1095" y="41938"/>
                    </a:cubicBezTo>
                    <a:cubicBezTo>
                      <a:pt x="1657" y="42501"/>
                      <a:pt x="2386" y="42782"/>
                      <a:pt x="3116" y="42782"/>
                    </a:cubicBezTo>
                    <a:cubicBezTo>
                      <a:pt x="3845" y="42782"/>
                      <a:pt x="4575" y="42501"/>
                      <a:pt x="5137" y="41938"/>
                    </a:cubicBezTo>
                    <a:lnTo>
                      <a:pt x="42220" y="4886"/>
                    </a:lnTo>
                    <a:cubicBezTo>
                      <a:pt x="43314" y="3761"/>
                      <a:pt x="43314" y="1968"/>
                      <a:pt x="42220" y="843"/>
                    </a:cubicBezTo>
                    <a:cubicBezTo>
                      <a:pt x="41658" y="281"/>
                      <a:pt x="40928" y="0"/>
                      <a:pt x="40199" y="0"/>
                    </a:cubicBezTo>
                    <a:close/>
                  </a:path>
                </a:pathLst>
              </a:custGeom>
              <a:solidFill>
                <a:srgbClr val="37C1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6" name="Google Shape;7646;p74"/>
              <p:cNvSpPr/>
              <p:nvPr/>
            </p:nvSpPr>
            <p:spPr>
              <a:xfrm flipH="1">
                <a:off x="6325525" y="2794100"/>
                <a:ext cx="1125425" cy="1107375"/>
              </a:xfrm>
              <a:custGeom>
                <a:avLst/>
                <a:gdLst/>
                <a:ahLst/>
                <a:cxnLst/>
                <a:rect l="l" t="t" r="r" b="b"/>
                <a:pathLst>
                  <a:path w="45017" h="44295" extrusionOk="0">
                    <a:moveTo>
                      <a:pt x="41034" y="1528"/>
                    </a:moveTo>
                    <a:cubicBezTo>
                      <a:pt x="42919" y="1528"/>
                      <a:pt x="43831" y="3777"/>
                      <a:pt x="42524" y="5084"/>
                    </a:cubicBezTo>
                    <a:lnTo>
                      <a:pt x="5441" y="42167"/>
                    </a:lnTo>
                    <a:cubicBezTo>
                      <a:pt x="5031" y="42562"/>
                      <a:pt x="4499" y="42759"/>
                      <a:pt x="3967" y="42759"/>
                    </a:cubicBezTo>
                    <a:cubicBezTo>
                      <a:pt x="3435" y="42759"/>
                      <a:pt x="2903" y="42562"/>
                      <a:pt x="2493" y="42167"/>
                    </a:cubicBezTo>
                    <a:cubicBezTo>
                      <a:pt x="1672" y="41346"/>
                      <a:pt x="1672" y="40008"/>
                      <a:pt x="2493" y="39218"/>
                    </a:cubicBezTo>
                    <a:lnTo>
                      <a:pt x="39575" y="2136"/>
                    </a:lnTo>
                    <a:cubicBezTo>
                      <a:pt x="39971" y="1740"/>
                      <a:pt x="40487" y="1528"/>
                      <a:pt x="41034" y="1528"/>
                    </a:cubicBezTo>
                    <a:close/>
                    <a:moveTo>
                      <a:pt x="41046" y="0"/>
                    </a:moveTo>
                    <a:cubicBezTo>
                      <a:pt x="40123" y="0"/>
                      <a:pt x="39195" y="357"/>
                      <a:pt x="38481" y="1072"/>
                    </a:cubicBezTo>
                    <a:lnTo>
                      <a:pt x="1429" y="38124"/>
                    </a:lnTo>
                    <a:cubicBezTo>
                      <a:pt x="0" y="39522"/>
                      <a:pt x="0" y="41832"/>
                      <a:pt x="1429" y="43230"/>
                    </a:cubicBezTo>
                    <a:cubicBezTo>
                      <a:pt x="2098" y="43899"/>
                      <a:pt x="3009" y="44294"/>
                      <a:pt x="3982" y="44294"/>
                    </a:cubicBezTo>
                    <a:cubicBezTo>
                      <a:pt x="4924" y="44294"/>
                      <a:pt x="5836" y="43899"/>
                      <a:pt x="6535" y="43230"/>
                    </a:cubicBezTo>
                    <a:lnTo>
                      <a:pt x="43588" y="6178"/>
                    </a:lnTo>
                    <a:cubicBezTo>
                      <a:pt x="45016" y="4750"/>
                      <a:pt x="45016" y="2470"/>
                      <a:pt x="43588" y="1072"/>
                    </a:cubicBezTo>
                    <a:cubicBezTo>
                      <a:pt x="42889" y="357"/>
                      <a:pt x="41969" y="0"/>
                      <a:pt x="41046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7" name="Google Shape;7647;p74"/>
              <p:cNvSpPr/>
              <p:nvPr/>
            </p:nvSpPr>
            <p:spPr>
              <a:xfrm flipH="1">
                <a:off x="6357450" y="2815550"/>
                <a:ext cx="126925" cy="127700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5108" extrusionOk="0">
                    <a:moveTo>
                      <a:pt x="2523" y="1"/>
                    </a:moveTo>
                    <a:cubicBezTo>
                      <a:pt x="1125" y="1"/>
                      <a:pt x="1" y="1156"/>
                      <a:pt x="1" y="2554"/>
                    </a:cubicBezTo>
                    <a:cubicBezTo>
                      <a:pt x="1" y="3952"/>
                      <a:pt x="1125" y="5107"/>
                      <a:pt x="2523" y="5107"/>
                    </a:cubicBezTo>
                    <a:cubicBezTo>
                      <a:pt x="3952" y="5107"/>
                      <a:pt x="5077" y="3952"/>
                      <a:pt x="5077" y="2554"/>
                    </a:cubicBezTo>
                    <a:cubicBezTo>
                      <a:pt x="5077" y="1156"/>
                      <a:pt x="3952" y="1"/>
                      <a:pt x="2523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8" name="Google Shape;7648;p74"/>
              <p:cNvSpPr/>
              <p:nvPr/>
            </p:nvSpPr>
            <p:spPr>
              <a:xfrm flipH="1">
                <a:off x="6338450" y="2796675"/>
                <a:ext cx="193025" cy="165575"/>
              </a:xfrm>
              <a:custGeom>
                <a:avLst/>
                <a:gdLst/>
                <a:ahLst/>
                <a:cxnLst/>
                <a:rect l="l" t="t" r="r" b="b"/>
                <a:pathLst>
                  <a:path w="7721" h="6623" extrusionOk="0">
                    <a:moveTo>
                      <a:pt x="4407" y="1516"/>
                    </a:moveTo>
                    <a:cubicBezTo>
                      <a:pt x="5410" y="1516"/>
                      <a:pt x="6201" y="2306"/>
                      <a:pt x="6201" y="3309"/>
                    </a:cubicBezTo>
                    <a:cubicBezTo>
                      <a:pt x="6201" y="4377"/>
                      <a:pt x="5327" y="5084"/>
                      <a:pt x="4414" y="5084"/>
                    </a:cubicBezTo>
                    <a:cubicBezTo>
                      <a:pt x="3975" y="5084"/>
                      <a:pt x="3526" y="4920"/>
                      <a:pt x="3161" y="4555"/>
                    </a:cubicBezTo>
                    <a:cubicBezTo>
                      <a:pt x="2037" y="3431"/>
                      <a:pt x="2827" y="1516"/>
                      <a:pt x="4407" y="1516"/>
                    </a:cubicBezTo>
                    <a:close/>
                    <a:moveTo>
                      <a:pt x="4398" y="1"/>
                    </a:moveTo>
                    <a:cubicBezTo>
                      <a:pt x="3589" y="1"/>
                      <a:pt x="2766" y="301"/>
                      <a:pt x="2097" y="969"/>
                    </a:cubicBezTo>
                    <a:cubicBezTo>
                      <a:pt x="0" y="3036"/>
                      <a:pt x="1489" y="6622"/>
                      <a:pt x="4407" y="6622"/>
                    </a:cubicBezTo>
                    <a:cubicBezTo>
                      <a:pt x="6231" y="6592"/>
                      <a:pt x="7721" y="5133"/>
                      <a:pt x="7721" y="3309"/>
                    </a:cubicBezTo>
                    <a:cubicBezTo>
                      <a:pt x="7721" y="1314"/>
                      <a:pt x="6092" y="1"/>
                      <a:pt x="4398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49" name="Google Shape;7649;p74"/>
            <p:cNvGrpSpPr/>
            <p:nvPr/>
          </p:nvGrpSpPr>
          <p:grpSpPr>
            <a:xfrm>
              <a:off x="10265" y="5400"/>
              <a:ext cx="1787" cy="1920"/>
              <a:chOff x="6518550" y="3429250"/>
              <a:chExt cx="1134550" cy="1219200"/>
            </a:xfrm>
          </p:grpSpPr>
          <p:sp>
            <p:nvSpPr>
              <p:cNvPr id="7650" name="Google Shape;7650;p74"/>
              <p:cNvSpPr/>
              <p:nvPr/>
            </p:nvSpPr>
            <p:spPr>
              <a:xfrm flipH="1">
                <a:off x="6518550" y="3541075"/>
                <a:ext cx="1125425" cy="1107375"/>
              </a:xfrm>
              <a:custGeom>
                <a:avLst/>
                <a:gdLst/>
                <a:ahLst/>
                <a:cxnLst/>
                <a:rect l="l" t="t" r="r" b="b"/>
                <a:pathLst>
                  <a:path w="45017" h="44295" extrusionOk="0">
                    <a:moveTo>
                      <a:pt x="41046" y="0"/>
                    </a:moveTo>
                    <a:cubicBezTo>
                      <a:pt x="40123" y="0"/>
                      <a:pt x="39196" y="357"/>
                      <a:pt x="38482" y="1072"/>
                    </a:cubicBezTo>
                    <a:lnTo>
                      <a:pt x="1399" y="38154"/>
                    </a:lnTo>
                    <a:cubicBezTo>
                      <a:pt x="1" y="39552"/>
                      <a:pt x="1" y="41832"/>
                      <a:pt x="1399" y="43230"/>
                    </a:cubicBezTo>
                    <a:cubicBezTo>
                      <a:pt x="2098" y="43929"/>
                      <a:pt x="3010" y="44294"/>
                      <a:pt x="3983" y="44294"/>
                    </a:cubicBezTo>
                    <a:cubicBezTo>
                      <a:pt x="4925" y="44294"/>
                      <a:pt x="5837" y="43929"/>
                      <a:pt x="6505" y="43230"/>
                    </a:cubicBezTo>
                    <a:lnTo>
                      <a:pt x="43588" y="6178"/>
                    </a:lnTo>
                    <a:cubicBezTo>
                      <a:pt x="45017" y="4749"/>
                      <a:pt x="45017" y="2470"/>
                      <a:pt x="43588" y="1072"/>
                    </a:cubicBezTo>
                    <a:cubicBezTo>
                      <a:pt x="42889" y="357"/>
                      <a:pt x="41970" y="0"/>
                      <a:pt x="41046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1" name="Google Shape;7651;p74"/>
              <p:cNvSpPr/>
              <p:nvPr/>
            </p:nvSpPr>
            <p:spPr>
              <a:xfrm flipH="1">
                <a:off x="6548950" y="3446275"/>
                <a:ext cx="1083625" cy="1069175"/>
              </a:xfrm>
              <a:custGeom>
                <a:avLst/>
                <a:gdLst/>
                <a:ahLst/>
                <a:cxnLst/>
                <a:rect l="l" t="t" r="r" b="b"/>
                <a:pathLst>
                  <a:path w="43345" h="42767" extrusionOk="0">
                    <a:moveTo>
                      <a:pt x="40199" y="0"/>
                    </a:moveTo>
                    <a:cubicBezTo>
                      <a:pt x="39469" y="0"/>
                      <a:pt x="38740" y="274"/>
                      <a:pt x="38178" y="821"/>
                    </a:cubicBezTo>
                    <a:lnTo>
                      <a:pt x="1125" y="37904"/>
                    </a:lnTo>
                    <a:cubicBezTo>
                      <a:pt x="1" y="39028"/>
                      <a:pt x="1" y="40822"/>
                      <a:pt x="1125" y="41946"/>
                    </a:cubicBezTo>
                    <a:cubicBezTo>
                      <a:pt x="1672" y="42493"/>
                      <a:pt x="2402" y="42767"/>
                      <a:pt x="3131" y="42767"/>
                    </a:cubicBezTo>
                    <a:cubicBezTo>
                      <a:pt x="3861" y="42767"/>
                      <a:pt x="4590" y="42493"/>
                      <a:pt x="5138" y="41946"/>
                    </a:cubicBezTo>
                    <a:lnTo>
                      <a:pt x="42220" y="4864"/>
                    </a:lnTo>
                    <a:cubicBezTo>
                      <a:pt x="43345" y="3739"/>
                      <a:pt x="43345" y="1946"/>
                      <a:pt x="42220" y="821"/>
                    </a:cubicBezTo>
                    <a:cubicBezTo>
                      <a:pt x="41658" y="274"/>
                      <a:pt x="40928" y="0"/>
                      <a:pt x="401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2" name="Google Shape;7652;p74"/>
              <p:cNvSpPr/>
              <p:nvPr/>
            </p:nvSpPr>
            <p:spPr>
              <a:xfrm flipH="1">
                <a:off x="6529950" y="3429250"/>
                <a:ext cx="1123150" cy="1105200"/>
              </a:xfrm>
              <a:custGeom>
                <a:avLst/>
                <a:gdLst/>
                <a:ahLst/>
                <a:cxnLst/>
                <a:rect l="l" t="t" r="r" b="b"/>
                <a:pathLst>
                  <a:path w="44926" h="44208" extrusionOk="0">
                    <a:moveTo>
                      <a:pt x="41035" y="1441"/>
                    </a:moveTo>
                    <a:cubicBezTo>
                      <a:pt x="42889" y="1441"/>
                      <a:pt x="43832" y="3690"/>
                      <a:pt x="42525" y="4997"/>
                    </a:cubicBezTo>
                    <a:lnTo>
                      <a:pt x="5442" y="42080"/>
                    </a:lnTo>
                    <a:cubicBezTo>
                      <a:pt x="5031" y="42490"/>
                      <a:pt x="4492" y="42696"/>
                      <a:pt x="3952" y="42696"/>
                    </a:cubicBezTo>
                    <a:cubicBezTo>
                      <a:pt x="3413" y="42696"/>
                      <a:pt x="2873" y="42490"/>
                      <a:pt x="2463" y="42080"/>
                    </a:cubicBezTo>
                    <a:cubicBezTo>
                      <a:pt x="1673" y="41259"/>
                      <a:pt x="1673" y="39952"/>
                      <a:pt x="2463" y="39132"/>
                    </a:cubicBezTo>
                    <a:lnTo>
                      <a:pt x="39546" y="2049"/>
                    </a:lnTo>
                    <a:cubicBezTo>
                      <a:pt x="39941" y="1654"/>
                      <a:pt x="40488" y="1441"/>
                      <a:pt x="41035" y="1441"/>
                    </a:cubicBezTo>
                    <a:close/>
                    <a:moveTo>
                      <a:pt x="40955" y="1"/>
                    </a:moveTo>
                    <a:cubicBezTo>
                      <a:pt x="40062" y="1"/>
                      <a:pt x="39169" y="328"/>
                      <a:pt x="38482" y="985"/>
                    </a:cubicBezTo>
                    <a:lnTo>
                      <a:pt x="1399" y="38068"/>
                    </a:lnTo>
                    <a:cubicBezTo>
                      <a:pt x="1" y="39466"/>
                      <a:pt x="1" y="41746"/>
                      <a:pt x="1399" y="43144"/>
                    </a:cubicBezTo>
                    <a:cubicBezTo>
                      <a:pt x="2068" y="43843"/>
                      <a:pt x="2980" y="44208"/>
                      <a:pt x="3952" y="44208"/>
                    </a:cubicBezTo>
                    <a:cubicBezTo>
                      <a:pt x="4895" y="44208"/>
                      <a:pt x="5837" y="43843"/>
                      <a:pt x="6506" y="43144"/>
                    </a:cubicBezTo>
                    <a:lnTo>
                      <a:pt x="43588" y="6092"/>
                    </a:lnTo>
                    <a:cubicBezTo>
                      <a:pt x="44926" y="4663"/>
                      <a:pt x="44895" y="2414"/>
                      <a:pt x="43497" y="1046"/>
                    </a:cubicBezTo>
                    <a:cubicBezTo>
                      <a:pt x="42802" y="351"/>
                      <a:pt x="41878" y="1"/>
                      <a:pt x="40955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3" name="Google Shape;7653;p74"/>
              <p:cNvSpPr/>
              <p:nvPr/>
            </p:nvSpPr>
            <p:spPr>
              <a:xfrm flipH="1">
                <a:off x="6560350" y="3449300"/>
                <a:ext cx="126925" cy="126925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5077" extrusionOk="0">
                    <a:moveTo>
                      <a:pt x="2554" y="1"/>
                    </a:moveTo>
                    <a:cubicBezTo>
                      <a:pt x="1126" y="1"/>
                      <a:pt x="1" y="1126"/>
                      <a:pt x="1" y="2524"/>
                    </a:cubicBezTo>
                    <a:cubicBezTo>
                      <a:pt x="1" y="3922"/>
                      <a:pt x="1126" y="5077"/>
                      <a:pt x="2554" y="5077"/>
                    </a:cubicBezTo>
                    <a:cubicBezTo>
                      <a:pt x="3952" y="5077"/>
                      <a:pt x="5077" y="3922"/>
                      <a:pt x="5077" y="2524"/>
                    </a:cubicBezTo>
                    <a:cubicBezTo>
                      <a:pt x="5077" y="1126"/>
                      <a:pt x="3952" y="1"/>
                      <a:pt x="2554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4" name="Google Shape;7654;p74"/>
              <p:cNvSpPr/>
              <p:nvPr/>
            </p:nvSpPr>
            <p:spPr>
              <a:xfrm flipH="1">
                <a:off x="6541350" y="3429675"/>
                <a:ext cx="193025" cy="165550"/>
              </a:xfrm>
              <a:custGeom>
                <a:avLst/>
                <a:gdLst/>
                <a:ahLst/>
                <a:cxnLst/>
                <a:rect l="l" t="t" r="r" b="b"/>
                <a:pathLst>
                  <a:path w="7721" h="6622" extrusionOk="0">
                    <a:moveTo>
                      <a:pt x="4438" y="1546"/>
                    </a:moveTo>
                    <a:cubicBezTo>
                      <a:pt x="5411" y="1546"/>
                      <a:pt x="6201" y="2336"/>
                      <a:pt x="6201" y="3309"/>
                    </a:cubicBezTo>
                    <a:cubicBezTo>
                      <a:pt x="6201" y="4383"/>
                      <a:pt x="5316" y="5106"/>
                      <a:pt x="4397" y="5106"/>
                    </a:cubicBezTo>
                    <a:cubicBezTo>
                      <a:pt x="3963" y="5106"/>
                      <a:pt x="3522" y="4946"/>
                      <a:pt x="3162" y="4585"/>
                    </a:cubicBezTo>
                    <a:cubicBezTo>
                      <a:pt x="2037" y="3461"/>
                      <a:pt x="2827" y="1546"/>
                      <a:pt x="4438" y="1546"/>
                    </a:cubicBezTo>
                    <a:close/>
                    <a:moveTo>
                      <a:pt x="4399" y="0"/>
                    </a:moveTo>
                    <a:cubicBezTo>
                      <a:pt x="3590" y="0"/>
                      <a:pt x="2766" y="300"/>
                      <a:pt x="2098" y="968"/>
                    </a:cubicBezTo>
                    <a:cubicBezTo>
                      <a:pt x="0" y="3066"/>
                      <a:pt x="1490" y="6622"/>
                      <a:pt x="4438" y="6622"/>
                    </a:cubicBezTo>
                    <a:cubicBezTo>
                      <a:pt x="6262" y="6622"/>
                      <a:pt x="7721" y="5132"/>
                      <a:pt x="7721" y="3309"/>
                    </a:cubicBezTo>
                    <a:cubicBezTo>
                      <a:pt x="7721" y="1314"/>
                      <a:pt x="6092" y="0"/>
                      <a:pt x="4399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55" name="Google Shape;7655;p74"/>
            <p:cNvGrpSpPr/>
            <p:nvPr/>
          </p:nvGrpSpPr>
          <p:grpSpPr>
            <a:xfrm>
              <a:off x="11459" y="4726"/>
              <a:ext cx="1797" cy="1889"/>
              <a:chOff x="6309575" y="2794100"/>
              <a:chExt cx="1141375" cy="1199325"/>
            </a:xfrm>
          </p:grpSpPr>
          <p:sp>
            <p:nvSpPr>
              <p:cNvPr id="7656" name="Google Shape;7656;p74"/>
              <p:cNvSpPr/>
              <p:nvPr/>
            </p:nvSpPr>
            <p:spPr>
              <a:xfrm flipH="1">
                <a:off x="6309575" y="2885850"/>
                <a:ext cx="1125425" cy="1107575"/>
              </a:xfrm>
              <a:custGeom>
                <a:avLst/>
                <a:gdLst/>
                <a:ahLst/>
                <a:cxnLst/>
                <a:rect l="l" t="t" r="r" b="b"/>
                <a:pathLst>
                  <a:path w="45017" h="44303" extrusionOk="0">
                    <a:moveTo>
                      <a:pt x="41046" y="1"/>
                    </a:moveTo>
                    <a:cubicBezTo>
                      <a:pt x="40123" y="1"/>
                      <a:pt x="39196" y="350"/>
                      <a:pt x="38481" y="1049"/>
                    </a:cubicBezTo>
                    <a:lnTo>
                      <a:pt x="1429" y="38132"/>
                    </a:lnTo>
                    <a:cubicBezTo>
                      <a:pt x="1" y="39530"/>
                      <a:pt x="1" y="41810"/>
                      <a:pt x="1429" y="43238"/>
                    </a:cubicBezTo>
                    <a:cubicBezTo>
                      <a:pt x="2098" y="43907"/>
                      <a:pt x="3010" y="44302"/>
                      <a:pt x="3982" y="44302"/>
                    </a:cubicBezTo>
                    <a:cubicBezTo>
                      <a:pt x="4925" y="44302"/>
                      <a:pt x="5836" y="43907"/>
                      <a:pt x="6505" y="43238"/>
                    </a:cubicBezTo>
                    <a:lnTo>
                      <a:pt x="43588" y="6156"/>
                    </a:lnTo>
                    <a:cubicBezTo>
                      <a:pt x="45017" y="4757"/>
                      <a:pt x="45017" y="2478"/>
                      <a:pt x="43588" y="1049"/>
                    </a:cubicBezTo>
                    <a:cubicBezTo>
                      <a:pt x="42889" y="350"/>
                      <a:pt x="41969" y="1"/>
                      <a:pt x="41046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7" name="Google Shape;7657;p74"/>
              <p:cNvSpPr/>
              <p:nvPr/>
            </p:nvSpPr>
            <p:spPr>
              <a:xfrm flipH="1">
                <a:off x="6346800" y="2812725"/>
                <a:ext cx="1082875" cy="1069550"/>
              </a:xfrm>
              <a:custGeom>
                <a:avLst/>
                <a:gdLst/>
                <a:ahLst/>
                <a:cxnLst/>
                <a:rect l="l" t="t" r="r" b="b"/>
                <a:pathLst>
                  <a:path w="43315" h="42782" extrusionOk="0">
                    <a:moveTo>
                      <a:pt x="40199" y="0"/>
                    </a:moveTo>
                    <a:cubicBezTo>
                      <a:pt x="39469" y="0"/>
                      <a:pt x="38740" y="281"/>
                      <a:pt x="38177" y="843"/>
                    </a:cubicBezTo>
                    <a:lnTo>
                      <a:pt x="1095" y="37926"/>
                    </a:lnTo>
                    <a:cubicBezTo>
                      <a:pt x="0" y="39020"/>
                      <a:pt x="0" y="40844"/>
                      <a:pt x="1095" y="41938"/>
                    </a:cubicBezTo>
                    <a:cubicBezTo>
                      <a:pt x="1657" y="42501"/>
                      <a:pt x="2386" y="42782"/>
                      <a:pt x="3116" y="42782"/>
                    </a:cubicBezTo>
                    <a:cubicBezTo>
                      <a:pt x="3845" y="42782"/>
                      <a:pt x="4575" y="42501"/>
                      <a:pt x="5137" y="41938"/>
                    </a:cubicBezTo>
                    <a:lnTo>
                      <a:pt x="42220" y="4886"/>
                    </a:lnTo>
                    <a:cubicBezTo>
                      <a:pt x="43314" y="3761"/>
                      <a:pt x="43314" y="1968"/>
                      <a:pt x="42220" y="843"/>
                    </a:cubicBezTo>
                    <a:cubicBezTo>
                      <a:pt x="41658" y="281"/>
                      <a:pt x="40928" y="0"/>
                      <a:pt x="40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8" name="Google Shape;7658;p74"/>
              <p:cNvSpPr/>
              <p:nvPr/>
            </p:nvSpPr>
            <p:spPr>
              <a:xfrm flipH="1">
                <a:off x="6325525" y="2794100"/>
                <a:ext cx="1125425" cy="1107375"/>
              </a:xfrm>
              <a:custGeom>
                <a:avLst/>
                <a:gdLst/>
                <a:ahLst/>
                <a:cxnLst/>
                <a:rect l="l" t="t" r="r" b="b"/>
                <a:pathLst>
                  <a:path w="45017" h="44295" extrusionOk="0">
                    <a:moveTo>
                      <a:pt x="41034" y="1528"/>
                    </a:moveTo>
                    <a:cubicBezTo>
                      <a:pt x="42919" y="1528"/>
                      <a:pt x="43831" y="3777"/>
                      <a:pt x="42524" y="5084"/>
                    </a:cubicBezTo>
                    <a:lnTo>
                      <a:pt x="5441" y="42167"/>
                    </a:lnTo>
                    <a:cubicBezTo>
                      <a:pt x="5031" y="42562"/>
                      <a:pt x="4499" y="42759"/>
                      <a:pt x="3967" y="42759"/>
                    </a:cubicBezTo>
                    <a:cubicBezTo>
                      <a:pt x="3435" y="42759"/>
                      <a:pt x="2903" y="42562"/>
                      <a:pt x="2493" y="42167"/>
                    </a:cubicBezTo>
                    <a:cubicBezTo>
                      <a:pt x="1672" y="41346"/>
                      <a:pt x="1672" y="40008"/>
                      <a:pt x="2493" y="39218"/>
                    </a:cubicBezTo>
                    <a:lnTo>
                      <a:pt x="39575" y="2136"/>
                    </a:lnTo>
                    <a:cubicBezTo>
                      <a:pt x="39971" y="1740"/>
                      <a:pt x="40487" y="1528"/>
                      <a:pt x="41034" y="1528"/>
                    </a:cubicBezTo>
                    <a:close/>
                    <a:moveTo>
                      <a:pt x="41046" y="0"/>
                    </a:moveTo>
                    <a:cubicBezTo>
                      <a:pt x="40123" y="0"/>
                      <a:pt x="39195" y="357"/>
                      <a:pt x="38481" y="1072"/>
                    </a:cubicBezTo>
                    <a:lnTo>
                      <a:pt x="1429" y="38124"/>
                    </a:lnTo>
                    <a:cubicBezTo>
                      <a:pt x="0" y="39522"/>
                      <a:pt x="0" y="41832"/>
                      <a:pt x="1429" y="43230"/>
                    </a:cubicBezTo>
                    <a:cubicBezTo>
                      <a:pt x="2098" y="43899"/>
                      <a:pt x="3009" y="44294"/>
                      <a:pt x="3982" y="44294"/>
                    </a:cubicBezTo>
                    <a:cubicBezTo>
                      <a:pt x="4924" y="44294"/>
                      <a:pt x="5836" y="43899"/>
                      <a:pt x="6535" y="43230"/>
                    </a:cubicBezTo>
                    <a:lnTo>
                      <a:pt x="43588" y="6178"/>
                    </a:lnTo>
                    <a:cubicBezTo>
                      <a:pt x="45016" y="4750"/>
                      <a:pt x="45016" y="2470"/>
                      <a:pt x="43588" y="1072"/>
                    </a:cubicBezTo>
                    <a:cubicBezTo>
                      <a:pt x="42889" y="357"/>
                      <a:pt x="41969" y="0"/>
                      <a:pt x="41046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9" name="Google Shape;7659;p74"/>
              <p:cNvSpPr/>
              <p:nvPr/>
            </p:nvSpPr>
            <p:spPr>
              <a:xfrm flipH="1">
                <a:off x="6357450" y="2815550"/>
                <a:ext cx="126925" cy="127700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5108" extrusionOk="0">
                    <a:moveTo>
                      <a:pt x="2523" y="1"/>
                    </a:moveTo>
                    <a:cubicBezTo>
                      <a:pt x="1125" y="1"/>
                      <a:pt x="1" y="1156"/>
                      <a:pt x="1" y="2554"/>
                    </a:cubicBezTo>
                    <a:cubicBezTo>
                      <a:pt x="1" y="3952"/>
                      <a:pt x="1125" y="5107"/>
                      <a:pt x="2523" y="5107"/>
                    </a:cubicBezTo>
                    <a:cubicBezTo>
                      <a:pt x="3952" y="5107"/>
                      <a:pt x="5077" y="3952"/>
                      <a:pt x="5077" y="2554"/>
                    </a:cubicBezTo>
                    <a:cubicBezTo>
                      <a:pt x="5077" y="1156"/>
                      <a:pt x="3952" y="1"/>
                      <a:pt x="2523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0" name="Google Shape;7660;p74"/>
              <p:cNvSpPr/>
              <p:nvPr/>
            </p:nvSpPr>
            <p:spPr>
              <a:xfrm flipH="1">
                <a:off x="6338450" y="2796675"/>
                <a:ext cx="193025" cy="165575"/>
              </a:xfrm>
              <a:custGeom>
                <a:avLst/>
                <a:gdLst/>
                <a:ahLst/>
                <a:cxnLst/>
                <a:rect l="l" t="t" r="r" b="b"/>
                <a:pathLst>
                  <a:path w="7721" h="6623" extrusionOk="0">
                    <a:moveTo>
                      <a:pt x="4407" y="1516"/>
                    </a:moveTo>
                    <a:cubicBezTo>
                      <a:pt x="5410" y="1516"/>
                      <a:pt x="6201" y="2306"/>
                      <a:pt x="6201" y="3309"/>
                    </a:cubicBezTo>
                    <a:cubicBezTo>
                      <a:pt x="6201" y="4377"/>
                      <a:pt x="5327" y="5084"/>
                      <a:pt x="4414" y="5084"/>
                    </a:cubicBezTo>
                    <a:cubicBezTo>
                      <a:pt x="3975" y="5084"/>
                      <a:pt x="3526" y="4920"/>
                      <a:pt x="3161" y="4555"/>
                    </a:cubicBezTo>
                    <a:cubicBezTo>
                      <a:pt x="2037" y="3431"/>
                      <a:pt x="2827" y="1516"/>
                      <a:pt x="4407" y="1516"/>
                    </a:cubicBezTo>
                    <a:close/>
                    <a:moveTo>
                      <a:pt x="4398" y="1"/>
                    </a:moveTo>
                    <a:cubicBezTo>
                      <a:pt x="3589" y="1"/>
                      <a:pt x="2766" y="301"/>
                      <a:pt x="2097" y="969"/>
                    </a:cubicBezTo>
                    <a:cubicBezTo>
                      <a:pt x="0" y="3036"/>
                      <a:pt x="1489" y="6622"/>
                      <a:pt x="4407" y="6622"/>
                    </a:cubicBezTo>
                    <a:cubicBezTo>
                      <a:pt x="6231" y="6592"/>
                      <a:pt x="7721" y="5133"/>
                      <a:pt x="7721" y="3309"/>
                    </a:cubicBezTo>
                    <a:cubicBezTo>
                      <a:pt x="7721" y="1314"/>
                      <a:pt x="6092" y="1"/>
                      <a:pt x="4398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4" name="组合 73"/>
          <p:cNvGrpSpPr/>
          <p:nvPr/>
        </p:nvGrpSpPr>
        <p:grpSpPr>
          <a:xfrm>
            <a:off x="3205479" y="2506980"/>
            <a:ext cx="5781043" cy="1426210"/>
            <a:chOff x="4988" y="4336"/>
            <a:chExt cx="5764" cy="1422"/>
          </a:xfrm>
        </p:grpSpPr>
        <p:grpSp>
          <p:nvGrpSpPr>
            <p:cNvPr id="70" name="组合 69"/>
            <p:cNvGrpSpPr/>
            <p:nvPr/>
          </p:nvGrpSpPr>
          <p:grpSpPr>
            <a:xfrm>
              <a:off x="4988" y="4336"/>
              <a:ext cx="1471" cy="1422"/>
              <a:chOff x="5273" y="3860"/>
              <a:chExt cx="1768" cy="1708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5273" y="3968"/>
                <a:ext cx="1600" cy="1600"/>
              </a:xfrm>
              <a:prstGeom prst="ellipse">
                <a:avLst/>
              </a:prstGeom>
              <a:solidFill>
                <a:srgbClr val="4526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rgbClr val="452666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5441" y="3860"/>
                <a:ext cx="1600" cy="1600"/>
              </a:xfrm>
              <a:prstGeom prst="ellipse">
                <a:avLst/>
              </a:prstGeom>
              <a:solidFill>
                <a:srgbClr val="FFB677"/>
              </a:solidFill>
              <a:ln w="25400">
                <a:solidFill>
                  <a:srgbClr val="452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4800" b="1">
                    <a:solidFill>
                      <a:srgbClr val="452666"/>
                    </a:solidFill>
                    <a:latin typeface="Algerian" panose="04020705040A02060702" charset="0"/>
                    <a:cs typeface="Algerian" panose="04020705040A02060702" charset="0"/>
                  </a:rPr>
                  <a:t>1</a:t>
                </a:r>
              </a:p>
            </p:txBody>
          </p:sp>
        </p:grpSp>
        <p:grpSp>
          <p:nvGrpSpPr>
            <p:cNvPr id="73" name="组合 72"/>
            <p:cNvGrpSpPr/>
            <p:nvPr/>
          </p:nvGrpSpPr>
          <p:grpSpPr>
            <a:xfrm>
              <a:off x="6592" y="4427"/>
              <a:ext cx="4160" cy="1217"/>
              <a:chOff x="4834" y="3684"/>
              <a:chExt cx="4160" cy="1217"/>
            </a:xfrm>
          </p:grpSpPr>
          <p:sp>
            <p:nvSpPr>
              <p:cNvPr id="71" name="文本框 70"/>
              <p:cNvSpPr txBox="1"/>
              <p:nvPr/>
            </p:nvSpPr>
            <p:spPr>
              <a:xfrm>
                <a:off x="4834" y="3684"/>
                <a:ext cx="4160" cy="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4000" b="1">
                    <a:solidFill>
                      <a:srgbClr val="452666"/>
                    </a:solidFill>
                    <a:latin typeface="Algerian" panose="04020705040A02060702" charset="0"/>
                  </a:rPr>
                  <a:t>ADD TITLE HERE</a:t>
                </a:r>
              </a:p>
            </p:txBody>
          </p:sp>
          <p:sp>
            <p:nvSpPr>
              <p:cNvPr id="72" name="文本框 71"/>
              <p:cNvSpPr txBox="1"/>
              <p:nvPr/>
            </p:nvSpPr>
            <p:spPr>
              <a:xfrm>
                <a:off x="4834" y="4319"/>
                <a:ext cx="4131" cy="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600">
                    <a:latin typeface="+mj-lt"/>
                    <a:cs typeface="+mj-lt"/>
                    <a:sym typeface="+mn-ea"/>
                  </a:rPr>
                  <a:t>Here is where your presentation beginsHere is where your presentation begins</a:t>
                </a:r>
                <a:endParaRPr lang="en-GB" altLang="en-US" sz="1600">
                  <a:solidFill>
                    <a:srgbClr val="5F6CAF"/>
                  </a:solidFill>
                  <a:latin typeface="+mj-lt"/>
                  <a:ea typeface="微软雅黑 Light" panose="020B0502040204020203" charset="-122"/>
                  <a:cs typeface="+mj-lt"/>
                  <a:sym typeface="+mn-ea"/>
                </a:endParaRPr>
              </a:p>
            </p:txBody>
          </p:sp>
        </p:grpSp>
      </p:grpSp>
      <p:grpSp>
        <p:nvGrpSpPr>
          <p:cNvPr id="7682" name="Google Shape;7682;p74"/>
          <p:cNvGrpSpPr/>
          <p:nvPr/>
        </p:nvGrpSpPr>
        <p:grpSpPr>
          <a:xfrm rot="1146322">
            <a:off x="5236390" y="131864"/>
            <a:ext cx="1353424" cy="2365229"/>
            <a:chOff x="3659850" y="-690175"/>
            <a:chExt cx="1353450" cy="2365275"/>
          </a:xfrm>
        </p:grpSpPr>
        <p:sp>
          <p:nvSpPr>
            <p:cNvPr id="7683" name="Google Shape;7683;p74"/>
            <p:cNvSpPr/>
            <p:nvPr/>
          </p:nvSpPr>
          <p:spPr>
            <a:xfrm>
              <a:off x="3661425" y="-690175"/>
              <a:ext cx="1351875" cy="2175325"/>
            </a:xfrm>
            <a:custGeom>
              <a:avLst/>
              <a:gdLst/>
              <a:ahLst/>
              <a:cxnLst/>
              <a:rect l="l" t="t" r="r" b="b"/>
              <a:pathLst>
                <a:path w="54075" h="87013" extrusionOk="0">
                  <a:moveTo>
                    <a:pt x="34743" y="2026"/>
                  </a:moveTo>
                  <a:lnTo>
                    <a:pt x="52312" y="18744"/>
                  </a:lnTo>
                  <a:lnTo>
                    <a:pt x="49850" y="23698"/>
                  </a:lnTo>
                  <a:lnTo>
                    <a:pt x="32281" y="6981"/>
                  </a:lnTo>
                  <a:lnTo>
                    <a:pt x="34743" y="2026"/>
                  </a:lnTo>
                  <a:close/>
                  <a:moveTo>
                    <a:pt x="31551" y="8409"/>
                  </a:moveTo>
                  <a:lnTo>
                    <a:pt x="49120" y="25127"/>
                  </a:lnTo>
                  <a:lnTo>
                    <a:pt x="45929" y="31540"/>
                  </a:lnTo>
                  <a:lnTo>
                    <a:pt x="28360" y="14823"/>
                  </a:lnTo>
                  <a:lnTo>
                    <a:pt x="31551" y="8409"/>
                  </a:lnTo>
                  <a:close/>
                  <a:moveTo>
                    <a:pt x="27661" y="16251"/>
                  </a:moveTo>
                  <a:lnTo>
                    <a:pt x="45229" y="32969"/>
                  </a:lnTo>
                  <a:lnTo>
                    <a:pt x="42038" y="39382"/>
                  </a:lnTo>
                  <a:lnTo>
                    <a:pt x="24469" y="22665"/>
                  </a:lnTo>
                  <a:lnTo>
                    <a:pt x="27661" y="16251"/>
                  </a:lnTo>
                  <a:close/>
                  <a:moveTo>
                    <a:pt x="23740" y="24093"/>
                  </a:moveTo>
                  <a:lnTo>
                    <a:pt x="41308" y="40811"/>
                  </a:lnTo>
                  <a:lnTo>
                    <a:pt x="38117" y="47224"/>
                  </a:lnTo>
                  <a:lnTo>
                    <a:pt x="20548" y="30507"/>
                  </a:lnTo>
                  <a:lnTo>
                    <a:pt x="23740" y="24093"/>
                  </a:lnTo>
                  <a:close/>
                  <a:moveTo>
                    <a:pt x="19849" y="31935"/>
                  </a:moveTo>
                  <a:lnTo>
                    <a:pt x="37418" y="48653"/>
                  </a:lnTo>
                  <a:lnTo>
                    <a:pt x="34226" y="55066"/>
                  </a:lnTo>
                  <a:lnTo>
                    <a:pt x="16657" y="38349"/>
                  </a:lnTo>
                  <a:lnTo>
                    <a:pt x="19849" y="31935"/>
                  </a:lnTo>
                  <a:close/>
                  <a:moveTo>
                    <a:pt x="15928" y="39777"/>
                  </a:moveTo>
                  <a:lnTo>
                    <a:pt x="33527" y="56495"/>
                  </a:lnTo>
                  <a:lnTo>
                    <a:pt x="30305" y="62908"/>
                  </a:lnTo>
                  <a:lnTo>
                    <a:pt x="12736" y="46191"/>
                  </a:lnTo>
                  <a:lnTo>
                    <a:pt x="15928" y="39777"/>
                  </a:lnTo>
                  <a:close/>
                  <a:moveTo>
                    <a:pt x="12037" y="47619"/>
                  </a:moveTo>
                  <a:lnTo>
                    <a:pt x="29606" y="64337"/>
                  </a:lnTo>
                  <a:lnTo>
                    <a:pt x="26415" y="70750"/>
                  </a:lnTo>
                  <a:lnTo>
                    <a:pt x="8846" y="54033"/>
                  </a:lnTo>
                  <a:lnTo>
                    <a:pt x="12037" y="47619"/>
                  </a:lnTo>
                  <a:close/>
                  <a:moveTo>
                    <a:pt x="8116" y="55461"/>
                  </a:moveTo>
                  <a:lnTo>
                    <a:pt x="25715" y="72179"/>
                  </a:lnTo>
                  <a:lnTo>
                    <a:pt x="22524" y="78593"/>
                  </a:lnTo>
                  <a:lnTo>
                    <a:pt x="4955" y="61875"/>
                  </a:lnTo>
                  <a:lnTo>
                    <a:pt x="8116" y="55461"/>
                  </a:lnTo>
                  <a:close/>
                  <a:moveTo>
                    <a:pt x="4226" y="63304"/>
                  </a:moveTo>
                  <a:lnTo>
                    <a:pt x="21794" y="80021"/>
                  </a:lnTo>
                  <a:lnTo>
                    <a:pt x="19332" y="85006"/>
                  </a:lnTo>
                  <a:lnTo>
                    <a:pt x="1764" y="68288"/>
                  </a:lnTo>
                  <a:lnTo>
                    <a:pt x="4226" y="63304"/>
                  </a:lnTo>
                  <a:close/>
                  <a:moveTo>
                    <a:pt x="34533" y="1"/>
                  </a:moveTo>
                  <a:cubicBezTo>
                    <a:pt x="34482" y="1"/>
                    <a:pt x="34430" y="7"/>
                    <a:pt x="34378" y="20"/>
                  </a:cubicBezTo>
                  <a:cubicBezTo>
                    <a:pt x="34165" y="50"/>
                    <a:pt x="33953" y="202"/>
                    <a:pt x="33831" y="415"/>
                  </a:cubicBezTo>
                  <a:lnTo>
                    <a:pt x="153" y="68106"/>
                  </a:lnTo>
                  <a:cubicBezTo>
                    <a:pt x="1" y="68380"/>
                    <a:pt x="61" y="68744"/>
                    <a:pt x="305" y="68988"/>
                  </a:cubicBezTo>
                  <a:lnTo>
                    <a:pt x="19028" y="86799"/>
                  </a:lnTo>
                  <a:cubicBezTo>
                    <a:pt x="19150" y="86921"/>
                    <a:pt x="19363" y="87012"/>
                    <a:pt x="19545" y="87012"/>
                  </a:cubicBezTo>
                  <a:lnTo>
                    <a:pt x="19667" y="87012"/>
                  </a:lnTo>
                  <a:cubicBezTo>
                    <a:pt x="19910" y="86951"/>
                    <a:pt x="20123" y="86799"/>
                    <a:pt x="20214" y="86587"/>
                  </a:cubicBezTo>
                  <a:lnTo>
                    <a:pt x="53923" y="18896"/>
                  </a:lnTo>
                  <a:cubicBezTo>
                    <a:pt x="54075" y="18622"/>
                    <a:pt x="54014" y="18257"/>
                    <a:pt x="53771" y="18014"/>
                  </a:cubicBezTo>
                  <a:lnTo>
                    <a:pt x="35047" y="202"/>
                  </a:lnTo>
                  <a:cubicBezTo>
                    <a:pt x="34903" y="83"/>
                    <a:pt x="34723" y="1"/>
                    <a:pt x="3453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4" name="Google Shape;7684;p74"/>
            <p:cNvSpPr/>
            <p:nvPr/>
          </p:nvSpPr>
          <p:spPr>
            <a:xfrm>
              <a:off x="3719950" y="1083125"/>
              <a:ext cx="399725" cy="542600"/>
            </a:xfrm>
            <a:custGeom>
              <a:avLst/>
              <a:gdLst/>
              <a:ahLst/>
              <a:cxnLst/>
              <a:rect l="l" t="t" r="r" b="b"/>
              <a:pathLst>
                <a:path w="15989" h="21704" extrusionOk="0">
                  <a:moveTo>
                    <a:pt x="0" y="1"/>
                  </a:moveTo>
                  <a:lnTo>
                    <a:pt x="6292" y="21703"/>
                  </a:lnTo>
                  <a:lnTo>
                    <a:pt x="15988" y="1522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CE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5" name="Google Shape;7685;p74"/>
            <p:cNvSpPr/>
            <p:nvPr/>
          </p:nvSpPr>
          <p:spPr>
            <a:xfrm>
              <a:off x="3659850" y="1001725"/>
              <a:ext cx="509200" cy="673375"/>
            </a:xfrm>
            <a:custGeom>
              <a:avLst/>
              <a:gdLst/>
              <a:ahLst/>
              <a:cxnLst/>
              <a:rect l="l" t="t" r="r" b="b"/>
              <a:pathLst>
                <a:path w="20368" h="26935" extrusionOk="0">
                  <a:moveTo>
                    <a:pt x="2404" y="3257"/>
                  </a:moveTo>
                  <a:lnTo>
                    <a:pt x="18392" y="18485"/>
                  </a:lnTo>
                  <a:lnTo>
                    <a:pt x="8696" y="24959"/>
                  </a:lnTo>
                  <a:lnTo>
                    <a:pt x="2404" y="3257"/>
                  </a:lnTo>
                  <a:close/>
                  <a:moveTo>
                    <a:pt x="896" y="1"/>
                  </a:moveTo>
                  <a:cubicBezTo>
                    <a:pt x="436" y="1"/>
                    <a:pt x="1" y="449"/>
                    <a:pt x="155" y="977"/>
                  </a:cubicBezTo>
                  <a:lnTo>
                    <a:pt x="7511" y="26357"/>
                  </a:lnTo>
                  <a:cubicBezTo>
                    <a:pt x="7571" y="26601"/>
                    <a:pt x="7754" y="26783"/>
                    <a:pt x="7997" y="26874"/>
                  </a:cubicBezTo>
                  <a:cubicBezTo>
                    <a:pt x="8058" y="26905"/>
                    <a:pt x="8149" y="26935"/>
                    <a:pt x="8240" y="26935"/>
                  </a:cubicBezTo>
                  <a:cubicBezTo>
                    <a:pt x="8392" y="26905"/>
                    <a:pt x="8544" y="26874"/>
                    <a:pt x="8666" y="26783"/>
                  </a:cubicBezTo>
                  <a:lnTo>
                    <a:pt x="20003" y="19184"/>
                  </a:lnTo>
                  <a:cubicBezTo>
                    <a:pt x="20216" y="19063"/>
                    <a:pt x="20338" y="18850"/>
                    <a:pt x="20338" y="18637"/>
                  </a:cubicBezTo>
                  <a:cubicBezTo>
                    <a:pt x="20368" y="18394"/>
                    <a:pt x="20277" y="18181"/>
                    <a:pt x="20125" y="18029"/>
                  </a:cubicBezTo>
                  <a:lnTo>
                    <a:pt x="1401" y="217"/>
                  </a:lnTo>
                  <a:cubicBezTo>
                    <a:pt x="1250" y="66"/>
                    <a:pt x="1071" y="1"/>
                    <a:pt x="89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7682;p74"/>
          <p:cNvGrpSpPr/>
          <p:nvPr/>
        </p:nvGrpSpPr>
        <p:grpSpPr>
          <a:xfrm rot="1146322" flipH="1" flipV="1">
            <a:off x="5236390" y="4207929"/>
            <a:ext cx="1353424" cy="2365229"/>
            <a:chOff x="3659850" y="-690175"/>
            <a:chExt cx="1353450" cy="2365275"/>
          </a:xfrm>
        </p:grpSpPr>
        <p:sp>
          <p:nvSpPr>
            <p:cNvPr id="3" name="Google Shape;7683;p74"/>
            <p:cNvSpPr/>
            <p:nvPr/>
          </p:nvSpPr>
          <p:spPr>
            <a:xfrm>
              <a:off x="3661425" y="-690175"/>
              <a:ext cx="1351875" cy="2175325"/>
            </a:xfrm>
            <a:custGeom>
              <a:avLst/>
              <a:gdLst/>
              <a:ahLst/>
              <a:cxnLst/>
              <a:rect l="l" t="t" r="r" b="b"/>
              <a:pathLst>
                <a:path w="54075" h="87013" extrusionOk="0">
                  <a:moveTo>
                    <a:pt x="34743" y="2026"/>
                  </a:moveTo>
                  <a:lnTo>
                    <a:pt x="52312" y="18744"/>
                  </a:lnTo>
                  <a:lnTo>
                    <a:pt x="49850" y="23698"/>
                  </a:lnTo>
                  <a:lnTo>
                    <a:pt x="32281" y="6981"/>
                  </a:lnTo>
                  <a:lnTo>
                    <a:pt x="34743" y="2026"/>
                  </a:lnTo>
                  <a:close/>
                  <a:moveTo>
                    <a:pt x="31551" y="8409"/>
                  </a:moveTo>
                  <a:lnTo>
                    <a:pt x="49120" y="25127"/>
                  </a:lnTo>
                  <a:lnTo>
                    <a:pt x="45929" y="31540"/>
                  </a:lnTo>
                  <a:lnTo>
                    <a:pt x="28360" y="14823"/>
                  </a:lnTo>
                  <a:lnTo>
                    <a:pt x="31551" y="8409"/>
                  </a:lnTo>
                  <a:close/>
                  <a:moveTo>
                    <a:pt x="27661" y="16251"/>
                  </a:moveTo>
                  <a:lnTo>
                    <a:pt x="45229" y="32969"/>
                  </a:lnTo>
                  <a:lnTo>
                    <a:pt x="42038" y="39382"/>
                  </a:lnTo>
                  <a:lnTo>
                    <a:pt x="24469" y="22665"/>
                  </a:lnTo>
                  <a:lnTo>
                    <a:pt x="27661" y="16251"/>
                  </a:lnTo>
                  <a:close/>
                  <a:moveTo>
                    <a:pt x="23740" y="24093"/>
                  </a:moveTo>
                  <a:lnTo>
                    <a:pt x="41308" y="40811"/>
                  </a:lnTo>
                  <a:lnTo>
                    <a:pt x="38117" y="47224"/>
                  </a:lnTo>
                  <a:lnTo>
                    <a:pt x="20548" y="30507"/>
                  </a:lnTo>
                  <a:lnTo>
                    <a:pt x="23740" y="24093"/>
                  </a:lnTo>
                  <a:close/>
                  <a:moveTo>
                    <a:pt x="19849" y="31935"/>
                  </a:moveTo>
                  <a:lnTo>
                    <a:pt x="37418" y="48653"/>
                  </a:lnTo>
                  <a:lnTo>
                    <a:pt x="34226" y="55066"/>
                  </a:lnTo>
                  <a:lnTo>
                    <a:pt x="16657" y="38349"/>
                  </a:lnTo>
                  <a:lnTo>
                    <a:pt x="19849" y="31935"/>
                  </a:lnTo>
                  <a:close/>
                  <a:moveTo>
                    <a:pt x="15928" y="39777"/>
                  </a:moveTo>
                  <a:lnTo>
                    <a:pt x="33527" y="56495"/>
                  </a:lnTo>
                  <a:lnTo>
                    <a:pt x="30305" y="62908"/>
                  </a:lnTo>
                  <a:lnTo>
                    <a:pt x="12736" y="46191"/>
                  </a:lnTo>
                  <a:lnTo>
                    <a:pt x="15928" y="39777"/>
                  </a:lnTo>
                  <a:close/>
                  <a:moveTo>
                    <a:pt x="12037" y="47619"/>
                  </a:moveTo>
                  <a:lnTo>
                    <a:pt x="29606" y="64337"/>
                  </a:lnTo>
                  <a:lnTo>
                    <a:pt x="26415" y="70750"/>
                  </a:lnTo>
                  <a:lnTo>
                    <a:pt x="8846" y="54033"/>
                  </a:lnTo>
                  <a:lnTo>
                    <a:pt x="12037" y="47619"/>
                  </a:lnTo>
                  <a:close/>
                  <a:moveTo>
                    <a:pt x="8116" y="55461"/>
                  </a:moveTo>
                  <a:lnTo>
                    <a:pt x="25715" y="72179"/>
                  </a:lnTo>
                  <a:lnTo>
                    <a:pt x="22524" y="78593"/>
                  </a:lnTo>
                  <a:lnTo>
                    <a:pt x="4955" y="61875"/>
                  </a:lnTo>
                  <a:lnTo>
                    <a:pt x="8116" y="55461"/>
                  </a:lnTo>
                  <a:close/>
                  <a:moveTo>
                    <a:pt x="4226" y="63304"/>
                  </a:moveTo>
                  <a:lnTo>
                    <a:pt x="21794" y="80021"/>
                  </a:lnTo>
                  <a:lnTo>
                    <a:pt x="19332" y="85006"/>
                  </a:lnTo>
                  <a:lnTo>
                    <a:pt x="1764" y="68288"/>
                  </a:lnTo>
                  <a:lnTo>
                    <a:pt x="4226" y="63304"/>
                  </a:lnTo>
                  <a:close/>
                  <a:moveTo>
                    <a:pt x="34533" y="1"/>
                  </a:moveTo>
                  <a:cubicBezTo>
                    <a:pt x="34482" y="1"/>
                    <a:pt x="34430" y="7"/>
                    <a:pt x="34378" y="20"/>
                  </a:cubicBezTo>
                  <a:cubicBezTo>
                    <a:pt x="34165" y="50"/>
                    <a:pt x="33953" y="202"/>
                    <a:pt x="33831" y="415"/>
                  </a:cubicBezTo>
                  <a:lnTo>
                    <a:pt x="153" y="68106"/>
                  </a:lnTo>
                  <a:cubicBezTo>
                    <a:pt x="1" y="68380"/>
                    <a:pt x="61" y="68744"/>
                    <a:pt x="305" y="68988"/>
                  </a:cubicBezTo>
                  <a:lnTo>
                    <a:pt x="19028" y="86799"/>
                  </a:lnTo>
                  <a:cubicBezTo>
                    <a:pt x="19150" y="86921"/>
                    <a:pt x="19363" y="87012"/>
                    <a:pt x="19545" y="87012"/>
                  </a:cubicBezTo>
                  <a:lnTo>
                    <a:pt x="19667" y="87012"/>
                  </a:lnTo>
                  <a:cubicBezTo>
                    <a:pt x="19910" y="86951"/>
                    <a:pt x="20123" y="86799"/>
                    <a:pt x="20214" y="86587"/>
                  </a:cubicBezTo>
                  <a:lnTo>
                    <a:pt x="53923" y="18896"/>
                  </a:lnTo>
                  <a:cubicBezTo>
                    <a:pt x="54075" y="18622"/>
                    <a:pt x="54014" y="18257"/>
                    <a:pt x="53771" y="18014"/>
                  </a:cubicBezTo>
                  <a:lnTo>
                    <a:pt x="35047" y="202"/>
                  </a:lnTo>
                  <a:cubicBezTo>
                    <a:pt x="34903" y="83"/>
                    <a:pt x="34723" y="1"/>
                    <a:pt x="3453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7684;p74"/>
            <p:cNvSpPr/>
            <p:nvPr/>
          </p:nvSpPr>
          <p:spPr>
            <a:xfrm>
              <a:off x="3719950" y="1083125"/>
              <a:ext cx="399725" cy="542600"/>
            </a:xfrm>
            <a:custGeom>
              <a:avLst/>
              <a:gdLst/>
              <a:ahLst/>
              <a:cxnLst/>
              <a:rect l="l" t="t" r="r" b="b"/>
              <a:pathLst>
                <a:path w="15989" h="21704" extrusionOk="0">
                  <a:moveTo>
                    <a:pt x="0" y="1"/>
                  </a:moveTo>
                  <a:lnTo>
                    <a:pt x="6292" y="21703"/>
                  </a:lnTo>
                  <a:lnTo>
                    <a:pt x="15988" y="1522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CE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7685;p74"/>
            <p:cNvSpPr/>
            <p:nvPr/>
          </p:nvSpPr>
          <p:spPr>
            <a:xfrm>
              <a:off x="3659850" y="1001725"/>
              <a:ext cx="509200" cy="673375"/>
            </a:xfrm>
            <a:custGeom>
              <a:avLst/>
              <a:gdLst/>
              <a:ahLst/>
              <a:cxnLst/>
              <a:rect l="l" t="t" r="r" b="b"/>
              <a:pathLst>
                <a:path w="20368" h="26935" extrusionOk="0">
                  <a:moveTo>
                    <a:pt x="2404" y="3257"/>
                  </a:moveTo>
                  <a:lnTo>
                    <a:pt x="18392" y="18485"/>
                  </a:lnTo>
                  <a:lnTo>
                    <a:pt x="8696" y="24959"/>
                  </a:lnTo>
                  <a:lnTo>
                    <a:pt x="2404" y="3257"/>
                  </a:lnTo>
                  <a:close/>
                  <a:moveTo>
                    <a:pt x="896" y="1"/>
                  </a:moveTo>
                  <a:cubicBezTo>
                    <a:pt x="436" y="1"/>
                    <a:pt x="1" y="449"/>
                    <a:pt x="155" y="977"/>
                  </a:cubicBezTo>
                  <a:lnTo>
                    <a:pt x="7511" y="26357"/>
                  </a:lnTo>
                  <a:cubicBezTo>
                    <a:pt x="7571" y="26601"/>
                    <a:pt x="7754" y="26783"/>
                    <a:pt x="7997" y="26874"/>
                  </a:cubicBezTo>
                  <a:cubicBezTo>
                    <a:pt x="8058" y="26905"/>
                    <a:pt x="8149" y="26935"/>
                    <a:pt x="8240" y="26935"/>
                  </a:cubicBezTo>
                  <a:cubicBezTo>
                    <a:pt x="8392" y="26905"/>
                    <a:pt x="8544" y="26874"/>
                    <a:pt x="8666" y="26783"/>
                  </a:cubicBezTo>
                  <a:lnTo>
                    <a:pt x="20003" y="19184"/>
                  </a:lnTo>
                  <a:cubicBezTo>
                    <a:pt x="20216" y="19063"/>
                    <a:pt x="20338" y="18850"/>
                    <a:pt x="20338" y="18637"/>
                  </a:cubicBezTo>
                  <a:cubicBezTo>
                    <a:pt x="20368" y="18394"/>
                    <a:pt x="20277" y="18181"/>
                    <a:pt x="20125" y="18029"/>
                  </a:cubicBezTo>
                  <a:lnTo>
                    <a:pt x="1401" y="217"/>
                  </a:lnTo>
                  <a:cubicBezTo>
                    <a:pt x="1250" y="66"/>
                    <a:pt x="1071" y="1"/>
                    <a:pt x="89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2000"/>
                                        <p:tgtEl>
                                          <p:spTgt spid="7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组合 177"/>
          <p:cNvGrpSpPr/>
          <p:nvPr/>
        </p:nvGrpSpPr>
        <p:grpSpPr>
          <a:xfrm>
            <a:off x="-233680" y="-268605"/>
            <a:ext cx="12599670" cy="7440930"/>
            <a:chOff x="-368" y="-423"/>
            <a:chExt cx="19842" cy="11718"/>
          </a:xfrm>
        </p:grpSpPr>
        <p:grpSp>
          <p:nvGrpSpPr>
            <p:cNvPr id="158" name="组合 157"/>
            <p:cNvGrpSpPr/>
            <p:nvPr/>
          </p:nvGrpSpPr>
          <p:grpSpPr>
            <a:xfrm>
              <a:off x="-368" y="-423"/>
              <a:ext cx="19842" cy="11580"/>
              <a:chOff x="-368" y="-423"/>
              <a:chExt cx="19842" cy="11580"/>
            </a:xfrm>
          </p:grpSpPr>
          <p:grpSp>
            <p:nvGrpSpPr>
              <p:cNvPr id="150" name="组合 149"/>
              <p:cNvGrpSpPr/>
              <p:nvPr/>
            </p:nvGrpSpPr>
            <p:grpSpPr>
              <a:xfrm>
                <a:off x="-368" y="-423"/>
                <a:ext cx="19842" cy="11581"/>
                <a:chOff x="-368" y="-423"/>
                <a:chExt cx="19842" cy="11581"/>
              </a:xfrm>
            </p:grpSpPr>
            <p:grpSp>
              <p:nvGrpSpPr>
                <p:cNvPr id="67" name="组合 66"/>
                <p:cNvGrpSpPr/>
                <p:nvPr/>
              </p:nvGrpSpPr>
              <p:grpSpPr>
                <a:xfrm>
                  <a:off x="-368" y="0"/>
                  <a:ext cx="19842" cy="10996"/>
                  <a:chOff x="-368" y="0"/>
                  <a:chExt cx="19842" cy="10996"/>
                </a:xfrm>
              </p:grpSpPr>
              <p:grpSp>
                <p:nvGrpSpPr>
                  <p:cNvPr id="58" name="组合 57"/>
                  <p:cNvGrpSpPr/>
                  <p:nvPr/>
                </p:nvGrpSpPr>
                <p:grpSpPr>
                  <a:xfrm>
                    <a:off x="-368" y="0"/>
                    <a:ext cx="19843" cy="10996"/>
                    <a:chOff x="-368" y="0"/>
                    <a:chExt cx="19843" cy="10996"/>
                  </a:xfrm>
                </p:grpSpPr>
                <p:grpSp>
                  <p:nvGrpSpPr>
                    <p:cNvPr id="12" name="组合 11"/>
                    <p:cNvGrpSpPr/>
                    <p:nvPr/>
                  </p:nvGrpSpPr>
                  <p:grpSpPr>
                    <a:xfrm>
                      <a:off x="13097" y="0"/>
                      <a:ext cx="6378" cy="10997"/>
                      <a:chOff x="13097" y="0"/>
                      <a:chExt cx="6378" cy="10997"/>
                    </a:xfrm>
                  </p:grpSpPr>
                  <p:grpSp>
                    <p:nvGrpSpPr>
                      <p:cNvPr id="7" name="组合 6"/>
                      <p:cNvGrpSpPr/>
                      <p:nvPr/>
                    </p:nvGrpSpPr>
                    <p:grpSpPr>
                      <a:xfrm>
                        <a:off x="13097" y="0"/>
                        <a:ext cx="6378" cy="3264"/>
                        <a:chOff x="13097" y="0"/>
                        <a:chExt cx="6378" cy="3264"/>
                      </a:xfrm>
                    </p:grpSpPr>
                    <p:sp>
                      <p:nvSpPr>
                        <p:cNvPr id="7390" name="Google Shape;7390;p74"/>
                        <p:cNvSpPr/>
                        <p:nvPr/>
                      </p:nvSpPr>
                      <p:spPr>
                        <a:xfrm flipH="1">
                          <a:off x="13097" y="0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" name="Google Shape;7390;p74"/>
                        <p:cNvSpPr/>
                        <p:nvPr/>
                      </p:nvSpPr>
                      <p:spPr>
                        <a:xfrm flipV="1">
                          <a:off x="13373" y="474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" name="组合 7"/>
                      <p:cNvGrpSpPr/>
                      <p:nvPr/>
                    </p:nvGrpSpPr>
                    <p:grpSpPr>
                      <a:xfrm>
                        <a:off x="13097" y="7733"/>
                        <a:ext cx="6378" cy="3264"/>
                        <a:chOff x="13097" y="0"/>
                        <a:chExt cx="6378" cy="3264"/>
                      </a:xfrm>
                    </p:grpSpPr>
                    <p:sp>
                      <p:nvSpPr>
                        <p:cNvPr id="9" name="Google Shape;7390;p74"/>
                        <p:cNvSpPr/>
                        <p:nvPr/>
                      </p:nvSpPr>
                      <p:spPr>
                        <a:xfrm flipH="1">
                          <a:off x="13097" y="0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" name="Google Shape;7390;p74"/>
                        <p:cNvSpPr/>
                        <p:nvPr/>
                      </p:nvSpPr>
                      <p:spPr>
                        <a:xfrm flipV="1">
                          <a:off x="13373" y="474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19" name="组合 18"/>
                    <p:cNvGrpSpPr/>
                    <p:nvPr/>
                  </p:nvGrpSpPr>
                  <p:grpSpPr>
                    <a:xfrm>
                      <a:off x="-368" y="0"/>
                      <a:ext cx="6378" cy="10997"/>
                      <a:chOff x="13097" y="0"/>
                      <a:chExt cx="6378" cy="10997"/>
                    </a:xfrm>
                  </p:grpSpPr>
                  <p:grpSp>
                    <p:nvGrpSpPr>
                      <p:cNvPr id="20" name="组合 19"/>
                      <p:cNvGrpSpPr/>
                      <p:nvPr/>
                    </p:nvGrpSpPr>
                    <p:grpSpPr>
                      <a:xfrm>
                        <a:off x="13097" y="0"/>
                        <a:ext cx="6378" cy="3264"/>
                        <a:chOff x="13097" y="0"/>
                        <a:chExt cx="6378" cy="3264"/>
                      </a:xfrm>
                    </p:grpSpPr>
                    <p:sp>
                      <p:nvSpPr>
                        <p:cNvPr id="21" name="Google Shape;7390;p74"/>
                        <p:cNvSpPr/>
                        <p:nvPr/>
                      </p:nvSpPr>
                      <p:spPr>
                        <a:xfrm flipH="1">
                          <a:off x="13097" y="0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2" name="Google Shape;7390;p74"/>
                        <p:cNvSpPr/>
                        <p:nvPr/>
                      </p:nvSpPr>
                      <p:spPr>
                        <a:xfrm flipV="1">
                          <a:off x="13373" y="474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3" name="组合 22"/>
                      <p:cNvGrpSpPr/>
                      <p:nvPr/>
                    </p:nvGrpSpPr>
                    <p:grpSpPr>
                      <a:xfrm>
                        <a:off x="13097" y="7733"/>
                        <a:ext cx="6378" cy="3264"/>
                        <a:chOff x="13097" y="0"/>
                        <a:chExt cx="6378" cy="3264"/>
                      </a:xfrm>
                    </p:grpSpPr>
                    <p:sp>
                      <p:nvSpPr>
                        <p:cNvPr id="24" name="Google Shape;7390;p74"/>
                        <p:cNvSpPr/>
                        <p:nvPr/>
                      </p:nvSpPr>
                      <p:spPr>
                        <a:xfrm flipH="1">
                          <a:off x="13097" y="0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6" name="Google Shape;7390;p74"/>
                        <p:cNvSpPr/>
                        <p:nvPr/>
                      </p:nvSpPr>
                      <p:spPr>
                        <a:xfrm flipV="1">
                          <a:off x="13373" y="474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  <p:sp>
                <p:nvSpPr>
                  <p:cNvPr id="62" name="圆角矩形 61"/>
                  <p:cNvSpPr/>
                  <p:nvPr/>
                </p:nvSpPr>
                <p:spPr>
                  <a:xfrm>
                    <a:off x="569" y="834"/>
                    <a:ext cx="17466" cy="9671"/>
                  </a:xfrm>
                  <a:prstGeom prst="roundRect">
                    <a:avLst/>
                  </a:prstGeom>
                  <a:solidFill>
                    <a:srgbClr val="452666"/>
                  </a:solidFill>
                  <a:ln w="25400">
                    <a:solidFill>
                      <a:srgbClr val="4526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1" name="圆角矩形 60"/>
                  <p:cNvSpPr/>
                  <p:nvPr/>
                </p:nvSpPr>
                <p:spPr>
                  <a:xfrm>
                    <a:off x="867" y="565"/>
                    <a:ext cx="17466" cy="9671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25400">
                    <a:solidFill>
                      <a:srgbClr val="4526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68" name="组合 67"/>
                <p:cNvGrpSpPr/>
                <p:nvPr/>
              </p:nvGrpSpPr>
              <p:grpSpPr>
                <a:xfrm flipH="1">
                  <a:off x="-311" y="7896"/>
                  <a:ext cx="3494" cy="3262"/>
                  <a:chOff x="10068" y="4345"/>
                  <a:chExt cx="3187" cy="2975"/>
                </a:xfrm>
              </p:grpSpPr>
              <p:grpSp>
                <p:nvGrpSpPr>
                  <p:cNvPr id="69" name="Google Shape;7643;p74"/>
                  <p:cNvGrpSpPr/>
                  <p:nvPr/>
                </p:nvGrpSpPr>
                <p:grpSpPr>
                  <a:xfrm>
                    <a:off x="10068" y="4345"/>
                    <a:ext cx="1797" cy="1889"/>
                    <a:chOff x="6309575" y="2794100"/>
                    <a:chExt cx="1141375" cy="1199325"/>
                  </a:xfrm>
                </p:grpSpPr>
                <p:sp>
                  <p:nvSpPr>
                    <p:cNvPr id="129" name="Google Shape;7644;p74"/>
                    <p:cNvSpPr/>
                    <p:nvPr/>
                  </p:nvSpPr>
                  <p:spPr>
                    <a:xfrm flipH="1">
                      <a:off x="6309575" y="2885850"/>
                      <a:ext cx="1125425" cy="1107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303" extrusionOk="0">
                          <a:moveTo>
                            <a:pt x="41046" y="1"/>
                          </a:moveTo>
                          <a:cubicBezTo>
                            <a:pt x="40123" y="1"/>
                            <a:pt x="39196" y="350"/>
                            <a:pt x="38481" y="1049"/>
                          </a:cubicBezTo>
                          <a:lnTo>
                            <a:pt x="1429" y="38132"/>
                          </a:lnTo>
                          <a:cubicBezTo>
                            <a:pt x="1" y="39530"/>
                            <a:pt x="1" y="41810"/>
                            <a:pt x="1429" y="43238"/>
                          </a:cubicBezTo>
                          <a:cubicBezTo>
                            <a:pt x="2098" y="43907"/>
                            <a:pt x="3010" y="44302"/>
                            <a:pt x="3982" y="44302"/>
                          </a:cubicBezTo>
                          <a:cubicBezTo>
                            <a:pt x="4925" y="44302"/>
                            <a:pt x="5836" y="43907"/>
                            <a:pt x="6505" y="43238"/>
                          </a:cubicBezTo>
                          <a:lnTo>
                            <a:pt x="43588" y="6156"/>
                          </a:lnTo>
                          <a:cubicBezTo>
                            <a:pt x="45017" y="4757"/>
                            <a:pt x="45017" y="2478"/>
                            <a:pt x="43588" y="1049"/>
                          </a:cubicBezTo>
                          <a:cubicBezTo>
                            <a:pt x="42889" y="350"/>
                            <a:pt x="41969" y="1"/>
                            <a:pt x="41046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0" name="Google Shape;7645;p74"/>
                    <p:cNvSpPr/>
                    <p:nvPr/>
                  </p:nvSpPr>
                  <p:spPr>
                    <a:xfrm flipH="1">
                      <a:off x="6346800" y="2812725"/>
                      <a:ext cx="1082875" cy="10695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315" h="42782" extrusionOk="0">
                          <a:moveTo>
                            <a:pt x="40199" y="0"/>
                          </a:moveTo>
                          <a:cubicBezTo>
                            <a:pt x="39469" y="0"/>
                            <a:pt x="38740" y="281"/>
                            <a:pt x="38177" y="843"/>
                          </a:cubicBezTo>
                          <a:lnTo>
                            <a:pt x="1095" y="37926"/>
                          </a:lnTo>
                          <a:cubicBezTo>
                            <a:pt x="0" y="39020"/>
                            <a:pt x="0" y="40844"/>
                            <a:pt x="1095" y="41938"/>
                          </a:cubicBezTo>
                          <a:cubicBezTo>
                            <a:pt x="1657" y="42501"/>
                            <a:pt x="2386" y="42782"/>
                            <a:pt x="3116" y="42782"/>
                          </a:cubicBezTo>
                          <a:cubicBezTo>
                            <a:pt x="3845" y="42782"/>
                            <a:pt x="4575" y="42501"/>
                            <a:pt x="5137" y="41938"/>
                          </a:cubicBezTo>
                          <a:lnTo>
                            <a:pt x="42220" y="4886"/>
                          </a:lnTo>
                          <a:cubicBezTo>
                            <a:pt x="43314" y="3761"/>
                            <a:pt x="43314" y="1968"/>
                            <a:pt x="42220" y="843"/>
                          </a:cubicBezTo>
                          <a:cubicBezTo>
                            <a:pt x="41658" y="281"/>
                            <a:pt x="40928" y="0"/>
                            <a:pt x="40199" y="0"/>
                          </a:cubicBezTo>
                          <a:close/>
                        </a:path>
                      </a:pathLst>
                    </a:custGeom>
                    <a:solidFill>
                      <a:srgbClr val="37C1CA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2" name="Google Shape;7646;p74"/>
                    <p:cNvSpPr/>
                    <p:nvPr/>
                  </p:nvSpPr>
                  <p:spPr>
                    <a:xfrm flipH="1">
                      <a:off x="6325525" y="2794100"/>
                      <a:ext cx="1125425" cy="1107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295" extrusionOk="0">
                          <a:moveTo>
                            <a:pt x="41034" y="1528"/>
                          </a:moveTo>
                          <a:cubicBezTo>
                            <a:pt x="42919" y="1528"/>
                            <a:pt x="43831" y="3777"/>
                            <a:pt x="42524" y="5084"/>
                          </a:cubicBezTo>
                          <a:lnTo>
                            <a:pt x="5441" y="42167"/>
                          </a:lnTo>
                          <a:cubicBezTo>
                            <a:pt x="5031" y="42562"/>
                            <a:pt x="4499" y="42759"/>
                            <a:pt x="3967" y="42759"/>
                          </a:cubicBezTo>
                          <a:cubicBezTo>
                            <a:pt x="3435" y="42759"/>
                            <a:pt x="2903" y="42562"/>
                            <a:pt x="2493" y="42167"/>
                          </a:cubicBezTo>
                          <a:cubicBezTo>
                            <a:pt x="1672" y="41346"/>
                            <a:pt x="1672" y="40008"/>
                            <a:pt x="2493" y="39218"/>
                          </a:cubicBezTo>
                          <a:lnTo>
                            <a:pt x="39575" y="2136"/>
                          </a:lnTo>
                          <a:cubicBezTo>
                            <a:pt x="39971" y="1740"/>
                            <a:pt x="40487" y="1528"/>
                            <a:pt x="41034" y="1528"/>
                          </a:cubicBezTo>
                          <a:close/>
                          <a:moveTo>
                            <a:pt x="41046" y="0"/>
                          </a:moveTo>
                          <a:cubicBezTo>
                            <a:pt x="40123" y="0"/>
                            <a:pt x="39195" y="357"/>
                            <a:pt x="38481" y="1072"/>
                          </a:cubicBezTo>
                          <a:lnTo>
                            <a:pt x="1429" y="38124"/>
                          </a:lnTo>
                          <a:cubicBezTo>
                            <a:pt x="0" y="39522"/>
                            <a:pt x="0" y="41832"/>
                            <a:pt x="1429" y="43230"/>
                          </a:cubicBezTo>
                          <a:cubicBezTo>
                            <a:pt x="2098" y="43899"/>
                            <a:pt x="3009" y="44294"/>
                            <a:pt x="3982" y="44294"/>
                          </a:cubicBezTo>
                          <a:cubicBezTo>
                            <a:pt x="4924" y="44294"/>
                            <a:pt x="5836" y="43899"/>
                            <a:pt x="6535" y="43230"/>
                          </a:cubicBezTo>
                          <a:lnTo>
                            <a:pt x="43588" y="6178"/>
                          </a:lnTo>
                          <a:cubicBezTo>
                            <a:pt x="45016" y="4750"/>
                            <a:pt x="45016" y="2470"/>
                            <a:pt x="43588" y="1072"/>
                          </a:cubicBezTo>
                          <a:cubicBezTo>
                            <a:pt x="42889" y="357"/>
                            <a:pt x="41969" y="0"/>
                            <a:pt x="41046" y="0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3" name="Google Shape;7647;p74"/>
                    <p:cNvSpPr/>
                    <p:nvPr/>
                  </p:nvSpPr>
                  <p:spPr>
                    <a:xfrm flipH="1">
                      <a:off x="6357450" y="2815550"/>
                      <a:ext cx="126925" cy="127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077" h="5108" extrusionOk="0">
                          <a:moveTo>
                            <a:pt x="2523" y="1"/>
                          </a:moveTo>
                          <a:cubicBezTo>
                            <a:pt x="1125" y="1"/>
                            <a:pt x="1" y="1156"/>
                            <a:pt x="1" y="2554"/>
                          </a:cubicBezTo>
                          <a:cubicBezTo>
                            <a:pt x="1" y="3952"/>
                            <a:pt x="1125" y="5107"/>
                            <a:pt x="2523" y="5107"/>
                          </a:cubicBezTo>
                          <a:cubicBezTo>
                            <a:pt x="3952" y="5107"/>
                            <a:pt x="5077" y="3952"/>
                            <a:pt x="5077" y="2554"/>
                          </a:cubicBezTo>
                          <a:cubicBezTo>
                            <a:pt x="5077" y="1156"/>
                            <a:pt x="3952" y="1"/>
                            <a:pt x="2523" y="1"/>
                          </a:cubicBezTo>
                          <a:close/>
                        </a:path>
                      </a:pathLst>
                    </a:custGeom>
                    <a:solidFill>
                      <a:srgbClr val="F6F3D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4" name="Google Shape;7648;p74"/>
                    <p:cNvSpPr/>
                    <p:nvPr/>
                  </p:nvSpPr>
                  <p:spPr>
                    <a:xfrm flipH="1">
                      <a:off x="6338450" y="2796675"/>
                      <a:ext cx="193025" cy="165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721" h="6623" extrusionOk="0">
                          <a:moveTo>
                            <a:pt x="4407" y="1516"/>
                          </a:moveTo>
                          <a:cubicBezTo>
                            <a:pt x="5410" y="1516"/>
                            <a:pt x="6201" y="2306"/>
                            <a:pt x="6201" y="3309"/>
                          </a:cubicBezTo>
                          <a:cubicBezTo>
                            <a:pt x="6201" y="4377"/>
                            <a:pt x="5327" y="5084"/>
                            <a:pt x="4414" y="5084"/>
                          </a:cubicBezTo>
                          <a:cubicBezTo>
                            <a:pt x="3975" y="5084"/>
                            <a:pt x="3526" y="4920"/>
                            <a:pt x="3161" y="4555"/>
                          </a:cubicBezTo>
                          <a:cubicBezTo>
                            <a:pt x="2037" y="3431"/>
                            <a:pt x="2827" y="1516"/>
                            <a:pt x="4407" y="1516"/>
                          </a:cubicBezTo>
                          <a:close/>
                          <a:moveTo>
                            <a:pt x="4398" y="1"/>
                          </a:moveTo>
                          <a:cubicBezTo>
                            <a:pt x="3589" y="1"/>
                            <a:pt x="2766" y="301"/>
                            <a:pt x="2097" y="969"/>
                          </a:cubicBezTo>
                          <a:cubicBezTo>
                            <a:pt x="0" y="3036"/>
                            <a:pt x="1489" y="6622"/>
                            <a:pt x="4407" y="6622"/>
                          </a:cubicBezTo>
                          <a:cubicBezTo>
                            <a:pt x="6231" y="6592"/>
                            <a:pt x="7721" y="5133"/>
                            <a:pt x="7721" y="3309"/>
                          </a:cubicBezTo>
                          <a:cubicBezTo>
                            <a:pt x="7721" y="1314"/>
                            <a:pt x="6092" y="1"/>
                            <a:pt x="4398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35" name="Google Shape;7649;p74"/>
                  <p:cNvGrpSpPr/>
                  <p:nvPr/>
                </p:nvGrpSpPr>
                <p:grpSpPr>
                  <a:xfrm>
                    <a:off x="10265" y="5400"/>
                    <a:ext cx="1787" cy="1920"/>
                    <a:chOff x="6518550" y="3429250"/>
                    <a:chExt cx="1134550" cy="1219200"/>
                  </a:xfrm>
                </p:grpSpPr>
                <p:sp>
                  <p:nvSpPr>
                    <p:cNvPr id="136" name="Google Shape;7650;p74"/>
                    <p:cNvSpPr/>
                    <p:nvPr/>
                  </p:nvSpPr>
                  <p:spPr>
                    <a:xfrm flipH="1">
                      <a:off x="6518550" y="3541075"/>
                      <a:ext cx="1125425" cy="1107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295" extrusionOk="0">
                          <a:moveTo>
                            <a:pt x="41046" y="0"/>
                          </a:moveTo>
                          <a:cubicBezTo>
                            <a:pt x="40123" y="0"/>
                            <a:pt x="39196" y="357"/>
                            <a:pt x="38482" y="1072"/>
                          </a:cubicBezTo>
                          <a:lnTo>
                            <a:pt x="1399" y="38154"/>
                          </a:lnTo>
                          <a:cubicBezTo>
                            <a:pt x="1" y="39552"/>
                            <a:pt x="1" y="41832"/>
                            <a:pt x="1399" y="43230"/>
                          </a:cubicBezTo>
                          <a:cubicBezTo>
                            <a:pt x="2098" y="43929"/>
                            <a:pt x="3010" y="44294"/>
                            <a:pt x="3983" y="44294"/>
                          </a:cubicBezTo>
                          <a:cubicBezTo>
                            <a:pt x="4925" y="44294"/>
                            <a:pt x="5837" y="43929"/>
                            <a:pt x="6505" y="43230"/>
                          </a:cubicBezTo>
                          <a:lnTo>
                            <a:pt x="43588" y="6178"/>
                          </a:lnTo>
                          <a:cubicBezTo>
                            <a:pt x="45017" y="4749"/>
                            <a:pt x="45017" y="2470"/>
                            <a:pt x="43588" y="1072"/>
                          </a:cubicBezTo>
                          <a:cubicBezTo>
                            <a:pt x="42889" y="357"/>
                            <a:pt x="41970" y="0"/>
                            <a:pt x="41046" y="0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7" name="Google Shape;7651;p74"/>
                    <p:cNvSpPr/>
                    <p:nvPr/>
                  </p:nvSpPr>
                  <p:spPr>
                    <a:xfrm flipH="1">
                      <a:off x="6548950" y="3446275"/>
                      <a:ext cx="1083625" cy="1069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345" h="42767" extrusionOk="0">
                          <a:moveTo>
                            <a:pt x="40199" y="0"/>
                          </a:moveTo>
                          <a:cubicBezTo>
                            <a:pt x="39469" y="0"/>
                            <a:pt x="38740" y="274"/>
                            <a:pt x="38178" y="821"/>
                          </a:cubicBezTo>
                          <a:lnTo>
                            <a:pt x="1125" y="37904"/>
                          </a:lnTo>
                          <a:cubicBezTo>
                            <a:pt x="1" y="39028"/>
                            <a:pt x="1" y="40822"/>
                            <a:pt x="1125" y="41946"/>
                          </a:cubicBezTo>
                          <a:cubicBezTo>
                            <a:pt x="1672" y="42493"/>
                            <a:pt x="2402" y="42767"/>
                            <a:pt x="3131" y="42767"/>
                          </a:cubicBezTo>
                          <a:cubicBezTo>
                            <a:pt x="3861" y="42767"/>
                            <a:pt x="4590" y="42493"/>
                            <a:pt x="5138" y="41946"/>
                          </a:cubicBezTo>
                          <a:lnTo>
                            <a:pt x="42220" y="4864"/>
                          </a:lnTo>
                          <a:cubicBezTo>
                            <a:pt x="43345" y="3739"/>
                            <a:pt x="43345" y="1946"/>
                            <a:pt x="42220" y="821"/>
                          </a:cubicBezTo>
                          <a:cubicBezTo>
                            <a:pt x="41658" y="274"/>
                            <a:pt x="40928" y="0"/>
                            <a:pt x="40199" y="0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8" name="Google Shape;7652;p74"/>
                    <p:cNvSpPr/>
                    <p:nvPr/>
                  </p:nvSpPr>
                  <p:spPr>
                    <a:xfrm flipH="1">
                      <a:off x="6529950" y="3429250"/>
                      <a:ext cx="1123150" cy="11052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4926" h="44208" extrusionOk="0">
                          <a:moveTo>
                            <a:pt x="41035" y="1441"/>
                          </a:moveTo>
                          <a:cubicBezTo>
                            <a:pt x="42889" y="1441"/>
                            <a:pt x="43832" y="3690"/>
                            <a:pt x="42525" y="4997"/>
                          </a:cubicBezTo>
                          <a:lnTo>
                            <a:pt x="5442" y="42080"/>
                          </a:lnTo>
                          <a:cubicBezTo>
                            <a:pt x="5031" y="42490"/>
                            <a:pt x="4492" y="42696"/>
                            <a:pt x="3952" y="42696"/>
                          </a:cubicBezTo>
                          <a:cubicBezTo>
                            <a:pt x="3413" y="42696"/>
                            <a:pt x="2873" y="42490"/>
                            <a:pt x="2463" y="42080"/>
                          </a:cubicBezTo>
                          <a:cubicBezTo>
                            <a:pt x="1673" y="41259"/>
                            <a:pt x="1673" y="39952"/>
                            <a:pt x="2463" y="39132"/>
                          </a:cubicBezTo>
                          <a:lnTo>
                            <a:pt x="39546" y="2049"/>
                          </a:lnTo>
                          <a:cubicBezTo>
                            <a:pt x="39941" y="1654"/>
                            <a:pt x="40488" y="1441"/>
                            <a:pt x="41035" y="1441"/>
                          </a:cubicBezTo>
                          <a:close/>
                          <a:moveTo>
                            <a:pt x="40955" y="1"/>
                          </a:moveTo>
                          <a:cubicBezTo>
                            <a:pt x="40062" y="1"/>
                            <a:pt x="39169" y="328"/>
                            <a:pt x="38482" y="985"/>
                          </a:cubicBezTo>
                          <a:lnTo>
                            <a:pt x="1399" y="38068"/>
                          </a:lnTo>
                          <a:cubicBezTo>
                            <a:pt x="1" y="39466"/>
                            <a:pt x="1" y="41746"/>
                            <a:pt x="1399" y="43144"/>
                          </a:cubicBezTo>
                          <a:cubicBezTo>
                            <a:pt x="2068" y="43843"/>
                            <a:pt x="2980" y="44208"/>
                            <a:pt x="3952" y="44208"/>
                          </a:cubicBezTo>
                          <a:cubicBezTo>
                            <a:pt x="4895" y="44208"/>
                            <a:pt x="5837" y="43843"/>
                            <a:pt x="6506" y="43144"/>
                          </a:cubicBezTo>
                          <a:lnTo>
                            <a:pt x="43588" y="6092"/>
                          </a:lnTo>
                          <a:cubicBezTo>
                            <a:pt x="44926" y="4663"/>
                            <a:pt x="44895" y="2414"/>
                            <a:pt x="43497" y="1046"/>
                          </a:cubicBezTo>
                          <a:cubicBezTo>
                            <a:pt x="42802" y="351"/>
                            <a:pt x="41878" y="1"/>
                            <a:pt x="40955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9" name="Google Shape;7653;p74"/>
                    <p:cNvSpPr/>
                    <p:nvPr/>
                  </p:nvSpPr>
                  <p:spPr>
                    <a:xfrm flipH="1">
                      <a:off x="6560350" y="3449300"/>
                      <a:ext cx="126925" cy="126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077" h="5077" extrusionOk="0">
                          <a:moveTo>
                            <a:pt x="2554" y="1"/>
                          </a:moveTo>
                          <a:cubicBezTo>
                            <a:pt x="1126" y="1"/>
                            <a:pt x="1" y="1126"/>
                            <a:pt x="1" y="2524"/>
                          </a:cubicBezTo>
                          <a:cubicBezTo>
                            <a:pt x="1" y="3922"/>
                            <a:pt x="1126" y="5077"/>
                            <a:pt x="2554" y="5077"/>
                          </a:cubicBezTo>
                          <a:cubicBezTo>
                            <a:pt x="3952" y="5077"/>
                            <a:pt x="5077" y="3922"/>
                            <a:pt x="5077" y="2524"/>
                          </a:cubicBezTo>
                          <a:cubicBezTo>
                            <a:pt x="5077" y="1126"/>
                            <a:pt x="3952" y="1"/>
                            <a:pt x="2554" y="1"/>
                          </a:cubicBezTo>
                          <a:close/>
                        </a:path>
                      </a:pathLst>
                    </a:custGeom>
                    <a:solidFill>
                      <a:srgbClr val="F6F3D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0" name="Google Shape;7654;p74"/>
                    <p:cNvSpPr/>
                    <p:nvPr/>
                  </p:nvSpPr>
                  <p:spPr>
                    <a:xfrm flipH="1">
                      <a:off x="6541350" y="3429675"/>
                      <a:ext cx="193025" cy="1655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721" h="6622" extrusionOk="0">
                          <a:moveTo>
                            <a:pt x="4438" y="1546"/>
                          </a:moveTo>
                          <a:cubicBezTo>
                            <a:pt x="5411" y="1546"/>
                            <a:pt x="6201" y="2336"/>
                            <a:pt x="6201" y="3309"/>
                          </a:cubicBezTo>
                          <a:cubicBezTo>
                            <a:pt x="6201" y="4383"/>
                            <a:pt x="5316" y="5106"/>
                            <a:pt x="4397" y="5106"/>
                          </a:cubicBezTo>
                          <a:cubicBezTo>
                            <a:pt x="3963" y="5106"/>
                            <a:pt x="3522" y="4946"/>
                            <a:pt x="3162" y="4585"/>
                          </a:cubicBezTo>
                          <a:cubicBezTo>
                            <a:pt x="2037" y="3461"/>
                            <a:pt x="2827" y="1546"/>
                            <a:pt x="4438" y="1546"/>
                          </a:cubicBezTo>
                          <a:close/>
                          <a:moveTo>
                            <a:pt x="4399" y="0"/>
                          </a:moveTo>
                          <a:cubicBezTo>
                            <a:pt x="3590" y="0"/>
                            <a:pt x="2766" y="300"/>
                            <a:pt x="2098" y="968"/>
                          </a:cubicBezTo>
                          <a:cubicBezTo>
                            <a:pt x="0" y="3066"/>
                            <a:pt x="1490" y="6622"/>
                            <a:pt x="4438" y="6622"/>
                          </a:cubicBezTo>
                          <a:cubicBezTo>
                            <a:pt x="6262" y="6622"/>
                            <a:pt x="7721" y="5132"/>
                            <a:pt x="7721" y="3309"/>
                          </a:cubicBezTo>
                          <a:cubicBezTo>
                            <a:pt x="7721" y="1314"/>
                            <a:pt x="6092" y="0"/>
                            <a:pt x="4399" y="0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41" name="Google Shape;7655;p74"/>
                  <p:cNvGrpSpPr/>
                  <p:nvPr/>
                </p:nvGrpSpPr>
                <p:grpSpPr>
                  <a:xfrm>
                    <a:off x="11459" y="4726"/>
                    <a:ext cx="1797" cy="1889"/>
                    <a:chOff x="6309575" y="2794100"/>
                    <a:chExt cx="1141375" cy="1199325"/>
                  </a:xfrm>
                </p:grpSpPr>
                <p:sp>
                  <p:nvSpPr>
                    <p:cNvPr id="142" name="Google Shape;7656;p74"/>
                    <p:cNvSpPr/>
                    <p:nvPr/>
                  </p:nvSpPr>
                  <p:spPr>
                    <a:xfrm flipH="1">
                      <a:off x="6309575" y="2885850"/>
                      <a:ext cx="1125425" cy="1107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303" extrusionOk="0">
                          <a:moveTo>
                            <a:pt x="41046" y="1"/>
                          </a:moveTo>
                          <a:cubicBezTo>
                            <a:pt x="40123" y="1"/>
                            <a:pt x="39196" y="350"/>
                            <a:pt x="38481" y="1049"/>
                          </a:cubicBezTo>
                          <a:lnTo>
                            <a:pt x="1429" y="38132"/>
                          </a:lnTo>
                          <a:cubicBezTo>
                            <a:pt x="1" y="39530"/>
                            <a:pt x="1" y="41810"/>
                            <a:pt x="1429" y="43238"/>
                          </a:cubicBezTo>
                          <a:cubicBezTo>
                            <a:pt x="2098" y="43907"/>
                            <a:pt x="3010" y="44302"/>
                            <a:pt x="3982" y="44302"/>
                          </a:cubicBezTo>
                          <a:cubicBezTo>
                            <a:pt x="4925" y="44302"/>
                            <a:pt x="5836" y="43907"/>
                            <a:pt x="6505" y="43238"/>
                          </a:cubicBezTo>
                          <a:lnTo>
                            <a:pt x="43588" y="6156"/>
                          </a:lnTo>
                          <a:cubicBezTo>
                            <a:pt x="45017" y="4757"/>
                            <a:pt x="45017" y="2478"/>
                            <a:pt x="43588" y="1049"/>
                          </a:cubicBezTo>
                          <a:cubicBezTo>
                            <a:pt x="42889" y="350"/>
                            <a:pt x="41969" y="1"/>
                            <a:pt x="41046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3" name="Google Shape;7657;p74"/>
                    <p:cNvSpPr/>
                    <p:nvPr/>
                  </p:nvSpPr>
                  <p:spPr>
                    <a:xfrm flipH="1">
                      <a:off x="6346800" y="2812725"/>
                      <a:ext cx="1082875" cy="10695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315" h="42782" extrusionOk="0">
                          <a:moveTo>
                            <a:pt x="40199" y="0"/>
                          </a:moveTo>
                          <a:cubicBezTo>
                            <a:pt x="39469" y="0"/>
                            <a:pt x="38740" y="281"/>
                            <a:pt x="38177" y="843"/>
                          </a:cubicBezTo>
                          <a:lnTo>
                            <a:pt x="1095" y="37926"/>
                          </a:lnTo>
                          <a:cubicBezTo>
                            <a:pt x="0" y="39020"/>
                            <a:pt x="0" y="40844"/>
                            <a:pt x="1095" y="41938"/>
                          </a:cubicBezTo>
                          <a:cubicBezTo>
                            <a:pt x="1657" y="42501"/>
                            <a:pt x="2386" y="42782"/>
                            <a:pt x="3116" y="42782"/>
                          </a:cubicBezTo>
                          <a:cubicBezTo>
                            <a:pt x="3845" y="42782"/>
                            <a:pt x="4575" y="42501"/>
                            <a:pt x="5137" y="41938"/>
                          </a:cubicBezTo>
                          <a:lnTo>
                            <a:pt x="42220" y="4886"/>
                          </a:lnTo>
                          <a:cubicBezTo>
                            <a:pt x="43314" y="3761"/>
                            <a:pt x="43314" y="1968"/>
                            <a:pt x="42220" y="843"/>
                          </a:cubicBezTo>
                          <a:cubicBezTo>
                            <a:pt x="41658" y="281"/>
                            <a:pt x="40928" y="0"/>
                            <a:pt x="40199" y="0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4" name="Google Shape;7658;p74"/>
                    <p:cNvSpPr/>
                    <p:nvPr/>
                  </p:nvSpPr>
                  <p:spPr>
                    <a:xfrm flipH="1">
                      <a:off x="6325525" y="2794100"/>
                      <a:ext cx="1125425" cy="1107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295" extrusionOk="0">
                          <a:moveTo>
                            <a:pt x="41034" y="1528"/>
                          </a:moveTo>
                          <a:cubicBezTo>
                            <a:pt x="42919" y="1528"/>
                            <a:pt x="43831" y="3777"/>
                            <a:pt x="42524" y="5084"/>
                          </a:cubicBezTo>
                          <a:lnTo>
                            <a:pt x="5441" y="42167"/>
                          </a:lnTo>
                          <a:cubicBezTo>
                            <a:pt x="5031" y="42562"/>
                            <a:pt x="4499" y="42759"/>
                            <a:pt x="3967" y="42759"/>
                          </a:cubicBezTo>
                          <a:cubicBezTo>
                            <a:pt x="3435" y="42759"/>
                            <a:pt x="2903" y="42562"/>
                            <a:pt x="2493" y="42167"/>
                          </a:cubicBezTo>
                          <a:cubicBezTo>
                            <a:pt x="1672" y="41346"/>
                            <a:pt x="1672" y="40008"/>
                            <a:pt x="2493" y="39218"/>
                          </a:cubicBezTo>
                          <a:lnTo>
                            <a:pt x="39575" y="2136"/>
                          </a:lnTo>
                          <a:cubicBezTo>
                            <a:pt x="39971" y="1740"/>
                            <a:pt x="40487" y="1528"/>
                            <a:pt x="41034" y="1528"/>
                          </a:cubicBezTo>
                          <a:close/>
                          <a:moveTo>
                            <a:pt x="41046" y="0"/>
                          </a:moveTo>
                          <a:cubicBezTo>
                            <a:pt x="40123" y="0"/>
                            <a:pt x="39195" y="357"/>
                            <a:pt x="38481" y="1072"/>
                          </a:cubicBezTo>
                          <a:lnTo>
                            <a:pt x="1429" y="38124"/>
                          </a:lnTo>
                          <a:cubicBezTo>
                            <a:pt x="0" y="39522"/>
                            <a:pt x="0" y="41832"/>
                            <a:pt x="1429" y="43230"/>
                          </a:cubicBezTo>
                          <a:cubicBezTo>
                            <a:pt x="2098" y="43899"/>
                            <a:pt x="3009" y="44294"/>
                            <a:pt x="3982" y="44294"/>
                          </a:cubicBezTo>
                          <a:cubicBezTo>
                            <a:pt x="4924" y="44294"/>
                            <a:pt x="5836" y="43899"/>
                            <a:pt x="6535" y="43230"/>
                          </a:cubicBezTo>
                          <a:lnTo>
                            <a:pt x="43588" y="6178"/>
                          </a:lnTo>
                          <a:cubicBezTo>
                            <a:pt x="45016" y="4750"/>
                            <a:pt x="45016" y="2470"/>
                            <a:pt x="43588" y="1072"/>
                          </a:cubicBezTo>
                          <a:cubicBezTo>
                            <a:pt x="42889" y="357"/>
                            <a:pt x="41969" y="0"/>
                            <a:pt x="41046" y="0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5" name="Google Shape;7659;p74"/>
                    <p:cNvSpPr/>
                    <p:nvPr/>
                  </p:nvSpPr>
                  <p:spPr>
                    <a:xfrm flipH="1">
                      <a:off x="6357450" y="2815550"/>
                      <a:ext cx="126925" cy="127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077" h="5108" extrusionOk="0">
                          <a:moveTo>
                            <a:pt x="2523" y="1"/>
                          </a:moveTo>
                          <a:cubicBezTo>
                            <a:pt x="1125" y="1"/>
                            <a:pt x="1" y="1156"/>
                            <a:pt x="1" y="2554"/>
                          </a:cubicBezTo>
                          <a:cubicBezTo>
                            <a:pt x="1" y="3952"/>
                            <a:pt x="1125" y="5107"/>
                            <a:pt x="2523" y="5107"/>
                          </a:cubicBezTo>
                          <a:cubicBezTo>
                            <a:pt x="3952" y="5107"/>
                            <a:pt x="5077" y="3952"/>
                            <a:pt x="5077" y="2554"/>
                          </a:cubicBezTo>
                          <a:cubicBezTo>
                            <a:pt x="5077" y="1156"/>
                            <a:pt x="3952" y="1"/>
                            <a:pt x="2523" y="1"/>
                          </a:cubicBezTo>
                          <a:close/>
                        </a:path>
                      </a:pathLst>
                    </a:custGeom>
                    <a:solidFill>
                      <a:srgbClr val="F6F3D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6" name="Google Shape;7660;p74"/>
                    <p:cNvSpPr/>
                    <p:nvPr/>
                  </p:nvSpPr>
                  <p:spPr>
                    <a:xfrm flipH="1">
                      <a:off x="6338450" y="2796675"/>
                      <a:ext cx="193025" cy="165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721" h="6623" extrusionOk="0">
                          <a:moveTo>
                            <a:pt x="4407" y="1516"/>
                          </a:moveTo>
                          <a:cubicBezTo>
                            <a:pt x="5410" y="1516"/>
                            <a:pt x="6201" y="2306"/>
                            <a:pt x="6201" y="3309"/>
                          </a:cubicBezTo>
                          <a:cubicBezTo>
                            <a:pt x="6201" y="4377"/>
                            <a:pt x="5327" y="5084"/>
                            <a:pt x="4414" y="5084"/>
                          </a:cubicBezTo>
                          <a:cubicBezTo>
                            <a:pt x="3975" y="5084"/>
                            <a:pt x="3526" y="4920"/>
                            <a:pt x="3161" y="4555"/>
                          </a:cubicBezTo>
                          <a:cubicBezTo>
                            <a:pt x="2037" y="3431"/>
                            <a:pt x="2827" y="1516"/>
                            <a:pt x="4407" y="1516"/>
                          </a:cubicBezTo>
                          <a:close/>
                          <a:moveTo>
                            <a:pt x="4398" y="1"/>
                          </a:moveTo>
                          <a:cubicBezTo>
                            <a:pt x="3589" y="1"/>
                            <a:pt x="2766" y="301"/>
                            <a:pt x="2097" y="969"/>
                          </a:cubicBezTo>
                          <a:cubicBezTo>
                            <a:pt x="0" y="3036"/>
                            <a:pt x="1489" y="6622"/>
                            <a:pt x="4407" y="6622"/>
                          </a:cubicBezTo>
                          <a:cubicBezTo>
                            <a:pt x="6231" y="6592"/>
                            <a:pt x="7721" y="5133"/>
                            <a:pt x="7721" y="3309"/>
                          </a:cubicBezTo>
                          <a:cubicBezTo>
                            <a:pt x="7721" y="1314"/>
                            <a:pt x="6092" y="1"/>
                            <a:pt x="4398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147" name="Google Shape;6418;p38"/>
                <p:cNvGrpSpPr/>
                <p:nvPr/>
              </p:nvGrpSpPr>
              <p:grpSpPr>
                <a:xfrm rot="1831166">
                  <a:off x="16418" y="-423"/>
                  <a:ext cx="2310" cy="2523"/>
                  <a:chOff x="7567100" y="2085976"/>
                  <a:chExt cx="935147" cy="1020509"/>
                </a:xfrm>
              </p:grpSpPr>
              <p:sp>
                <p:nvSpPr>
                  <p:cNvPr id="148" name="Google Shape;6419;p38"/>
                  <p:cNvSpPr/>
                  <p:nvPr/>
                </p:nvSpPr>
                <p:spPr>
                  <a:xfrm rot="-5811408">
                    <a:off x="7636334" y="2248837"/>
                    <a:ext cx="881309" cy="750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53" h="23128" extrusionOk="0">
                        <a:moveTo>
                          <a:pt x="5629" y="11023"/>
                        </a:moveTo>
                        <a:cubicBezTo>
                          <a:pt x="5700" y="11023"/>
                          <a:pt x="5769" y="11045"/>
                          <a:pt x="5822" y="11098"/>
                        </a:cubicBezTo>
                        <a:lnTo>
                          <a:pt x="13122" y="17261"/>
                        </a:lnTo>
                        <a:cubicBezTo>
                          <a:pt x="13213" y="17352"/>
                          <a:pt x="13258" y="17511"/>
                          <a:pt x="13213" y="17647"/>
                        </a:cubicBezTo>
                        <a:cubicBezTo>
                          <a:pt x="13167" y="17761"/>
                          <a:pt x="13031" y="17852"/>
                          <a:pt x="12894" y="17852"/>
                        </a:cubicBezTo>
                        <a:lnTo>
                          <a:pt x="5618" y="17852"/>
                        </a:lnTo>
                        <a:cubicBezTo>
                          <a:pt x="5436" y="17852"/>
                          <a:pt x="5276" y="17715"/>
                          <a:pt x="5276" y="17511"/>
                        </a:cubicBezTo>
                        <a:lnTo>
                          <a:pt x="5276" y="11348"/>
                        </a:lnTo>
                        <a:cubicBezTo>
                          <a:pt x="5276" y="11235"/>
                          <a:pt x="5345" y="11098"/>
                          <a:pt x="5481" y="11053"/>
                        </a:cubicBezTo>
                        <a:cubicBezTo>
                          <a:pt x="5528" y="11034"/>
                          <a:pt x="5579" y="11023"/>
                          <a:pt x="5629" y="11023"/>
                        </a:cubicBezTo>
                        <a:close/>
                        <a:moveTo>
                          <a:pt x="662" y="0"/>
                        </a:moveTo>
                        <a:cubicBezTo>
                          <a:pt x="321" y="0"/>
                          <a:pt x="1" y="264"/>
                          <a:pt x="1" y="660"/>
                        </a:cubicBezTo>
                        <a:lnTo>
                          <a:pt x="1" y="2662"/>
                        </a:lnTo>
                        <a:lnTo>
                          <a:pt x="1229" y="2662"/>
                        </a:lnTo>
                        <a:cubicBezTo>
                          <a:pt x="1243" y="2660"/>
                          <a:pt x="1258" y="2660"/>
                          <a:pt x="1272" y="2660"/>
                        </a:cubicBezTo>
                        <a:cubicBezTo>
                          <a:pt x="1715" y="2660"/>
                          <a:pt x="1715" y="3323"/>
                          <a:pt x="1272" y="3323"/>
                        </a:cubicBezTo>
                        <a:cubicBezTo>
                          <a:pt x="1258" y="3323"/>
                          <a:pt x="1243" y="3322"/>
                          <a:pt x="1229" y="3321"/>
                        </a:cubicBezTo>
                        <a:lnTo>
                          <a:pt x="1" y="3321"/>
                        </a:lnTo>
                        <a:lnTo>
                          <a:pt x="1" y="5345"/>
                        </a:lnTo>
                        <a:lnTo>
                          <a:pt x="1229" y="5345"/>
                        </a:lnTo>
                        <a:cubicBezTo>
                          <a:pt x="1243" y="5344"/>
                          <a:pt x="1258" y="5343"/>
                          <a:pt x="1272" y="5343"/>
                        </a:cubicBezTo>
                        <a:cubicBezTo>
                          <a:pt x="1715" y="5343"/>
                          <a:pt x="1715" y="6006"/>
                          <a:pt x="1272" y="6006"/>
                        </a:cubicBezTo>
                        <a:cubicBezTo>
                          <a:pt x="1258" y="6006"/>
                          <a:pt x="1243" y="6006"/>
                          <a:pt x="1229" y="6004"/>
                        </a:cubicBezTo>
                        <a:lnTo>
                          <a:pt x="1" y="6004"/>
                        </a:lnTo>
                        <a:lnTo>
                          <a:pt x="1" y="8028"/>
                        </a:lnTo>
                        <a:lnTo>
                          <a:pt x="1229" y="8028"/>
                        </a:lnTo>
                        <a:cubicBezTo>
                          <a:pt x="1243" y="8027"/>
                          <a:pt x="1257" y="8026"/>
                          <a:pt x="1270" y="8026"/>
                        </a:cubicBezTo>
                        <a:cubicBezTo>
                          <a:pt x="1715" y="8026"/>
                          <a:pt x="1715" y="8712"/>
                          <a:pt x="1270" y="8712"/>
                        </a:cubicBezTo>
                        <a:cubicBezTo>
                          <a:pt x="1257" y="8712"/>
                          <a:pt x="1243" y="8712"/>
                          <a:pt x="1229" y="8710"/>
                        </a:cubicBezTo>
                        <a:lnTo>
                          <a:pt x="1" y="8710"/>
                        </a:lnTo>
                        <a:lnTo>
                          <a:pt x="1" y="10734"/>
                        </a:lnTo>
                        <a:lnTo>
                          <a:pt x="1229" y="10734"/>
                        </a:lnTo>
                        <a:cubicBezTo>
                          <a:pt x="1243" y="10733"/>
                          <a:pt x="1258" y="10732"/>
                          <a:pt x="1272" y="10732"/>
                        </a:cubicBezTo>
                        <a:cubicBezTo>
                          <a:pt x="1715" y="10732"/>
                          <a:pt x="1715" y="11396"/>
                          <a:pt x="1272" y="11396"/>
                        </a:cubicBezTo>
                        <a:cubicBezTo>
                          <a:pt x="1258" y="11396"/>
                          <a:pt x="1243" y="11395"/>
                          <a:pt x="1229" y="11394"/>
                        </a:cubicBezTo>
                        <a:lnTo>
                          <a:pt x="1" y="11394"/>
                        </a:lnTo>
                        <a:lnTo>
                          <a:pt x="1" y="13418"/>
                        </a:lnTo>
                        <a:lnTo>
                          <a:pt x="1229" y="13418"/>
                        </a:lnTo>
                        <a:cubicBezTo>
                          <a:pt x="1243" y="13416"/>
                          <a:pt x="1258" y="13416"/>
                          <a:pt x="1272" y="13416"/>
                        </a:cubicBezTo>
                        <a:cubicBezTo>
                          <a:pt x="1715" y="13416"/>
                          <a:pt x="1715" y="14079"/>
                          <a:pt x="1272" y="14079"/>
                        </a:cubicBezTo>
                        <a:cubicBezTo>
                          <a:pt x="1258" y="14079"/>
                          <a:pt x="1243" y="14078"/>
                          <a:pt x="1229" y="14077"/>
                        </a:cubicBezTo>
                        <a:lnTo>
                          <a:pt x="1" y="14077"/>
                        </a:lnTo>
                        <a:lnTo>
                          <a:pt x="1" y="16101"/>
                        </a:lnTo>
                        <a:lnTo>
                          <a:pt x="1229" y="16101"/>
                        </a:lnTo>
                        <a:cubicBezTo>
                          <a:pt x="1243" y="16100"/>
                          <a:pt x="1258" y="16099"/>
                          <a:pt x="1272" y="16099"/>
                        </a:cubicBezTo>
                        <a:cubicBezTo>
                          <a:pt x="1715" y="16099"/>
                          <a:pt x="1715" y="16762"/>
                          <a:pt x="1272" y="16762"/>
                        </a:cubicBezTo>
                        <a:cubicBezTo>
                          <a:pt x="1258" y="16762"/>
                          <a:pt x="1243" y="16762"/>
                          <a:pt x="1229" y="16760"/>
                        </a:cubicBezTo>
                        <a:lnTo>
                          <a:pt x="1" y="16760"/>
                        </a:lnTo>
                        <a:lnTo>
                          <a:pt x="1" y="18784"/>
                        </a:lnTo>
                        <a:lnTo>
                          <a:pt x="1229" y="18784"/>
                        </a:lnTo>
                        <a:cubicBezTo>
                          <a:pt x="1684" y="18784"/>
                          <a:pt x="1684" y="19444"/>
                          <a:pt x="1229" y="19466"/>
                        </a:cubicBezTo>
                        <a:lnTo>
                          <a:pt x="1" y="19466"/>
                        </a:lnTo>
                        <a:lnTo>
                          <a:pt x="1" y="21490"/>
                        </a:lnTo>
                        <a:lnTo>
                          <a:pt x="1229" y="21490"/>
                        </a:lnTo>
                        <a:cubicBezTo>
                          <a:pt x="1236" y="21490"/>
                          <a:pt x="1244" y="21490"/>
                          <a:pt x="1251" y="21490"/>
                        </a:cubicBezTo>
                        <a:cubicBezTo>
                          <a:pt x="1683" y="21490"/>
                          <a:pt x="1676" y="22150"/>
                          <a:pt x="1229" y="22150"/>
                        </a:cubicBezTo>
                        <a:lnTo>
                          <a:pt x="1" y="22150"/>
                        </a:lnTo>
                        <a:lnTo>
                          <a:pt x="1" y="22491"/>
                        </a:lnTo>
                        <a:cubicBezTo>
                          <a:pt x="1" y="22832"/>
                          <a:pt x="296" y="23127"/>
                          <a:pt x="660" y="23127"/>
                        </a:cubicBezTo>
                        <a:lnTo>
                          <a:pt x="26447" y="23127"/>
                        </a:lnTo>
                        <a:cubicBezTo>
                          <a:pt x="26720" y="23127"/>
                          <a:pt x="26970" y="22968"/>
                          <a:pt x="27061" y="22695"/>
                        </a:cubicBezTo>
                        <a:cubicBezTo>
                          <a:pt x="27152" y="22445"/>
                          <a:pt x="27061" y="22150"/>
                          <a:pt x="26857" y="21990"/>
                        </a:cubicBezTo>
                        <a:lnTo>
                          <a:pt x="17897" y="14395"/>
                        </a:lnTo>
                        <a:lnTo>
                          <a:pt x="11462" y="8938"/>
                        </a:lnTo>
                        <a:lnTo>
                          <a:pt x="1092" y="160"/>
                        </a:lnTo>
                        <a:cubicBezTo>
                          <a:pt x="961" y="50"/>
                          <a:pt x="810" y="0"/>
                          <a:pt x="662" y="0"/>
                        </a:cubicBezTo>
                        <a:close/>
                      </a:path>
                    </a:pathLst>
                  </a:custGeom>
                  <a:solidFill>
                    <a:srgbClr val="452666"/>
                  </a:solidFill>
                  <a:ln w="38100" cap="flat" cmpd="sng">
                    <a:solidFill>
                      <a:srgbClr val="45266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9" name="Google Shape;6420;p38"/>
                  <p:cNvSpPr/>
                  <p:nvPr/>
                </p:nvSpPr>
                <p:spPr>
                  <a:xfrm rot="-5811408">
                    <a:off x="7551704" y="2192955"/>
                    <a:ext cx="881309" cy="750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53" h="23128" extrusionOk="0">
                        <a:moveTo>
                          <a:pt x="5629" y="11023"/>
                        </a:moveTo>
                        <a:cubicBezTo>
                          <a:pt x="5700" y="11023"/>
                          <a:pt x="5769" y="11045"/>
                          <a:pt x="5822" y="11098"/>
                        </a:cubicBezTo>
                        <a:lnTo>
                          <a:pt x="13122" y="17261"/>
                        </a:lnTo>
                        <a:cubicBezTo>
                          <a:pt x="13213" y="17352"/>
                          <a:pt x="13258" y="17511"/>
                          <a:pt x="13213" y="17647"/>
                        </a:cubicBezTo>
                        <a:cubicBezTo>
                          <a:pt x="13167" y="17761"/>
                          <a:pt x="13031" y="17852"/>
                          <a:pt x="12894" y="17852"/>
                        </a:cubicBezTo>
                        <a:lnTo>
                          <a:pt x="5618" y="17852"/>
                        </a:lnTo>
                        <a:cubicBezTo>
                          <a:pt x="5436" y="17852"/>
                          <a:pt x="5276" y="17715"/>
                          <a:pt x="5276" y="17511"/>
                        </a:cubicBezTo>
                        <a:lnTo>
                          <a:pt x="5276" y="11348"/>
                        </a:lnTo>
                        <a:cubicBezTo>
                          <a:pt x="5276" y="11235"/>
                          <a:pt x="5345" y="11098"/>
                          <a:pt x="5481" y="11053"/>
                        </a:cubicBezTo>
                        <a:cubicBezTo>
                          <a:pt x="5528" y="11034"/>
                          <a:pt x="5579" y="11023"/>
                          <a:pt x="5629" y="11023"/>
                        </a:cubicBezTo>
                        <a:close/>
                        <a:moveTo>
                          <a:pt x="662" y="0"/>
                        </a:moveTo>
                        <a:cubicBezTo>
                          <a:pt x="321" y="0"/>
                          <a:pt x="1" y="264"/>
                          <a:pt x="1" y="660"/>
                        </a:cubicBezTo>
                        <a:lnTo>
                          <a:pt x="1" y="2662"/>
                        </a:lnTo>
                        <a:lnTo>
                          <a:pt x="1229" y="2662"/>
                        </a:lnTo>
                        <a:cubicBezTo>
                          <a:pt x="1243" y="2660"/>
                          <a:pt x="1258" y="2660"/>
                          <a:pt x="1272" y="2660"/>
                        </a:cubicBezTo>
                        <a:cubicBezTo>
                          <a:pt x="1715" y="2660"/>
                          <a:pt x="1715" y="3323"/>
                          <a:pt x="1272" y="3323"/>
                        </a:cubicBezTo>
                        <a:cubicBezTo>
                          <a:pt x="1258" y="3323"/>
                          <a:pt x="1243" y="3322"/>
                          <a:pt x="1229" y="3321"/>
                        </a:cubicBezTo>
                        <a:lnTo>
                          <a:pt x="1" y="3321"/>
                        </a:lnTo>
                        <a:lnTo>
                          <a:pt x="1" y="5345"/>
                        </a:lnTo>
                        <a:lnTo>
                          <a:pt x="1229" y="5345"/>
                        </a:lnTo>
                        <a:cubicBezTo>
                          <a:pt x="1243" y="5344"/>
                          <a:pt x="1258" y="5343"/>
                          <a:pt x="1272" y="5343"/>
                        </a:cubicBezTo>
                        <a:cubicBezTo>
                          <a:pt x="1715" y="5343"/>
                          <a:pt x="1715" y="6006"/>
                          <a:pt x="1272" y="6006"/>
                        </a:cubicBezTo>
                        <a:cubicBezTo>
                          <a:pt x="1258" y="6006"/>
                          <a:pt x="1243" y="6006"/>
                          <a:pt x="1229" y="6004"/>
                        </a:cubicBezTo>
                        <a:lnTo>
                          <a:pt x="1" y="6004"/>
                        </a:lnTo>
                        <a:lnTo>
                          <a:pt x="1" y="8028"/>
                        </a:lnTo>
                        <a:lnTo>
                          <a:pt x="1229" y="8028"/>
                        </a:lnTo>
                        <a:cubicBezTo>
                          <a:pt x="1243" y="8027"/>
                          <a:pt x="1257" y="8026"/>
                          <a:pt x="1270" y="8026"/>
                        </a:cubicBezTo>
                        <a:cubicBezTo>
                          <a:pt x="1715" y="8026"/>
                          <a:pt x="1715" y="8712"/>
                          <a:pt x="1270" y="8712"/>
                        </a:cubicBezTo>
                        <a:cubicBezTo>
                          <a:pt x="1257" y="8712"/>
                          <a:pt x="1243" y="8712"/>
                          <a:pt x="1229" y="8710"/>
                        </a:cubicBezTo>
                        <a:lnTo>
                          <a:pt x="1" y="8710"/>
                        </a:lnTo>
                        <a:lnTo>
                          <a:pt x="1" y="10734"/>
                        </a:lnTo>
                        <a:lnTo>
                          <a:pt x="1229" y="10734"/>
                        </a:lnTo>
                        <a:cubicBezTo>
                          <a:pt x="1243" y="10733"/>
                          <a:pt x="1258" y="10732"/>
                          <a:pt x="1272" y="10732"/>
                        </a:cubicBezTo>
                        <a:cubicBezTo>
                          <a:pt x="1715" y="10732"/>
                          <a:pt x="1715" y="11396"/>
                          <a:pt x="1272" y="11396"/>
                        </a:cubicBezTo>
                        <a:cubicBezTo>
                          <a:pt x="1258" y="11396"/>
                          <a:pt x="1243" y="11395"/>
                          <a:pt x="1229" y="11394"/>
                        </a:cubicBezTo>
                        <a:lnTo>
                          <a:pt x="1" y="11394"/>
                        </a:lnTo>
                        <a:lnTo>
                          <a:pt x="1" y="13418"/>
                        </a:lnTo>
                        <a:lnTo>
                          <a:pt x="1229" y="13418"/>
                        </a:lnTo>
                        <a:cubicBezTo>
                          <a:pt x="1243" y="13416"/>
                          <a:pt x="1258" y="13416"/>
                          <a:pt x="1272" y="13416"/>
                        </a:cubicBezTo>
                        <a:cubicBezTo>
                          <a:pt x="1715" y="13416"/>
                          <a:pt x="1715" y="14079"/>
                          <a:pt x="1272" y="14079"/>
                        </a:cubicBezTo>
                        <a:cubicBezTo>
                          <a:pt x="1258" y="14079"/>
                          <a:pt x="1243" y="14078"/>
                          <a:pt x="1229" y="14077"/>
                        </a:cubicBezTo>
                        <a:lnTo>
                          <a:pt x="1" y="14077"/>
                        </a:lnTo>
                        <a:lnTo>
                          <a:pt x="1" y="16101"/>
                        </a:lnTo>
                        <a:lnTo>
                          <a:pt x="1229" y="16101"/>
                        </a:lnTo>
                        <a:cubicBezTo>
                          <a:pt x="1243" y="16100"/>
                          <a:pt x="1258" y="16099"/>
                          <a:pt x="1272" y="16099"/>
                        </a:cubicBezTo>
                        <a:cubicBezTo>
                          <a:pt x="1715" y="16099"/>
                          <a:pt x="1715" y="16762"/>
                          <a:pt x="1272" y="16762"/>
                        </a:cubicBezTo>
                        <a:cubicBezTo>
                          <a:pt x="1258" y="16762"/>
                          <a:pt x="1243" y="16762"/>
                          <a:pt x="1229" y="16760"/>
                        </a:cubicBezTo>
                        <a:lnTo>
                          <a:pt x="1" y="16760"/>
                        </a:lnTo>
                        <a:lnTo>
                          <a:pt x="1" y="18784"/>
                        </a:lnTo>
                        <a:lnTo>
                          <a:pt x="1229" y="18784"/>
                        </a:lnTo>
                        <a:cubicBezTo>
                          <a:pt x="1684" y="18784"/>
                          <a:pt x="1684" y="19444"/>
                          <a:pt x="1229" y="19466"/>
                        </a:cubicBezTo>
                        <a:lnTo>
                          <a:pt x="1" y="19466"/>
                        </a:lnTo>
                        <a:lnTo>
                          <a:pt x="1" y="21490"/>
                        </a:lnTo>
                        <a:lnTo>
                          <a:pt x="1229" y="21490"/>
                        </a:lnTo>
                        <a:cubicBezTo>
                          <a:pt x="1236" y="21490"/>
                          <a:pt x="1244" y="21490"/>
                          <a:pt x="1251" y="21490"/>
                        </a:cubicBezTo>
                        <a:cubicBezTo>
                          <a:pt x="1683" y="21490"/>
                          <a:pt x="1676" y="22150"/>
                          <a:pt x="1229" y="22150"/>
                        </a:cubicBezTo>
                        <a:lnTo>
                          <a:pt x="1" y="22150"/>
                        </a:lnTo>
                        <a:lnTo>
                          <a:pt x="1" y="22491"/>
                        </a:lnTo>
                        <a:cubicBezTo>
                          <a:pt x="1" y="22832"/>
                          <a:pt x="296" y="23127"/>
                          <a:pt x="660" y="23127"/>
                        </a:cubicBezTo>
                        <a:lnTo>
                          <a:pt x="26447" y="23127"/>
                        </a:lnTo>
                        <a:cubicBezTo>
                          <a:pt x="26720" y="23127"/>
                          <a:pt x="26970" y="22968"/>
                          <a:pt x="27061" y="22695"/>
                        </a:cubicBezTo>
                        <a:cubicBezTo>
                          <a:pt x="27152" y="22445"/>
                          <a:pt x="27061" y="22150"/>
                          <a:pt x="26857" y="21990"/>
                        </a:cubicBezTo>
                        <a:lnTo>
                          <a:pt x="17897" y="14395"/>
                        </a:lnTo>
                        <a:lnTo>
                          <a:pt x="11462" y="8938"/>
                        </a:lnTo>
                        <a:lnTo>
                          <a:pt x="1092" y="160"/>
                        </a:lnTo>
                        <a:cubicBezTo>
                          <a:pt x="961" y="50"/>
                          <a:pt x="810" y="0"/>
                          <a:pt x="66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38100" cap="flat" cmpd="sng">
                    <a:solidFill>
                      <a:srgbClr val="45266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51" name="组合 150"/>
              <p:cNvGrpSpPr/>
              <p:nvPr/>
            </p:nvGrpSpPr>
            <p:grpSpPr>
              <a:xfrm>
                <a:off x="1329" y="834"/>
                <a:ext cx="7400" cy="1422"/>
                <a:chOff x="4988" y="4336"/>
                <a:chExt cx="7400" cy="1422"/>
              </a:xfrm>
            </p:grpSpPr>
            <p:grpSp>
              <p:nvGrpSpPr>
                <p:cNvPr id="152" name="组合 151"/>
                <p:cNvGrpSpPr/>
                <p:nvPr/>
              </p:nvGrpSpPr>
              <p:grpSpPr>
                <a:xfrm>
                  <a:off x="4988" y="4336"/>
                  <a:ext cx="1471" cy="1422"/>
                  <a:chOff x="5273" y="3860"/>
                  <a:chExt cx="1768" cy="1708"/>
                </a:xfrm>
              </p:grpSpPr>
              <p:sp>
                <p:nvSpPr>
                  <p:cNvPr id="153" name="椭圆 152"/>
                  <p:cNvSpPr/>
                  <p:nvPr/>
                </p:nvSpPr>
                <p:spPr>
                  <a:xfrm>
                    <a:off x="5273" y="3968"/>
                    <a:ext cx="1600" cy="1600"/>
                  </a:xfrm>
                  <a:prstGeom prst="ellipse">
                    <a:avLst/>
                  </a:prstGeom>
                  <a:solidFill>
                    <a:srgbClr val="4526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>
                      <a:solidFill>
                        <a:srgbClr val="452666"/>
                      </a:solidFill>
                      <a:latin typeface="Algerian" panose="04020705040A02060702" charset="0"/>
                      <a:cs typeface="Algerian" panose="04020705040A02060702" charset="0"/>
                    </a:endParaRPr>
                  </a:p>
                </p:txBody>
              </p:sp>
              <p:sp>
                <p:nvSpPr>
                  <p:cNvPr id="154" name="椭圆 153"/>
                  <p:cNvSpPr/>
                  <p:nvPr/>
                </p:nvSpPr>
                <p:spPr>
                  <a:xfrm>
                    <a:off x="5441" y="3860"/>
                    <a:ext cx="1600" cy="1600"/>
                  </a:xfrm>
                  <a:prstGeom prst="ellipse">
                    <a:avLst/>
                  </a:prstGeom>
                  <a:solidFill>
                    <a:srgbClr val="FFB677"/>
                  </a:solidFill>
                  <a:ln w="25400">
                    <a:solidFill>
                      <a:srgbClr val="4526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CN" sz="3600" b="1">
                        <a:solidFill>
                          <a:srgbClr val="452666"/>
                        </a:solidFill>
                        <a:latin typeface="Algerian" panose="04020705040A02060702" charset="0"/>
                        <a:cs typeface="Algerian" panose="04020705040A02060702" charset="0"/>
                      </a:rPr>
                      <a:t>1</a:t>
                    </a:r>
                  </a:p>
                </p:txBody>
              </p:sp>
            </p:grpSp>
            <p:grpSp>
              <p:nvGrpSpPr>
                <p:cNvPr id="155" name="组合 154"/>
                <p:cNvGrpSpPr/>
                <p:nvPr/>
              </p:nvGrpSpPr>
              <p:grpSpPr>
                <a:xfrm>
                  <a:off x="6592" y="4427"/>
                  <a:ext cx="5796" cy="1241"/>
                  <a:chOff x="4834" y="3684"/>
                  <a:chExt cx="5796" cy="1241"/>
                </a:xfrm>
              </p:grpSpPr>
              <p:sp>
                <p:nvSpPr>
                  <p:cNvPr id="156" name="文本框 155"/>
                  <p:cNvSpPr txBox="1"/>
                  <p:nvPr/>
                </p:nvSpPr>
                <p:spPr>
                  <a:xfrm>
                    <a:off x="4834" y="3684"/>
                    <a:ext cx="5179" cy="82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/>
                    <a:r>
                      <a:rPr lang="en-US" altLang="zh-CN" sz="2800" b="1">
                        <a:solidFill>
                          <a:srgbClr val="452666"/>
                        </a:solidFill>
                        <a:latin typeface="Algerian" panose="04020705040A02060702" charset="0"/>
                      </a:rPr>
                      <a:t>ADD TITLE HERE</a:t>
                    </a:r>
                  </a:p>
                </p:txBody>
              </p:sp>
              <p:sp>
                <p:nvSpPr>
                  <p:cNvPr id="157" name="文本框 156"/>
                  <p:cNvSpPr txBox="1"/>
                  <p:nvPr/>
                </p:nvSpPr>
                <p:spPr>
                  <a:xfrm>
                    <a:off x="4834" y="4394"/>
                    <a:ext cx="5796" cy="5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GB" sz="1600">
                        <a:latin typeface="+mj-lt"/>
                        <a:cs typeface="+mj-lt"/>
                        <a:sym typeface="+mn-ea"/>
                      </a:rPr>
                      <a:t>Here is where your presentation begins</a:t>
                    </a:r>
                    <a:endParaRPr lang="en-GB" altLang="en-US" sz="1600">
                      <a:solidFill>
                        <a:srgbClr val="5F6CAF"/>
                      </a:solidFill>
                      <a:latin typeface="+mj-lt"/>
                      <a:ea typeface="微软雅黑 Light" panose="020B0502040204020203" charset="-122"/>
                      <a:cs typeface="+mj-lt"/>
                      <a:sym typeface="+mn-ea"/>
                    </a:endParaRPr>
                  </a:p>
                </p:txBody>
              </p:sp>
            </p:grpSp>
          </p:grpSp>
        </p:grpSp>
        <p:grpSp>
          <p:nvGrpSpPr>
            <p:cNvPr id="163" name="Google Shape;6400;p38"/>
            <p:cNvGrpSpPr/>
            <p:nvPr/>
          </p:nvGrpSpPr>
          <p:grpSpPr>
            <a:xfrm rot="-1833639">
              <a:off x="16048" y="7715"/>
              <a:ext cx="3360" cy="3580"/>
              <a:chOff x="91572" y="425182"/>
              <a:chExt cx="1225960" cy="1306130"/>
            </a:xfrm>
          </p:grpSpPr>
          <p:grpSp>
            <p:nvGrpSpPr>
              <p:cNvPr id="164" name="Google Shape;6401;p38"/>
              <p:cNvGrpSpPr/>
              <p:nvPr/>
            </p:nvGrpSpPr>
            <p:grpSpPr>
              <a:xfrm rot="4394298">
                <a:off x="223036" y="632315"/>
                <a:ext cx="963020" cy="990296"/>
                <a:chOff x="7174117" y="2226616"/>
                <a:chExt cx="824116" cy="847458"/>
              </a:xfrm>
            </p:grpSpPr>
            <p:sp>
              <p:nvSpPr>
                <p:cNvPr id="165" name="Google Shape;6402;p38"/>
                <p:cNvSpPr/>
                <p:nvPr/>
              </p:nvSpPr>
              <p:spPr>
                <a:xfrm rot="-3909266">
                  <a:off x="7296670" y="2359459"/>
                  <a:ext cx="589737" cy="565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88" h="22600" extrusionOk="0">
                      <a:moveTo>
                        <a:pt x="3956" y="1"/>
                      </a:moveTo>
                      <a:cubicBezTo>
                        <a:pt x="2490" y="1"/>
                        <a:pt x="1215" y="1033"/>
                        <a:pt x="942" y="2505"/>
                      </a:cubicBezTo>
                      <a:cubicBezTo>
                        <a:pt x="0" y="8006"/>
                        <a:pt x="1794" y="13629"/>
                        <a:pt x="5745" y="17581"/>
                      </a:cubicBezTo>
                      <a:cubicBezTo>
                        <a:pt x="9002" y="20813"/>
                        <a:pt x="13375" y="22600"/>
                        <a:pt x="17893" y="22600"/>
                      </a:cubicBezTo>
                      <a:cubicBezTo>
                        <a:pt x="18855" y="22600"/>
                        <a:pt x="19824" y="22518"/>
                        <a:pt x="20791" y="22353"/>
                      </a:cubicBezTo>
                      <a:cubicBezTo>
                        <a:pt x="22463" y="22079"/>
                        <a:pt x="23587" y="20499"/>
                        <a:pt x="23314" y="18827"/>
                      </a:cubicBezTo>
                      <a:cubicBezTo>
                        <a:pt x="23043" y="17367"/>
                        <a:pt x="21762" y="16315"/>
                        <a:pt x="20327" y="16315"/>
                      </a:cubicBezTo>
                      <a:cubicBezTo>
                        <a:pt x="20149" y="16315"/>
                        <a:pt x="19969" y="16331"/>
                        <a:pt x="19788" y="16365"/>
                      </a:cubicBezTo>
                      <a:cubicBezTo>
                        <a:pt x="19137" y="16477"/>
                        <a:pt x="18494" y="16531"/>
                        <a:pt x="17863" y="16531"/>
                      </a:cubicBezTo>
                      <a:cubicBezTo>
                        <a:pt x="11149" y="16531"/>
                        <a:pt x="5763" y="10428"/>
                        <a:pt x="6930" y="3538"/>
                      </a:cubicBezTo>
                      <a:cubicBezTo>
                        <a:pt x="7204" y="1897"/>
                        <a:pt x="6110" y="316"/>
                        <a:pt x="4468" y="43"/>
                      </a:cubicBezTo>
                      <a:cubicBezTo>
                        <a:pt x="4296" y="14"/>
                        <a:pt x="4125" y="1"/>
                        <a:pt x="395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" name="Google Shape;6403;p38"/>
                <p:cNvSpPr/>
                <p:nvPr/>
              </p:nvSpPr>
              <p:spPr>
                <a:xfrm rot="-3909266">
                  <a:off x="7259430" y="2347551"/>
                  <a:ext cx="653491" cy="605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38" h="24222" extrusionOk="0">
                      <a:moveTo>
                        <a:pt x="5621" y="1607"/>
                      </a:moveTo>
                      <a:cubicBezTo>
                        <a:pt x="5742" y="1607"/>
                        <a:pt x="5864" y="1607"/>
                        <a:pt x="5985" y="1637"/>
                      </a:cubicBezTo>
                      <a:cubicBezTo>
                        <a:pt x="7232" y="1850"/>
                        <a:pt x="8052" y="3005"/>
                        <a:pt x="7870" y="4251"/>
                      </a:cubicBezTo>
                      <a:cubicBezTo>
                        <a:pt x="6592" y="11639"/>
                        <a:pt x="12344" y="18138"/>
                        <a:pt x="19514" y="18138"/>
                      </a:cubicBezTo>
                      <a:cubicBezTo>
                        <a:pt x="20191" y="18138"/>
                        <a:pt x="20881" y="18080"/>
                        <a:pt x="21578" y="17959"/>
                      </a:cubicBezTo>
                      <a:cubicBezTo>
                        <a:pt x="21722" y="17931"/>
                        <a:pt x="21865" y="17918"/>
                        <a:pt x="22006" y="17918"/>
                      </a:cubicBezTo>
                      <a:cubicBezTo>
                        <a:pt x="23085" y="17918"/>
                        <a:pt x="24035" y="18711"/>
                        <a:pt x="24223" y="19814"/>
                      </a:cubicBezTo>
                      <a:cubicBezTo>
                        <a:pt x="24436" y="21090"/>
                        <a:pt x="23584" y="22276"/>
                        <a:pt x="22338" y="22458"/>
                      </a:cubicBezTo>
                      <a:cubicBezTo>
                        <a:pt x="21404" y="22620"/>
                        <a:pt x="20465" y="22700"/>
                        <a:pt x="19533" y="22700"/>
                      </a:cubicBezTo>
                      <a:cubicBezTo>
                        <a:pt x="15218" y="22700"/>
                        <a:pt x="11030" y="20998"/>
                        <a:pt x="7931" y="17899"/>
                      </a:cubicBezTo>
                      <a:cubicBezTo>
                        <a:pt x="4162" y="14130"/>
                        <a:pt x="2459" y="8750"/>
                        <a:pt x="3371" y="3491"/>
                      </a:cubicBezTo>
                      <a:cubicBezTo>
                        <a:pt x="3554" y="2397"/>
                        <a:pt x="4496" y="1607"/>
                        <a:pt x="5621" y="1607"/>
                      </a:cubicBezTo>
                      <a:close/>
                      <a:moveTo>
                        <a:pt x="5613" y="1"/>
                      </a:moveTo>
                      <a:cubicBezTo>
                        <a:pt x="3771" y="1"/>
                        <a:pt x="2154" y="1368"/>
                        <a:pt x="1882" y="3248"/>
                      </a:cubicBezTo>
                      <a:cubicBezTo>
                        <a:pt x="0" y="14204"/>
                        <a:pt x="8422" y="24221"/>
                        <a:pt x="19522" y="24221"/>
                      </a:cubicBezTo>
                      <a:cubicBezTo>
                        <a:pt x="19539" y="24221"/>
                        <a:pt x="19555" y="24221"/>
                        <a:pt x="19572" y="24221"/>
                      </a:cubicBezTo>
                      <a:cubicBezTo>
                        <a:pt x="20575" y="24221"/>
                        <a:pt x="21609" y="24130"/>
                        <a:pt x="22581" y="23978"/>
                      </a:cubicBezTo>
                      <a:cubicBezTo>
                        <a:pt x="24709" y="23643"/>
                        <a:pt x="26138" y="21668"/>
                        <a:pt x="25803" y="19570"/>
                      </a:cubicBezTo>
                      <a:cubicBezTo>
                        <a:pt x="25480" y="17713"/>
                        <a:pt x="23845" y="16403"/>
                        <a:pt x="22018" y="16403"/>
                      </a:cubicBezTo>
                      <a:cubicBezTo>
                        <a:pt x="21783" y="16403"/>
                        <a:pt x="21544" y="16425"/>
                        <a:pt x="21305" y="16470"/>
                      </a:cubicBezTo>
                      <a:cubicBezTo>
                        <a:pt x="20699" y="16575"/>
                        <a:pt x="20100" y="16625"/>
                        <a:pt x="19512" y="16625"/>
                      </a:cubicBezTo>
                      <a:cubicBezTo>
                        <a:pt x="13279" y="16625"/>
                        <a:pt x="8248" y="10968"/>
                        <a:pt x="9359" y="4525"/>
                      </a:cubicBezTo>
                      <a:cubicBezTo>
                        <a:pt x="9754" y="2427"/>
                        <a:pt x="8356" y="421"/>
                        <a:pt x="6259" y="56"/>
                      </a:cubicBezTo>
                      <a:cubicBezTo>
                        <a:pt x="6042" y="19"/>
                        <a:pt x="5826" y="1"/>
                        <a:pt x="561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" name="Google Shape;6404;p38"/>
                <p:cNvSpPr/>
                <p:nvPr/>
              </p:nvSpPr>
              <p:spPr>
                <a:xfrm rot="-3909266">
                  <a:off x="7792751" y="2459304"/>
                  <a:ext cx="144409" cy="137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6" h="5519" extrusionOk="0">
                      <a:moveTo>
                        <a:pt x="2765" y="1"/>
                      </a:moveTo>
                      <a:cubicBezTo>
                        <a:pt x="1347" y="1"/>
                        <a:pt x="1" y="1095"/>
                        <a:pt x="1" y="2759"/>
                      </a:cubicBezTo>
                      <a:cubicBezTo>
                        <a:pt x="1" y="4423"/>
                        <a:pt x="1347" y="5518"/>
                        <a:pt x="2765" y="5518"/>
                      </a:cubicBezTo>
                      <a:cubicBezTo>
                        <a:pt x="3445" y="5518"/>
                        <a:pt x="4141" y="5266"/>
                        <a:pt x="4712" y="4705"/>
                      </a:cubicBezTo>
                      <a:cubicBezTo>
                        <a:pt x="5776" y="3641"/>
                        <a:pt x="5776" y="1878"/>
                        <a:pt x="4712" y="814"/>
                      </a:cubicBezTo>
                      <a:cubicBezTo>
                        <a:pt x="4141" y="252"/>
                        <a:pt x="3445" y="1"/>
                        <a:pt x="2765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" name="Google Shape;6405;p38"/>
                <p:cNvSpPr/>
                <p:nvPr/>
              </p:nvSpPr>
              <p:spPr>
                <a:xfrm rot="-3909266">
                  <a:off x="7741112" y="2443745"/>
                  <a:ext cx="243865" cy="176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4" h="7065" extrusionOk="0">
                      <a:moveTo>
                        <a:pt x="4997" y="1560"/>
                      </a:moveTo>
                      <a:cubicBezTo>
                        <a:pt x="5502" y="1560"/>
                        <a:pt x="5953" y="1770"/>
                        <a:pt x="6323" y="2140"/>
                      </a:cubicBezTo>
                      <a:cubicBezTo>
                        <a:pt x="7667" y="3457"/>
                        <a:pt x="6567" y="5551"/>
                        <a:pt x="4924" y="5551"/>
                      </a:cubicBezTo>
                      <a:cubicBezTo>
                        <a:pt x="4671" y="5551"/>
                        <a:pt x="4406" y="5502"/>
                        <a:pt x="4134" y="5392"/>
                      </a:cubicBezTo>
                      <a:cubicBezTo>
                        <a:pt x="2128" y="4541"/>
                        <a:pt x="2736" y="1563"/>
                        <a:pt x="4894" y="1563"/>
                      </a:cubicBezTo>
                      <a:cubicBezTo>
                        <a:pt x="4929" y="1561"/>
                        <a:pt x="4963" y="1560"/>
                        <a:pt x="4997" y="1560"/>
                      </a:cubicBezTo>
                      <a:close/>
                      <a:moveTo>
                        <a:pt x="4953" y="0"/>
                      </a:moveTo>
                      <a:cubicBezTo>
                        <a:pt x="4506" y="0"/>
                        <a:pt x="4036" y="89"/>
                        <a:pt x="3557" y="286"/>
                      </a:cubicBezTo>
                      <a:cubicBezTo>
                        <a:pt x="1" y="1745"/>
                        <a:pt x="1064" y="7064"/>
                        <a:pt x="4894" y="7064"/>
                      </a:cubicBezTo>
                      <a:cubicBezTo>
                        <a:pt x="5837" y="7064"/>
                        <a:pt x="6718" y="6699"/>
                        <a:pt x="7387" y="6031"/>
                      </a:cubicBezTo>
                      <a:cubicBezTo>
                        <a:pt x="9754" y="3664"/>
                        <a:pt x="7820" y="0"/>
                        <a:pt x="495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" name="Google Shape;6406;p38"/>
                <p:cNvSpPr/>
                <p:nvPr/>
              </p:nvSpPr>
              <p:spPr>
                <a:xfrm rot="-3909266">
                  <a:off x="7248971" y="2658859"/>
                  <a:ext cx="144409" cy="137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6" h="5518" extrusionOk="0">
                      <a:moveTo>
                        <a:pt x="2755" y="0"/>
                      </a:moveTo>
                      <a:cubicBezTo>
                        <a:pt x="1347" y="0"/>
                        <a:pt x="0" y="1095"/>
                        <a:pt x="0" y="2759"/>
                      </a:cubicBezTo>
                      <a:cubicBezTo>
                        <a:pt x="0" y="4423"/>
                        <a:pt x="1347" y="5518"/>
                        <a:pt x="2755" y="5518"/>
                      </a:cubicBezTo>
                      <a:cubicBezTo>
                        <a:pt x="3430" y="5518"/>
                        <a:pt x="4120" y="5266"/>
                        <a:pt x="4681" y="4704"/>
                      </a:cubicBezTo>
                      <a:cubicBezTo>
                        <a:pt x="5776" y="3641"/>
                        <a:pt x="5776" y="1878"/>
                        <a:pt x="4681" y="814"/>
                      </a:cubicBezTo>
                      <a:cubicBezTo>
                        <a:pt x="4120" y="252"/>
                        <a:pt x="3430" y="0"/>
                        <a:pt x="275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" name="Google Shape;6407;p38"/>
                <p:cNvSpPr/>
                <p:nvPr/>
              </p:nvSpPr>
              <p:spPr>
                <a:xfrm rot="-3909266">
                  <a:off x="7197344" y="2643292"/>
                  <a:ext cx="243865" cy="176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4" h="7065" extrusionOk="0">
                      <a:moveTo>
                        <a:pt x="4894" y="1532"/>
                      </a:moveTo>
                      <a:cubicBezTo>
                        <a:pt x="6687" y="1532"/>
                        <a:pt x="7599" y="3690"/>
                        <a:pt x="6323" y="4967"/>
                      </a:cubicBezTo>
                      <a:cubicBezTo>
                        <a:pt x="5918" y="5348"/>
                        <a:pt x="5415" y="5528"/>
                        <a:pt x="4920" y="5528"/>
                      </a:cubicBezTo>
                      <a:cubicBezTo>
                        <a:pt x="4152" y="5528"/>
                        <a:pt x="3403" y="5093"/>
                        <a:pt x="3070" y="4298"/>
                      </a:cubicBezTo>
                      <a:cubicBezTo>
                        <a:pt x="2523" y="2991"/>
                        <a:pt x="3496" y="1562"/>
                        <a:pt x="4894" y="1532"/>
                      </a:cubicBezTo>
                      <a:close/>
                      <a:moveTo>
                        <a:pt x="4952" y="0"/>
                      </a:moveTo>
                      <a:cubicBezTo>
                        <a:pt x="4506" y="0"/>
                        <a:pt x="4036" y="89"/>
                        <a:pt x="3557" y="286"/>
                      </a:cubicBezTo>
                      <a:cubicBezTo>
                        <a:pt x="0" y="1745"/>
                        <a:pt x="1064" y="7064"/>
                        <a:pt x="4894" y="7064"/>
                      </a:cubicBezTo>
                      <a:cubicBezTo>
                        <a:pt x="5836" y="7064"/>
                        <a:pt x="6718" y="6669"/>
                        <a:pt x="7386" y="6031"/>
                      </a:cubicBezTo>
                      <a:cubicBezTo>
                        <a:pt x="9753" y="3664"/>
                        <a:pt x="7820" y="0"/>
                        <a:pt x="495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1" name="Google Shape;6408;p38"/>
              <p:cNvGrpSpPr/>
              <p:nvPr/>
            </p:nvGrpSpPr>
            <p:grpSpPr>
              <a:xfrm rot="4394298">
                <a:off x="223048" y="533883"/>
                <a:ext cx="963020" cy="990296"/>
                <a:chOff x="7174117" y="2226616"/>
                <a:chExt cx="824116" cy="847458"/>
              </a:xfrm>
            </p:grpSpPr>
            <p:sp>
              <p:nvSpPr>
                <p:cNvPr id="172" name="Google Shape;6409;p38"/>
                <p:cNvSpPr/>
                <p:nvPr/>
              </p:nvSpPr>
              <p:spPr>
                <a:xfrm rot="-3909266">
                  <a:off x="7296670" y="2359459"/>
                  <a:ext cx="589737" cy="565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88" h="22600" extrusionOk="0">
                      <a:moveTo>
                        <a:pt x="3956" y="1"/>
                      </a:moveTo>
                      <a:cubicBezTo>
                        <a:pt x="2490" y="1"/>
                        <a:pt x="1215" y="1033"/>
                        <a:pt x="942" y="2505"/>
                      </a:cubicBezTo>
                      <a:cubicBezTo>
                        <a:pt x="0" y="8006"/>
                        <a:pt x="1794" y="13629"/>
                        <a:pt x="5745" y="17581"/>
                      </a:cubicBezTo>
                      <a:cubicBezTo>
                        <a:pt x="9002" y="20813"/>
                        <a:pt x="13375" y="22600"/>
                        <a:pt x="17893" y="22600"/>
                      </a:cubicBezTo>
                      <a:cubicBezTo>
                        <a:pt x="18855" y="22600"/>
                        <a:pt x="19824" y="22518"/>
                        <a:pt x="20791" y="22353"/>
                      </a:cubicBezTo>
                      <a:cubicBezTo>
                        <a:pt x="22463" y="22079"/>
                        <a:pt x="23587" y="20499"/>
                        <a:pt x="23314" y="18827"/>
                      </a:cubicBezTo>
                      <a:cubicBezTo>
                        <a:pt x="23043" y="17367"/>
                        <a:pt x="21762" y="16315"/>
                        <a:pt x="20327" y="16315"/>
                      </a:cubicBezTo>
                      <a:cubicBezTo>
                        <a:pt x="20149" y="16315"/>
                        <a:pt x="19969" y="16331"/>
                        <a:pt x="19788" y="16365"/>
                      </a:cubicBezTo>
                      <a:cubicBezTo>
                        <a:pt x="19137" y="16477"/>
                        <a:pt x="18494" y="16531"/>
                        <a:pt x="17863" y="16531"/>
                      </a:cubicBezTo>
                      <a:cubicBezTo>
                        <a:pt x="11149" y="16531"/>
                        <a:pt x="5763" y="10428"/>
                        <a:pt x="6930" y="3538"/>
                      </a:cubicBezTo>
                      <a:cubicBezTo>
                        <a:pt x="7204" y="1897"/>
                        <a:pt x="6110" y="316"/>
                        <a:pt x="4468" y="43"/>
                      </a:cubicBezTo>
                      <a:cubicBezTo>
                        <a:pt x="4296" y="14"/>
                        <a:pt x="4125" y="1"/>
                        <a:pt x="395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" name="Google Shape;6410;p38"/>
                <p:cNvSpPr/>
                <p:nvPr/>
              </p:nvSpPr>
              <p:spPr>
                <a:xfrm rot="-3909266">
                  <a:off x="7259430" y="2347551"/>
                  <a:ext cx="653491" cy="605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38" h="24222" extrusionOk="0">
                      <a:moveTo>
                        <a:pt x="5621" y="1607"/>
                      </a:moveTo>
                      <a:cubicBezTo>
                        <a:pt x="5742" y="1607"/>
                        <a:pt x="5864" y="1607"/>
                        <a:pt x="5985" y="1637"/>
                      </a:cubicBezTo>
                      <a:cubicBezTo>
                        <a:pt x="7232" y="1850"/>
                        <a:pt x="8052" y="3005"/>
                        <a:pt x="7870" y="4251"/>
                      </a:cubicBezTo>
                      <a:cubicBezTo>
                        <a:pt x="6592" y="11639"/>
                        <a:pt x="12344" y="18138"/>
                        <a:pt x="19514" y="18138"/>
                      </a:cubicBezTo>
                      <a:cubicBezTo>
                        <a:pt x="20191" y="18138"/>
                        <a:pt x="20881" y="18080"/>
                        <a:pt x="21578" y="17959"/>
                      </a:cubicBezTo>
                      <a:cubicBezTo>
                        <a:pt x="21722" y="17931"/>
                        <a:pt x="21865" y="17918"/>
                        <a:pt x="22006" y="17918"/>
                      </a:cubicBezTo>
                      <a:cubicBezTo>
                        <a:pt x="23085" y="17918"/>
                        <a:pt x="24035" y="18711"/>
                        <a:pt x="24223" y="19814"/>
                      </a:cubicBezTo>
                      <a:cubicBezTo>
                        <a:pt x="24436" y="21090"/>
                        <a:pt x="23584" y="22276"/>
                        <a:pt x="22338" y="22458"/>
                      </a:cubicBezTo>
                      <a:cubicBezTo>
                        <a:pt x="21404" y="22620"/>
                        <a:pt x="20465" y="22700"/>
                        <a:pt x="19533" y="22700"/>
                      </a:cubicBezTo>
                      <a:cubicBezTo>
                        <a:pt x="15218" y="22700"/>
                        <a:pt x="11030" y="20998"/>
                        <a:pt x="7931" y="17899"/>
                      </a:cubicBezTo>
                      <a:cubicBezTo>
                        <a:pt x="4162" y="14130"/>
                        <a:pt x="2459" y="8750"/>
                        <a:pt x="3371" y="3491"/>
                      </a:cubicBezTo>
                      <a:cubicBezTo>
                        <a:pt x="3554" y="2397"/>
                        <a:pt x="4496" y="1607"/>
                        <a:pt x="5621" y="1607"/>
                      </a:cubicBezTo>
                      <a:close/>
                      <a:moveTo>
                        <a:pt x="5613" y="1"/>
                      </a:moveTo>
                      <a:cubicBezTo>
                        <a:pt x="3771" y="1"/>
                        <a:pt x="2154" y="1368"/>
                        <a:pt x="1882" y="3248"/>
                      </a:cubicBezTo>
                      <a:cubicBezTo>
                        <a:pt x="0" y="14204"/>
                        <a:pt x="8422" y="24221"/>
                        <a:pt x="19522" y="24221"/>
                      </a:cubicBezTo>
                      <a:cubicBezTo>
                        <a:pt x="19539" y="24221"/>
                        <a:pt x="19555" y="24221"/>
                        <a:pt x="19572" y="24221"/>
                      </a:cubicBezTo>
                      <a:cubicBezTo>
                        <a:pt x="20575" y="24221"/>
                        <a:pt x="21609" y="24130"/>
                        <a:pt x="22581" y="23978"/>
                      </a:cubicBezTo>
                      <a:cubicBezTo>
                        <a:pt x="24709" y="23643"/>
                        <a:pt x="26138" y="21668"/>
                        <a:pt x="25803" y="19570"/>
                      </a:cubicBezTo>
                      <a:cubicBezTo>
                        <a:pt x="25480" y="17713"/>
                        <a:pt x="23845" y="16403"/>
                        <a:pt x="22018" y="16403"/>
                      </a:cubicBezTo>
                      <a:cubicBezTo>
                        <a:pt x="21783" y="16403"/>
                        <a:pt x="21544" y="16425"/>
                        <a:pt x="21305" y="16470"/>
                      </a:cubicBezTo>
                      <a:cubicBezTo>
                        <a:pt x="20699" y="16575"/>
                        <a:pt x="20100" y="16625"/>
                        <a:pt x="19512" y="16625"/>
                      </a:cubicBezTo>
                      <a:cubicBezTo>
                        <a:pt x="13279" y="16625"/>
                        <a:pt x="8248" y="10968"/>
                        <a:pt x="9359" y="4525"/>
                      </a:cubicBezTo>
                      <a:cubicBezTo>
                        <a:pt x="9754" y="2427"/>
                        <a:pt x="8356" y="421"/>
                        <a:pt x="6259" y="56"/>
                      </a:cubicBezTo>
                      <a:cubicBezTo>
                        <a:pt x="6042" y="19"/>
                        <a:pt x="5826" y="1"/>
                        <a:pt x="561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" name="Google Shape;6411;p38"/>
                <p:cNvSpPr/>
                <p:nvPr/>
              </p:nvSpPr>
              <p:spPr>
                <a:xfrm rot="-3909266">
                  <a:off x="7792751" y="2459304"/>
                  <a:ext cx="144409" cy="137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6" h="5519" extrusionOk="0">
                      <a:moveTo>
                        <a:pt x="2765" y="1"/>
                      </a:moveTo>
                      <a:cubicBezTo>
                        <a:pt x="1347" y="1"/>
                        <a:pt x="1" y="1095"/>
                        <a:pt x="1" y="2759"/>
                      </a:cubicBezTo>
                      <a:cubicBezTo>
                        <a:pt x="1" y="4423"/>
                        <a:pt x="1347" y="5518"/>
                        <a:pt x="2765" y="5518"/>
                      </a:cubicBezTo>
                      <a:cubicBezTo>
                        <a:pt x="3445" y="5518"/>
                        <a:pt x="4141" y="5266"/>
                        <a:pt x="4712" y="4705"/>
                      </a:cubicBezTo>
                      <a:cubicBezTo>
                        <a:pt x="5776" y="3641"/>
                        <a:pt x="5776" y="1878"/>
                        <a:pt x="4712" y="814"/>
                      </a:cubicBezTo>
                      <a:cubicBezTo>
                        <a:pt x="4141" y="252"/>
                        <a:pt x="3445" y="1"/>
                        <a:pt x="2765" y="1"/>
                      </a:cubicBezTo>
                      <a:close/>
                    </a:path>
                  </a:pathLst>
                </a:custGeom>
                <a:solidFill>
                  <a:srgbClr val="F6F3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" name="Google Shape;6412;p38"/>
                <p:cNvSpPr/>
                <p:nvPr/>
              </p:nvSpPr>
              <p:spPr>
                <a:xfrm rot="-3909266">
                  <a:off x="7741112" y="2443745"/>
                  <a:ext cx="243865" cy="176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4" h="7065" extrusionOk="0">
                      <a:moveTo>
                        <a:pt x="4997" y="1560"/>
                      </a:moveTo>
                      <a:cubicBezTo>
                        <a:pt x="5502" y="1560"/>
                        <a:pt x="5953" y="1770"/>
                        <a:pt x="6323" y="2140"/>
                      </a:cubicBezTo>
                      <a:cubicBezTo>
                        <a:pt x="7667" y="3457"/>
                        <a:pt x="6567" y="5551"/>
                        <a:pt x="4924" y="5551"/>
                      </a:cubicBezTo>
                      <a:cubicBezTo>
                        <a:pt x="4671" y="5551"/>
                        <a:pt x="4406" y="5502"/>
                        <a:pt x="4134" y="5392"/>
                      </a:cubicBezTo>
                      <a:cubicBezTo>
                        <a:pt x="2128" y="4541"/>
                        <a:pt x="2736" y="1563"/>
                        <a:pt x="4894" y="1563"/>
                      </a:cubicBezTo>
                      <a:cubicBezTo>
                        <a:pt x="4929" y="1561"/>
                        <a:pt x="4963" y="1560"/>
                        <a:pt x="4997" y="1560"/>
                      </a:cubicBezTo>
                      <a:close/>
                      <a:moveTo>
                        <a:pt x="4953" y="0"/>
                      </a:moveTo>
                      <a:cubicBezTo>
                        <a:pt x="4506" y="0"/>
                        <a:pt x="4036" y="89"/>
                        <a:pt x="3557" y="286"/>
                      </a:cubicBezTo>
                      <a:cubicBezTo>
                        <a:pt x="1" y="1745"/>
                        <a:pt x="1064" y="7064"/>
                        <a:pt x="4894" y="7064"/>
                      </a:cubicBezTo>
                      <a:cubicBezTo>
                        <a:pt x="5837" y="7064"/>
                        <a:pt x="6718" y="6699"/>
                        <a:pt x="7387" y="6031"/>
                      </a:cubicBezTo>
                      <a:cubicBezTo>
                        <a:pt x="9754" y="3664"/>
                        <a:pt x="7820" y="0"/>
                        <a:pt x="495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" name="Google Shape;6413;p38"/>
                <p:cNvSpPr/>
                <p:nvPr/>
              </p:nvSpPr>
              <p:spPr>
                <a:xfrm rot="-3909266">
                  <a:off x="7248971" y="2658859"/>
                  <a:ext cx="144409" cy="137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6" h="5518" extrusionOk="0">
                      <a:moveTo>
                        <a:pt x="2755" y="0"/>
                      </a:moveTo>
                      <a:cubicBezTo>
                        <a:pt x="1347" y="0"/>
                        <a:pt x="0" y="1095"/>
                        <a:pt x="0" y="2759"/>
                      </a:cubicBezTo>
                      <a:cubicBezTo>
                        <a:pt x="0" y="4423"/>
                        <a:pt x="1347" y="5518"/>
                        <a:pt x="2755" y="5518"/>
                      </a:cubicBezTo>
                      <a:cubicBezTo>
                        <a:pt x="3430" y="5518"/>
                        <a:pt x="4120" y="5266"/>
                        <a:pt x="4681" y="4704"/>
                      </a:cubicBezTo>
                      <a:cubicBezTo>
                        <a:pt x="5776" y="3641"/>
                        <a:pt x="5776" y="1878"/>
                        <a:pt x="4681" y="814"/>
                      </a:cubicBezTo>
                      <a:cubicBezTo>
                        <a:pt x="4120" y="252"/>
                        <a:pt x="3430" y="0"/>
                        <a:pt x="2755" y="0"/>
                      </a:cubicBezTo>
                      <a:close/>
                    </a:path>
                  </a:pathLst>
                </a:custGeom>
                <a:solidFill>
                  <a:srgbClr val="F6F3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" name="Google Shape;6414;p38"/>
                <p:cNvSpPr/>
                <p:nvPr/>
              </p:nvSpPr>
              <p:spPr>
                <a:xfrm rot="-3909266">
                  <a:off x="7197344" y="2643292"/>
                  <a:ext cx="243865" cy="176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4" h="7065" extrusionOk="0">
                      <a:moveTo>
                        <a:pt x="4894" y="1532"/>
                      </a:moveTo>
                      <a:cubicBezTo>
                        <a:pt x="6687" y="1532"/>
                        <a:pt x="7599" y="3690"/>
                        <a:pt x="6323" y="4967"/>
                      </a:cubicBezTo>
                      <a:cubicBezTo>
                        <a:pt x="5918" y="5348"/>
                        <a:pt x="5415" y="5528"/>
                        <a:pt x="4920" y="5528"/>
                      </a:cubicBezTo>
                      <a:cubicBezTo>
                        <a:pt x="4152" y="5528"/>
                        <a:pt x="3403" y="5093"/>
                        <a:pt x="3070" y="4298"/>
                      </a:cubicBezTo>
                      <a:cubicBezTo>
                        <a:pt x="2523" y="2991"/>
                        <a:pt x="3496" y="1562"/>
                        <a:pt x="4894" y="1532"/>
                      </a:cubicBezTo>
                      <a:close/>
                      <a:moveTo>
                        <a:pt x="4952" y="0"/>
                      </a:moveTo>
                      <a:cubicBezTo>
                        <a:pt x="4506" y="0"/>
                        <a:pt x="4036" y="89"/>
                        <a:pt x="3557" y="286"/>
                      </a:cubicBezTo>
                      <a:cubicBezTo>
                        <a:pt x="0" y="1745"/>
                        <a:pt x="1064" y="7064"/>
                        <a:pt x="4894" y="7064"/>
                      </a:cubicBezTo>
                      <a:cubicBezTo>
                        <a:pt x="5836" y="7064"/>
                        <a:pt x="6718" y="6669"/>
                        <a:pt x="7386" y="6031"/>
                      </a:cubicBezTo>
                      <a:cubicBezTo>
                        <a:pt x="9753" y="3664"/>
                        <a:pt x="7820" y="0"/>
                        <a:pt x="495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220" name="组合 219"/>
          <p:cNvGrpSpPr/>
          <p:nvPr/>
        </p:nvGrpSpPr>
        <p:grpSpPr>
          <a:xfrm>
            <a:off x="1332230" y="2015490"/>
            <a:ext cx="2757170" cy="1394460"/>
            <a:chOff x="2050" y="2961"/>
            <a:chExt cx="4342" cy="2196"/>
          </a:xfrm>
        </p:grpSpPr>
        <p:sp>
          <p:nvSpPr>
            <p:cNvPr id="215" name="圆角矩形 214"/>
            <p:cNvSpPr/>
            <p:nvPr/>
          </p:nvSpPr>
          <p:spPr>
            <a:xfrm>
              <a:off x="2050" y="3161"/>
              <a:ext cx="4186" cy="1996"/>
            </a:xfrm>
            <a:prstGeom prst="roundRect">
              <a:avLst>
                <a:gd name="adj" fmla="val 18086"/>
              </a:avLst>
            </a:prstGeom>
            <a:solidFill>
              <a:srgbClr val="452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lgerian" panose="04020705040A02060702" charset="0"/>
                <a:cs typeface="Algerian" panose="04020705040A02060702" charset="0"/>
              </a:endParaRPr>
            </a:p>
          </p:txBody>
        </p:sp>
        <p:grpSp>
          <p:nvGrpSpPr>
            <p:cNvPr id="216" name="组合 215"/>
            <p:cNvGrpSpPr/>
            <p:nvPr/>
          </p:nvGrpSpPr>
          <p:grpSpPr>
            <a:xfrm>
              <a:off x="2206" y="2961"/>
              <a:ext cx="4186" cy="2172"/>
              <a:chOff x="2230" y="2985"/>
              <a:chExt cx="4186" cy="2172"/>
            </a:xfrm>
          </p:grpSpPr>
          <p:sp>
            <p:nvSpPr>
              <p:cNvPr id="217" name="圆角矩形 216"/>
              <p:cNvSpPr/>
              <p:nvPr/>
            </p:nvSpPr>
            <p:spPr>
              <a:xfrm>
                <a:off x="2230" y="2985"/>
                <a:ext cx="4186" cy="1996"/>
              </a:xfrm>
              <a:prstGeom prst="roundRect">
                <a:avLst>
                  <a:gd name="adj" fmla="val 18086"/>
                </a:avLst>
              </a:prstGeom>
              <a:solidFill>
                <a:srgbClr val="D9D9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sp>
            <p:nvSpPr>
              <p:cNvPr id="218" name="文本框 217"/>
              <p:cNvSpPr txBox="1"/>
              <p:nvPr/>
            </p:nvSpPr>
            <p:spPr>
              <a:xfrm>
                <a:off x="2484" y="3255"/>
                <a:ext cx="3674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000" b="1">
                    <a:solidFill>
                      <a:schemeClr val="tx1"/>
                    </a:solidFill>
                    <a:latin typeface="Algerian" panose="04020705040A02060702" charset="0"/>
                    <a:sym typeface="+mn-ea"/>
                  </a:rPr>
                  <a:t>ADD TITLE HERE</a:t>
                </a:r>
                <a:endParaRPr lang="en-US" altLang="zh-CN" sz="2000" b="1">
                  <a:solidFill>
                    <a:schemeClr val="tx1"/>
                  </a:solidFill>
                  <a:latin typeface="Algerian" panose="04020705040A02060702" charset="0"/>
                  <a:ea typeface="思源黑体 CN Normal" panose="020B0400000000000000" charset="-122"/>
                  <a:sym typeface="+mn-ea"/>
                </a:endParaRPr>
              </a:p>
            </p:txBody>
          </p:sp>
          <p:sp>
            <p:nvSpPr>
              <p:cNvPr id="219" name="文本框 218"/>
              <p:cNvSpPr txBox="1"/>
              <p:nvPr/>
            </p:nvSpPr>
            <p:spPr>
              <a:xfrm>
                <a:off x="2484" y="3735"/>
                <a:ext cx="3932" cy="1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sz="1600">
                    <a:solidFill>
                      <a:schemeClr val="tx1"/>
                    </a:solidFill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</a:p>
              <a:p>
                <a:pPr algn="l">
                  <a:lnSpc>
                    <a:spcPct val="110000"/>
                  </a:lnSpc>
                </a:pPr>
                <a:endParaRPr sz="1600"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Calibri" panose="020F0502020204030204" charset="0"/>
                  <a:sym typeface="+mn-ea"/>
                </a:endParaRPr>
              </a:p>
            </p:txBody>
          </p:sp>
        </p:grpSp>
      </p:grpSp>
      <p:grpSp>
        <p:nvGrpSpPr>
          <p:cNvPr id="221" name="组合 220"/>
          <p:cNvGrpSpPr/>
          <p:nvPr/>
        </p:nvGrpSpPr>
        <p:grpSpPr>
          <a:xfrm>
            <a:off x="4612005" y="2015490"/>
            <a:ext cx="2757170" cy="1394460"/>
            <a:chOff x="2050" y="2961"/>
            <a:chExt cx="4342" cy="2196"/>
          </a:xfrm>
        </p:grpSpPr>
        <p:sp>
          <p:nvSpPr>
            <p:cNvPr id="222" name="圆角矩形 221"/>
            <p:cNvSpPr/>
            <p:nvPr/>
          </p:nvSpPr>
          <p:spPr>
            <a:xfrm>
              <a:off x="2050" y="3161"/>
              <a:ext cx="4186" cy="1996"/>
            </a:xfrm>
            <a:prstGeom prst="roundRect">
              <a:avLst>
                <a:gd name="adj" fmla="val 18086"/>
              </a:avLst>
            </a:prstGeom>
            <a:solidFill>
              <a:srgbClr val="452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lgerian" panose="04020705040A02060702" charset="0"/>
                <a:cs typeface="Algerian" panose="04020705040A02060702" charset="0"/>
              </a:endParaRPr>
            </a:p>
          </p:txBody>
        </p:sp>
        <p:grpSp>
          <p:nvGrpSpPr>
            <p:cNvPr id="223" name="组合 222"/>
            <p:cNvGrpSpPr/>
            <p:nvPr/>
          </p:nvGrpSpPr>
          <p:grpSpPr>
            <a:xfrm>
              <a:off x="2206" y="2961"/>
              <a:ext cx="4186" cy="2172"/>
              <a:chOff x="2230" y="2985"/>
              <a:chExt cx="4186" cy="2172"/>
            </a:xfrm>
          </p:grpSpPr>
          <p:sp>
            <p:nvSpPr>
              <p:cNvPr id="224" name="圆角矩形 223"/>
              <p:cNvSpPr/>
              <p:nvPr/>
            </p:nvSpPr>
            <p:spPr>
              <a:xfrm>
                <a:off x="2230" y="2985"/>
                <a:ext cx="4186" cy="1996"/>
              </a:xfrm>
              <a:prstGeom prst="roundRect">
                <a:avLst>
                  <a:gd name="adj" fmla="val 18086"/>
                </a:avLst>
              </a:prstGeom>
              <a:solidFill>
                <a:srgbClr val="FFB6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sp>
            <p:nvSpPr>
              <p:cNvPr id="225" name="文本框 224"/>
              <p:cNvSpPr txBox="1"/>
              <p:nvPr/>
            </p:nvSpPr>
            <p:spPr>
              <a:xfrm>
                <a:off x="2484" y="3255"/>
                <a:ext cx="3674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000" b="1">
                    <a:solidFill>
                      <a:schemeClr val="tx1"/>
                    </a:solidFill>
                    <a:latin typeface="Algerian" panose="04020705040A02060702" charset="0"/>
                    <a:sym typeface="+mn-ea"/>
                  </a:rPr>
                  <a:t>ADD TITLE HERE</a:t>
                </a:r>
                <a:endParaRPr lang="en-US" altLang="zh-CN" sz="2000" b="1">
                  <a:solidFill>
                    <a:schemeClr val="tx1"/>
                  </a:solidFill>
                  <a:latin typeface="Algerian" panose="04020705040A02060702" charset="0"/>
                  <a:ea typeface="思源黑体 CN Normal" panose="020B0400000000000000" charset="-122"/>
                  <a:sym typeface="+mn-ea"/>
                </a:endParaRPr>
              </a:p>
            </p:txBody>
          </p:sp>
          <p:sp>
            <p:nvSpPr>
              <p:cNvPr id="226" name="文本框 225"/>
              <p:cNvSpPr txBox="1"/>
              <p:nvPr/>
            </p:nvSpPr>
            <p:spPr>
              <a:xfrm>
                <a:off x="2484" y="3735"/>
                <a:ext cx="3932" cy="1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sz="1600">
                    <a:solidFill>
                      <a:schemeClr val="tx1"/>
                    </a:solidFill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</a:p>
              <a:p>
                <a:pPr algn="l">
                  <a:lnSpc>
                    <a:spcPct val="110000"/>
                  </a:lnSpc>
                </a:pPr>
                <a:endParaRPr sz="1600"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Calibri" panose="020F0502020204030204" charset="0"/>
                  <a:sym typeface="+mn-ea"/>
                </a:endParaRPr>
              </a:p>
            </p:txBody>
          </p:sp>
        </p:grpSp>
      </p:grpSp>
      <p:grpSp>
        <p:nvGrpSpPr>
          <p:cNvPr id="227" name="组合 226"/>
          <p:cNvGrpSpPr/>
          <p:nvPr/>
        </p:nvGrpSpPr>
        <p:grpSpPr>
          <a:xfrm>
            <a:off x="7891780" y="2015490"/>
            <a:ext cx="2757170" cy="1394460"/>
            <a:chOff x="2050" y="2961"/>
            <a:chExt cx="4342" cy="2196"/>
          </a:xfrm>
        </p:grpSpPr>
        <p:sp>
          <p:nvSpPr>
            <p:cNvPr id="228" name="圆角矩形 227"/>
            <p:cNvSpPr/>
            <p:nvPr/>
          </p:nvSpPr>
          <p:spPr>
            <a:xfrm>
              <a:off x="2050" y="3161"/>
              <a:ext cx="4186" cy="1996"/>
            </a:xfrm>
            <a:prstGeom prst="roundRect">
              <a:avLst>
                <a:gd name="adj" fmla="val 18086"/>
              </a:avLst>
            </a:prstGeom>
            <a:solidFill>
              <a:srgbClr val="452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lgerian" panose="04020705040A02060702" charset="0"/>
                <a:cs typeface="Algerian" panose="04020705040A02060702" charset="0"/>
              </a:endParaRPr>
            </a:p>
          </p:txBody>
        </p:sp>
        <p:grpSp>
          <p:nvGrpSpPr>
            <p:cNvPr id="229" name="组合 228"/>
            <p:cNvGrpSpPr/>
            <p:nvPr/>
          </p:nvGrpSpPr>
          <p:grpSpPr>
            <a:xfrm>
              <a:off x="2206" y="2961"/>
              <a:ext cx="4186" cy="2172"/>
              <a:chOff x="2230" y="2985"/>
              <a:chExt cx="4186" cy="2172"/>
            </a:xfrm>
          </p:grpSpPr>
          <p:sp>
            <p:nvSpPr>
              <p:cNvPr id="230" name="圆角矩形 229"/>
              <p:cNvSpPr/>
              <p:nvPr/>
            </p:nvSpPr>
            <p:spPr>
              <a:xfrm>
                <a:off x="2230" y="2985"/>
                <a:ext cx="4186" cy="1996"/>
              </a:xfrm>
              <a:prstGeom prst="roundRect">
                <a:avLst>
                  <a:gd name="adj" fmla="val 18086"/>
                </a:avLst>
              </a:prstGeom>
              <a:solidFill>
                <a:srgbClr val="FF83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sp>
            <p:nvSpPr>
              <p:cNvPr id="231" name="文本框 230"/>
              <p:cNvSpPr txBox="1"/>
              <p:nvPr/>
            </p:nvSpPr>
            <p:spPr>
              <a:xfrm>
                <a:off x="2461" y="3255"/>
                <a:ext cx="3674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000" b="1">
                    <a:solidFill>
                      <a:schemeClr val="tx1"/>
                    </a:solidFill>
                    <a:latin typeface="Algerian" panose="04020705040A02060702" charset="0"/>
                    <a:sym typeface="+mn-ea"/>
                  </a:rPr>
                  <a:t>ADD TITLE HERE</a:t>
                </a:r>
                <a:endParaRPr lang="en-US" altLang="zh-CN" sz="2000" b="1">
                  <a:solidFill>
                    <a:schemeClr val="tx1"/>
                  </a:solidFill>
                  <a:latin typeface="Algerian" panose="04020705040A02060702" charset="0"/>
                  <a:ea typeface="思源黑体 CN Normal" panose="020B0400000000000000" charset="-122"/>
                  <a:sym typeface="+mn-ea"/>
                </a:endParaRPr>
              </a:p>
            </p:txBody>
          </p:sp>
          <p:sp>
            <p:nvSpPr>
              <p:cNvPr id="232" name="文本框 231"/>
              <p:cNvSpPr txBox="1"/>
              <p:nvPr/>
            </p:nvSpPr>
            <p:spPr>
              <a:xfrm>
                <a:off x="2461" y="3735"/>
                <a:ext cx="3932" cy="1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sz="1600">
                    <a:solidFill>
                      <a:schemeClr val="tx1"/>
                    </a:solidFill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</a:p>
              <a:p>
                <a:pPr algn="l">
                  <a:lnSpc>
                    <a:spcPct val="110000"/>
                  </a:lnSpc>
                </a:pPr>
                <a:endParaRPr sz="1600"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Calibri" panose="020F0502020204030204" charset="0"/>
                  <a:sym typeface="+mn-ea"/>
                </a:endParaRPr>
              </a:p>
            </p:txBody>
          </p:sp>
        </p:grpSp>
      </p:grpSp>
      <p:grpSp>
        <p:nvGrpSpPr>
          <p:cNvPr id="233" name="组合 232"/>
          <p:cNvGrpSpPr/>
          <p:nvPr/>
        </p:nvGrpSpPr>
        <p:grpSpPr>
          <a:xfrm>
            <a:off x="1353820" y="3772535"/>
            <a:ext cx="2757170" cy="1394460"/>
            <a:chOff x="2050" y="2961"/>
            <a:chExt cx="4342" cy="2196"/>
          </a:xfrm>
        </p:grpSpPr>
        <p:sp>
          <p:nvSpPr>
            <p:cNvPr id="234" name="圆角矩形 233"/>
            <p:cNvSpPr/>
            <p:nvPr/>
          </p:nvSpPr>
          <p:spPr>
            <a:xfrm>
              <a:off x="2050" y="3161"/>
              <a:ext cx="4186" cy="1996"/>
            </a:xfrm>
            <a:prstGeom prst="roundRect">
              <a:avLst>
                <a:gd name="adj" fmla="val 18086"/>
              </a:avLst>
            </a:prstGeom>
            <a:solidFill>
              <a:srgbClr val="452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lgerian" panose="04020705040A02060702" charset="0"/>
                <a:cs typeface="Algerian" panose="04020705040A02060702" charset="0"/>
              </a:endParaRPr>
            </a:p>
          </p:txBody>
        </p:sp>
        <p:grpSp>
          <p:nvGrpSpPr>
            <p:cNvPr id="235" name="组合 234"/>
            <p:cNvGrpSpPr/>
            <p:nvPr/>
          </p:nvGrpSpPr>
          <p:grpSpPr>
            <a:xfrm>
              <a:off x="2206" y="2961"/>
              <a:ext cx="4186" cy="2172"/>
              <a:chOff x="2230" y="2985"/>
              <a:chExt cx="4186" cy="2172"/>
            </a:xfrm>
          </p:grpSpPr>
          <p:sp>
            <p:nvSpPr>
              <p:cNvPr id="236" name="圆角矩形 235"/>
              <p:cNvSpPr/>
              <p:nvPr/>
            </p:nvSpPr>
            <p:spPr>
              <a:xfrm>
                <a:off x="2230" y="2985"/>
                <a:ext cx="4186" cy="1996"/>
              </a:xfrm>
              <a:prstGeom prst="roundRect">
                <a:avLst>
                  <a:gd name="adj" fmla="val 18086"/>
                </a:avLst>
              </a:prstGeom>
              <a:solidFill>
                <a:srgbClr val="7B86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sp>
            <p:nvSpPr>
              <p:cNvPr id="237" name="文本框 236"/>
              <p:cNvSpPr txBox="1"/>
              <p:nvPr/>
            </p:nvSpPr>
            <p:spPr>
              <a:xfrm>
                <a:off x="2484" y="3255"/>
                <a:ext cx="3674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000" b="1">
                    <a:solidFill>
                      <a:schemeClr val="tx1"/>
                    </a:solidFill>
                    <a:latin typeface="Algerian" panose="04020705040A02060702" charset="0"/>
                    <a:sym typeface="+mn-ea"/>
                  </a:rPr>
                  <a:t>ADD TITLE HERE</a:t>
                </a:r>
                <a:endParaRPr lang="en-US" altLang="zh-CN" sz="2000" b="1">
                  <a:solidFill>
                    <a:schemeClr val="tx1"/>
                  </a:solidFill>
                  <a:latin typeface="Algerian" panose="04020705040A02060702" charset="0"/>
                  <a:ea typeface="思源黑体 CN Normal" panose="020B0400000000000000" charset="-122"/>
                  <a:sym typeface="+mn-ea"/>
                </a:endParaRPr>
              </a:p>
            </p:txBody>
          </p:sp>
          <p:sp>
            <p:nvSpPr>
              <p:cNvPr id="238" name="文本框 237"/>
              <p:cNvSpPr txBox="1"/>
              <p:nvPr/>
            </p:nvSpPr>
            <p:spPr>
              <a:xfrm>
                <a:off x="2484" y="3735"/>
                <a:ext cx="3932" cy="1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sz="1600">
                    <a:solidFill>
                      <a:schemeClr val="tx1"/>
                    </a:solidFill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</a:p>
              <a:p>
                <a:pPr algn="l">
                  <a:lnSpc>
                    <a:spcPct val="110000"/>
                  </a:lnSpc>
                </a:pPr>
                <a:endParaRPr sz="1600"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Calibri" panose="020F0502020204030204" charset="0"/>
                  <a:sym typeface="+mn-ea"/>
                </a:endParaRPr>
              </a:p>
            </p:txBody>
          </p:sp>
        </p:grpSp>
      </p:grpSp>
      <p:grpSp>
        <p:nvGrpSpPr>
          <p:cNvPr id="239" name="组合 238"/>
          <p:cNvGrpSpPr/>
          <p:nvPr/>
        </p:nvGrpSpPr>
        <p:grpSpPr>
          <a:xfrm>
            <a:off x="4633595" y="3772535"/>
            <a:ext cx="2757170" cy="1394460"/>
            <a:chOff x="2050" y="2961"/>
            <a:chExt cx="4342" cy="2196"/>
          </a:xfrm>
        </p:grpSpPr>
        <p:sp>
          <p:nvSpPr>
            <p:cNvPr id="240" name="圆角矩形 239"/>
            <p:cNvSpPr/>
            <p:nvPr/>
          </p:nvSpPr>
          <p:spPr>
            <a:xfrm>
              <a:off x="2050" y="3161"/>
              <a:ext cx="4186" cy="1996"/>
            </a:xfrm>
            <a:prstGeom prst="roundRect">
              <a:avLst>
                <a:gd name="adj" fmla="val 18086"/>
              </a:avLst>
            </a:prstGeom>
            <a:solidFill>
              <a:srgbClr val="452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lgerian" panose="04020705040A02060702" charset="0"/>
                <a:cs typeface="Algerian" panose="04020705040A02060702" charset="0"/>
              </a:endParaRPr>
            </a:p>
          </p:txBody>
        </p:sp>
        <p:grpSp>
          <p:nvGrpSpPr>
            <p:cNvPr id="241" name="组合 240"/>
            <p:cNvGrpSpPr/>
            <p:nvPr/>
          </p:nvGrpSpPr>
          <p:grpSpPr>
            <a:xfrm>
              <a:off x="2206" y="2961"/>
              <a:ext cx="4186" cy="2172"/>
              <a:chOff x="2230" y="2985"/>
              <a:chExt cx="4186" cy="2172"/>
            </a:xfrm>
          </p:grpSpPr>
          <p:sp>
            <p:nvSpPr>
              <p:cNvPr id="242" name="圆角矩形 241"/>
              <p:cNvSpPr/>
              <p:nvPr/>
            </p:nvSpPr>
            <p:spPr>
              <a:xfrm>
                <a:off x="2230" y="2985"/>
                <a:ext cx="4186" cy="1996"/>
              </a:xfrm>
              <a:prstGeom prst="roundRect">
                <a:avLst>
                  <a:gd name="adj" fmla="val 18086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sp>
            <p:nvSpPr>
              <p:cNvPr id="243" name="文本框 242"/>
              <p:cNvSpPr txBox="1"/>
              <p:nvPr/>
            </p:nvSpPr>
            <p:spPr>
              <a:xfrm>
                <a:off x="2484" y="3255"/>
                <a:ext cx="3674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000" b="1">
                    <a:solidFill>
                      <a:schemeClr val="tx1"/>
                    </a:solidFill>
                    <a:latin typeface="Algerian" panose="04020705040A02060702" charset="0"/>
                    <a:sym typeface="+mn-ea"/>
                  </a:rPr>
                  <a:t>ADD TITLE HERE</a:t>
                </a:r>
                <a:endParaRPr lang="en-US" altLang="zh-CN" sz="2000" b="1">
                  <a:solidFill>
                    <a:schemeClr val="tx1"/>
                  </a:solidFill>
                  <a:latin typeface="Algerian" panose="04020705040A02060702" charset="0"/>
                  <a:ea typeface="思源黑体 CN Normal" panose="020B0400000000000000" charset="-122"/>
                  <a:sym typeface="+mn-ea"/>
                </a:endParaRPr>
              </a:p>
            </p:txBody>
          </p:sp>
          <p:sp>
            <p:nvSpPr>
              <p:cNvPr id="244" name="文本框 243"/>
              <p:cNvSpPr txBox="1"/>
              <p:nvPr/>
            </p:nvSpPr>
            <p:spPr>
              <a:xfrm>
                <a:off x="2484" y="3735"/>
                <a:ext cx="3932" cy="1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sz="1600">
                    <a:solidFill>
                      <a:schemeClr val="tx1"/>
                    </a:solidFill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</a:p>
              <a:p>
                <a:pPr algn="l">
                  <a:lnSpc>
                    <a:spcPct val="110000"/>
                  </a:lnSpc>
                </a:pPr>
                <a:endParaRPr sz="1600"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Calibri" panose="020F0502020204030204" charset="0"/>
                  <a:sym typeface="+mn-ea"/>
                </a:endParaRPr>
              </a:p>
            </p:txBody>
          </p:sp>
        </p:grpSp>
      </p:grpSp>
      <p:grpSp>
        <p:nvGrpSpPr>
          <p:cNvPr id="245" name="组合 244"/>
          <p:cNvGrpSpPr/>
          <p:nvPr/>
        </p:nvGrpSpPr>
        <p:grpSpPr>
          <a:xfrm>
            <a:off x="7913370" y="3772535"/>
            <a:ext cx="2757170" cy="1394460"/>
            <a:chOff x="2050" y="2961"/>
            <a:chExt cx="4342" cy="2196"/>
          </a:xfrm>
        </p:grpSpPr>
        <p:sp>
          <p:nvSpPr>
            <p:cNvPr id="246" name="圆角矩形 245"/>
            <p:cNvSpPr/>
            <p:nvPr/>
          </p:nvSpPr>
          <p:spPr>
            <a:xfrm>
              <a:off x="2050" y="3161"/>
              <a:ext cx="4186" cy="1996"/>
            </a:xfrm>
            <a:prstGeom prst="roundRect">
              <a:avLst>
                <a:gd name="adj" fmla="val 18086"/>
              </a:avLst>
            </a:prstGeom>
            <a:solidFill>
              <a:srgbClr val="452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lgerian" panose="04020705040A02060702" charset="0"/>
                <a:cs typeface="Algerian" panose="04020705040A02060702" charset="0"/>
              </a:endParaRPr>
            </a:p>
          </p:txBody>
        </p:sp>
        <p:grpSp>
          <p:nvGrpSpPr>
            <p:cNvPr id="247" name="组合 246"/>
            <p:cNvGrpSpPr/>
            <p:nvPr/>
          </p:nvGrpSpPr>
          <p:grpSpPr>
            <a:xfrm>
              <a:off x="2206" y="2961"/>
              <a:ext cx="4186" cy="2172"/>
              <a:chOff x="2230" y="2985"/>
              <a:chExt cx="4186" cy="2172"/>
            </a:xfrm>
          </p:grpSpPr>
          <p:sp>
            <p:nvSpPr>
              <p:cNvPr id="248" name="圆角矩形 247"/>
              <p:cNvSpPr/>
              <p:nvPr/>
            </p:nvSpPr>
            <p:spPr>
              <a:xfrm>
                <a:off x="2230" y="2985"/>
                <a:ext cx="4186" cy="1996"/>
              </a:xfrm>
              <a:prstGeom prst="roundRect">
                <a:avLst>
                  <a:gd name="adj" fmla="val 18086"/>
                </a:avLst>
              </a:prstGeom>
              <a:solidFill>
                <a:srgbClr val="A8B1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sp>
            <p:nvSpPr>
              <p:cNvPr id="249" name="文本框 248"/>
              <p:cNvSpPr txBox="1"/>
              <p:nvPr/>
            </p:nvSpPr>
            <p:spPr>
              <a:xfrm>
                <a:off x="2484" y="3255"/>
                <a:ext cx="3674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000" b="1">
                    <a:solidFill>
                      <a:schemeClr val="tx1"/>
                    </a:solidFill>
                    <a:latin typeface="Algerian" panose="04020705040A02060702" charset="0"/>
                    <a:sym typeface="+mn-ea"/>
                  </a:rPr>
                  <a:t>ADD TITLE HERE</a:t>
                </a:r>
                <a:endParaRPr lang="en-US" altLang="zh-CN" sz="2000" b="1">
                  <a:solidFill>
                    <a:schemeClr val="tx1"/>
                  </a:solidFill>
                  <a:latin typeface="Algerian" panose="04020705040A02060702" charset="0"/>
                  <a:ea typeface="思源黑体 CN Normal" panose="020B0400000000000000" charset="-122"/>
                  <a:sym typeface="+mn-ea"/>
                </a:endParaRPr>
              </a:p>
            </p:txBody>
          </p:sp>
          <p:sp>
            <p:nvSpPr>
              <p:cNvPr id="250" name="文本框 249"/>
              <p:cNvSpPr txBox="1"/>
              <p:nvPr/>
            </p:nvSpPr>
            <p:spPr>
              <a:xfrm>
                <a:off x="2484" y="3735"/>
                <a:ext cx="3932" cy="1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sz="1600">
                    <a:solidFill>
                      <a:schemeClr val="tx1"/>
                    </a:solidFill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</a:p>
              <a:p>
                <a:pPr algn="l">
                  <a:lnSpc>
                    <a:spcPct val="110000"/>
                  </a:lnSpc>
                </a:pPr>
                <a:endParaRPr sz="1600"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Calibri" panose="020F0502020204030204" charset="0"/>
                  <a:sym typeface="+mn-ea"/>
                </a:endParaRPr>
              </a:p>
            </p:txBody>
          </p:sp>
        </p:grpSp>
      </p:grpSp>
      <p:grpSp>
        <p:nvGrpSpPr>
          <p:cNvPr id="251" name="Google Shape;6421;p38"/>
          <p:cNvGrpSpPr/>
          <p:nvPr/>
        </p:nvGrpSpPr>
        <p:grpSpPr>
          <a:xfrm>
            <a:off x="6570980" y="0"/>
            <a:ext cx="1157605" cy="831215"/>
            <a:chOff x="790675" y="1570875"/>
            <a:chExt cx="502524" cy="360952"/>
          </a:xfrm>
        </p:grpSpPr>
        <p:sp>
          <p:nvSpPr>
            <p:cNvPr id="252" name="Google Shape;6422;p38"/>
            <p:cNvSpPr/>
            <p:nvPr/>
          </p:nvSpPr>
          <p:spPr>
            <a:xfrm>
              <a:off x="790675" y="16199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23;p38"/>
            <p:cNvSpPr/>
            <p:nvPr/>
          </p:nvSpPr>
          <p:spPr>
            <a:xfrm>
              <a:off x="790675" y="18072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24;p38"/>
            <p:cNvSpPr/>
            <p:nvPr/>
          </p:nvSpPr>
          <p:spPr>
            <a:xfrm>
              <a:off x="829950" y="15708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425;p38"/>
            <p:cNvSpPr/>
            <p:nvPr/>
          </p:nvSpPr>
          <p:spPr>
            <a:xfrm>
              <a:off x="829950" y="17581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" name="Google Shape;7704;p74"/>
          <p:cNvGrpSpPr/>
          <p:nvPr/>
        </p:nvGrpSpPr>
        <p:grpSpPr>
          <a:xfrm>
            <a:off x="5923280" y="5598795"/>
            <a:ext cx="1149350" cy="1308100"/>
            <a:chOff x="2508851" y="3073000"/>
            <a:chExt cx="598452" cy="680691"/>
          </a:xfrm>
          <a:solidFill>
            <a:srgbClr val="FFB677"/>
          </a:solidFill>
        </p:grpSpPr>
        <p:sp>
          <p:nvSpPr>
            <p:cNvPr id="257" name="Google Shape;7705;p74"/>
            <p:cNvSpPr/>
            <p:nvPr/>
          </p:nvSpPr>
          <p:spPr>
            <a:xfrm>
              <a:off x="2543201" y="3216930"/>
              <a:ext cx="179745" cy="153979"/>
            </a:xfrm>
            <a:custGeom>
              <a:avLst/>
              <a:gdLst/>
              <a:ahLst/>
              <a:cxnLst/>
              <a:rect l="l" t="t" r="r" b="b"/>
              <a:pathLst>
                <a:path w="2616" h="2241" extrusionOk="0">
                  <a:moveTo>
                    <a:pt x="1488" y="0"/>
                  </a:moveTo>
                  <a:cubicBezTo>
                    <a:pt x="1213" y="0"/>
                    <a:pt x="933" y="102"/>
                    <a:pt x="705" y="330"/>
                  </a:cubicBezTo>
                  <a:cubicBezTo>
                    <a:pt x="1" y="1035"/>
                    <a:pt x="501" y="2240"/>
                    <a:pt x="1501" y="2240"/>
                  </a:cubicBezTo>
                  <a:cubicBezTo>
                    <a:pt x="2115" y="2240"/>
                    <a:pt x="2616" y="1740"/>
                    <a:pt x="2616" y="1126"/>
                  </a:cubicBezTo>
                  <a:cubicBezTo>
                    <a:pt x="2616" y="448"/>
                    <a:pt x="2063" y="0"/>
                    <a:pt x="1488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7706;p74"/>
            <p:cNvSpPr/>
            <p:nvPr/>
          </p:nvSpPr>
          <p:spPr>
            <a:xfrm>
              <a:off x="2927558" y="3455218"/>
              <a:ext cx="179745" cy="153910"/>
            </a:xfrm>
            <a:custGeom>
              <a:avLst/>
              <a:gdLst/>
              <a:ahLst/>
              <a:cxnLst/>
              <a:rect l="l" t="t" r="r" b="b"/>
              <a:pathLst>
                <a:path w="2616" h="2240" extrusionOk="0">
                  <a:moveTo>
                    <a:pt x="1501" y="0"/>
                  </a:moveTo>
                  <a:cubicBezTo>
                    <a:pt x="501" y="0"/>
                    <a:pt x="1" y="1205"/>
                    <a:pt x="705" y="1910"/>
                  </a:cubicBezTo>
                  <a:cubicBezTo>
                    <a:pt x="933" y="2138"/>
                    <a:pt x="1213" y="2240"/>
                    <a:pt x="1488" y="2240"/>
                  </a:cubicBezTo>
                  <a:cubicBezTo>
                    <a:pt x="2063" y="2240"/>
                    <a:pt x="2616" y="1792"/>
                    <a:pt x="2616" y="1114"/>
                  </a:cubicBezTo>
                  <a:cubicBezTo>
                    <a:pt x="2616" y="500"/>
                    <a:pt x="2115" y="0"/>
                    <a:pt x="1501" y="0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7707;p74"/>
            <p:cNvSpPr/>
            <p:nvPr/>
          </p:nvSpPr>
          <p:spPr>
            <a:xfrm>
              <a:off x="2643173" y="3115925"/>
              <a:ext cx="384432" cy="637766"/>
            </a:xfrm>
            <a:custGeom>
              <a:avLst/>
              <a:gdLst/>
              <a:ahLst/>
              <a:cxnLst/>
              <a:rect l="l" t="t" r="r" b="b"/>
              <a:pathLst>
                <a:path w="5595" h="9282" extrusionOk="0">
                  <a:moveTo>
                    <a:pt x="4336" y="1"/>
                  </a:moveTo>
                  <a:cubicBezTo>
                    <a:pt x="3909" y="1"/>
                    <a:pt x="3507" y="256"/>
                    <a:pt x="3321" y="663"/>
                  </a:cubicBezTo>
                  <a:lnTo>
                    <a:pt x="228" y="7758"/>
                  </a:lnTo>
                  <a:cubicBezTo>
                    <a:pt x="1" y="8304"/>
                    <a:pt x="251" y="8940"/>
                    <a:pt x="797" y="9190"/>
                  </a:cubicBezTo>
                  <a:cubicBezTo>
                    <a:pt x="933" y="9259"/>
                    <a:pt x="1092" y="9281"/>
                    <a:pt x="1252" y="9281"/>
                  </a:cubicBezTo>
                  <a:cubicBezTo>
                    <a:pt x="1684" y="9281"/>
                    <a:pt x="2070" y="9031"/>
                    <a:pt x="2252" y="8622"/>
                  </a:cubicBezTo>
                  <a:lnTo>
                    <a:pt x="5345" y="1550"/>
                  </a:lnTo>
                  <a:cubicBezTo>
                    <a:pt x="5595" y="981"/>
                    <a:pt x="5322" y="345"/>
                    <a:pt x="4776" y="94"/>
                  </a:cubicBezTo>
                  <a:cubicBezTo>
                    <a:pt x="4632" y="31"/>
                    <a:pt x="4482" y="1"/>
                    <a:pt x="4336" y="1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7708;p74"/>
            <p:cNvSpPr/>
            <p:nvPr/>
          </p:nvSpPr>
          <p:spPr>
            <a:xfrm>
              <a:off x="2508851" y="3174005"/>
              <a:ext cx="179745" cy="153979"/>
            </a:xfrm>
            <a:custGeom>
              <a:avLst/>
              <a:gdLst/>
              <a:ahLst/>
              <a:cxnLst/>
              <a:rect l="l" t="t" r="r" b="b"/>
              <a:pathLst>
                <a:path w="2616" h="2241" extrusionOk="0">
                  <a:moveTo>
                    <a:pt x="1488" y="0"/>
                  </a:moveTo>
                  <a:cubicBezTo>
                    <a:pt x="1213" y="0"/>
                    <a:pt x="933" y="102"/>
                    <a:pt x="705" y="330"/>
                  </a:cubicBezTo>
                  <a:cubicBezTo>
                    <a:pt x="1" y="1035"/>
                    <a:pt x="501" y="2240"/>
                    <a:pt x="1501" y="2240"/>
                  </a:cubicBezTo>
                  <a:cubicBezTo>
                    <a:pt x="2115" y="2240"/>
                    <a:pt x="2616" y="1740"/>
                    <a:pt x="2616" y="1126"/>
                  </a:cubicBezTo>
                  <a:cubicBezTo>
                    <a:pt x="2616" y="448"/>
                    <a:pt x="2063" y="0"/>
                    <a:pt x="1488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7709;p74"/>
            <p:cNvSpPr/>
            <p:nvPr/>
          </p:nvSpPr>
          <p:spPr>
            <a:xfrm>
              <a:off x="2893208" y="3412293"/>
              <a:ext cx="179745" cy="153910"/>
            </a:xfrm>
            <a:custGeom>
              <a:avLst/>
              <a:gdLst/>
              <a:ahLst/>
              <a:cxnLst/>
              <a:rect l="l" t="t" r="r" b="b"/>
              <a:pathLst>
                <a:path w="2616" h="2240" extrusionOk="0">
                  <a:moveTo>
                    <a:pt x="1501" y="0"/>
                  </a:moveTo>
                  <a:cubicBezTo>
                    <a:pt x="501" y="0"/>
                    <a:pt x="1" y="1205"/>
                    <a:pt x="705" y="1910"/>
                  </a:cubicBezTo>
                  <a:cubicBezTo>
                    <a:pt x="933" y="2138"/>
                    <a:pt x="1213" y="2240"/>
                    <a:pt x="1488" y="2240"/>
                  </a:cubicBezTo>
                  <a:cubicBezTo>
                    <a:pt x="2063" y="2240"/>
                    <a:pt x="2616" y="1792"/>
                    <a:pt x="2616" y="1114"/>
                  </a:cubicBezTo>
                  <a:cubicBezTo>
                    <a:pt x="2616" y="500"/>
                    <a:pt x="2115" y="0"/>
                    <a:pt x="1501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7710;p74"/>
            <p:cNvSpPr/>
            <p:nvPr/>
          </p:nvSpPr>
          <p:spPr>
            <a:xfrm>
              <a:off x="2608823" y="3073000"/>
              <a:ext cx="384432" cy="637766"/>
            </a:xfrm>
            <a:custGeom>
              <a:avLst/>
              <a:gdLst/>
              <a:ahLst/>
              <a:cxnLst/>
              <a:rect l="l" t="t" r="r" b="b"/>
              <a:pathLst>
                <a:path w="5595" h="9282" extrusionOk="0">
                  <a:moveTo>
                    <a:pt x="4336" y="1"/>
                  </a:moveTo>
                  <a:cubicBezTo>
                    <a:pt x="3909" y="1"/>
                    <a:pt x="3507" y="256"/>
                    <a:pt x="3321" y="663"/>
                  </a:cubicBezTo>
                  <a:lnTo>
                    <a:pt x="228" y="7758"/>
                  </a:lnTo>
                  <a:cubicBezTo>
                    <a:pt x="1" y="8304"/>
                    <a:pt x="251" y="8940"/>
                    <a:pt x="797" y="9190"/>
                  </a:cubicBezTo>
                  <a:cubicBezTo>
                    <a:pt x="933" y="9259"/>
                    <a:pt x="1092" y="9281"/>
                    <a:pt x="1252" y="9281"/>
                  </a:cubicBezTo>
                  <a:cubicBezTo>
                    <a:pt x="1684" y="9281"/>
                    <a:pt x="2070" y="9031"/>
                    <a:pt x="2252" y="8622"/>
                  </a:cubicBezTo>
                  <a:lnTo>
                    <a:pt x="5345" y="1550"/>
                  </a:lnTo>
                  <a:cubicBezTo>
                    <a:pt x="5595" y="981"/>
                    <a:pt x="5322" y="345"/>
                    <a:pt x="4776" y="94"/>
                  </a:cubicBezTo>
                  <a:cubicBezTo>
                    <a:pt x="4632" y="31"/>
                    <a:pt x="4482" y="1"/>
                    <a:pt x="4336" y="1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组合 177"/>
          <p:cNvGrpSpPr/>
          <p:nvPr/>
        </p:nvGrpSpPr>
        <p:grpSpPr>
          <a:xfrm>
            <a:off x="-233680" y="-268605"/>
            <a:ext cx="12599670" cy="7440930"/>
            <a:chOff x="-368" y="-423"/>
            <a:chExt cx="19842" cy="11718"/>
          </a:xfrm>
        </p:grpSpPr>
        <p:grpSp>
          <p:nvGrpSpPr>
            <p:cNvPr id="158" name="组合 157"/>
            <p:cNvGrpSpPr/>
            <p:nvPr/>
          </p:nvGrpSpPr>
          <p:grpSpPr>
            <a:xfrm>
              <a:off x="-368" y="-423"/>
              <a:ext cx="19842" cy="11580"/>
              <a:chOff x="-368" y="-423"/>
              <a:chExt cx="19842" cy="11580"/>
            </a:xfrm>
          </p:grpSpPr>
          <p:grpSp>
            <p:nvGrpSpPr>
              <p:cNvPr id="150" name="组合 149"/>
              <p:cNvGrpSpPr/>
              <p:nvPr/>
            </p:nvGrpSpPr>
            <p:grpSpPr>
              <a:xfrm>
                <a:off x="-368" y="-423"/>
                <a:ext cx="19842" cy="11581"/>
                <a:chOff x="-368" y="-423"/>
                <a:chExt cx="19842" cy="11581"/>
              </a:xfrm>
            </p:grpSpPr>
            <p:grpSp>
              <p:nvGrpSpPr>
                <p:cNvPr id="67" name="组合 66"/>
                <p:cNvGrpSpPr/>
                <p:nvPr/>
              </p:nvGrpSpPr>
              <p:grpSpPr>
                <a:xfrm>
                  <a:off x="-368" y="0"/>
                  <a:ext cx="19842" cy="10996"/>
                  <a:chOff x="-368" y="0"/>
                  <a:chExt cx="19842" cy="10996"/>
                </a:xfrm>
              </p:grpSpPr>
              <p:grpSp>
                <p:nvGrpSpPr>
                  <p:cNvPr id="58" name="组合 57"/>
                  <p:cNvGrpSpPr/>
                  <p:nvPr/>
                </p:nvGrpSpPr>
                <p:grpSpPr>
                  <a:xfrm>
                    <a:off x="-368" y="0"/>
                    <a:ext cx="19843" cy="10996"/>
                    <a:chOff x="-368" y="0"/>
                    <a:chExt cx="19843" cy="10996"/>
                  </a:xfrm>
                </p:grpSpPr>
                <p:grpSp>
                  <p:nvGrpSpPr>
                    <p:cNvPr id="12" name="组合 11"/>
                    <p:cNvGrpSpPr/>
                    <p:nvPr/>
                  </p:nvGrpSpPr>
                  <p:grpSpPr>
                    <a:xfrm>
                      <a:off x="13097" y="0"/>
                      <a:ext cx="6378" cy="10997"/>
                      <a:chOff x="13097" y="0"/>
                      <a:chExt cx="6378" cy="10997"/>
                    </a:xfrm>
                  </p:grpSpPr>
                  <p:grpSp>
                    <p:nvGrpSpPr>
                      <p:cNvPr id="7" name="组合 6"/>
                      <p:cNvGrpSpPr/>
                      <p:nvPr/>
                    </p:nvGrpSpPr>
                    <p:grpSpPr>
                      <a:xfrm>
                        <a:off x="13097" y="0"/>
                        <a:ext cx="6378" cy="3264"/>
                        <a:chOff x="13097" y="0"/>
                        <a:chExt cx="6378" cy="3264"/>
                      </a:xfrm>
                    </p:grpSpPr>
                    <p:sp>
                      <p:nvSpPr>
                        <p:cNvPr id="7390" name="Google Shape;7390;p74"/>
                        <p:cNvSpPr/>
                        <p:nvPr/>
                      </p:nvSpPr>
                      <p:spPr>
                        <a:xfrm flipH="1">
                          <a:off x="13097" y="0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" name="Google Shape;7390;p74"/>
                        <p:cNvSpPr/>
                        <p:nvPr/>
                      </p:nvSpPr>
                      <p:spPr>
                        <a:xfrm flipV="1">
                          <a:off x="13373" y="474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" name="组合 7"/>
                      <p:cNvGrpSpPr/>
                      <p:nvPr/>
                    </p:nvGrpSpPr>
                    <p:grpSpPr>
                      <a:xfrm>
                        <a:off x="13097" y="7733"/>
                        <a:ext cx="6378" cy="3264"/>
                        <a:chOff x="13097" y="0"/>
                        <a:chExt cx="6378" cy="3264"/>
                      </a:xfrm>
                    </p:grpSpPr>
                    <p:sp>
                      <p:nvSpPr>
                        <p:cNvPr id="9" name="Google Shape;7390;p74"/>
                        <p:cNvSpPr/>
                        <p:nvPr/>
                      </p:nvSpPr>
                      <p:spPr>
                        <a:xfrm flipH="1">
                          <a:off x="13097" y="0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" name="Google Shape;7390;p74"/>
                        <p:cNvSpPr/>
                        <p:nvPr/>
                      </p:nvSpPr>
                      <p:spPr>
                        <a:xfrm flipV="1">
                          <a:off x="13373" y="474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19" name="组合 18"/>
                    <p:cNvGrpSpPr/>
                    <p:nvPr/>
                  </p:nvGrpSpPr>
                  <p:grpSpPr>
                    <a:xfrm>
                      <a:off x="-368" y="0"/>
                      <a:ext cx="6378" cy="10997"/>
                      <a:chOff x="13097" y="0"/>
                      <a:chExt cx="6378" cy="10997"/>
                    </a:xfrm>
                  </p:grpSpPr>
                  <p:grpSp>
                    <p:nvGrpSpPr>
                      <p:cNvPr id="20" name="组合 19"/>
                      <p:cNvGrpSpPr/>
                      <p:nvPr/>
                    </p:nvGrpSpPr>
                    <p:grpSpPr>
                      <a:xfrm>
                        <a:off x="13097" y="0"/>
                        <a:ext cx="6378" cy="3264"/>
                        <a:chOff x="13097" y="0"/>
                        <a:chExt cx="6378" cy="3264"/>
                      </a:xfrm>
                    </p:grpSpPr>
                    <p:sp>
                      <p:nvSpPr>
                        <p:cNvPr id="21" name="Google Shape;7390;p74"/>
                        <p:cNvSpPr/>
                        <p:nvPr/>
                      </p:nvSpPr>
                      <p:spPr>
                        <a:xfrm flipH="1">
                          <a:off x="13097" y="0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2" name="Google Shape;7390;p74"/>
                        <p:cNvSpPr/>
                        <p:nvPr/>
                      </p:nvSpPr>
                      <p:spPr>
                        <a:xfrm flipV="1">
                          <a:off x="13373" y="474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3" name="组合 22"/>
                      <p:cNvGrpSpPr/>
                      <p:nvPr/>
                    </p:nvGrpSpPr>
                    <p:grpSpPr>
                      <a:xfrm>
                        <a:off x="13097" y="7733"/>
                        <a:ext cx="6378" cy="3264"/>
                        <a:chOff x="13097" y="0"/>
                        <a:chExt cx="6378" cy="3264"/>
                      </a:xfrm>
                    </p:grpSpPr>
                    <p:sp>
                      <p:nvSpPr>
                        <p:cNvPr id="24" name="Google Shape;7390;p74"/>
                        <p:cNvSpPr/>
                        <p:nvPr/>
                      </p:nvSpPr>
                      <p:spPr>
                        <a:xfrm flipH="1">
                          <a:off x="13097" y="0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6" name="Google Shape;7390;p74"/>
                        <p:cNvSpPr/>
                        <p:nvPr/>
                      </p:nvSpPr>
                      <p:spPr>
                        <a:xfrm flipV="1">
                          <a:off x="13373" y="474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  <p:sp>
                <p:nvSpPr>
                  <p:cNvPr id="62" name="圆角矩形 61"/>
                  <p:cNvSpPr/>
                  <p:nvPr/>
                </p:nvSpPr>
                <p:spPr>
                  <a:xfrm>
                    <a:off x="569" y="834"/>
                    <a:ext cx="17466" cy="9671"/>
                  </a:xfrm>
                  <a:prstGeom prst="roundRect">
                    <a:avLst/>
                  </a:prstGeom>
                  <a:solidFill>
                    <a:srgbClr val="452666"/>
                  </a:solidFill>
                  <a:ln w="25400">
                    <a:solidFill>
                      <a:srgbClr val="4526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1" name="圆角矩形 60"/>
                  <p:cNvSpPr/>
                  <p:nvPr/>
                </p:nvSpPr>
                <p:spPr>
                  <a:xfrm>
                    <a:off x="867" y="565"/>
                    <a:ext cx="17466" cy="9671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25400">
                    <a:solidFill>
                      <a:srgbClr val="4526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68" name="组合 67"/>
                <p:cNvGrpSpPr/>
                <p:nvPr/>
              </p:nvGrpSpPr>
              <p:grpSpPr>
                <a:xfrm flipH="1">
                  <a:off x="-311" y="7896"/>
                  <a:ext cx="3494" cy="3262"/>
                  <a:chOff x="10068" y="4345"/>
                  <a:chExt cx="3187" cy="2975"/>
                </a:xfrm>
              </p:grpSpPr>
              <p:grpSp>
                <p:nvGrpSpPr>
                  <p:cNvPr id="69" name="Google Shape;7643;p74"/>
                  <p:cNvGrpSpPr/>
                  <p:nvPr/>
                </p:nvGrpSpPr>
                <p:grpSpPr>
                  <a:xfrm>
                    <a:off x="10068" y="4345"/>
                    <a:ext cx="1797" cy="1889"/>
                    <a:chOff x="6309575" y="2794100"/>
                    <a:chExt cx="1141375" cy="1199325"/>
                  </a:xfrm>
                </p:grpSpPr>
                <p:sp>
                  <p:nvSpPr>
                    <p:cNvPr id="129" name="Google Shape;7644;p74"/>
                    <p:cNvSpPr/>
                    <p:nvPr/>
                  </p:nvSpPr>
                  <p:spPr>
                    <a:xfrm flipH="1">
                      <a:off x="6309575" y="2885850"/>
                      <a:ext cx="1125425" cy="1107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303" extrusionOk="0">
                          <a:moveTo>
                            <a:pt x="41046" y="1"/>
                          </a:moveTo>
                          <a:cubicBezTo>
                            <a:pt x="40123" y="1"/>
                            <a:pt x="39196" y="350"/>
                            <a:pt x="38481" y="1049"/>
                          </a:cubicBezTo>
                          <a:lnTo>
                            <a:pt x="1429" y="38132"/>
                          </a:lnTo>
                          <a:cubicBezTo>
                            <a:pt x="1" y="39530"/>
                            <a:pt x="1" y="41810"/>
                            <a:pt x="1429" y="43238"/>
                          </a:cubicBezTo>
                          <a:cubicBezTo>
                            <a:pt x="2098" y="43907"/>
                            <a:pt x="3010" y="44302"/>
                            <a:pt x="3982" y="44302"/>
                          </a:cubicBezTo>
                          <a:cubicBezTo>
                            <a:pt x="4925" y="44302"/>
                            <a:pt x="5836" y="43907"/>
                            <a:pt x="6505" y="43238"/>
                          </a:cubicBezTo>
                          <a:lnTo>
                            <a:pt x="43588" y="6156"/>
                          </a:lnTo>
                          <a:cubicBezTo>
                            <a:pt x="45017" y="4757"/>
                            <a:pt x="45017" y="2478"/>
                            <a:pt x="43588" y="1049"/>
                          </a:cubicBezTo>
                          <a:cubicBezTo>
                            <a:pt x="42889" y="350"/>
                            <a:pt x="41969" y="1"/>
                            <a:pt x="41046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0" name="Google Shape;7645;p74"/>
                    <p:cNvSpPr/>
                    <p:nvPr/>
                  </p:nvSpPr>
                  <p:spPr>
                    <a:xfrm flipH="1">
                      <a:off x="6346800" y="2812725"/>
                      <a:ext cx="1082875" cy="10695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315" h="42782" extrusionOk="0">
                          <a:moveTo>
                            <a:pt x="40199" y="0"/>
                          </a:moveTo>
                          <a:cubicBezTo>
                            <a:pt x="39469" y="0"/>
                            <a:pt x="38740" y="281"/>
                            <a:pt x="38177" y="843"/>
                          </a:cubicBezTo>
                          <a:lnTo>
                            <a:pt x="1095" y="37926"/>
                          </a:lnTo>
                          <a:cubicBezTo>
                            <a:pt x="0" y="39020"/>
                            <a:pt x="0" y="40844"/>
                            <a:pt x="1095" y="41938"/>
                          </a:cubicBezTo>
                          <a:cubicBezTo>
                            <a:pt x="1657" y="42501"/>
                            <a:pt x="2386" y="42782"/>
                            <a:pt x="3116" y="42782"/>
                          </a:cubicBezTo>
                          <a:cubicBezTo>
                            <a:pt x="3845" y="42782"/>
                            <a:pt x="4575" y="42501"/>
                            <a:pt x="5137" y="41938"/>
                          </a:cubicBezTo>
                          <a:lnTo>
                            <a:pt x="42220" y="4886"/>
                          </a:lnTo>
                          <a:cubicBezTo>
                            <a:pt x="43314" y="3761"/>
                            <a:pt x="43314" y="1968"/>
                            <a:pt x="42220" y="843"/>
                          </a:cubicBezTo>
                          <a:cubicBezTo>
                            <a:pt x="41658" y="281"/>
                            <a:pt x="40928" y="0"/>
                            <a:pt x="40199" y="0"/>
                          </a:cubicBezTo>
                          <a:close/>
                        </a:path>
                      </a:pathLst>
                    </a:custGeom>
                    <a:solidFill>
                      <a:srgbClr val="37C1CA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2" name="Google Shape;7646;p74"/>
                    <p:cNvSpPr/>
                    <p:nvPr/>
                  </p:nvSpPr>
                  <p:spPr>
                    <a:xfrm flipH="1">
                      <a:off x="6325525" y="2794100"/>
                      <a:ext cx="1125425" cy="1107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295" extrusionOk="0">
                          <a:moveTo>
                            <a:pt x="41034" y="1528"/>
                          </a:moveTo>
                          <a:cubicBezTo>
                            <a:pt x="42919" y="1528"/>
                            <a:pt x="43831" y="3777"/>
                            <a:pt x="42524" y="5084"/>
                          </a:cubicBezTo>
                          <a:lnTo>
                            <a:pt x="5441" y="42167"/>
                          </a:lnTo>
                          <a:cubicBezTo>
                            <a:pt x="5031" y="42562"/>
                            <a:pt x="4499" y="42759"/>
                            <a:pt x="3967" y="42759"/>
                          </a:cubicBezTo>
                          <a:cubicBezTo>
                            <a:pt x="3435" y="42759"/>
                            <a:pt x="2903" y="42562"/>
                            <a:pt x="2493" y="42167"/>
                          </a:cubicBezTo>
                          <a:cubicBezTo>
                            <a:pt x="1672" y="41346"/>
                            <a:pt x="1672" y="40008"/>
                            <a:pt x="2493" y="39218"/>
                          </a:cubicBezTo>
                          <a:lnTo>
                            <a:pt x="39575" y="2136"/>
                          </a:lnTo>
                          <a:cubicBezTo>
                            <a:pt x="39971" y="1740"/>
                            <a:pt x="40487" y="1528"/>
                            <a:pt x="41034" y="1528"/>
                          </a:cubicBezTo>
                          <a:close/>
                          <a:moveTo>
                            <a:pt x="41046" y="0"/>
                          </a:moveTo>
                          <a:cubicBezTo>
                            <a:pt x="40123" y="0"/>
                            <a:pt x="39195" y="357"/>
                            <a:pt x="38481" y="1072"/>
                          </a:cubicBezTo>
                          <a:lnTo>
                            <a:pt x="1429" y="38124"/>
                          </a:lnTo>
                          <a:cubicBezTo>
                            <a:pt x="0" y="39522"/>
                            <a:pt x="0" y="41832"/>
                            <a:pt x="1429" y="43230"/>
                          </a:cubicBezTo>
                          <a:cubicBezTo>
                            <a:pt x="2098" y="43899"/>
                            <a:pt x="3009" y="44294"/>
                            <a:pt x="3982" y="44294"/>
                          </a:cubicBezTo>
                          <a:cubicBezTo>
                            <a:pt x="4924" y="44294"/>
                            <a:pt x="5836" y="43899"/>
                            <a:pt x="6535" y="43230"/>
                          </a:cubicBezTo>
                          <a:lnTo>
                            <a:pt x="43588" y="6178"/>
                          </a:lnTo>
                          <a:cubicBezTo>
                            <a:pt x="45016" y="4750"/>
                            <a:pt x="45016" y="2470"/>
                            <a:pt x="43588" y="1072"/>
                          </a:cubicBezTo>
                          <a:cubicBezTo>
                            <a:pt x="42889" y="357"/>
                            <a:pt x="41969" y="0"/>
                            <a:pt x="41046" y="0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3" name="Google Shape;7647;p74"/>
                    <p:cNvSpPr/>
                    <p:nvPr/>
                  </p:nvSpPr>
                  <p:spPr>
                    <a:xfrm flipH="1">
                      <a:off x="6357450" y="2815550"/>
                      <a:ext cx="126925" cy="127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077" h="5108" extrusionOk="0">
                          <a:moveTo>
                            <a:pt x="2523" y="1"/>
                          </a:moveTo>
                          <a:cubicBezTo>
                            <a:pt x="1125" y="1"/>
                            <a:pt x="1" y="1156"/>
                            <a:pt x="1" y="2554"/>
                          </a:cubicBezTo>
                          <a:cubicBezTo>
                            <a:pt x="1" y="3952"/>
                            <a:pt x="1125" y="5107"/>
                            <a:pt x="2523" y="5107"/>
                          </a:cubicBezTo>
                          <a:cubicBezTo>
                            <a:pt x="3952" y="5107"/>
                            <a:pt x="5077" y="3952"/>
                            <a:pt x="5077" y="2554"/>
                          </a:cubicBezTo>
                          <a:cubicBezTo>
                            <a:pt x="5077" y="1156"/>
                            <a:pt x="3952" y="1"/>
                            <a:pt x="2523" y="1"/>
                          </a:cubicBezTo>
                          <a:close/>
                        </a:path>
                      </a:pathLst>
                    </a:custGeom>
                    <a:solidFill>
                      <a:srgbClr val="F6F3D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4" name="Google Shape;7648;p74"/>
                    <p:cNvSpPr/>
                    <p:nvPr/>
                  </p:nvSpPr>
                  <p:spPr>
                    <a:xfrm flipH="1">
                      <a:off x="6338450" y="2796675"/>
                      <a:ext cx="193025" cy="165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721" h="6623" extrusionOk="0">
                          <a:moveTo>
                            <a:pt x="4407" y="1516"/>
                          </a:moveTo>
                          <a:cubicBezTo>
                            <a:pt x="5410" y="1516"/>
                            <a:pt x="6201" y="2306"/>
                            <a:pt x="6201" y="3309"/>
                          </a:cubicBezTo>
                          <a:cubicBezTo>
                            <a:pt x="6201" y="4377"/>
                            <a:pt x="5327" y="5084"/>
                            <a:pt x="4414" y="5084"/>
                          </a:cubicBezTo>
                          <a:cubicBezTo>
                            <a:pt x="3975" y="5084"/>
                            <a:pt x="3526" y="4920"/>
                            <a:pt x="3161" y="4555"/>
                          </a:cubicBezTo>
                          <a:cubicBezTo>
                            <a:pt x="2037" y="3431"/>
                            <a:pt x="2827" y="1516"/>
                            <a:pt x="4407" y="1516"/>
                          </a:cubicBezTo>
                          <a:close/>
                          <a:moveTo>
                            <a:pt x="4398" y="1"/>
                          </a:moveTo>
                          <a:cubicBezTo>
                            <a:pt x="3589" y="1"/>
                            <a:pt x="2766" y="301"/>
                            <a:pt x="2097" y="969"/>
                          </a:cubicBezTo>
                          <a:cubicBezTo>
                            <a:pt x="0" y="3036"/>
                            <a:pt x="1489" y="6622"/>
                            <a:pt x="4407" y="6622"/>
                          </a:cubicBezTo>
                          <a:cubicBezTo>
                            <a:pt x="6231" y="6592"/>
                            <a:pt x="7721" y="5133"/>
                            <a:pt x="7721" y="3309"/>
                          </a:cubicBezTo>
                          <a:cubicBezTo>
                            <a:pt x="7721" y="1314"/>
                            <a:pt x="6092" y="1"/>
                            <a:pt x="4398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35" name="Google Shape;7649;p74"/>
                  <p:cNvGrpSpPr/>
                  <p:nvPr/>
                </p:nvGrpSpPr>
                <p:grpSpPr>
                  <a:xfrm>
                    <a:off x="10265" y="5400"/>
                    <a:ext cx="1787" cy="1920"/>
                    <a:chOff x="6518550" y="3429250"/>
                    <a:chExt cx="1134550" cy="1219200"/>
                  </a:xfrm>
                </p:grpSpPr>
                <p:sp>
                  <p:nvSpPr>
                    <p:cNvPr id="136" name="Google Shape;7650;p74"/>
                    <p:cNvSpPr/>
                    <p:nvPr/>
                  </p:nvSpPr>
                  <p:spPr>
                    <a:xfrm flipH="1">
                      <a:off x="6518550" y="3541075"/>
                      <a:ext cx="1125425" cy="1107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295" extrusionOk="0">
                          <a:moveTo>
                            <a:pt x="41046" y="0"/>
                          </a:moveTo>
                          <a:cubicBezTo>
                            <a:pt x="40123" y="0"/>
                            <a:pt x="39196" y="357"/>
                            <a:pt x="38482" y="1072"/>
                          </a:cubicBezTo>
                          <a:lnTo>
                            <a:pt x="1399" y="38154"/>
                          </a:lnTo>
                          <a:cubicBezTo>
                            <a:pt x="1" y="39552"/>
                            <a:pt x="1" y="41832"/>
                            <a:pt x="1399" y="43230"/>
                          </a:cubicBezTo>
                          <a:cubicBezTo>
                            <a:pt x="2098" y="43929"/>
                            <a:pt x="3010" y="44294"/>
                            <a:pt x="3983" y="44294"/>
                          </a:cubicBezTo>
                          <a:cubicBezTo>
                            <a:pt x="4925" y="44294"/>
                            <a:pt x="5837" y="43929"/>
                            <a:pt x="6505" y="43230"/>
                          </a:cubicBezTo>
                          <a:lnTo>
                            <a:pt x="43588" y="6178"/>
                          </a:lnTo>
                          <a:cubicBezTo>
                            <a:pt x="45017" y="4749"/>
                            <a:pt x="45017" y="2470"/>
                            <a:pt x="43588" y="1072"/>
                          </a:cubicBezTo>
                          <a:cubicBezTo>
                            <a:pt x="42889" y="357"/>
                            <a:pt x="41970" y="0"/>
                            <a:pt x="41046" y="0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7" name="Google Shape;7651;p74"/>
                    <p:cNvSpPr/>
                    <p:nvPr/>
                  </p:nvSpPr>
                  <p:spPr>
                    <a:xfrm flipH="1">
                      <a:off x="6548950" y="3446275"/>
                      <a:ext cx="1083625" cy="1069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345" h="42767" extrusionOk="0">
                          <a:moveTo>
                            <a:pt x="40199" y="0"/>
                          </a:moveTo>
                          <a:cubicBezTo>
                            <a:pt x="39469" y="0"/>
                            <a:pt x="38740" y="274"/>
                            <a:pt x="38178" y="821"/>
                          </a:cubicBezTo>
                          <a:lnTo>
                            <a:pt x="1125" y="37904"/>
                          </a:lnTo>
                          <a:cubicBezTo>
                            <a:pt x="1" y="39028"/>
                            <a:pt x="1" y="40822"/>
                            <a:pt x="1125" y="41946"/>
                          </a:cubicBezTo>
                          <a:cubicBezTo>
                            <a:pt x="1672" y="42493"/>
                            <a:pt x="2402" y="42767"/>
                            <a:pt x="3131" y="42767"/>
                          </a:cubicBezTo>
                          <a:cubicBezTo>
                            <a:pt x="3861" y="42767"/>
                            <a:pt x="4590" y="42493"/>
                            <a:pt x="5138" y="41946"/>
                          </a:cubicBezTo>
                          <a:lnTo>
                            <a:pt x="42220" y="4864"/>
                          </a:lnTo>
                          <a:cubicBezTo>
                            <a:pt x="43345" y="3739"/>
                            <a:pt x="43345" y="1946"/>
                            <a:pt x="42220" y="821"/>
                          </a:cubicBezTo>
                          <a:cubicBezTo>
                            <a:pt x="41658" y="274"/>
                            <a:pt x="40928" y="0"/>
                            <a:pt x="40199" y="0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8" name="Google Shape;7652;p74"/>
                    <p:cNvSpPr/>
                    <p:nvPr/>
                  </p:nvSpPr>
                  <p:spPr>
                    <a:xfrm flipH="1">
                      <a:off x="6529950" y="3429250"/>
                      <a:ext cx="1123150" cy="11052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4926" h="44208" extrusionOk="0">
                          <a:moveTo>
                            <a:pt x="41035" y="1441"/>
                          </a:moveTo>
                          <a:cubicBezTo>
                            <a:pt x="42889" y="1441"/>
                            <a:pt x="43832" y="3690"/>
                            <a:pt x="42525" y="4997"/>
                          </a:cubicBezTo>
                          <a:lnTo>
                            <a:pt x="5442" y="42080"/>
                          </a:lnTo>
                          <a:cubicBezTo>
                            <a:pt x="5031" y="42490"/>
                            <a:pt x="4492" y="42696"/>
                            <a:pt x="3952" y="42696"/>
                          </a:cubicBezTo>
                          <a:cubicBezTo>
                            <a:pt x="3413" y="42696"/>
                            <a:pt x="2873" y="42490"/>
                            <a:pt x="2463" y="42080"/>
                          </a:cubicBezTo>
                          <a:cubicBezTo>
                            <a:pt x="1673" y="41259"/>
                            <a:pt x="1673" y="39952"/>
                            <a:pt x="2463" y="39132"/>
                          </a:cubicBezTo>
                          <a:lnTo>
                            <a:pt x="39546" y="2049"/>
                          </a:lnTo>
                          <a:cubicBezTo>
                            <a:pt x="39941" y="1654"/>
                            <a:pt x="40488" y="1441"/>
                            <a:pt x="41035" y="1441"/>
                          </a:cubicBezTo>
                          <a:close/>
                          <a:moveTo>
                            <a:pt x="40955" y="1"/>
                          </a:moveTo>
                          <a:cubicBezTo>
                            <a:pt x="40062" y="1"/>
                            <a:pt x="39169" y="328"/>
                            <a:pt x="38482" y="985"/>
                          </a:cubicBezTo>
                          <a:lnTo>
                            <a:pt x="1399" y="38068"/>
                          </a:lnTo>
                          <a:cubicBezTo>
                            <a:pt x="1" y="39466"/>
                            <a:pt x="1" y="41746"/>
                            <a:pt x="1399" y="43144"/>
                          </a:cubicBezTo>
                          <a:cubicBezTo>
                            <a:pt x="2068" y="43843"/>
                            <a:pt x="2980" y="44208"/>
                            <a:pt x="3952" y="44208"/>
                          </a:cubicBezTo>
                          <a:cubicBezTo>
                            <a:pt x="4895" y="44208"/>
                            <a:pt x="5837" y="43843"/>
                            <a:pt x="6506" y="43144"/>
                          </a:cubicBezTo>
                          <a:lnTo>
                            <a:pt x="43588" y="6092"/>
                          </a:lnTo>
                          <a:cubicBezTo>
                            <a:pt x="44926" y="4663"/>
                            <a:pt x="44895" y="2414"/>
                            <a:pt x="43497" y="1046"/>
                          </a:cubicBezTo>
                          <a:cubicBezTo>
                            <a:pt x="42802" y="351"/>
                            <a:pt x="41878" y="1"/>
                            <a:pt x="40955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9" name="Google Shape;7653;p74"/>
                    <p:cNvSpPr/>
                    <p:nvPr/>
                  </p:nvSpPr>
                  <p:spPr>
                    <a:xfrm flipH="1">
                      <a:off x="6560350" y="3449300"/>
                      <a:ext cx="126925" cy="126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077" h="5077" extrusionOk="0">
                          <a:moveTo>
                            <a:pt x="2554" y="1"/>
                          </a:moveTo>
                          <a:cubicBezTo>
                            <a:pt x="1126" y="1"/>
                            <a:pt x="1" y="1126"/>
                            <a:pt x="1" y="2524"/>
                          </a:cubicBezTo>
                          <a:cubicBezTo>
                            <a:pt x="1" y="3922"/>
                            <a:pt x="1126" y="5077"/>
                            <a:pt x="2554" y="5077"/>
                          </a:cubicBezTo>
                          <a:cubicBezTo>
                            <a:pt x="3952" y="5077"/>
                            <a:pt x="5077" y="3922"/>
                            <a:pt x="5077" y="2524"/>
                          </a:cubicBezTo>
                          <a:cubicBezTo>
                            <a:pt x="5077" y="1126"/>
                            <a:pt x="3952" y="1"/>
                            <a:pt x="2554" y="1"/>
                          </a:cubicBezTo>
                          <a:close/>
                        </a:path>
                      </a:pathLst>
                    </a:custGeom>
                    <a:solidFill>
                      <a:srgbClr val="F6F3D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0" name="Google Shape;7654;p74"/>
                    <p:cNvSpPr/>
                    <p:nvPr/>
                  </p:nvSpPr>
                  <p:spPr>
                    <a:xfrm flipH="1">
                      <a:off x="6541350" y="3429675"/>
                      <a:ext cx="193025" cy="1655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721" h="6622" extrusionOk="0">
                          <a:moveTo>
                            <a:pt x="4438" y="1546"/>
                          </a:moveTo>
                          <a:cubicBezTo>
                            <a:pt x="5411" y="1546"/>
                            <a:pt x="6201" y="2336"/>
                            <a:pt x="6201" y="3309"/>
                          </a:cubicBezTo>
                          <a:cubicBezTo>
                            <a:pt x="6201" y="4383"/>
                            <a:pt x="5316" y="5106"/>
                            <a:pt x="4397" y="5106"/>
                          </a:cubicBezTo>
                          <a:cubicBezTo>
                            <a:pt x="3963" y="5106"/>
                            <a:pt x="3522" y="4946"/>
                            <a:pt x="3162" y="4585"/>
                          </a:cubicBezTo>
                          <a:cubicBezTo>
                            <a:pt x="2037" y="3461"/>
                            <a:pt x="2827" y="1546"/>
                            <a:pt x="4438" y="1546"/>
                          </a:cubicBezTo>
                          <a:close/>
                          <a:moveTo>
                            <a:pt x="4399" y="0"/>
                          </a:moveTo>
                          <a:cubicBezTo>
                            <a:pt x="3590" y="0"/>
                            <a:pt x="2766" y="300"/>
                            <a:pt x="2098" y="968"/>
                          </a:cubicBezTo>
                          <a:cubicBezTo>
                            <a:pt x="0" y="3066"/>
                            <a:pt x="1490" y="6622"/>
                            <a:pt x="4438" y="6622"/>
                          </a:cubicBezTo>
                          <a:cubicBezTo>
                            <a:pt x="6262" y="6622"/>
                            <a:pt x="7721" y="5132"/>
                            <a:pt x="7721" y="3309"/>
                          </a:cubicBezTo>
                          <a:cubicBezTo>
                            <a:pt x="7721" y="1314"/>
                            <a:pt x="6092" y="0"/>
                            <a:pt x="4399" y="0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41" name="Google Shape;7655;p74"/>
                  <p:cNvGrpSpPr/>
                  <p:nvPr/>
                </p:nvGrpSpPr>
                <p:grpSpPr>
                  <a:xfrm>
                    <a:off x="11459" y="4726"/>
                    <a:ext cx="1797" cy="1889"/>
                    <a:chOff x="6309575" y="2794100"/>
                    <a:chExt cx="1141375" cy="1199325"/>
                  </a:xfrm>
                </p:grpSpPr>
                <p:sp>
                  <p:nvSpPr>
                    <p:cNvPr id="142" name="Google Shape;7656;p74"/>
                    <p:cNvSpPr/>
                    <p:nvPr/>
                  </p:nvSpPr>
                  <p:spPr>
                    <a:xfrm flipH="1">
                      <a:off x="6309575" y="2885850"/>
                      <a:ext cx="1125425" cy="1107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303" extrusionOk="0">
                          <a:moveTo>
                            <a:pt x="41046" y="1"/>
                          </a:moveTo>
                          <a:cubicBezTo>
                            <a:pt x="40123" y="1"/>
                            <a:pt x="39196" y="350"/>
                            <a:pt x="38481" y="1049"/>
                          </a:cubicBezTo>
                          <a:lnTo>
                            <a:pt x="1429" y="38132"/>
                          </a:lnTo>
                          <a:cubicBezTo>
                            <a:pt x="1" y="39530"/>
                            <a:pt x="1" y="41810"/>
                            <a:pt x="1429" y="43238"/>
                          </a:cubicBezTo>
                          <a:cubicBezTo>
                            <a:pt x="2098" y="43907"/>
                            <a:pt x="3010" y="44302"/>
                            <a:pt x="3982" y="44302"/>
                          </a:cubicBezTo>
                          <a:cubicBezTo>
                            <a:pt x="4925" y="44302"/>
                            <a:pt x="5836" y="43907"/>
                            <a:pt x="6505" y="43238"/>
                          </a:cubicBezTo>
                          <a:lnTo>
                            <a:pt x="43588" y="6156"/>
                          </a:lnTo>
                          <a:cubicBezTo>
                            <a:pt x="45017" y="4757"/>
                            <a:pt x="45017" y="2478"/>
                            <a:pt x="43588" y="1049"/>
                          </a:cubicBezTo>
                          <a:cubicBezTo>
                            <a:pt x="42889" y="350"/>
                            <a:pt x="41969" y="1"/>
                            <a:pt x="41046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3" name="Google Shape;7657;p74"/>
                    <p:cNvSpPr/>
                    <p:nvPr/>
                  </p:nvSpPr>
                  <p:spPr>
                    <a:xfrm flipH="1">
                      <a:off x="6346800" y="2812725"/>
                      <a:ext cx="1082875" cy="10695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315" h="42782" extrusionOk="0">
                          <a:moveTo>
                            <a:pt x="40199" y="0"/>
                          </a:moveTo>
                          <a:cubicBezTo>
                            <a:pt x="39469" y="0"/>
                            <a:pt x="38740" y="281"/>
                            <a:pt x="38177" y="843"/>
                          </a:cubicBezTo>
                          <a:lnTo>
                            <a:pt x="1095" y="37926"/>
                          </a:lnTo>
                          <a:cubicBezTo>
                            <a:pt x="0" y="39020"/>
                            <a:pt x="0" y="40844"/>
                            <a:pt x="1095" y="41938"/>
                          </a:cubicBezTo>
                          <a:cubicBezTo>
                            <a:pt x="1657" y="42501"/>
                            <a:pt x="2386" y="42782"/>
                            <a:pt x="3116" y="42782"/>
                          </a:cubicBezTo>
                          <a:cubicBezTo>
                            <a:pt x="3845" y="42782"/>
                            <a:pt x="4575" y="42501"/>
                            <a:pt x="5137" y="41938"/>
                          </a:cubicBezTo>
                          <a:lnTo>
                            <a:pt x="42220" y="4886"/>
                          </a:lnTo>
                          <a:cubicBezTo>
                            <a:pt x="43314" y="3761"/>
                            <a:pt x="43314" y="1968"/>
                            <a:pt x="42220" y="843"/>
                          </a:cubicBezTo>
                          <a:cubicBezTo>
                            <a:pt x="41658" y="281"/>
                            <a:pt x="40928" y="0"/>
                            <a:pt x="40199" y="0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4" name="Google Shape;7658;p74"/>
                    <p:cNvSpPr/>
                    <p:nvPr/>
                  </p:nvSpPr>
                  <p:spPr>
                    <a:xfrm flipH="1">
                      <a:off x="6325525" y="2794100"/>
                      <a:ext cx="1125425" cy="1107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295" extrusionOk="0">
                          <a:moveTo>
                            <a:pt x="41034" y="1528"/>
                          </a:moveTo>
                          <a:cubicBezTo>
                            <a:pt x="42919" y="1528"/>
                            <a:pt x="43831" y="3777"/>
                            <a:pt x="42524" y="5084"/>
                          </a:cubicBezTo>
                          <a:lnTo>
                            <a:pt x="5441" y="42167"/>
                          </a:lnTo>
                          <a:cubicBezTo>
                            <a:pt x="5031" y="42562"/>
                            <a:pt x="4499" y="42759"/>
                            <a:pt x="3967" y="42759"/>
                          </a:cubicBezTo>
                          <a:cubicBezTo>
                            <a:pt x="3435" y="42759"/>
                            <a:pt x="2903" y="42562"/>
                            <a:pt x="2493" y="42167"/>
                          </a:cubicBezTo>
                          <a:cubicBezTo>
                            <a:pt x="1672" y="41346"/>
                            <a:pt x="1672" y="40008"/>
                            <a:pt x="2493" y="39218"/>
                          </a:cubicBezTo>
                          <a:lnTo>
                            <a:pt x="39575" y="2136"/>
                          </a:lnTo>
                          <a:cubicBezTo>
                            <a:pt x="39971" y="1740"/>
                            <a:pt x="40487" y="1528"/>
                            <a:pt x="41034" y="1528"/>
                          </a:cubicBezTo>
                          <a:close/>
                          <a:moveTo>
                            <a:pt x="41046" y="0"/>
                          </a:moveTo>
                          <a:cubicBezTo>
                            <a:pt x="40123" y="0"/>
                            <a:pt x="39195" y="357"/>
                            <a:pt x="38481" y="1072"/>
                          </a:cubicBezTo>
                          <a:lnTo>
                            <a:pt x="1429" y="38124"/>
                          </a:lnTo>
                          <a:cubicBezTo>
                            <a:pt x="0" y="39522"/>
                            <a:pt x="0" y="41832"/>
                            <a:pt x="1429" y="43230"/>
                          </a:cubicBezTo>
                          <a:cubicBezTo>
                            <a:pt x="2098" y="43899"/>
                            <a:pt x="3009" y="44294"/>
                            <a:pt x="3982" y="44294"/>
                          </a:cubicBezTo>
                          <a:cubicBezTo>
                            <a:pt x="4924" y="44294"/>
                            <a:pt x="5836" y="43899"/>
                            <a:pt x="6535" y="43230"/>
                          </a:cubicBezTo>
                          <a:lnTo>
                            <a:pt x="43588" y="6178"/>
                          </a:lnTo>
                          <a:cubicBezTo>
                            <a:pt x="45016" y="4750"/>
                            <a:pt x="45016" y="2470"/>
                            <a:pt x="43588" y="1072"/>
                          </a:cubicBezTo>
                          <a:cubicBezTo>
                            <a:pt x="42889" y="357"/>
                            <a:pt x="41969" y="0"/>
                            <a:pt x="41046" y="0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5" name="Google Shape;7659;p74"/>
                    <p:cNvSpPr/>
                    <p:nvPr/>
                  </p:nvSpPr>
                  <p:spPr>
                    <a:xfrm flipH="1">
                      <a:off x="6357450" y="2815550"/>
                      <a:ext cx="126925" cy="127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077" h="5108" extrusionOk="0">
                          <a:moveTo>
                            <a:pt x="2523" y="1"/>
                          </a:moveTo>
                          <a:cubicBezTo>
                            <a:pt x="1125" y="1"/>
                            <a:pt x="1" y="1156"/>
                            <a:pt x="1" y="2554"/>
                          </a:cubicBezTo>
                          <a:cubicBezTo>
                            <a:pt x="1" y="3952"/>
                            <a:pt x="1125" y="5107"/>
                            <a:pt x="2523" y="5107"/>
                          </a:cubicBezTo>
                          <a:cubicBezTo>
                            <a:pt x="3952" y="5107"/>
                            <a:pt x="5077" y="3952"/>
                            <a:pt x="5077" y="2554"/>
                          </a:cubicBezTo>
                          <a:cubicBezTo>
                            <a:pt x="5077" y="1156"/>
                            <a:pt x="3952" y="1"/>
                            <a:pt x="2523" y="1"/>
                          </a:cubicBezTo>
                          <a:close/>
                        </a:path>
                      </a:pathLst>
                    </a:custGeom>
                    <a:solidFill>
                      <a:srgbClr val="F6F3D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6" name="Google Shape;7660;p74"/>
                    <p:cNvSpPr/>
                    <p:nvPr/>
                  </p:nvSpPr>
                  <p:spPr>
                    <a:xfrm flipH="1">
                      <a:off x="6338450" y="2796675"/>
                      <a:ext cx="193025" cy="165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721" h="6623" extrusionOk="0">
                          <a:moveTo>
                            <a:pt x="4407" y="1516"/>
                          </a:moveTo>
                          <a:cubicBezTo>
                            <a:pt x="5410" y="1516"/>
                            <a:pt x="6201" y="2306"/>
                            <a:pt x="6201" y="3309"/>
                          </a:cubicBezTo>
                          <a:cubicBezTo>
                            <a:pt x="6201" y="4377"/>
                            <a:pt x="5327" y="5084"/>
                            <a:pt x="4414" y="5084"/>
                          </a:cubicBezTo>
                          <a:cubicBezTo>
                            <a:pt x="3975" y="5084"/>
                            <a:pt x="3526" y="4920"/>
                            <a:pt x="3161" y="4555"/>
                          </a:cubicBezTo>
                          <a:cubicBezTo>
                            <a:pt x="2037" y="3431"/>
                            <a:pt x="2827" y="1516"/>
                            <a:pt x="4407" y="1516"/>
                          </a:cubicBezTo>
                          <a:close/>
                          <a:moveTo>
                            <a:pt x="4398" y="1"/>
                          </a:moveTo>
                          <a:cubicBezTo>
                            <a:pt x="3589" y="1"/>
                            <a:pt x="2766" y="301"/>
                            <a:pt x="2097" y="969"/>
                          </a:cubicBezTo>
                          <a:cubicBezTo>
                            <a:pt x="0" y="3036"/>
                            <a:pt x="1489" y="6622"/>
                            <a:pt x="4407" y="6622"/>
                          </a:cubicBezTo>
                          <a:cubicBezTo>
                            <a:pt x="6231" y="6592"/>
                            <a:pt x="7721" y="5133"/>
                            <a:pt x="7721" y="3309"/>
                          </a:cubicBezTo>
                          <a:cubicBezTo>
                            <a:pt x="7721" y="1314"/>
                            <a:pt x="6092" y="1"/>
                            <a:pt x="4398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147" name="Google Shape;6418;p38"/>
                <p:cNvGrpSpPr/>
                <p:nvPr/>
              </p:nvGrpSpPr>
              <p:grpSpPr>
                <a:xfrm rot="1831166">
                  <a:off x="16418" y="-423"/>
                  <a:ext cx="2310" cy="2523"/>
                  <a:chOff x="7567100" y="2085976"/>
                  <a:chExt cx="935147" cy="1020509"/>
                </a:xfrm>
              </p:grpSpPr>
              <p:sp>
                <p:nvSpPr>
                  <p:cNvPr id="148" name="Google Shape;6419;p38"/>
                  <p:cNvSpPr/>
                  <p:nvPr/>
                </p:nvSpPr>
                <p:spPr>
                  <a:xfrm rot="-5811408">
                    <a:off x="7636334" y="2248837"/>
                    <a:ext cx="881309" cy="750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53" h="23128" extrusionOk="0">
                        <a:moveTo>
                          <a:pt x="5629" y="11023"/>
                        </a:moveTo>
                        <a:cubicBezTo>
                          <a:pt x="5700" y="11023"/>
                          <a:pt x="5769" y="11045"/>
                          <a:pt x="5822" y="11098"/>
                        </a:cubicBezTo>
                        <a:lnTo>
                          <a:pt x="13122" y="17261"/>
                        </a:lnTo>
                        <a:cubicBezTo>
                          <a:pt x="13213" y="17352"/>
                          <a:pt x="13258" y="17511"/>
                          <a:pt x="13213" y="17647"/>
                        </a:cubicBezTo>
                        <a:cubicBezTo>
                          <a:pt x="13167" y="17761"/>
                          <a:pt x="13031" y="17852"/>
                          <a:pt x="12894" y="17852"/>
                        </a:cubicBezTo>
                        <a:lnTo>
                          <a:pt x="5618" y="17852"/>
                        </a:lnTo>
                        <a:cubicBezTo>
                          <a:pt x="5436" y="17852"/>
                          <a:pt x="5276" y="17715"/>
                          <a:pt x="5276" y="17511"/>
                        </a:cubicBezTo>
                        <a:lnTo>
                          <a:pt x="5276" y="11348"/>
                        </a:lnTo>
                        <a:cubicBezTo>
                          <a:pt x="5276" y="11235"/>
                          <a:pt x="5345" y="11098"/>
                          <a:pt x="5481" y="11053"/>
                        </a:cubicBezTo>
                        <a:cubicBezTo>
                          <a:pt x="5528" y="11034"/>
                          <a:pt x="5579" y="11023"/>
                          <a:pt x="5629" y="11023"/>
                        </a:cubicBezTo>
                        <a:close/>
                        <a:moveTo>
                          <a:pt x="662" y="0"/>
                        </a:moveTo>
                        <a:cubicBezTo>
                          <a:pt x="321" y="0"/>
                          <a:pt x="1" y="264"/>
                          <a:pt x="1" y="660"/>
                        </a:cubicBezTo>
                        <a:lnTo>
                          <a:pt x="1" y="2662"/>
                        </a:lnTo>
                        <a:lnTo>
                          <a:pt x="1229" y="2662"/>
                        </a:lnTo>
                        <a:cubicBezTo>
                          <a:pt x="1243" y="2660"/>
                          <a:pt x="1258" y="2660"/>
                          <a:pt x="1272" y="2660"/>
                        </a:cubicBezTo>
                        <a:cubicBezTo>
                          <a:pt x="1715" y="2660"/>
                          <a:pt x="1715" y="3323"/>
                          <a:pt x="1272" y="3323"/>
                        </a:cubicBezTo>
                        <a:cubicBezTo>
                          <a:pt x="1258" y="3323"/>
                          <a:pt x="1243" y="3322"/>
                          <a:pt x="1229" y="3321"/>
                        </a:cubicBezTo>
                        <a:lnTo>
                          <a:pt x="1" y="3321"/>
                        </a:lnTo>
                        <a:lnTo>
                          <a:pt x="1" y="5345"/>
                        </a:lnTo>
                        <a:lnTo>
                          <a:pt x="1229" y="5345"/>
                        </a:lnTo>
                        <a:cubicBezTo>
                          <a:pt x="1243" y="5344"/>
                          <a:pt x="1258" y="5343"/>
                          <a:pt x="1272" y="5343"/>
                        </a:cubicBezTo>
                        <a:cubicBezTo>
                          <a:pt x="1715" y="5343"/>
                          <a:pt x="1715" y="6006"/>
                          <a:pt x="1272" y="6006"/>
                        </a:cubicBezTo>
                        <a:cubicBezTo>
                          <a:pt x="1258" y="6006"/>
                          <a:pt x="1243" y="6006"/>
                          <a:pt x="1229" y="6004"/>
                        </a:cubicBezTo>
                        <a:lnTo>
                          <a:pt x="1" y="6004"/>
                        </a:lnTo>
                        <a:lnTo>
                          <a:pt x="1" y="8028"/>
                        </a:lnTo>
                        <a:lnTo>
                          <a:pt x="1229" y="8028"/>
                        </a:lnTo>
                        <a:cubicBezTo>
                          <a:pt x="1243" y="8027"/>
                          <a:pt x="1257" y="8026"/>
                          <a:pt x="1270" y="8026"/>
                        </a:cubicBezTo>
                        <a:cubicBezTo>
                          <a:pt x="1715" y="8026"/>
                          <a:pt x="1715" y="8712"/>
                          <a:pt x="1270" y="8712"/>
                        </a:cubicBezTo>
                        <a:cubicBezTo>
                          <a:pt x="1257" y="8712"/>
                          <a:pt x="1243" y="8712"/>
                          <a:pt x="1229" y="8710"/>
                        </a:cubicBezTo>
                        <a:lnTo>
                          <a:pt x="1" y="8710"/>
                        </a:lnTo>
                        <a:lnTo>
                          <a:pt x="1" y="10734"/>
                        </a:lnTo>
                        <a:lnTo>
                          <a:pt x="1229" y="10734"/>
                        </a:lnTo>
                        <a:cubicBezTo>
                          <a:pt x="1243" y="10733"/>
                          <a:pt x="1258" y="10732"/>
                          <a:pt x="1272" y="10732"/>
                        </a:cubicBezTo>
                        <a:cubicBezTo>
                          <a:pt x="1715" y="10732"/>
                          <a:pt x="1715" y="11396"/>
                          <a:pt x="1272" y="11396"/>
                        </a:cubicBezTo>
                        <a:cubicBezTo>
                          <a:pt x="1258" y="11396"/>
                          <a:pt x="1243" y="11395"/>
                          <a:pt x="1229" y="11394"/>
                        </a:cubicBezTo>
                        <a:lnTo>
                          <a:pt x="1" y="11394"/>
                        </a:lnTo>
                        <a:lnTo>
                          <a:pt x="1" y="13418"/>
                        </a:lnTo>
                        <a:lnTo>
                          <a:pt x="1229" y="13418"/>
                        </a:lnTo>
                        <a:cubicBezTo>
                          <a:pt x="1243" y="13416"/>
                          <a:pt x="1258" y="13416"/>
                          <a:pt x="1272" y="13416"/>
                        </a:cubicBezTo>
                        <a:cubicBezTo>
                          <a:pt x="1715" y="13416"/>
                          <a:pt x="1715" y="14079"/>
                          <a:pt x="1272" y="14079"/>
                        </a:cubicBezTo>
                        <a:cubicBezTo>
                          <a:pt x="1258" y="14079"/>
                          <a:pt x="1243" y="14078"/>
                          <a:pt x="1229" y="14077"/>
                        </a:cubicBezTo>
                        <a:lnTo>
                          <a:pt x="1" y="14077"/>
                        </a:lnTo>
                        <a:lnTo>
                          <a:pt x="1" y="16101"/>
                        </a:lnTo>
                        <a:lnTo>
                          <a:pt x="1229" y="16101"/>
                        </a:lnTo>
                        <a:cubicBezTo>
                          <a:pt x="1243" y="16100"/>
                          <a:pt x="1258" y="16099"/>
                          <a:pt x="1272" y="16099"/>
                        </a:cubicBezTo>
                        <a:cubicBezTo>
                          <a:pt x="1715" y="16099"/>
                          <a:pt x="1715" y="16762"/>
                          <a:pt x="1272" y="16762"/>
                        </a:cubicBezTo>
                        <a:cubicBezTo>
                          <a:pt x="1258" y="16762"/>
                          <a:pt x="1243" y="16762"/>
                          <a:pt x="1229" y="16760"/>
                        </a:cubicBezTo>
                        <a:lnTo>
                          <a:pt x="1" y="16760"/>
                        </a:lnTo>
                        <a:lnTo>
                          <a:pt x="1" y="18784"/>
                        </a:lnTo>
                        <a:lnTo>
                          <a:pt x="1229" y="18784"/>
                        </a:lnTo>
                        <a:cubicBezTo>
                          <a:pt x="1684" y="18784"/>
                          <a:pt x="1684" y="19444"/>
                          <a:pt x="1229" y="19466"/>
                        </a:cubicBezTo>
                        <a:lnTo>
                          <a:pt x="1" y="19466"/>
                        </a:lnTo>
                        <a:lnTo>
                          <a:pt x="1" y="21490"/>
                        </a:lnTo>
                        <a:lnTo>
                          <a:pt x="1229" y="21490"/>
                        </a:lnTo>
                        <a:cubicBezTo>
                          <a:pt x="1236" y="21490"/>
                          <a:pt x="1244" y="21490"/>
                          <a:pt x="1251" y="21490"/>
                        </a:cubicBezTo>
                        <a:cubicBezTo>
                          <a:pt x="1683" y="21490"/>
                          <a:pt x="1676" y="22150"/>
                          <a:pt x="1229" y="22150"/>
                        </a:cubicBezTo>
                        <a:lnTo>
                          <a:pt x="1" y="22150"/>
                        </a:lnTo>
                        <a:lnTo>
                          <a:pt x="1" y="22491"/>
                        </a:lnTo>
                        <a:cubicBezTo>
                          <a:pt x="1" y="22832"/>
                          <a:pt x="296" y="23127"/>
                          <a:pt x="660" y="23127"/>
                        </a:cubicBezTo>
                        <a:lnTo>
                          <a:pt x="26447" y="23127"/>
                        </a:lnTo>
                        <a:cubicBezTo>
                          <a:pt x="26720" y="23127"/>
                          <a:pt x="26970" y="22968"/>
                          <a:pt x="27061" y="22695"/>
                        </a:cubicBezTo>
                        <a:cubicBezTo>
                          <a:pt x="27152" y="22445"/>
                          <a:pt x="27061" y="22150"/>
                          <a:pt x="26857" y="21990"/>
                        </a:cubicBezTo>
                        <a:lnTo>
                          <a:pt x="17897" y="14395"/>
                        </a:lnTo>
                        <a:lnTo>
                          <a:pt x="11462" y="8938"/>
                        </a:lnTo>
                        <a:lnTo>
                          <a:pt x="1092" y="160"/>
                        </a:lnTo>
                        <a:cubicBezTo>
                          <a:pt x="961" y="50"/>
                          <a:pt x="810" y="0"/>
                          <a:pt x="662" y="0"/>
                        </a:cubicBezTo>
                        <a:close/>
                      </a:path>
                    </a:pathLst>
                  </a:custGeom>
                  <a:solidFill>
                    <a:srgbClr val="452666"/>
                  </a:solidFill>
                  <a:ln w="38100" cap="flat" cmpd="sng">
                    <a:solidFill>
                      <a:srgbClr val="45266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9" name="Google Shape;6420;p38"/>
                  <p:cNvSpPr/>
                  <p:nvPr/>
                </p:nvSpPr>
                <p:spPr>
                  <a:xfrm rot="-5811408">
                    <a:off x="7551704" y="2192955"/>
                    <a:ext cx="881309" cy="750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53" h="23128" extrusionOk="0">
                        <a:moveTo>
                          <a:pt x="5629" y="11023"/>
                        </a:moveTo>
                        <a:cubicBezTo>
                          <a:pt x="5700" y="11023"/>
                          <a:pt x="5769" y="11045"/>
                          <a:pt x="5822" y="11098"/>
                        </a:cubicBezTo>
                        <a:lnTo>
                          <a:pt x="13122" y="17261"/>
                        </a:lnTo>
                        <a:cubicBezTo>
                          <a:pt x="13213" y="17352"/>
                          <a:pt x="13258" y="17511"/>
                          <a:pt x="13213" y="17647"/>
                        </a:cubicBezTo>
                        <a:cubicBezTo>
                          <a:pt x="13167" y="17761"/>
                          <a:pt x="13031" y="17852"/>
                          <a:pt x="12894" y="17852"/>
                        </a:cubicBezTo>
                        <a:lnTo>
                          <a:pt x="5618" y="17852"/>
                        </a:lnTo>
                        <a:cubicBezTo>
                          <a:pt x="5436" y="17852"/>
                          <a:pt x="5276" y="17715"/>
                          <a:pt x="5276" y="17511"/>
                        </a:cubicBezTo>
                        <a:lnTo>
                          <a:pt x="5276" y="11348"/>
                        </a:lnTo>
                        <a:cubicBezTo>
                          <a:pt x="5276" y="11235"/>
                          <a:pt x="5345" y="11098"/>
                          <a:pt x="5481" y="11053"/>
                        </a:cubicBezTo>
                        <a:cubicBezTo>
                          <a:pt x="5528" y="11034"/>
                          <a:pt x="5579" y="11023"/>
                          <a:pt x="5629" y="11023"/>
                        </a:cubicBezTo>
                        <a:close/>
                        <a:moveTo>
                          <a:pt x="662" y="0"/>
                        </a:moveTo>
                        <a:cubicBezTo>
                          <a:pt x="321" y="0"/>
                          <a:pt x="1" y="264"/>
                          <a:pt x="1" y="660"/>
                        </a:cubicBezTo>
                        <a:lnTo>
                          <a:pt x="1" y="2662"/>
                        </a:lnTo>
                        <a:lnTo>
                          <a:pt x="1229" y="2662"/>
                        </a:lnTo>
                        <a:cubicBezTo>
                          <a:pt x="1243" y="2660"/>
                          <a:pt x="1258" y="2660"/>
                          <a:pt x="1272" y="2660"/>
                        </a:cubicBezTo>
                        <a:cubicBezTo>
                          <a:pt x="1715" y="2660"/>
                          <a:pt x="1715" y="3323"/>
                          <a:pt x="1272" y="3323"/>
                        </a:cubicBezTo>
                        <a:cubicBezTo>
                          <a:pt x="1258" y="3323"/>
                          <a:pt x="1243" y="3322"/>
                          <a:pt x="1229" y="3321"/>
                        </a:cubicBezTo>
                        <a:lnTo>
                          <a:pt x="1" y="3321"/>
                        </a:lnTo>
                        <a:lnTo>
                          <a:pt x="1" y="5345"/>
                        </a:lnTo>
                        <a:lnTo>
                          <a:pt x="1229" y="5345"/>
                        </a:lnTo>
                        <a:cubicBezTo>
                          <a:pt x="1243" y="5344"/>
                          <a:pt x="1258" y="5343"/>
                          <a:pt x="1272" y="5343"/>
                        </a:cubicBezTo>
                        <a:cubicBezTo>
                          <a:pt x="1715" y="5343"/>
                          <a:pt x="1715" y="6006"/>
                          <a:pt x="1272" y="6006"/>
                        </a:cubicBezTo>
                        <a:cubicBezTo>
                          <a:pt x="1258" y="6006"/>
                          <a:pt x="1243" y="6006"/>
                          <a:pt x="1229" y="6004"/>
                        </a:cubicBezTo>
                        <a:lnTo>
                          <a:pt x="1" y="6004"/>
                        </a:lnTo>
                        <a:lnTo>
                          <a:pt x="1" y="8028"/>
                        </a:lnTo>
                        <a:lnTo>
                          <a:pt x="1229" y="8028"/>
                        </a:lnTo>
                        <a:cubicBezTo>
                          <a:pt x="1243" y="8027"/>
                          <a:pt x="1257" y="8026"/>
                          <a:pt x="1270" y="8026"/>
                        </a:cubicBezTo>
                        <a:cubicBezTo>
                          <a:pt x="1715" y="8026"/>
                          <a:pt x="1715" y="8712"/>
                          <a:pt x="1270" y="8712"/>
                        </a:cubicBezTo>
                        <a:cubicBezTo>
                          <a:pt x="1257" y="8712"/>
                          <a:pt x="1243" y="8712"/>
                          <a:pt x="1229" y="8710"/>
                        </a:cubicBezTo>
                        <a:lnTo>
                          <a:pt x="1" y="8710"/>
                        </a:lnTo>
                        <a:lnTo>
                          <a:pt x="1" y="10734"/>
                        </a:lnTo>
                        <a:lnTo>
                          <a:pt x="1229" y="10734"/>
                        </a:lnTo>
                        <a:cubicBezTo>
                          <a:pt x="1243" y="10733"/>
                          <a:pt x="1258" y="10732"/>
                          <a:pt x="1272" y="10732"/>
                        </a:cubicBezTo>
                        <a:cubicBezTo>
                          <a:pt x="1715" y="10732"/>
                          <a:pt x="1715" y="11396"/>
                          <a:pt x="1272" y="11396"/>
                        </a:cubicBezTo>
                        <a:cubicBezTo>
                          <a:pt x="1258" y="11396"/>
                          <a:pt x="1243" y="11395"/>
                          <a:pt x="1229" y="11394"/>
                        </a:cubicBezTo>
                        <a:lnTo>
                          <a:pt x="1" y="11394"/>
                        </a:lnTo>
                        <a:lnTo>
                          <a:pt x="1" y="13418"/>
                        </a:lnTo>
                        <a:lnTo>
                          <a:pt x="1229" y="13418"/>
                        </a:lnTo>
                        <a:cubicBezTo>
                          <a:pt x="1243" y="13416"/>
                          <a:pt x="1258" y="13416"/>
                          <a:pt x="1272" y="13416"/>
                        </a:cubicBezTo>
                        <a:cubicBezTo>
                          <a:pt x="1715" y="13416"/>
                          <a:pt x="1715" y="14079"/>
                          <a:pt x="1272" y="14079"/>
                        </a:cubicBezTo>
                        <a:cubicBezTo>
                          <a:pt x="1258" y="14079"/>
                          <a:pt x="1243" y="14078"/>
                          <a:pt x="1229" y="14077"/>
                        </a:cubicBezTo>
                        <a:lnTo>
                          <a:pt x="1" y="14077"/>
                        </a:lnTo>
                        <a:lnTo>
                          <a:pt x="1" y="16101"/>
                        </a:lnTo>
                        <a:lnTo>
                          <a:pt x="1229" y="16101"/>
                        </a:lnTo>
                        <a:cubicBezTo>
                          <a:pt x="1243" y="16100"/>
                          <a:pt x="1258" y="16099"/>
                          <a:pt x="1272" y="16099"/>
                        </a:cubicBezTo>
                        <a:cubicBezTo>
                          <a:pt x="1715" y="16099"/>
                          <a:pt x="1715" y="16762"/>
                          <a:pt x="1272" y="16762"/>
                        </a:cubicBezTo>
                        <a:cubicBezTo>
                          <a:pt x="1258" y="16762"/>
                          <a:pt x="1243" y="16762"/>
                          <a:pt x="1229" y="16760"/>
                        </a:cubicBezTo>
                        <a:lnTo>
                          <a:pt x="1" y="16760"/>
                        </a:lnTo>
                        <a:lnTo>
                          <a:pt x="1" y="18784"/>
                        </a:lnTo>
                        <a:lnTo>
                          <a:pt x="1229" y="18784"/>
                        </a:lnTo>
                        <a:cubicBezTo>
                          <a:pt x="1684" y="18784"/>
                          <a:pt x="1684" y="19444"/>
                          <a:pt x="1229" y="19466"/>
                        </a:cubicBezTo>
                        <a:lnTo>
                          <a:pt x="1" y="19466"/>
                        </a:lnTo>
                        <a:lnTo>
                          <a:pt x="1" y="21490"/>
                        </a:lnTo>
                        <a:lnTo>
                          <a:pt x="1229" y="21490"/>
                        </a:lnTo>
                        <a:cubicBezTo>
                          <a:pt x="1236" y="21490"/>
                          <a:pt x="1244" y="21490"/>
                          <a:pt x="1251" y="21490"/>
                        </a:cubicBezTo>
                        <a:cubicBezTo>
                          <a:pt x="1683" y="21490"/>
                          <a:pt x="1676" y="22150"/>
                          <a:pt x="1229" y="22150"/>
                        </a:cubicBezTo>
                        <a:lnTo>
                          <a:pt x="1" y="22150"/>
                        </a:lnTo>
                        <a:lnTo>
                          <a:pt x="1" y="22491"/>
                        </a:lnTo>
                        <a:cubicBezTo>
                          <a:pt x="1" y="22832"/>
                          <a:pt x="296" y="23127"/>
                          <a:pt x="660" y="23127"/>
                        </a:cubicBezTo>
                        <a:lnTo>
                          <a:pt x="26447" y="23127"/>
                        </a:lnTo>
                        <a:cubicBezTo>
                          <a:pt x="26720" y="23127"/>
                          <a:pt x="26970" y="22968"/>
                          <a:pt x="27061" y="22695"/>
                        </a:cubicBezTo>
                        <a:cubicBezTo>
                          <a:pt x="27152" y="22445"/>
                          <a:pt x="27061" y="22150"/>
                          <a:pt x="26857" y="21990"/>
                        </a:cubicBezTo>
                        <a:lnTo>
                          <a:pt x="17897" y="14395"/>
                        </a:lnTo>
                        <a:lnTo>
                          <a:pt x="11462" y="8938"/>
                        </a:lnTo>
                        <a:lnTo>
                          <a:pt x="1092" y="160"/>
                        </a:lnTo>
                        <a:cubicBezTo>
                          <a:pt x="961" y="50"/>
                          <a:pt x="810" y="0"/>
                          <a:pt x="66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38100" cap="flat" cmpd="sng">
                    <a:solidFill>
                      <a:srgbClr val="45266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51" name="组合 150"/>
              <p:cNvGrpSpPr/>
              <p:nvPr/>
            </p:nvGrpSpPr>
            <p:grpSpPr>
              <a:xfrm>
                <a:off x="1329" y="834"/>
                <a:ext cx="7400" cy="1422"/>
                <a:chOff x="4988" y="4336"/>
                <a:chExt cx="7400" cy="1422"/>
              </a:xfrm>
            </p:grpSpPr>
            <p:grpSp>
              <p:nvGrpSpPr>
                <p:cNvPr id="152" name="组合 151"/>
                <p:cNvGrpSpPr/>
                <p:nvPr/>
              </p:nvGrpSpPr>
              <p:grpSpPr>
                <a:xfrm>
                  <a:off x="4988" y="4336"/>
                  <a:ext cx="1471" cy="1422"/>
                  <a:chOff x="5273" y="3860"/>
                  <a:chExt cx="1768" cy="1708"/>
                </a:xfrm>
              </p:grpSpPr>
              <p:sp>
                <p:nvSpPr>
                  <p:cNvPr id="153" name="椭圆 152"/>
                  <p:cNvSpPr/>
                  <p:nvPr/>
                </p:nvSpPr>
                <p:spPr>
                  <a:xfrm>
                    <a:off x="5273" y="3968"/>
                    <a:ext cx="1600" cy="1600"/>
                  </a:xfrm>
                  <a:prstGeom prst="ellipse">
                    <a:avLst/>
                  </a:prstGeom>
                  <a:solidFill>
                    <a:srgbClr val="4526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>
                      <a:solidFill>
                        <a:srgbClr val="452666"/>
                      </a:solidFill>
                      <a:latin typeface="Algerian" panose="04020705040A02060702" charset="0"/>
                      <a:cs typeface="Algerian" panose="04020705040A02060702" charset="0"/>
                    </a:endParaRPr>
                  </a:p>
                </p:txBody>
              </p:sp>
              <p:sp>
                <p:nvSpPr>
                  <p:cNvPr id="154" name="椭圆 153"/>
                  <p:cNvSpPr/>
                  <p:nvPr/>
                </p:nvSpPr>
                <p:spPr>
                  <a:xfrm>
                    <a:off x="5441" y="3860"/>
                    <a:ext cx="1600" cy="1600"/>
                  </a:xfrm>
                  <a:prstGeom prst="ellipse">
                    <a:avLst/>
                  </a:prstGeom>
                  <a:solidFill>
                    <a:srgbClr val="FFB677"/>
                  </a:solidFill>
                  <a:ln w="25400">
                    <a:solidFill>
                      <a:srgbClr val="4526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CN" sz="3600" b="1">
                        <a:solidFill>
                          <a:srgbClr val="452666"/>
                        </a:solidFill>
                        <a:latin typeface="Algerian" panose="04020705040A02060702" charset="0"/>
                        <a:cs typeface="Algerian" panose="04020705040A02060702" charset="0"/>
                      </a:rPr>
                      <a:t>1</a:t>
                    </a:r>
                  </a:p>
                </p:txBody>
              </p:sp>
            </p:grpSp>
            <p:grpSp>
              <p:nvGrpSpPr>
                <p:cNvPr id="155" name="组合 154"/>
                <p:cNvGrpSpPr/>
                <p:nvPr/>
              </p:nvGrpSpPr>
              <p:grpSpPr>
                <a:xfrm>
                  <a:off x="6592" y="4427"/>
                  <a:ext cx="5796" cy="1241"/>
                  <a:chOff x="4834" y="3684"/>
                  <a:chExt cx="5796" cy="1241"/>
                </a:xfrm>
              </p:grpSpPr>
              <p:sp>
                <p:nvSpPr>
                  <p:cNvPr id="156" name="文本框 155"/>
                  <p:cNvSpPr txBox="1"/>
                  <p:nvPr/>
                </p:nvSpPr>
                <p:spPr>
                  <a:xfrm>
                    <a:off x="4834" y="3684"/>
                    <a:ext cx="5179" cy="82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/>
                    <a:r>
                      <a:rPr lang="en-US" altLang="zh-CN" sz="2800" b="1">
                        <a:solidFill>
                          <a:srgbClr val="452666"/>
                        </a:solidFill>
                        <a:latin typeface="Algerian" panose="04020705040A02060702" charset="0"/>
                      </a:rPr>
                      <a:t>ADD TITLE HERE</a:t>
                    </a:r>
                  </a:p>
                </p:txBody>
              </p:sp>
              <p:sp>
                <p:nvSpPr>
                  <p:cNvPr id="157" name="文本框 156"/>
                  <p:cNvSpPr txBox="1"/>
                  <p:nvPr/>
                </p:nvSpPr>
                <p:spPr>
                  <a:xfrm>
                    <a:off x="4834" y="4394"/>
                    <a:ext cx="5796" cy="5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GB" sz="1600">
                        <a:latin typeface="+mj-lt"/>
                        <a:cs typeface="+mj-lt"/>
                        <a:sym typeface="+mn-ea"/>
                      </a:rPr>
                      <a:t>Here is where your presentation begins</a:t>
                    </a:r>
                    <a:endParaRPr lang="en-GB" altLang="en-US" sz="1600">
                      <a:solidFill>
                        <a:srgbClr val="5F6CAF"/>
                      </a:solidFill>
                      <a:latin typeface="+mj-lt"/>
                      <a:ea typeface="微软雅黑 Light" panose="020B0502040204020203" charset="-122"/>
                      <a:cs typeface="+mj-lt"/>
                      <a:sym typeface="+mn-ea"/>
                    </a:endParaRPr>
                  </a:p>
                </p:txBody>
              </p:sp>
            </p:grpSp>
          </p:grpSp>
        </p:grpSp>
        <p:grpSp>
          <p:nvGrpSpPr>
            <p:cNvPr id="163" name="Google Shape;6400;p38"/>
            <p:cNvGrpSpPr/>
            <p:nvPr/>
          </p:nvGrpSpPr>
          <p:grpSpPr>
            <a:xfrm rot="-1833639">
              <a:off x="16048" y="7715"/>
              <a:ext cx="3360" cy="3580"/>
              <a:chOff x="91572" y="425182"/>
              <a:chExt cx="1225960" cy="1306130"/>
            </a:xfrm>
          </p:grpSpPr>
          <p:grpSp>
            <p:nvGrpSpPr>
              <p:cNvPr id="164" name="Google Shape;6401;p38"/>
              <p:cNvGrpSpPr/>
              <p:nvPr/>
            </p:nvGrpSpPr>
            <p:grpSpPr>
              <a:xfrm rot="4394298">
                <a:off x="223036" y="632315"/>
                <a:ext cx="963020" cy="990296"/>
                <a:chOff x="7174117" y="2226616"/>
                <a:chExt cx="824116" cy="847458"/>
              </a:xfrm>
            </p:grpSpPr>
            <p:sp>
              <p:nvSpPr>
                <p:cNvPr id="165" name="Google Shape;6402;p38"/>
                <p:cNvSpPr/>
                <p:nvPr/>
              </p:nvSpPr>
              <p:spPr>
                <a:xfrm rot="-3909266">
                  <a:off x="7296670" y="2359459"/>
                  <a:ext cx="589737" cy="565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88" h="22600" extrusionOk="0">
                      <a:moveTo>
                        <a:pt x="3956" y="1"/>
                      </a:moveTo>
                      <a:cubicBezTo>
                        <a:pt x="2490" y="1"/>
                        <a:pt x="1215" y="1033"/>
                        <a:pt x="942" y="2505"/>
                      </a:cubicBezTo>
                      <a:cubicBezTo>
                        <a:pt x="0" y="8006"/>
                        <a:pt x="1794" y="13629"/>
                        <a:pt x="5745" y="17581"/>
                      </a:cubicBezTo>
                      <a:cubicBezTo>
                        <a:pt x="9002" y="20813"/>
                        <a:pt x="13375" y="22600"/>
                        <a:pt x="17893" y="22600"/>
                      </a:cubicBezTo>
                      <a:cubicBezTo>
                        <a:pt x="18855" y="22600"/>
                        <a:pt x="19824" y="22518"/>
                        <a:pt x="20791" y="22353"/>
                      </a:cubicBezTo>
                      <a:cubicBezTo>
                        <a:pt x="22463" y="22079"/>
                        <a:pt x="23587" y="20499"/>
                        <a:pt x="23314" y="18827"/>
                      </a:cubicBezTo>
                      <a:cubicBezTo>
                        <a:pt x="23043" y="17367"/>
                        <a:pt x="21762" y="16315"/>
                        <a:pt x="20327" y="16315"/>
                      </a:cubicBezTo>
                      <a:cubicBezTo>
                        <a:pt x="20149" y="16315"/>
                        <a:pt x="19969" y="16331"/>
                        <a:pt x="19788" y="16365"/>
                      </a:cubicBezTo>
                      <a:cubicBezTo>
                        <a:pt x="19137" y="16477"/>
                        <a:pt x="18494" y="16531"/>
                        <a:pt x="17863" y="16531"/>
                      </a:cubicBezTo>
                      <a:cubicBezTo>
                        <a:pt x="11149" y="16531"/>
                        <a:pt x="5763" y="10428"/>
                        <a:pt x="6930" y="3538"/>
                      </a:cubicBezTo>
                      <a:cubicBezTo>
                        <a:pt x="7204" y="1897"/>
                        <a:pt x="6110" y="316"/>
                        <a:pt x="4468" y="43"/>
                      </a:cubicBezTo>
                      <a:cubicBezTo>
                        <a:pt x="4296" y="14"/>
                        <a:pt x="4125" y="1"/>
                        <a:pt x="395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" name="Google Shape;6403;p38"/>
                <p:cNvSpPr/>
                <p:nvPr/>
              </p:nvSpPr>
              <p:spPr>
                <a:xfrm rot="-3909266">
                  <a:off x="7259430" y="2347551"/>
                  <a:ext cx="653491" cy="605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38" h="24222" extrusionOk="0">
                      <a:moveTo>
                        <a:pt x="5621" y="1607"/>
                      </a:moveTo>
                      <a:cubicBezTo>
                        <a:pt x="5742" y="1607"/>
                        <a:pt x="5864" y="1607"/>
                        <a:pt x="5985" y="1637"/>
                      </a:cubicBezTo>
                      <a:cubicBezTo>
                        <a:pt x="7232" y="1850"/>
                        <a:pt x="8052" y="3005"/>
                        <a:pt x="7870" y="4251"/>
                      </a:cubicBezTo>
                      <a:cubicBezTo>
                        <a:pt x="6592" y="11639"/>
                        <a:pt x="12344" y="18138"/>
                        <a:pt x="19514" y="18138"/>
                      </a:cubicBezTo>
                      <a:cubicBezTo>
                        <a:pt x="20191" y="18138"/>
                        <a:pt x="20881" y="18080"/>
                        <a:pt x="21578" y="17959"/>
                      </a:cubicBezTo>
                      <a:cubicBezTo>
                        <a:pt x="21722" y="17931"/>
                        <a:pt x="21865" y="17918"/>
                        <a:pt x="22006" y="17918"/>
                      </a:cubicBezTo>
                      <a:cubicBezTo>
                        <a:pt x="23085" y="17918"/>
                        <a:pt x="24035" y="18711"/>
                        <a:pt x="24223" y="19814"/>
                      </a:cubicBezTo>
                      <a:cubicBezTo>
                        <a:pt x="24436" y="21090"/>
                        <a:pt x="23584" y="22276"/>
                        <a:pt x="22338" y="22458"/>
                      </a:cubicBezTo>
                      <a:cubicBezTo>
                        <a:pt x="21404" y="22620"/>
                        <a:pt x="20465" y="22700"/>
                        <a:pt x="19533" y="22700"/>
                      </a:cubicBezTo>
                      <a:cubicBezTo>
                        <a:pt x="15218" y="22700"/>
                        <a:pt x="11030" y="20998"/>
                        <a:pt x="7931" y="17899"/>
                      </a:cubicBezTo>
                      <a:cubicBezTo>
                        <a:pt x="4162" y="14130"/>
                        <a:pt x="2459" y="8750"/>
                        <a:pt x="3371" y="3491"/>
                      </a:cubicBezTo>
                      <a:cubicBezTo>
                        <a:pt x="3554" y="2397"/>
                        <a:pt x="4496" y="1607"/>
                        <a:pt x="5621" y="1607"/>
                      </a:cubicBezTo>
                      <a:close/>
                      <a:moveTo>
                        <a:pt x="5613" y="1"/>
                      </a:moveTo>
                      <a:cubicBezTo>
                        <a:pt x="3771" y="1"/>
                        <a:pt x="2154" y="1368"/>
                        <a:pt x="1882" y="3248"/>
                      </a:cubicBezTo>
                      <a:cubicBezTo>
                        <a:pt x="0" y="14204"/>
                        <a:pt x="8422" y="24221"/>
                        <a:pt x="19522" y="24221"/>
                      </a:cubicBezTo>
                      <a:cubicBezTo>
                        <a:pt x="19539" y="24221"/>
                        <a:pt x="19555" y="24221"/>
                        <a:pt x="19572" y="24221"/>
                      </a:cubicBezTo>
                      <a:cubicBezTo>
                        <a:pt x="20575" y="24221"/>
                        <a:pt x="21609" y="24130"/>
                        <a:pt x="22581" y="23978"/>
                      </a:cubicBezTo>
                      <a:cubicBezTo>
                        <a:pt x="24709" y="23643"/>
                        <a:pt x="26138" y="21668"/>
                        <a:pt x="25803" y="19570"/>
                      </a:cubicBezTo>
                      <a:cubicBezTo>
                        <a:pt x="25480" y="17713"/>
                        <a:pt x="23845" y="16403"/>
                        <a:pt x="22018" y="16403"/>
                      </a:cubicBezTo>
                      <a:cubicBezTo>
                        <a:pt x="21783" y="16403"/>
                        <a:pt x="21544" y="16425"/>
                        <a:pt x="21305" y="16470"/>
                      </a:cubicBezTo>
                      <a:cubicBezTo>
                        <a:pt x="20699" y="16575"/>
                        <a:pt x="20100" y="16625"/>
                        <a:pt x="19512" y="16625"/>
                      </a:cubicBezTo>
                      <a:cubicBezTo>
                        <a:pt x="13279" y="16625"/>
                        <a:pt x="8248" y="10968"/>
                        <a:pt x="9359" y="4525"/>
                      </a:cubicBezTo>
                      <a:cubicBezTo>
                        <a:pt x="9754" y="2427"/>
                        <a:pt x="8356" y="421"/>
                        <a:pt x="6259" y="56"/>
                      </a:cubicBezTo>
                      <a:cubicBezTo>
                        <a:pt x="6042" y="19"/>
                        <a:pt x="5826" y="1"/>
                        <a:pt x="561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" name="Google Shape;6404;p38"/>
                <p:cNvSpPr/>
                <p:nvPr/>
              </p:nvSpPr>
              <p:spPr>
                <a:xfrm rot="-3909266">
                  <a:off x="7792751" y="2459304"/>
                  <a:ext cx="144409" cy="137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6" h="5519" extrusionOk="0">
                      <a:moveTo>
                        <a:pt x="2765" y="1"/>
                      </a:moveTo>
                      <a:cubicBezTo>
                        <a:pt x="1347" y="1"/>
                        <a:pt x="1" y="1095"/>
                        <a:pt x="1" y="2759"/>
                      </a:cubicBezTo>
                      <a:cubicBezTo>
                        <a:pt x="1" y="4423"/>
                        <a:pt x="1347" y="5518"/>
                        <a:pt x="2765" y="5518"/>
                      </a:cubicBezTo>
                      <a:cubicBezTo>
                        <a:pt x="3445" y="5518"/>
                        <a:pt x="4141" y="5266"/>
                        <a:pt x="4712" y="4705"/>
                      </a:cubicBezTo>
                      <a:cubicBezTo>
                        <a:pt x="5776" y="3641"/>
                        <a:pt x="5776" y="1878"/>
                        <a:pt x="4712" y="814"/>
                      </a:cubicBezTo>
                      <a:cubicBezTo>
                        <a:pt x="4141" y="252"/>
                        <a:pt x="3445" y="1"/>
                        <a:pt x="2765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" name="Google Shape;6405;p38"/>
                <p:cNvSpPr/>
                <p:nvPr/>
              </p:nvSpPr>
              <p:spPr>
                <a:xfrm rot="-3909266">
                  <a:off x="7741112" y="2443745"/>
                  <a:ext cx="243865" cy="176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4" h="7065" extrusionOk="0">
                      <a:moveTo>
                        <a:pt x="4997" y="1560"/>
                      </a:moveTo>
                      <a:cubicBezTo>
                        <a:pt x="5502" y="1560"/>
                        <a:pt x="5953" y="1770"/>
                        <a:pt x="6323" y="2140"/>
                      </a:cubicBezTo>
                      <a:cubicBezTo>
                        <a:pt x="7667" y="3457"/>
                        <a:pt x="6567" y="5551"/>
                        <a:pt x="4924" y="5551"/>
                      </a:cubicBezTo>
                      <a:cubicBezTo>
                        <a:pt x="4671" y="5551"/>
                        <a:pt x="4406" y="5502"/>
                        <a:pt x="4134" y="5392"/>
                      </a:cubicBezTo>
                      <a:cubicBezTo>
                        <a:pt x="2128" y="4541"/>
                        <a:pt x="2736" y="1563"/>
                        <a:pt x="4894" y="1563"/>
                      </a:cubicBezTo>
                      <a:cubicBezTo>
                        <a:pt x="4929" y="1561"/>
                        <a:pt x="4963" y="1560"/>
                        <a:pt x="4997" y="1560"/>
                      </a:cubicBezTo>
                      <a:close/>
                      <a:moveTo>
                        <a:pt x="4953" y="0"/>
                      </a:moveTo>
                      <a:cubicBezTo>
                        <a:pt x="4506" y="0"/>
                        <a:pt x="4036" y="89"/>
                        <a:pt x="3557" y="286"/>
                      </a:cubicBezTo>
                      <a:cubicBezTo>
                        <a:pt x="1" y="1745"/>
                        <a:pt x="1064" y="7064"/>
                        <a:pt x="4894" y="7064"/>
                      </a:cubicBezTo>
                      <a:cubicBezTo>
                        <a:pt x="5837" y="7064"/>
                        <a:pt x="6718" y="6699"/>
                        <a:pt x="7387" y="6031"/>
                      </a:cubicBezTo>
                      <a:cubicBezTo>
                        <a:pt x="9754" y="3664"/>
                        <a:pt x="7820" y="0"/>
                        <a:pt x="495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" name="Google Shape;6406;p38"/>
                <p:cNvSpPr/>
                <p:nvPr/>
              </p:nvSpPr>
              <p:spPr>
                <a:xfrm rot="-3909266">
                  <a:off x="7248971" y="2658859"/>
                  <a:ext cx="144409" cy="137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6" h="5518" extrusionOk="0">
                      <a:moveTo>
                        <a:pt x="2755" y="0"/>
                      </a:moveTo>
                      <a:cubicBezTo>
                        <a:pt x="1347" y="0"/>
                        <a:pt x="0" y="1095"/>
                        <a:pt x="0" y="2759"/>
                      </a:cubicBezTo>
                      <a:cubicBezTo>
                        <a:pt x="0" y="4423"/>
                        <a:pt x="1347" y="5518"/>
                        <a:pt x="2755" y="5518"/>
                      </a:cubicBezTo>
                      <a:cubicBezTo>
                        <a:pt x="3430" y="5518"/>
                        <a:pt x="4120" y="5266"/>
                        <a:pt x="4681" y="4704"/>
                      </a:cubicBezTo>
                      <a:cubicBezTo>
                        <a:pt x="5776" y="3641"/>
                        <a:pt x="5776" y="1878"/>
                        <a:pt x="4681" y="814"/>
                      </a:cubicBezTo>
                      <a:cubicBezTo>
                        <a:pt x="4120" y="252"/>
                        <a:pt x="3430" y="0"/>
                        <a:pt x="275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" name="Google Shape;6407;p38"/>
                <p:cNvSpPr/>
                <p:nvPr/>
              </p:nvSpPr>
              <p:spPr>
                <a:xfrm rot="-3909266">
                  <a:off x="7197344" y="2643292"/>
                  <a:ext cx="243865" cy="176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4" h="7065" extrusionOk="0">
                      <a:moveTo>
                        <a:pt x="4894" y="1532"/>
                      </a:moveTo>
                      <a:cubicBezTo>
                        <a:pt x="6687" y="1532"/>
                        <a:pt x="7599" y="3690"/>
                        <a:pt x="6323" y="4967"/>
                      </a:cubicBezTo>
                      <a:cubicBezTo>
                        <a:pt x="5918" y="5348"/>
                        <a:pt x="5415" y="5528"/>
                        <a:pt x="4920" y="5528"/>
                      </a:cubicBezTo>
                      <a:cubicBezTo>
                        <a:pt x="4152" y="5528"/>
                        <a:pt x="3403" y="5093"/>
                        <a:pt x="3070" y="4298"/>
                      </a:cubicBezTo>
                      <a:cubicBezTo>
                        <a:pt x="2523" y="2991"/>
                        <a:pt x="3496" y="1562"/>
                        <a:pt x="4894" y="1532"/>
                      </a:cubicBezTo>
                      <a:close/>
                      <a:moveTo>
                        <a:pt x="4952" y="0"/>
                      </a:moveTo>
                      <a:cubicBezTo>
                        <a:pt x="4506" y="0"/>
                        <a:pt x="4036" y="89"/>
                        <a:pt x="3557" y="286"/>
                      </a:cubicBezTo>
                      <a:cubicBezTo>
                        <a:pt x="0" y="1745"/>
                        <a:pt x="1064" y="7064"/>
                        <a:pt x="4894" y="7064"/>
                      </a:cubicBezTo>
                      <a:cubicBezTo>
                        <a:pt x="5836" y="7064"/>
                        <a:pt x="6718" y="6669"/>
                        <a:pt x="7386" y="6031"/>
                      </a:cubicBezTo>
                      <a:cubicBezTo>
                        <a:pt x="9753" y="3664"/>
                        <a:pt x="7820" y="0"/>
                        <a:pt x="495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1" name="Google Shape;6408;p38"/>
              <p:cNvGrpSpPr/>
              <p:nvPr/>
            </p:nvGrpSpPr>
            <p:grpSpPr>
              <a:xfrm rot="4394298">
                <a:off x="223048" y="533883"/>
                <a:ext cx="963020" cy="990296"/>
                <a:chOff x="7174117" y="2226616"/>
                <a:chExt cx="824116" cy="847458"/>
              </a:xfrm>
            </p:grpSpPr>
            <p:sp>
              <p:nvSpPr>
                <p:cNvPr id="172" name="Google Shape;6409;p38"/>
                <p:cNvSpPr/>
                <p:nvPr/>
              </p:nvSpPr>
              <p:spPr>
                <a:xfrm rot="-3909266">
                  <a:off x="7296670" y="2359459"/>
                  <a:ext cx="589737" cy="565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88" h="22600" extrusionOk="0">
                      <a:moveTo>
                        <a:pt x="3956" y="1"/>
                      </a:moveTo>
                      <a:cubicBezTo>
                        <a:pt x="2490" y="1"/>
                        <a:pt x="1215" y="1033"/>
                        <a:pt x="942" y="2505"/>
                      </a:cubicBezTo>
                      <a:cubicBezTo>
                        <a:pt x="0" y="8006"/>
                        <a:pt x="1794" y="13629"/>
                        <a:pt x="5745" y="17581"/>
                      </a:cubicBezTo>
                      <a:cubicBezTo>
                        <a:pt x="9002" y="20813"/>
                        <a:pt x="13375" y="22600"/>
                        <a:pt x="17893" y="22600"/>
                      </a:cubicBezTo>
                      <a:cubicBezTo>
                        <a:pt x="18855" y="22600"/>
                        <a:pt x="19824" y="22518"/>
                        <a:pt x="20791" y="22353"/>
                      </a:cubicBezTo>
                      <a:cubicBezTo>
                        <a:pt x="22463" y="22079"/>
                        <a:pt x="23587" y="20499"/>
                        <a:pt x="23314" y="18827"/>
                      </a:cubicBezTo>
                      <a:cubicBezTo>
                        <a:pt x="23043" y="17367"/>
                        <a:pt x="21762" y="16315"/>
                        <a:pt x="20327" y="16315"/>
                      </a:cubicBezTo>
                      <a:cubicBezTo>
                        <a:pt x="20149" y="16315"/>
                        <a:pt x="19969" y="16331"/>
                        <a:pt x="19788" y="16365"/>
                      </a:cubicBezTo>
                      <a:cubicBezTo>
                        <a:pt x="19137" y="16477"/>
                        <a:pt x="18494" y="16531"/>
                        <a:pt x="17863" y="16531"/>
                      </a:cubicBezTo>
                      <a:cubicBezTo>
                        <a:pt x="11149" y="16531"/>
                        <a:pt x="5763" y="10428"/>
                        <a:pt x="6930" y="3538"/>
                      </a:cubicBezTo>
                      <a:cubicBezTo>
                        <a:pt x="7204" y="1897"/>
                        <a:pt x="6110" y="316"/>
                        <a:pt x="4468" y="43"/>
                      </a:cubicBezTo>
                      <a:cubicBezTo>
                        <a:pt x="4296" y="14"/>
                        <a:pt x="4125" y="1"/>
                        <a:pt x="395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" name="Google Shape;6410;p38"/>
                <p:cNvSpPr/>
                <p:nvPr/>
              </p:nvSpPr>
              <p:spPr>
                <a:xfrm rot="-3909266">
                  <a:off x="7259430" y="2347551"/>
                  <a:ext cx="653491" cy="605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38" h="24222" extrusionOk="0">
                      <a:moveTo>
                        <a:pt x="5621" y="1607"/>
                      </a:moveTo>
                      <a:cubicBezTo>
                        <a:pt x="5742" y="1607"/>
                        <a:pt x="5864" y="1607"/>
                        <a:pt x="5985" y="1637"/>
                      </a:cubicBezTo>
                      <a:cubicBezTo>
                        <a:pt x="7232" y="1850"/>
                        <a:pt x="8052" y="3005"/>
                        <a:pt x="7870" y="4251"/>
                      </a:cubicBezTo>
                      <a:cubicBezTo>
                        <a:pt x="6592" y="11639"/>
                        <a:pt x="12344" y="18138"/>
                        <a:pt x="19514" y="18138"/>
                      </a:cubicBezTo>
                      <a:cubicBezTo>
                        <a:pt x="20191" y="18138"/>
                        <a:pt x="20881" y="18080"/>
                        <a:pt x="21578" y="17959"/>
                      </a:cubicBezTo>
                      <a:cubicBezTo>
                        <a:pt x="21722" y="17931"/>
                        <a:pt x="21865" y="17918"/>
                        <a:pt x="22006" y="17918"/>
                      </a:cubicBezTo>
                      <a:cubicBezTo>
                        <a:pt x="23085" y="17918"/>
                        <a:pt x="24035" y="18711"/>
                        <a:pt x="24223" y="19814"/>
                      </a:cubicBezTo>
                      <a:cubicBezTo>
                        <a:pt x="24436" y="21090"/>
                        <a:pt x="23584" y="22276"/>
                        <a:pt x="22338" y="22458"/>
                      </a:cubicBezTo>
                      <a:cubicBezTo>
                        <a:pt x="21404" y="22620"/>
                        <a:pt x="20465" y="22700"/>
                        <a:pt x="19533" y="22700"/>
                      </a:cubicBezTo>
                      <a:cubicBezTo>
                        <a:pt x="15218" y="22700"/>
                        <a:pt x="11030" y="20998"/>
                        <a:pt x="7931" y="17899"/>
                      </a:cubicBezTo>
                      <a:cubicBezTo>
                        <a:pt x="4162" y="14130"/>
                        <a:pt x="2459" y="8750"/>
                        <a:pt x="3371" y="3491"/>
                      </a:cubicBezTo>
                      <a:cubicBezTo>
                        <a:pt x="3554" y="2397"/>
                        <a:pt x="4496" y="1607"/>
                        <a:pt x="5621" y="1607"/>
                      </a:cubicBezTo>
                      <a:close/>
                      <a:moveTo>
                        <a:pt x="5613" y="1"/>
                      </a:moveTo>
                      <a:cubicBezTo>
                        <a:pt x="3771" y="1"/>
                        <a:pt x="2154" y="1368"/>
                        <a:pt x="1882" y="3248"/>
                      </a:cubicBezTo>
                      <a:cubicBezTo>
                        <a:pt x="0" y="14204"/>
                        <a:pt x="8422" y="24221"/>
                        <a:pt x="19522" y="24221"/>
                      </a:cubicBezTo>
                      <a:cubicBezTo>
                        <a:pt x="19539" y="24221"/>
                        <a:pt x="19555" y="24221"/>
                        <a:pt x="19572" y="24221"/>
                      </a:cubicBezTo>
                      <a:cubicBezTo>
                        <a:pt x="20575" y="24221"/>
                        <a:pt x="21609" y="24130"/>
                        <a:pt x="22581" y="23978"/>
                      </a:cubicBezTo>
                      <a:cubicBezTo>
                        <a:pt x="24709" y="23643"/>
                        <a:pt x="26138" y="21668"/>
                        <a:pt x="25803" y="19570"/>
                      </a:cubicBezTo>
                      <a:cubicBezTo>
                        <a:pt x="25480" y="17713"/>
                        <a:pt x="23845" y="16403"/>
                        <a:pt x="22018" y="16403"/>
                      </a:cubicBezTo>
                      <a:cubicBezTo>
                        <a:pt x="21783" y="16403"/>
                        <a:pt x="21544" y="16425"/>
                        <a:pt x="21305" y="16470"/>
                      </a:cubicBezTo>
                      <a:cubicBezTo>
                        <a:pt x="20699" y="16575"/>
                        <a:pt x="20100" y="16625"/>
                        <a:pt x="19512" y="16625"/>
                      </a:cubicBezTo>
                      <a:cubicBezTo>
                        <a:pt x="13279" y="16625"/>
                        <a:pt x="8248" y="10968"/>
                        <a:pt x="9359" y="4525"/>
                      </a:cubicBezTo>
                      <a:cubicBezTo>
                        <a:pt x="9754" y="2427"/>
                        <a:pt x="8356" y="421"/>
                        <a:pt x="6259" y="56"/>
                      </a:cubicBezTo>
                      <a:cubicBezTo>
                        <a:pt x="6042" y="19"/>
                        <a:pt x="5826" y="1"/>
                        <a:pt x="561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" name="Google Shape;6411;p38"/>
                <p:cNvSpPr/>
                <p:nvPr/>
              </p:nvSpPr>
              <p:spPr>
                <a:xfrm rot="-3909266">
                  <a:off x="7792751" y="2459304"/>
                  <a:ext cx="144409" cy="137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6" h="5519" extrusionOk="0">
                      <a:moveTo>
                        <a:pt x="2765" y="1"/>
                      </a:moveTo>
                      <a:cubicBezTo>
                        <a:pt x="1347" y="1"/>
                        <a:pt x="1" y="1095"/>
                        <a:pt x="1" y="2759"/>
                      </a:cubicBezTo>
                      <a:cubicBezTo>
                        <a:pt x="1" y="4423"/>
                        <a:pt x="1347" y="5518"/>
                        <a:pt x="2765" y="5518"/>
                      </a:cubicBezTo>
                      <a:cubicBezTo>
                        <a:pt x="3445" y="5518"/>
                        <a:pt x="4141" y="5266"/>
                        <a:pt x="4712" y="4705"/>
                      </a:cubicBezTo>
                      <a:cubicBezTo>
                        <a:pt x="5776" y="3641"/>
                        <a:pt x="5776" y="1878"/>
                        <a:pt x="4712" y="814"/>
                      </a:cubicBezTo>
                      <a:cubicBezTo>
                        <a:pt x="4141" y="252"/>
                        <a:pt x="3445" y="1"/>
                        <a:pt x="2765" y="1"/>
                      </a:cubicBezTo>
                      <a:close/>
                    </a:path>
                  </a:pathLst>
                </a:custGeom>
                <a:solidFill>
                  <a:srgbClr val="F6F3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" name="Google Shape;6412;p38"/>
                <p:cNvSpPr/>
                <p:nvPr/>
              </p:nvSpPr>
              <p:spPr>
                <a:xfrm rot="-3909266">
                  <a:off x="7741112" y="2443745"/>
                  <a:ext cx="243865" cy="176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4" h="7065" extrusionOk="0">
                      <a:moveTo>
                        <a:pt x="4997" y="1560"/>
                      </a:moveTo>
                      <a:cubicBezTo>
                        <a:pt x="5502" y="1560"/>
                        <a:pt x="5953" y="1770"/>
                        <a:pt x="6323" y="2140"/>
                      </a:cubicBezTo>
                      <a:cubicBezTo>
                        <a:pt x="7667" y="3457"/>
                        <a:pt x="6567" y="5551"/>
                        <a:pt x="4924" y="5551"/>
                      </a:cubicBezTo>
                      <a:cubicBezTo>
                        <a:pt x="4671" y="5551"/>
                        <a:pt x="4406" y="5502"/>
                        <a:pt x="4134" y="5392"/>
                      </a:cubicBezTo>
                      <a:cubicBezTo>
                        <a:pt x="2128" y="4541"/>
                        <a:pt x="2736" y="1563"/>
                        <a:pt x="4894" y="1563"/>
                      </a:cubicBezTo>
                      <a:cubicBezTo>
                        <a:pt x="4929" y="1561"/>
                        <a:pt x="4963" y="1560"/>
                        <a:pt x="4997" y="1560"/>
                      </a:cubicBezTo>
                      <a:close/>
                      <a:moveTo>
                        <a:pt x="4953" y="0"/>
                      </a:moveTo>
                      <a:cubicBezTo>
                        <a:pt x="4506" y="0"/>
                        <a:pt x="4036" y="89"/>
                        <a:pt x="3557" y="286"/>
                      </a:cubicBezTo>
                      <a:cubicBezTo>
                        <a:pt x="1" y="1745"/>
                        <a:pt x="1064" y="7064"/>
                        <a:pt x="4894" y="7064"/>
                      </a:cubicBezTo>
                      <a:cubicBezTo>
                        <a:pt x="5837" y="7064"/>
                        <a:pt x="6718" y="6699"/>
                        <a:pt x="7387" y="6031"/>
                      </a:cubicBezTo>
                      <a:cubicBezTo>
                        <a:pt x="9754" y="3664"/>
                        <a:pt x="7820" y="0"/>
                        <a:pt x="495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" name="Google Shape;6413;p38"/>
                <p:cNvSpPr/>
                <p:nvPr/>
              </p:nvSpPr>
              <p:spPr>
                <a:xfrm rot="-3909266">
                  <a:off x="7248971" y="2658859"/>
                  <a:ext cx="144409" cy="137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6" h="5518" extrusionOk="0">
                      <a:moveTo>
                        <a:pt x="2755" y="0"/>
                      </a:moveTo>
                      <a:cubicBezTo>
                        <a:pt x="1347" y="0"/>
                        <a:pt x="0" y="1095"/>
                        <a:pt x="0" y="2759"/>
                      </a:cubicBezTo>
                      <a:cubicBezTo>
                        <a:pt x="0" y="4423"/>
                        <a:pt x="1347" y="5518"/>
                        <a:pt x="2755" y="5518"/>
                      </a:cubicBezTo>
                      <a:cubicBezTo>
                        <a:pt x="3430" y="5518"/>
                        <a:pt x="4120" y="5266"/>
                        <a:pt x="4681" y="4704"/>
                      </a:cubicBezTo>
                      <a:cubicBezTo>
                        <a:pt x="5776" y="3641"/>
                        <a:pt x="5776" y="1878"/>
                        <a:pt x="4681" y="814"/>
                      </a:cubicBezTo>
                      <a:cubicBezTo>
                        <a:pt x="4120" y="252"/>
                        <a:pt x="3430" y="0"/>
                        <a:pt x="2755" y="0"/>
                      </a:cubicBezTo>
                      <a:close/>
                    </a:path>
                  </a:pathLst>
                </a:custGeom>
                <a:solidFill>
                  <a:srgbClr val="F6F3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" name="Google Shape;6414;p38"/>
                <p:cNvSpPr/>
                <p:nvPr/>
              </p:nvSpPr>
              <p:spPr>
                <a:xfrm rot="-3909266">
                  <a:off x="7197344" y="2643292"/>
                  <a:ext cx="243865" cy="176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4" h="7065" extrusionOk="0">
                      <a:moveTo>
                        <a:pt x="4894" y="1532"/>
                      </a:moveTo>
                      <a:cubicBezTo>
                        <a:pt x="6687" y="1532"/>
                        <a:pt x="7599" y="3690"/>
                        <a:pt x="6323" y="4967"/>
                      </a:cubicBezTo>
                      <a:cubicBezTo>
                        <a:pt x="5918" y="5348"/>
                        <a:pt x="5415" y="5528"/>
                        <a:pt x="4920" y="5528"/>
                      </a:cubicBezTo>
                      <a:cubicBezTo>
                        <a:pt x="4152" y="5528"/>
                        <a:pt x="3403" y="5093"/>
                        <a:pt x="3070" y="4298"/>
                      </a:cubicBezTo>
                      <a:cubicBezTo>
                        <a:pt x="2523" y="2991"/>
                        <a:pt x="3496" y="1562"/>
                        <a:pt x="4894" y="1532"/>
                      </a:cubicBezTo>
                      <a:close/>
                      <a:moveTo>
                        <a:pt x="4952" y="0"/>
                      </a:moveTo>
                      <a:cubicBezTo>
                        <a:pt x="4506" y="0"/>
                        <a:pt x="4036" y="89"/>
                        <a:pt x="3557" y="286"/>
                      </a:cubicBezTo>
                      <a:cubicBezTo>
                        <a:pt x="0" y="1745"/>
                        <a:pt x="1064" y="7064"/>
                        <a:pt x="4894" y="7064"/>
                      </a:cubicBezTo>
                      <a:cubicBezTo>
                        <a:pt x="5836" y="7064"/>
                        <a:pt x="6718" y="6669"/>
                        <a:pt x="7386" y="6031"/>
                      </a:cubicBezTo>
                      <a:cubicBezTo>
                        <a:pt x="9753" y="3664"/>
                        <a:pt x="7820" y="0"/>
                        <a:pt x="495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36" name="组合 35"/>
          <p:cNvGrpSpPr/>
          <p:nvPr/>
        </p:nvGrpSpPr>
        <p:grpSpPr>
          <a:xfrm>
            <a:off x="1161415" y="2118360"/>
            <a:ext cx="10142220" cy="3914140"/>
            <a:chOff x="1829" y="3336"/>
            <a:chExt cx="15972" cy="6164"/>
          </a:xfrm>
        </p:grpSpPr>
        <p:grpSp>
          <p:nvGrpSpPr>
            <p:cNvPr id="32" name="组合 31"/>
            <p:cNvGrpSpPr/>
            <p:nvPr/>
          </p:nvGrpSpPr>
          <p:grpSpPr>
            <a:xfrm>
              <a:off x="6465" y="3336"/>
              <a:ext cx="11336" cy="6164"/>
              <a:chOff x="7017" y="3336"/>
              <a:chExt cx="11336" cy="6164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7017" y="3336"/>
                <a:ext cx="5011" cy="4529"/>
                <a:chOff x="7017" y="3336"/>
                <a:chExt cx="5011" cy="4529"/>
              </a:xfrm>
            </p:grpSpPr>
            <p:grpSp>
              <p:nvGrpSpPr>
                <p:cNvPr id="3" name="组合 2"/>
                <p:cNvGrpSpPr/>
                <p:nvPr/>
              </p:nvGrpSpPr>
              <p:grpSpPr>
                <a:xfrm>
                  <a:off x="7017" y="3519"/>
                  <a:ext cx="4895" cy="4347"/>
                  <a:chOff x="8115" y="5185"/>
                  <a:chExt cx="2516" cy="2147"/>
                </a:xfrm>
                <a:solidFill>
                  <a:srgbClr val="452666"/>
                </a:solidFill>
                <a:effectLst/>
              </p:grpSpPr>
              <p:sp>
                <p:nvSpPr>
                  <p:cNvPr id="4" name="等腰三角形 3"/>
                  <p:cNvSpPr/>
                  <p:nvPr/>
                </p:nvSpPr>
                <p:spPr>
                  <a:xfrm>
                    <a:off x="8991" y="6154"/>
                    <a:ext cx="754" cy="494"/>
                  </a:xfrm>
                  <a:prstGeom prst="triangle">
                    <a:avLst/>
                  </a:prstGeom>
                  <a:grpFill/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effectLst/>
                      <a:latin typeface="Algerian" panose="04020705040A02060702" charset="0"/>
                      <a:cs typeface="Algerian" panose="04020705040A02060702" charset="0"/>
                    </a:endParaRPr>
                  </a:p>
                </p:txBody>
              </p:sp>
              <p:sp>
                <p:nvSpPr>
                  <p:cNvPr id="5" name="泪滴形 4"/>
                  <p:cNvSpPr/>
                  <p:nvPr/>
                </p:nvSpPr>
                <p:spPr>
                  <a:xfrm rot="8040000">
                    <a:off x="9000" y="5185"/>
                    <a:ext cx="765" cy="765"/>
                  </a:xfrm>
                  <a:prstGeom prst="teardrop">
                    <a:avLst/>
                  </a:prstGeom>
                  <a:grpFill/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effectLst/>
                      <a:latin typeface="Algerian" panose="04020705040A02060702" charset="0"/>
                      <a:cs typeface="Algerian" panose="04020705040A02060702" charset="0"/>
                    </a:endParaRPr>
                  </a:p>
                </p:txBody>
              </p:sp>
              <p:sp>
                <p:nvSpPr>
                  <p:cNvPr id="11" name="泪滴形 10"/>
                  <p:cNvSpPr/>
                  <p:nvPr/>
                </p:nvSpPr>
                <p:spPr>
                  <a:xfrm rot="15240000">
                    <a:off x="9866" y="6558"/>
                    <a:ext cx="765" cy="765"/>
                  </a:xfrm>
                  <a:prstGeom prst="teardrop">
                    <a:avLst/>
                  </a:prstGeom>
                  <a:grpFill/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effectLst/>
                      <a:latin typeface="Algerian" panose="04020705040A02060702" charset="0"/>
                      <a:cs typeface="Algerian" panose="04020705040A02060702" charset="0"/>
                    </a:endParaRPr>
                  </a:p>
                </p:txBody>
              </p:sp>
              <p:sp>
                <p:nvSpPr>
                  <p:cNvPr id="13" name="泪滴形 12"/>
                  <p:cNvSpPr/>
                  <p:nvPr/>
                </p:nvSpPr>
                <p:spPr>
                  <a:xfrm rot="840000">
                    <a:off x="8115" y="6567"/>
                    <a:ext cx="765" cy="765"/>
                  </a:xfrm>
                  <a:prstGeom prst="teardrop">
                    <a:avLst/>
                  </a:prstGeom>
                  <a:grpFill/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effectLst/>
                      <a:latin typeface="Algerian" panose="04020705040A02060702" charset="0"/>
                      <a:cs typeface="Algerian" panose="04020705040A02060702" charset="0"/>
                    </a:endParaRPr>
                  </a:p>
                </p:txBody>
              </p:sp>
            </p:grpSp>
            <p:grpSp>
              <p:nvGrpSpPr>
                <p:cNvPr id="87" name="组合 86"/>
                <p:cNvGrpSpPr/>
                <p:nvPr/>
              </p:nvGrpSpPr>
              <p:grpSpPr>
                <a:xfrm>
                  <a:off x="7134" y="3336"/>
                  <a:ext cx="4895" cy="4347"/>
                  <a:chOff x="8115" y="5185"/>
                  <a:chExt cx="2516" cy="2147"/>
                </a:xfrm>
                <a:effectLst/>
              </p:grpSpPr>
              <p:sp>
                <p:nvSpPr>
                  <p:cNvPr id="70" name="等腰三角形 69"/>
                  <p:cNvSpPr/>
                  <p:nvPr/>
                </p:nvSpPr>
                <p:spPr>
                  <a:xfrm>
                    <a:off x="8991" y="6154"/>
                    <a:ext cx="754" cy="494"/>
                  </a:xfrm>
                  <a:prstGeom prst="triangl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effectLst/>
                      <a:latin typeface="Algerian" panose="04020705040A02060702" charset="0"/>
                      <a:cs typeface="Algerian" panose="04020705040A02060702" charset="0"/>
                    </a:endParaRPr>
                  </a:p>
                </p:txBody>
              </p:sp>
              <p:sp>
                <p:nvSpPr>
                  <p:cNvPr id="73" name="泪滴形 72"/>
                  <p:cNvSpPr/>
                  <p:nvPr/>
                </p:nvSpPr>
                <p:spPr>
                  <a:xfrm rot="8040000">
                    <a:off x="9000" y="5185"/>
                    <a:ext cx="765" cy="765"/>
                  </a:xfrm>
                  <a:prstGeom prst="teardrop">
                    <a:avLst/>
                  </a:prstGeom>
                  <a:solidFill>
                    <a:srgbClr val="FF8364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effectLst/>
                      <a:latin typeface="Algerian" panose="04020705040A02060702" charset="0"/>
                      <a:cs typeface="Algerian" panose="04020705040A02060702" charset="0"/>
                    </a:endParaRPr>
                  </a:p>
                </p:txBody>
              </p:sp>
              <p:sp>
                <p:nvSpPr>
                  <p:cNvPr id="74" name="泪滴形 73"/>
                  <p:cNvSpPr/>
                  <p:nvPr/>
                </p:nvSpPr>
                <p:spPr>
                  <a:xfrm rot="15240000">
                    <a:off x="9866" y="6558"/>
                    <a:ext cx="765" cy="765"/>
                  </a:xfrm>
                  <a:prstGeom prst="teardrop">
                    <a:avLst/>
                  </a:prstGeom>
                  <a:solidFill>
                    <a:srgbClr val="FFC000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effectLst/>
                      <a:latin typeface="Algerian" panose="04020705040A02060702" charset="0"/>
                      <a:cs typeface="Algerian" panose="04020705040A02060702" charset="0"/>
                    </a:endParaRPr>
                  </a:p>
                </p:txBody>
              </p:sp>
              <p:sp>
                <p:nvSpPr>
                  <p:cNvPr id="75" name="泪滴形 74"/>
                  <p:cNvSpPr/>
                  <p:nvPr/>
                </p:nvSpPr>
                <p:spPr>
                  <a:xfrm rot="840000">
                    <a:off x="8115" y="6567"/>
                    <a:ext cx="765" cy="765"/>
                  </a:xfrm>
                  <a:prstGeom prst="teardrop">
                    <a:avLst/>
                  </a:prstGeom>
                  <a:solidFill>
                    <a:srgbClr val="737FB9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effectLst/>
                      <a:latin typeface="Algerian" panose="04020705040A02060702" charset="0"/>
                      <a:cs typeface="Algerian" panose="04020705040A02060702" charset="0"/>
                    </a:endParaRPr>
                  </a:p>
                </p:txBody>
              </p:sp>
              <p:sp>
                <p:nvSpPr>
                  <p:cNvPr id="76" name="文本框 75"/>
                  <p:cNvSpPr txBox="1"/>
                  <p:nvPr/>
                </p:nvSpPr>
                <p:spPr>
                  <a:xfrm>
                    <a:off x="9108" y="5287"/>
                    <a:ext cx="660" cy="50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3600">
                        <a:solidFill>
                          <a:schemeClr val="tx1"/>
                        </a:solidFill>
                        <a:effectLst/>
                        <a:latin typeface="Algerian" panose="04020705040A02060702" charset="0"/>
                        <a:ea typeface="站酷小薇LOGO体" panose="02010600010101010101" charset="-122"/>
                        <a:cs typeface="Algerian" panose="04020705040A02060702" charset="0"/>
                      </a:rPr>
                      <a:t>01</a:t>
                    </a:r>
                  </a:p>
                </p:txBody>
              </p:sp>
              <p:sp>
                <p:nvSpPr>
                  <p:cNvPr id="77" name="文本框 76"/>
                  <p:cNvSpPr txBox="1"/>
                  <p:nvPr/>
                </p:nvSpPr>
                <p:spPr>
                  <a:xfrm>
                    <a:off x="9969" y="6659"/>
                    <a:ext cx="660" cy="50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3600">
                        <a:solidFill>
                          <a:schemeClr val="tx1"/>
                        </a:solidFill>
                        <a:effectLst/>
                        <a:latin typeface="Algerian" panose="04020705040A02060702" charset="0"/>
                        <a:ea typeface="站酷小薇LOGO体" panose="02010600010101010101" charset="-122"/>
                        <a:cs typeface="Algerian" panose="04020705040A02060702" charset="0"/>
                      </a:rPr>
                      <a:t>03</a:t>
                    </a:r>
                  </a:p>
                </p:txBody>
              </p:sp>
              <p:sp>
                <p:nvSpPr>
                  <p:cNvPr id="78" name="文本框 77"/>
                  <p:cNvSpPr txBox="1"/>
                  <p:nvPr/>
                </p:nvSpPr>
                <p:spPr>
                  <a:xfrm>
                    <a:off x="8199" y="6603"/>
                    <a:ext cx="660" cy="5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4000">
                        <a:solidFill>
                          <a:schemeClr val="tx1"/>
                        </a:solidFill>
                        <a:effectLst/>
                        <a:latin typeface="Algerian" panose="04020705040A02060702" charset="0"/>
                        <a:ea typeface="站酷小薇LOGO体" panose="02010600010101010101" charset="-122"/>
                        <a:cs typeface="Algerian" panose="04020705040A02060702" charset="0"/>
                      </a:rPr>
                      <a:t>02</a:t>
                    </a:r>
                  </a:p>
                </p:txBody>
              </p:sp>
            </p:grpSp>
          </p:grpSp>
          <p:grpSp>
            <p:nvGrpSpPr>
              <p:cNvPr id="18" name="组合 17"/>
              <p:cNvGrpSpPr/>
              <p:nvPr/>
            </p:nvGrpSpPr>
            <p:grpSpPr>
              <a:xfrm>
                <a:off x="10741" y="3396"/>
                <a:ext cx="6142" cy="2589"/>
                <a:chOff x="12815" y="3444"/>
                <a:chExt cx="6142" cy="2589"/>
              </a:xfrm>
            </p:grpSpPr>
            <p:sp>
              <p:nvSpPr>
                <p:cNvPr id="231" name="文本框 230"/>
                <p:cNvSpPr txBox="1"/>
                <p:nvPr/>
              </p:nvSpPr>
              <p:spPr>
                <a:xfrm>
                  <a:off x="12815" y="3444"/>
                  <a:ext cx="3674" cy="6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altLang="zh-CN" sz="2000" b="1">
                      <a:solidFill>
                        <a:schemeClr val="tx1"/>
                      </a:solidFill>
                      <a:latin typeface="Algerian" panose="04020705040A02060702" charset="0"/>
                      <a:sym typeface="+mn-ea"/>
                    </a:rPr>
                    <a:t>ADD TITLE HERE</a:t>
                  </a:r>
                  <a:endParaRPr lang="en-US" altLang="zh-CN" sz="2000" b="1">
                    <a:solidFill>
                      <a:schemeClr val="tx1"/>
                    </a:solidFill>
                    <a:latin typeface="Algerian" panose="04020705040A02060702" charset="0"/>
                    <a:ea typeface="思源黑体 CN Normal" panose="020B0400000000000000" charset="-122"/>
                    <a:sym typeface="+mn-ea"/>
                  </a:endParaRPr>
                </a:p>
              </p:txBody>
            </p:sp>
            <p:sp>
              <p:nvSpPr>
                <p:cNvPr id="232" name="文本框 231"/>
                <p:cNvSpPr txBox="1"/>
                <p:nvPr/>
              </p:nvSpPr>
              <p:spPr>
                <a:xfrm>
                  <a:off x="12815" y="3924"/>
                  <a:ext cx="6142" cy="21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>
                    <a:lnSpc>
                      <a:spcPct val="110000"/>
                    </a:lnSpc>
                  </a:pPr>
                  <a:r>
                    <a:rPr sz="1600"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Describe the topic of the section here</a:t>
                  </a:r>
                  <a:r>
                    <a:rPr lang="en-US" sz="1600"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 </a:t>
                  </a:r>
                  <a:r>
                    <a:rPr sz="1600"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Describe the topic of the section here</a:t>
                  </a:r>
                  <a:r>
                    <a:rPr lang="en-US" sz="1600"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  </a:t>
                  </a:r>
                  <a:r>
                    <a:rPr sz="1600"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Describe the topic of the section here</a:t>
                  </a:r>
                  <a:r>
                    <a:rPr lang="en-US" sz="1600"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 </a:t>
                  </a:r>
                  <a:r>
                    <a:rPr sz="1600"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Describe the topic of the section here</a:t>
                  </a:r>
                  <a:endParaRPr lang="en-US" sz="1600">
                    <a:solidFill>
                      <a:schemeClr val="tx1"/>
                    </a:solidFill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endParaRPr>
                </a:p>
              </p:txBody>
            </p:sp>
          </p:grpSp>
          <p:grpSp>
            <p:nvGrpSpPr>
              <p:cNvPr id="25" name="组合 24"/>
              <p:cNvGrpSpPr/>
              <p:nvPr/>
            </p:nvGrpSpPr>
            <p:grpSpPr>
              <a:xfrm>
                <a:off x="12211" y="6320"/>
                <a:ext cx="6142" cy="3180"/>
                <a:chOff x="12815" y="3444"/>
                <a:chExt cx="6142" cy="3180"/>
              </a:xfrm>
            </p:grpSpPr>
            <p:sp>
              <p:nvSpPr>
                <p:cNvPr id="27" name="文本框 26"/>
                <p:cNvSpPr txBox="1"/>
                <p:nvPr/>
              </p:nvSpPr>
              <p:spPr>
                <a:xfrm>
                  <a:off x="12815" y="3444"/>
                  <a:ext cx="3674" cy="6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altLang="zh-CN" sz="2000" b="1">
                      <a:solidFill>
                        <a:schemeClr val="tx1"/>
                      </a:solidFill>
                      <a:latin typeface="Algerian" panose="04020705040A02060702" charset="0"/>
                      <a:sym typeface="+mn-ea"/>
                    </a:rPr>
                    <a:t>ADD TITLE HERE</a:t>
                  </a:r>
                  <a:endParaRPr lang="en-US" altLang="zh-CN" sz="2000" b="1">
                    <a:solidFill>
                      <a:schemeClr val="tx1"/>
                    </a:solidFill>
                    <a:latin typeface="Algerian" panose="04020705040A02060702" charset="0"/>
                    <a:ea typeface="思源黑体 CN Normal" panose="020B0400000000000000" charset="-122"/>
                    <a:sym typeface="+mn-ea"/>
                  </a:endParaRPr>
                </a:p>
              </p:txBody>
            </p:sp>
            <p:sp>
              <p:nvSpPr>
                <p:cNvPr id="28" name="文本框 27"/>
                <p:cNvSpPr txBox="1"/>
                <p:nvPr/>
              </p:nvSpPr>
              <p:spPr>
                <a:xfrm>
                  <a:off x="12815" y="3924"/>
                  <a:ext cx="6142" cy="27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>
                    <a:lnSpc>
                      <a:spcPct val="110000"/>
                    </a:lnSpc>
                  </a:pPr>
                  <a:r>
                    <a:rPr lang="en-US" sz="1600">
                      <a:solidFill>
                        <a:schemeClr val="tx1"/>
                      </a:solidFill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 </a:t>
                  </a:r>
                  <a:r>
                    <a:rPr lang="en-US" sz="1600"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 </a:t>
                  </a:r>
                  <a:r>
                    <a:rPr sz="1600"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Describe the topic of the section here</a:t>
                  </a:r>
                  <a:r>
                    <a:rPr lang="en-US" sz="1600"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 </a:t>
                  </a:r>
                  <a:r>
                    <a:rPr sz="1600"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Describe the topic of the section here</a:t>
                  </a:r>
                  <a:r>
                    <a:rPr lang="en-US" sz="1600"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  </a:t>
                  </a:r>
                  <a:r>
                    <a:rPr sz="1600"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Describe the topic of the section here</a:t>
                  </a:r>
                  <a:r>
                    <a:rPr lang="en-US" sz="1600"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 </a:t>
                  </a:r>
                  <a:r>
                    <a:rPr sz="1600">
                      <a:latin typeface="Calibri" panose="020F0502020204030204" charset="0"/>
                      <a:ea typeface="微软雅黑 Light" panose="020B0502040204020203" charset="-122"/>
                      <a:cs typeface="Calibri" panose="020F0502020204030204" charset="0"/>
                      <a:sym typeface="+mn-ea"/>
                    </a:rPr>
                    <a:t>Describe the topic of the section here</a:t>
                  </a:r>
                  <a:endParaRPr lang="en-US" sz="1600">
                    <a:solidFill>
                      <a:schemeClr val="tx1"/>
                    </a:solidFill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endParaRPr>
                </a:p>
                <a:p>
                  <a:pPr algn="l">
                    <a:lnSpc>
                      <a:spcPct val="110000"/>
                    </a:lnSpc>
                  </a:pPr>
                  <a:endParaRPr lang="en-US" sz="1600">
                    <a:solidFill>
                      <a:schemeClr val="tx1"/>
                    </a:solidFill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endParaRPr>
                </a:p>
                <a:p>
                  <a:pPr algn="l">
                    <a:lnSpc>
                      <a:spcPct val="110000"/>
                    </a:lnSpc>
                  </a:pPr>
                  <a:endParaRPr lang="en-US" sz="1600">
                    <a:solidFill>
                      <a:schemeClr val="tx1"/>
                    </a:solidFill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endParaRPr>
                </a:p>
              </p:txBody>
            </p:sp>
          </p:grpSp>
        </p:grpSp>
        <p:grpSp>
          <p:nvGrpSpPr>
            <p:cNvPr id="35" name="组合 34"/>
            <p:cNvGrpSpPr/>
            <p:nvPr/>
          </p:nvGrpSpPr>
          <p:grpSpPr>
            <a:xfrm>
              <a:off x="1829" y="3607"/>
              <a:ext cx="5642" cy="2570"/>
              <a:chOff x="1805" y="4079"/>
              <a:chExt cx="5642" cy="2570"/>
            </a:xfrm>
          </p:grpSpPr>
          <p:sp>
            <p:nvSpPr>
              <p:cNvPr id="33" name="文本框 32"/>
              <p:cNvSpPr txBox="1"/>
              <p:nvPr/>
            </p:nvSpPr>
            <p:spPr>
              <a:xfrm>
                <a:off x="3773" y="4079"/>
                <a:ext cx="3674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sz="2000" b="1">
                    <a:solidFill>
                      <a:schemeClr val="tx1"/>
                    </a:solidFill>
                    <a:latin typeface="Algerian" panose="04020705040A02060702" charset="0"/>
                    <a:sym typeface="+mn-ea"/>
                  </a:rPr>
                  <a:t>ADD TITLE HERE</a:t>
                </a:r>
                <a:endParaRPr lang="en-US" altLang="zh-CN" sz="2000" b="1">
                  <a:solidFill>
                    <a:schemeClr val="tx1"/>
                  </a:solidFill>
                  <a:latin typeface="Algerian" panose="04020705040A02060702" charset="0"/>
                  <a:ea typeface="思源黑体 CN Normal" panose="020B0400000000000000" charset="-122"/>
                  <a:sym typeface="+mn-ea"/>
                </a:endParaRP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1805" y="4559"/>
                <a:ext cx="5642" cy="2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10000"/>
                  </a:lnSpc>
                </a:pPr>
                <a:r>
                  <a:rPr lang="en-US" sz="1600"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  </a:t>
                </a:r>
                <a:r>
                  <a:rPr sz="1600"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  <a:r>
                  <a:rPr lang="en-US" sz="1600"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 </a:t>
                </a:r>
                <a:r>
                  <a:rPr sz="1600"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  <a:r>
                  <a:rPr lang="en-US" sz="1600"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  </a:t>
                </a:r>
                <a:r>
                  <a:rPr sz="1600"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  <a:r>
                  <a:rPr lang="en-US" sz="1600"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 </a:t>
                </a:r>
                <a:r>
                  <a:rPr sz="1600"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  <a:endParaRPr lang="en-US" sz="1600"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Calibri" panose="020F0502020204030204" charset="0"/>
                  <a:sym typeface="+mn-ea"/>
                </a:endParaRPr>
              </a:p>
              <a:p>
                <a:pPr algn="r">
                  <a:lnSpc>
                    <a:spcPct val="110000"/>
                  </a:lnSpc>
                </a:pPr>
                <a:endParaRPr lang="en-US" sz="1600"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Calibri" panose="020F0502020204030204" charset="0"/>
                  <a:sym typeface="+mn-ea"/>
                </a:endParaRPr>
              </a:p>
              <a:p>
                <a:pPr algn="r">
                  <a:lnSpc>
                    <a:spcPct val="110000"/>
                  </a:lnSpc>
                </a:pPr>
                <a:endParaRPr lang="en-US" sz="1600"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Calibri" panose="020F0502020204030204" charset="0"/>
                  <a:sym typeface="+mn-ea"/>
                </a:endParaRPr>
              </a:p>
            </p:txBody>
          </p:sp>
        </p:grpSp>
      </p:grpSp>
      <p:grpSp>
        <p:nvGrpSpPr>
          <p:cNvPr id="251" name="Google Shape;6421;p38"/>
          <p:cNvGrpSpPr/>
          <p:nvPr/>
        </p:nvGrpSpPr>
        <p:grpSpPr>
          <a:xfrm>
            <a:off x="6570980" y="0"/>
            <a:ext cx="1157605" cy="831215"/>
            <a:chOff x="790675" y="1570875"/>
            <a:chExt cx="502524" cy="360952"/>
          </a:xfrm>
        </p:grpSpPr>
        <p:sp>
          <p:nvSpPr>
            <p:cNvPr id="252" name="Google Shape;6422;p38"/>
            <p:cNvSpPr/>
            <p:nvPr/>
          </p:nvSpPr>
          <p:spPr>
            <a:xfrm>
              <a:off x="790675" y="16199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23;p38"/>
            <p:cNvSpPr/>
            <p:nvPr/>
          </p:nvSpPr>
          <p:spPr>
            <a:xfrm>
              <a:off x="790675" y="18072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24;p38"/>
            <p:cNvSpPr/>
            <p:nvPr/>
          </p:nvSpPr>
          <p:spPr>
            <a:xfrm>
              <a:off x="829950" y="15708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425;p38"/>
            <p:cNvSpPr/>
            <p:nvPr/>
          </p:nvSpPr>
          <p:spPr>
            <a:xfrm>
              <a:off x="829950" y="17581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" name="Google Shape;7704;p74"/>
          <p:cNvGrpSpPr/>
          <p:nvPr/>
        </p:nvGrpSpPr>
        <p:grpSpPr>
          <a:xfrm>
            <a:off x="5923280" y="5598795"/>
            <a:ext cx="1149350" cy="1308100"/>
            <a:chOff x="2508851" y="3073000"/>
            <a:chExt cx="598452" cy="680691"/>
          </a:xfrm>
          <a:solidFill>
            <a:srgbClr val="FFB677"/>
          </a:solidFill>
        </p:grpSpPr>
        <p:sp>
          <p:nvSpPr>
            <p:cNvPr id="257" name="Google Shape;7705;p74"/>
            <p:cNvSpPr/>
            <p:nvPr/>
          </p:nvSpPr>
          <p:spPr>
            <a:xfrm>
              <a:off x="2543201" y="3216930"/>
              <a:ext cx="179745" cy="153979"/>
            </a:xfrm>
            <a:custGeom>
              <a:avLst/>
              <a:gdLst/>
              <a:ahLst/>
              <a:cxnLst/>
              <a:rect l="l" t="t" r="r" b="b"/>
              <a:pathLst>
                <a:path w="2616" h="2241" extrusionOk="0">
                  <a:moveTo>
                    <a:pt x="1488" y="0"/>
                  </a:moveTo>
                  <a:cubicBezTo>
                    <a:pt x="1213" y="0"/>
                    <a:pt x="933" y="102"/>
                    <a:pt x="705" y="330"/>
                  </a:cubicBezTo>
                  <a:cubicBezTo>
                    <a:pt x="1" y="1035"/>
                    <a:pt x="501" y="2240"/>
                    <a:pt x="1501" y="2240"/>
                  </a:cubicBezTo>
                  <a:cubicBezTo>
                    <a:pt x="2115" y="2240"/>
                    <a:pt x="2616" y="1740"/>
                    <a:pt x="2616" y="1126"/>
                  </a:cubicBezTo>
                  <a:cubicBezTo>
                    <a:pt x="2616" y="448"/>
                    <a:pt x="2063" y="0"/>
                    <a:pt x="1488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7706;p74"/>
            <p:cNvSpPr/>
            <p:nvPr/>
          </p:nvSpPr>
          <p:spPr>
            <a:xfrm>
              <a:off x="2927558" y="3455218"/>
              <a:ext cx="179745" cy="153910"/>
            </a:xfrm>
            <a:custGeom>
              <a:avLst/>
              <a:gdLst/>
              <a:ahLst/>
              <a:cxnLst/>
              <a:rect l="l" t="t" r="r" b="b"/>
              <a:pathLst>
                <a:path w="2616" h="2240" extrusionOk="0">
                  <a:moveTo>
                    <a:pt x="1501" y="0"/>
                  </a:moveTo>
                  <a:cubicBezTo>
                    <a:pt x="501" y="0"/>
                    <a:pt x="1" y="1205"/>
                    <a:pt x="705" y="1910"/>
                  </a:cubicBezTo>
                  <a:cubicBezTo>
                    <a:pt x="933" y="2138"/>
                    <a:pt x="1213" y="2240"/>
                    <a:pt x="1488" y="2240"/>
                  </a:cubicBezTo>
                  <a:cubicBezTo>
                    <a:pt x="2063" y="2240"/>
                    <a:pt x="2616" y="1792"/>
                    <a:pt x="2616" y="1114"/>
                  </a:cubicBezTo>
                  <a:cubicBezTo>
                    <a:pt x="2616" y="500"/>
                    <a:pt x="2115" y="0"/>
                    <a:pt x="1501" y="0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7707;p74"/>
            <p:cNvSpPr/>
            <p:nvPr/>
          </p:nvSpPr>
          <p:spPr>
            <a:xfrm>
              <a:off x="2643173" y="3115925"/>
              <a:ext cx="384432" cy="637766"/>
            </a:xfrm>
            <a:custGeom>
              <a:avLst/>
              <a:gdLst/>
              <a:ahLst/>
              <a:cxnLst/>
              <a:rect l="l" t="t" r="r" b="b"/>
              <a:pathLst>
                <a:path w="5595" h="9282" extrusionOk="0">
                  <a:moveTo>
                    <a:pt x="4336" y="1"/>
                  </a:moveTo>
                  <a:cubicBezTo>
                    <a:pt x="3909" y="1"/>
                    <a:pt x="3507" y="256"/>
                    <a:pt x="3321" y="663"/>
                  </a:cubicBezTo>
                  <a:lnTo>
                    <a:pt x="228" y="7758"/>
                  </a:lnTo>
                  <a:cubicBezTo>
                    <a:pt x="1" y="8304"/>
                    <a:pt x="251" y="8940"/>
                    <a:pt x="797" y="9190"/>
                  </a:cubicBezTo>
                  <a:cubicBezTo>
                    <a:pt x="933" y="9259"/>
                    <a:pt x="1092" y="9281"/>
                    <a:pt x="1252" y="9281"/>
                  </a:cubicBezTo>
                  <a:cubicBezTo>
                    <a:pt x="1684" y="9281"/>
                    <a:pt x="2070" y="9031"/>
                    <a:pt x="2252" y="8622"/>
                  </a:cubicBezTo>
                  <a:lnTo>
                    <a:pt x="5345" y="1550"/>
                  </a:lnTo>
                  <a:cubicBezTo>
                    <a:pt x="5595" y="981"/>
                    <a:pt x="5322" y="345"/>
                    <a:pt x="4776" y="94"/>
                  </a:cubicBezTo>
                  <a:cubicBezTo>
                    <a:pt x="4632" y="31"/>
                    <a:pt x="4482" y="1"/>
                    <a:pt x="4336" y="1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7708;p74"/>
            <p:cNvSpPr/>
            <p:nvPr/>
          </p:nvSpPr>
          <p:spPr>
            <a:xfrm>
              <a:off x="2508851" y="3174005"/>
              <a:ext cx="179745" cy="153979"/>
            </a:xfrm>
            <a:custGeom>
              <a:avLst/>
              <a:gdLst/>
              <a:ahLst/>
              <a:cxnLst/>
              <a:rect l="l" t="t" r="r" b="b"/>
              <a:pathLst>
                <a:path w="2616" h="2241" extrusionOk="0">
                  <a:moveTo>
                    <a:pt x="1488" y="0"/>
                  </a:moveTo>
                  <a:cubicBezTo>
                    <a:pt x="1213" y="0"/>
                    <a:pt x="933" y="102"/>
                    <a:pt x="705" y="330"/>
                  </a:cubicBezTo>
                  <a:cubicBezTo>
                    <a:pt x="1" y="1035"/>
                    <a:pt x="501" y="2240"/>
                    <a:pt x="1501" y="2240"/>
                  </a:cubicBezTo>
                  <a:cubicBezTo>
                    <a:pt x="2115" y="2240"/>
                    <a:pt x="2616" y="1740"/>
                    <a:pt x="2616" y="1126"/>
                  </a:cubicBezTo>
                  <a:cubicBezTo>
                    <a:pt x="2616" y="448"/>
                    <a:pt x="2063" y="0"/>
                    <a:pt x="1488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7709;p74"/>
            <p:cNvSpPr/>
            <p:nvPr/>
          </p:nvSpPr>
          <p:spPr>
            <a:xfrm>
              <a:off x="2893208" y="3412293"/>
              <a:ext cx="179745" cy="153910"/>
            </a:xfrm>
            <a:custGeom>
              <a:avLst/>
              <a:gdLst/>
              <a:ahLst/>
              <a:cxnLst/>
              <a:rect l="l" t="t" r="r" b="b"/>
              <a:pathLst>
                <a:path w="2616" h="2240" extrusionOk="0">
                  <a:moveTo>
                    <a:pt x="1501" y="0"/>
                  </a:moveTo>
                  <a:cubicBezTo>
                    <a:pt x="501" y="0"/>
                    <a:pt x="1" y="1205"/>
                    <a:pt x="705" y="1910"/>
                  </a:cubicBezTo>
                  <a:cubicBezTo>
                    <a:pt x="933" y="2138"/>
                    <a:pt x="1213" y="2240"/>
                    <a:pt x="1488" y="2240"/>
                  </a:cubicBezTo>
                  <a:cubicBezTo>
                    <a:pt x="2063" y="2240"/>
                    <a:pt x="2616" y="1792"/>
                    <a:pt x="2616" y="1114"/>
                  </a:cubicBezTo>
                  <a:cubicBezTo>
                    <a:pt x="2616" y="500"/>
                    <a:pt x="2115" y="0"/>
                    <a:pt x="1501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7710;p74"/>
            <p:cNvSpPr/>
            <p:nvPr/>
          </p:nvSpPr>
          <p:spPr>
            <a:xfrm>
              <a:off x="2608823" y="3073000"/>
              <a:ext cx="384432" cy="637766"/>
            </a:xfrm>
            <a:custGeom>
              <a:avLst/>
              <a:gdLst/>
              <a:ahLst/>
              <a:cxnLst/>
              <a:rect l="l" t="t" r="r" b="b"/>
              <a:pathLst>
                <a:path w="5595" h="9282" extrusionOk="0">
                  <a:moveTo>
                    <a:pt x="4336" y="1"/>
                  </a:moveTo>
                  <a:cubicBezTo>
                    <a:pt x="3909" y="1"/>
                    <a:pt x="3507" y="256"/>
                    <a:pt x="3321" y="663"/>
                  </a:cubicBezTo>
                  <a:lnTo>
                    <a:pt x="228" y="7758"/>
                  </a:lnTo>
                  <a:cubicBezTo>
                    <a:pt x="1" y="8304"/>
                    <a:pt x="251" y="8940"/>
                    <a:pt x="797" y="9190"/>
                  </a:cubicBezTo>
                  <a:cubicBezTo>
                    <a:pt x="933" y="9259"/>
                    <a:pt x="1092" y="9281"/>
                    <a:pt x="1252" y="9281"/>
                  </a:cubicBezTo>
                  <a:cubicBezTo>
                    <a:pt x="1684" y="9281"/>
                    <a:pt x="2070" y="9031"/>
                    <a:pt x="2252" y="8622"/>
                  </a:cubicBezTo>
                  <a:lnTo>
                    <a:pt x="5345" y="1550"/>
                  </a:lnTo>
                  <a:cubicBezTo>
                    <a:pt x="5595" y="981"/>
                    <a:pt x="5322" y="345"/>
                    <a:pt x="4776" y="94"/>
                  </a:cubicBezTo>
                  <a:cubicBezTo>
                    <a:pt x="4632" y="31"/>
                    <a:pt x="4482" y="1"/>
                    <a:pt x="4336" y="1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组合 177"/>
          <p:cNvGrpSpPr/>
          <p:nvPr/>
        </p:nvGrpSpPr>
        <p:grpSpPr>
          <a:xfrm>
            <a:off x="-233680" y="-268605"/>
            <a:ext cx="12599670" cy="7440930"/>
            <a:chOff x="-368" y="-423"/>
            <a:chExt cx="19842" cy="11718"/>
          </a:xfrm>
        </p:grpSpPr>
        <p:grpSp>
          <p:nvGrpSpPr>
            <p:cNvPr id="158" name="组合 157"/>
            <p:cNvGrpSpPr/>
            <p:nvPr/>
          </p:nvGrpSpPr>
          <p:grpSpPr>
            <a:xfrm>
              <a:off x="-368" y="-423"/>
              <a:ext cx="19842" cy="11580"/>
              <a:chOff x="-368" y="-423"/>
              <a:chExt cx="19842" cy="11580"/>
            </a:xfrm>
          </p:grpSpPr>
          <p:grpSp>
            <p:nvGrpSpPr>
              <p:cNvPr id="150" name="组合 149"/>
              <p:cNvGrpSpPr/>
              <p:nvPr/>
            </p:nvGrpSpPr>
            <p:grpSpPr>
              <a:xfrm>
                <a:off x="-368" y="-423"/>
                <a:ext cx="19842" cy="11581"/>
                <a:chOff x="-368" y="-423"/>
                <a:chExt cx="19842" cy="11581"/>
              </a:xfrm>
            </p:grpSpPr>
            <p:grpSp>
              <p:nvGrpSpPr>
                <p:cNvPr id="67" name="组合 66"/>
                <p:cNvGrpSpPr/>
                <p:nvPr/>
              </p:nvGrpSpPr>
              <p:grpSpPr>
                <a:xfrm>
                  <a:off x="-368" y="0"/>
                  <a:ext cx="19842" cy="10996"/>
                  <a:chOff x="-368" y="0"/>
                  <a:chExt cx="19842" cy="10996"/>
                </a:xfrm>
              </p:grpSpPr>
              <p:grpSp>
                <p:nvGrpSpPr>
                  <p:cNvPr id="58" name="组合 57"/>
                  <p:cNvGrpSpPr/>
                  <p:nvPr/>
                </p:nvGrpSpPr>
                <p:grpSpPr>
                  <a:xfrm>
                    <a:off x="-368" y="0"/>
                    <a:ext cx="19843" cy="10996"/>
                    <a:chOff x="-368" y="0"/>
                    <a:chExt cx="19843" cy="10996"/>
                  </a:xfrm>
                </p:grpSpPr>
                <p:grpSp>
                  <p:nvGrpSpPr>
                    <p:cNvPr id="12" name="组合 11"/>
                    <p:cNvGrpSpPr/>
                    <p:nvPr/>
                  </p:nvGrpSpPr>
                  <p:grpSpPr>
                    <a:xfrm>
                      <a:off x="13097" y="0"/>
                      <a:ext cx="6378" cy="10997"/>
                      <a:chOff x="13097" y="0"/>
                      <a:chExt cx="6378" cy="10997"/>
                    </a:xfrm>
                  </p:grpSpPr>
                  <p:grpSp>
                    <p:nvGrpSpPr>
                      <p:cNvPr id="7" name="组合 6"/>
                      <p:cNvGrpSpPr/>
                      <p:nvPr/>
                    </p:nvGrpSpPr>
                    <p:grpSpPr>
                      <a:xfrm>
                        <a:off x="13097" y="0"/>
                        <a:ext cx="6378" cy="3264"/>
                        <a:chOff x="13097" y="0"/>
                        <a:chExt cx="6378" cy="3264"/>
                      </a:xfrm>
                    </p:grpSpPr>
                    <p:sp>
                      <p:nvSpPr>
                        <p:cNvPr id="7390" name="Google Shape;7390;p74"/>
                        <p:cNvSpPr/>
                        <p:nvPr/>
                      </p:nvSpPr>
                      <p:spPr>
                        <a:xfrm flipH="1">
                          <a:off x="13097" y="0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" name="Google Shape;7390;p74"/>
                        <p:cNvSpPr/>
                        <p:nvPr/>
                      </p:nvSpPr>
                      <p:spPr>
                        <a:xfrm flipV="1">
                          <a:off x="13373" y="474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" name="组合 7"/>
                      <p:cNvGrpSpPr/>
                      <p:nvPr/>
                    </p:nvGrpSpPr>
                    <p:grpSpPr>
                      <a:xfrm>
                        <a:off x="13097" y="7733"/>
                        <a:ext cx="6378" cy="3264"/>
                        <a:chOff x="13097" y="0"/>
                        <a:chExt cx="6378" cy="3264"/>
                      </a:xfrm>
                    </p:grpSpPr>
                    <p:sp>
                      <p:nvSpPr>
                        <p:cNvPr id="9" name="Google Shape;7390;p74"/>
                        <p:cNvSpPr/>
                        <p:nvPr/>
                      </p:nvSpPr>
                      <p:spPr>
                        <a:xfrm flipH="1">
                          <a:off x="13097" y="0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" name="Google Shape;7390;p74"/>
                        <p:cNvSpPr/>
                        <p:nvPr/>
                      </p:nvSpPr>
                      <p:spPr>
                        <a:xfrm flipV="1">
                          <a:off x="13373" y="474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19" name="组合 18"/>
                    <p:cNvGrpSpPr/>
                    <p:nvPr/>
                  </p:nvGrpSpPr>
                  <p:grpSpPr>
                    <a:xfrm>
                      <a:off x="-368" y="0"/>
                      <a:ext cx="6378" cy="10997"/>
                      <a:chOff x="13097" y="0"/>
                      <a:chExt cx="6378" cy="10997"/>
                    </a:xfrm>
                  </p:grpSpPr>
                  <p:grpSp>
                    <p:nvGrpSpPr>
                      <p:cNvPr id="20" name="组合 19"/>
                      <p:cNvGrpSpPr/>
                      <p:nvPr/>
                    </p:nvGrpSpPr>
                    <p:grpSpPr>
                      <a:xfrm>
                        <a:off x="13097" y="0"/>
                        <a:ext cx="6378" cy="3264"/>
                        <a:chOff x="13097" y="0"/>
                        <a:chExt cx="6378" cy="3264"/>
                      </a:xfrm>
                    </p:grpSpPr>
                    <p:sp>
                      <p:nvSpPr>
                        <p:cNvPr id="21" name="Google Shape;7390;p74"/>
                        <p:cNvSpPr/>
                        <p:nvPr/>
                      </p:nvSpPr>
                      <p:spPr>
                        <a:xfrm flipH="1">
                          <a:off x="13097" y="0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2" name="Google Shape;7390;p74"/>
                        <p:cNvSpPr/>
                        <p:nvPr/>
                      </p:nvSpPr>
                      <p:spPr>
                        <a:xfrm flipV="1">
                          <a:off x="13373" y="474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3" name="组合 22"/>
                      <p:cNvGrpSpPr/>
                      <p:nvPr/>
                    </p:nvGrpSpPr>
                    <p:grpSpPr>
                      <a:xfrm>
                        <a:off x="13097" y="7733"/>
                        <a:ext cx="6378" cy="3264"/>
                        <a:chOff x="13097" y="0"/>
                        <a:chExt cx="6378" cy="3264"/>
                      </a:xfrm>
                    </p:grpSpPr>
                    <p:sp>
                      <p:nvSpPr>
                        <p:cNvPr id="24" name="Google Shape;7390;p74"/>
                        <p:cNvSpPr/>
                        <p:nvPr/>
                      </p:nvSpPr>
                      <p:spPr>
                        <a:xfrm flipH="1">
                          <a:off x="13097" y="0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6" name="Google Shape;7390;p74"/>
                        <p:cNvSpPr/>
                        <p:nvPr/>
                      </p:nvSpPr>
                      <p:spPr>
                        <a:xfrm flipV="1">
                          <a:off x="13373" y="474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  <p:sp>
                <p:nvSpPr>
                  <p:cNvPr id="62" name="圆角矩形 61"/>
                  <p:cNvSpPr/>
                  <p:nvPr/>
                </p:nvSpPr>
                <p:spPr>
                  <a:xfrm>
                    <a:off x="569" y="834"/>
                    <a:ext cx="17466" cy="9671"/>
                  </a:xfrm>
                  <a:prstGeom prst="roundRect">
                    <a:avLst/>
                  </a:prstGeom>
                  <a:solidFill>
                    <a:srgbClr val="452666"/>
                  </a:solidFill>
                  <a:ln w="25400">
                    <a:solidFill>
                      <a:srgbClr val="4526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1" name="圆角矩形 60"/>
                  <p:cNvSpPr/>
                  <p:nvPr/>
                </p:nvSpPr>
                <p:spPr>
                  <a:xfrm>
                    <a:off x="867" y="565"/>
                    <a:ext cx="17466" cy="9671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25400">
                    <a:solidFill>
                      <a:srgbClr val="4526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68" name="组合 67"/>
                <p:cNvGrpSpPr/>
                <p:nvPr/>
              </p:nvGrpSpPr>
              <p:grpSpPr>
                <a:xfrm flipH="1">
                  <a:off x="-311" y="7896"/>
                  <a:ext cx="3494" cy="3262"/>
                  <a:chOff x="10068" y="4345"/>
                  <a:chExt cx="3187" cy="2975"/>
                </a:xfrm>
              </p:grpSpPr>
              <p:grpSp>
                <p:nvGrpSpPr>
                  <p:cNvPr id="69" name="Google Shape;7643;p74"/>
                  <p:cNvGrpSpPr/>
                  <p:nvPr/>
                </p:nvGrpSpPr>
                <p:grpSpPr>
                  <a:xfrm>
                    <a:off x="10068" y="4345"/>
                    <a:ext cx="1797" cy="1889"/>
                    <a:chOff x="6309575" y="2794100"/>
                    <a:chExt cx="1141375" cy="1199325"/>
                  </a:xfrm>
                </p:grpSpPr>
                <p:sp>
                  <p:nvSpPr>
                    <p:cNvPr id="129" name="Google Shape;7644;p74"/>
                    <p:cNvSpPr/>
                    <p:nvPr/>
                  </p:nvSpPr>
                  <p:spPr>
                    <a:xfrm flipH="1">
                      <a:off x="6309575" y="2885850"/>
                      <a:ext cx="1125425" cy="1107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303" extrusionOk="0">
                          <a:moveTo>
                            <a:pt x="41046" y="1"/>
                          </a:moveTo>
                          <a:cubicBezTo>
                            <a:pt x="40123" y="1"/>
                            <a:pt x="39196" y="350"/>
                            <a:pt x="38481" y="1049"/>
                          </a:cubicBezTo>
                          <a:lnTo>
                            <a:pt x="1429" y="38132"/>
                          </a:lnTo>
                          <a:cubicBezTo>
                            <a:pt x="1" y="39530"/>
                            <a:pt x="1" y="41810"/>
                            <a:pt x="1429" y="43238"/>
                          </a:cubicBezTo>
                          <a:cubicBezTo>
                            <a:pt x="2098" y="43907"/>
                            <a:pt x="3010" y="44302"/>
                            <a:pt x="3982" y="44302"/>
                          </a:cubicBezTo>
                          <a:cubicBezTo>
                            <a:pt x="4925" y="44302"/>
                            <a:pt x="5836" y="43907"/>
                            <a:pt x="6505" y="43238"/>
                          </a:cubicBezTo>
                          <a:lnTo>
                            <a:pt x="43588" y="6156"/>
                          </a:lnTo>
                          <a:cubicBezTo>
                            <a:pt x="45017" y="4757"/>
                            <a:pt x="45017" y="2478"/>
                            <a:pt x="43588" y="1049"/>
                          </a:cubicBezTo>
                          <a:cubicBezTo>
                            <a:pt x="42889" y="350"/>
                            <a:pt x="41969" y="1"/>
                            <a:pt x="41046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0" name="Google Shape;7645;p74"/>
                    <p:cNvSpPr/>
                    <p:nvPr/>
                  </p:nvSpPr>
                  <p:spPr>
                    <a:xfrm flipH="1">
                      <a:off x="6346800" y="2812725"/>
                      <a:ext cx="1082875" cy="10695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315" h="42782" extrusionOk="0">
                          <a:moveTo>
                            <a:pt x="40199" y="0"/>
                          </a:moveTo>
                          <a:cubicBezTo>
                            <a:pt x="39469" y="0"/>
                            <a:pt x="38740" y="281"/>
                            <a:pt x="38177" y="843"/>
                          </a:cubicBezTo>
                          <a:lnTo>
                            <a:pt x="1095" y="37926"/>
                          </a:lnTo>
                          <a:cubicBezTo>
                            <a:pt x="0" y="39020"/>
                            <a:pt x="0" y="40844"/>
                            <a:pt x="1095" y="41938"/>
                          </a:cubicBezTo>
                          <a:cubicBezTo>
                            <a:pt x="1657" y="42501"/>
                            <a:pt x="2386" y="42782"/>
                            <a:pt x="3116" y="42782"/>
                          </a:cubicBezTo>
                          <a:cubicBezTo>
                            <a:pt x="3845" y="42782"/>
                            <a:pt x="4575" y="42501"/>
                            <a:pt x="5137" y="41938"/>
                          </a:cubicBezTo>
                          <a:lnTo>
                            <a:pt x="42220" y="4886"/>
                          </a:lnTo>
                          <a:cubicBezTo>
                            <a:pt x="43314" y="3761"/>
                            <a:pt x="43314" y="1968"/>
                            <a:pt x="42220" y="843"/>
                          </a:cubicBezTo>
                          <a:cubicBezTo>
                            <a:pt x="41658" y="281"/>
                            <a:pt x="40928" y="0"/>
                            <a:pt x="40199" y="0"/>
                          </a:cubicBezTo>
                          <a:close/>
                        </a:path>
                      </a:pathLst>
                    </a:custGeom>
                    <a:solidFill>
                      <a:srgbClr val="37C1CA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2" name="Google Shape;7646;p74"/>
                    <p:cNvSpPr/>
                    <p:nvPr/>
                  </p:nvSpPr>
                  <p:spPr>
                    <a:xfrm flipH="1">
                      <a:off x="6325525" y="2794100"/>
                      <a:ext cx="1125425" cy="1107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295" extrusionOk="0">
                          <a:moveTo>
                            <a:pt x="41034" y="1528"/>
                          </a:moveTo>
                          <a:cubicBezTo>
                            <a:pt x="42919" y="1528"/>
                            <a:pt x="43831" y="3777"/>
                            <a:pt x="42524" y="5084"/>
                          </a:cubicBezTo>
                          <a:lnTo>
                            <a:pt x="5441" y="42167"/>
                          </a:lnTo>
                          <a:cubicBezTo>
                            <a:pt x="5031" y="42562"/>
                            <a:pt x="4499" y="42759"/>
                            <a:pt x="3967" y="42759"/>
                          </a:cubicBezTo>
                          <a:cubicBezTo>
                            <a:pt x="3435" y="42759"/>
                            <a:pt x="2903" y="42562"/>
                            <a:pt x="2493" y="42167"/>
                          </a:cubicBezTo>
                          <a:cubicBezTo>
                            <a:pt x="1672" y="41346"/>
                            <a:pt x="1672" y="40008"/>
                            <a:pt x="2493" y="39218"/>
                          </a:cubicBezTo>
                          <a:lnTo>
                            <a:pt x="39575" y="2136"/>
                          </a:lnTo>
                          <a:cubicBezTo>
                            <a:pt x="39971" y="1740"/>
                            <a:pt x="40487" y="1528"/>
                            <a:pt x="41034" y="1528"/>
                          </a:cubicBezTo>
                          <a:close/>
                          <a:moveTo>
                            <a:pt x="41046" y="0"/>
                          </a:moveTo>
                          <a:cubicBezTo>
                            <a:pt x="40123" y="0"/>
                            <a:pt x="39195" y="357"/>
                            <a:pt x="38481" y="1072"/>
                          </a:cubicBezTo>
                          <a:lnTo>
                            <a:pt x="1429" y="38124"/>
                          </a:lnTo>
                          <a:cubicBezTo>
                            <a:pt x="0" y="39522"/>
                            <a:pt x="0" y="41832"/>
                            <a:pt x="1429" y="43230"/>
                          </a:cubicBezTo>
                          <a:cubicBezTo>
                            <a:pt x="2098" y="43899"/>
                            <a:pt x="3009" y="44294"/>
                            <a:pt x="3982" y="44294"/>
                          </a:cubicBezTo>
                          <a:cubicBezTo>
                            <a:pt x="4924" y="44294"/>
                            <a:pt x="5836" y="43899"/>
                            <a:pt x="6535" y="43230"/>
                          </a:cubicBezTo>
                          <a:lnTo>
                            <a:pt x="43588" y="6178"/>
                          </a:lnTo>
                          <a:cubicBezTo>
                            <a:pt x="45016" y="4750"/>
                            <a:pt x="45016" y="2470"/>
                            <a:pt x="43588" y="1072"/>
                          </a:cubicBezTo>
                          <a:cubicBezTo>
                            <a:pt x="42889" y="357"/>
                            <a:pt x="41969" y="0"/>
                            <a:pt x="41046" y="0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3" name="Google Shape;7647;p74"/>
                    <p:cNvSpPr/>
                    <p:nvPr/>
                  </p:nvSpPr>
                  <p:spPr>
                    <a:xfrm flipH="1">
                      <a:off x="6357450" y="2815550"/>
                      <a:ext cx="126925" cy="127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077" h="5108" extrusionOk="0">
                          <a:moveTo>
                            <a:pt x="2523" y="1"/>
                          </a:moveTo>
                          <a:cubicBezTo>
                            <a:pt x="1125" y="1"/>
                            <a:pt x="1" y="1156"/>
                            <a:pt x="1" y="2554"/>
                          </a:cubicBezTo>
                          <a:cubicBezTo>
                            <a:pt x="1" y="3952"/>
                            <a:pt x="1125" y="5107"/>
                            <a:pt x="2523" y="5107"/>
                          </a:cubicBezTo>
                          <a:cubicBezTo>
                            <a:pt x="3952" y="5107"/>
                            <a:pt x="5077" y="3952"/>
                            <a:pt x="5077" y="2554"/>
                          </a:cubicBezTo>
                          <a:cubicBezTo>
                            <a:pt x="5077" y="1156"/>
                            <a:pt x="3952" y="1"/>
                            <a:pt x="2523" y="1"/>
                          </a:cubicBezTo>
                          <a:close/>
                        </a:path>
                      </a:pathLst>
                    </a:custGeom>
                    <a:solidFill>
                      <a:srgbClr val="F6F3D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4" name="Google Shape;7648;p74"/>
                    <p:cNvSpPr/>
                    <p:nvPr/>
                  </p:nvSpPr>
                  <p:spPr>
                    <a:xfrm flipH="1">
                      <a:off x="6338450" y="2796675"/>
                      <a:ext cx="193025" cy="165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721" h="6623" extrusionOk="0">
                          <a:moveTo>
                            <a:pt x="4407" y="1516"/>
                          </a:moveTo>
                          <a:cubicBezTo>
                            <a:pt x="5410" y="1516"/>
                            <a:pt x="6201" y="2306"/>
                            <a:pt x="6201" y="3309"/>
                          </a:cubicBezTo>
                          <a:cubicBezTo>
                            <a:pt x="6201" y="4377"/>
                            <a:pt x="5327" y="5084"/>
                            <a:pt x="4414" y="5084"/>
                          </a:cubicBezTo>
                          <a:cubicBezTo>
                            <a:pt x="3975" y="5084"/>
                            <a:pt x="3526" y="4920"/>
                            <a:pt x="3161" y="4555"/>
                          </a:cubicBezTo>
                          <a:cubicBezTo>
                            <a:pt x="2037" y="3431"/>
                            <a:pt x="2827" y="1516"/>
                            <a:pt x="4407" y="1516"/>
                          </a:cubicBezTo>
                          <a:close/>
                          <a:moveTo>
                            <a:pt x="4398" y="1"/>
                          </a:moveTo>
                          <a:cubicBezTo>
                            <a:pt x="3589" y="1"/>
                            <a:pt x="2766" y="301"/>
                            <a:pt x="2097" y="969"/>
                          </a:cubicBezTo>
                          <a:cubicBezTo>
                            <a:pt x="0" y="3036"/>
                            <a:pt x="1489" y="6622"/>
                            <a:pt x="4407" y="6622"/>
                          </a:cubicBezTo>
                          <a:cubicBezTo>
                            <a:pt x="6231" y="6592"/>
                            <a:pt x="7721" y="5133"/>
                            <a:pt x="7721" y="3309"/>
                          </a:cubicBezTo>
                          <a:cubicBezTo>
                            <a:pt x="7721" y="1314"/>
                            <a:pt x="6092" y="1"/>
                            <a:pt x="4398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35" name="Google Shape;7649;p74"/>
                  <p:cNvGrpSpPr/>
                  <p:nvPr/>
                </p:nvGrpSpPr>
                <p:grpSpPr>
                  <a:xfrm>
                    <a:off x="10265" y="5400"/>
                    <a:ext cx="1787" cy="1920"/>
                    <a:chOff x="6518550" y="3429250"/>
                    <a:chExt cx="1134550" cy="1219200"/>
                  </a:xfrm>
                </p:grpSpPr>
                <p:sp>
                  <p:nvSpPr>
                    <p:cNvPr id="136" name="Google Shape;7650;p74"/>
                    <p:cNvSpPr/>
                    <p:nvPr/>
                  </p:nvSpPr>
                  <p:spPr>
                    <a:xfrm flipH="1">
                      <a:off x="6518550" y="3541075"/>
                      <a:ext cx="1125425" cy="1107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295" extrusionOk="0">
                          <a:moveTo>
                            <a:pt x="41046" y="0"/>
                          </a:moveTo>
                          <a:cubicBezTo>
                            <a:pt x="40123" y="0"/>
                            <a:pt x="39196" y="357"/>
                            <a:pt x="38482" y="1072"/>
                          </a:cubicBezTo>
                          <a:lnTo>
                            <a:pt x="1399" y="38154"/>
                          </a:lnTo>
                          <a:cubicBezTo>
                            <a:pt x="1" y="39552"/>
                            <a:pt x="1" y="41832"/>
                            <a:pt x="1399" y="43230"/>
                          </a:cubicBezTo>
                          <a:cubicBezTo>
                            <a:pt x="2098" y="43929"/>
                            <a:pt x="3010" y="44294"/>
                            <a:pt x="3983" y="44294"/>
                          </a:cubicBezTo>
                          <a:cubicBezTo>
                            <a:pt x="4925" y="44294"/>
                            <a:pt x="5837" y="43929"/>
                            <a:pt x="6505" y="43230"/>
                          </a:cubicBezTo>
                          <a:lnTo>
                            <a:pt x="43588" y="6178"/>
                          </a:lnTo>
                          <a:cubicBezTo>
                            <a:pt x="45017" y="4749"/>
                            <a:pt x="45017" y="2470"/>
                            <a:pt x="43588" y="1072"/>
                          </a:cubicBezTo>
                          <a:cubicBezTo>
                            <a:pt x="42889" y="357"/>
                            <a:pt x="41970" y="0"/>
                            <a:pt x="41046" y="0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7" name="Google Shape;7651;p74"/>
                    <p:cNvSpPr/>
                    <p:nvPr/>
                  </p:nvSpPr>
                  <p:spPr>
                    <a:xfrm flipH="1">
                      <a:off x="6548950" y="3446275"/>
                      <a:ext cx="1083625" cy="1069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345" h="42767" extrusionOk="0">
                          <a:moveTo>
                            <a:pt x="40199" y="0"/>
                          </a:moveTo>
                          <a:cubicBezTo>
                            <a:pt x="39469" y="0"/>
                            <a:pt x="38740" y="274"/>
                            <a:pt x="38178" y="821"/>
                          </a:cubicBezTo>
                          <a:lnTo>
                            <a:pt x="1125" y="37904"/>
                          </a:lnTo>
                          <a:cubicBezTo>
                            <a:pt x="1" y="39028"/>
                            <a:pt x="1" y="40822"/>
                            <a:pt x="1125" y="41946"/>
                          </a:cubicBezTo>
                          <a:cubicBezTo>
                            <a:pt x="1672" y="42493"/>
                            <a:pt x="2402" y="42767"/>
                            <a:pt x="3131" y="42767"/>
                          </a:cubicBezTo>
                          <a:cubicBezTo>
                            <a:pt x="3861" y="42767"/>
                            <a:pt x="4590" y="42493"/>
                            <a:pt x="5138" y="41946"/>
                          </a:cubicBezTo>
                          <a:lnTo>
                            <a:pt x="42220" y="4864"/>
                          </a:lnTo>
                          <a:cubicBezTo>
                            <a:pt x="43345" y="3739"/>
                            <a:pt x="43345" y="1946"/>
                            <a:pt x="42220" y="821"/>
                          </a:cubicBezTo>
                          <a:cubicBezTo>
                            <a:pt x="41658" y="274"/>
                            <a:pt x="40928" y="0"/>
                            <a:pt x="40199" y="0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8" name="Google Shape;7652;p74"/>
                    <p:cNvSpPr/>
                    <p:nvPr/>
                  </p:nvSpPr>
                  <p:spPr>
                    <a:xfrm flipH="1">
                      <a:off x="6529950" y="3429250"/>
                      <a:ext cx="1123150" cy="11052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4926" h="44208" extrusionOk="0">
                          <a:moveTo>
                            <a:pt x="41035" y="1441"/>
                          </a:moveTo>
                          <a:cubicBezTo>
                            <a:pt x="42889" y="1441"/>
                            <a:pt x="43832" y="3690"/>
                            <a:pt x="42525" y="4997"/>
                          </a:cubicBezTo>
                          <a:lnTo>
                            <a:pt x="5442" y="42080"/>
                          </a:lnTo>
                          <a:cubicBezTo>
                            <a:pt x="5031" y="42490"/>
                            <a:pt x="4492" y="42696"/>
                            <a:pt x="3952" y="42696"/>
                          </a:cubicBezTo>
                          <a:cubicBezTo>
                            <a:pt x="3413" y="42696"/>
                            <a:pt x="2873" y="42490"/>
                            <a:pt x="2463" y="42080"/>
                          </a:cubicBezTo>
                          <a:cubicBezTo>
                            <a:pt x="1673" y="41259"/>
                            <a:pt x="1673" y="39952"/>
                            <a:pt x="2463" y="39132"/>
                          </a:cubicBezTo>
                          <a:lnTo>
                            <a:pt x="39546" y="2049"/>
                          </a:lnTo>
                          <a:cubicBezTo>
                            <a:pt x="39941" y="1654"/>
                            <a:pt x="40488" y="1441"/>
                            <a:pt x="41035" y="1441"/>
                          </a:cubicBezTo>
                          <a:close/>
                          <a:moveTo>
                            <a:pt x="40955" y="1"/>
                          </a:moveTo>
                          <a:cubicBezTo>
                            <a:pt x="40062" y="1"/>
                            <a:pt x="39169" y="328"/>
                            <a:pt x="38482" y="985"/>
                          </a:cubicBezTo>
                          <a:lnTo>
                            <a:pt x="1399" y="38068"/>
                          </a:lnTo>
                          <a:cubicBezTo>
                            <a:pt x="1" y="39466"/>
                            <a:pt x="1" y="41746"/>
                            <a:pt x="1399" y="43144"/>
                          </a:cubicBezTo>
                          <a:cubicBezTo>
                            <a:pt x="2068" y="43843"/>
                            <a:pt x="2980" y="44208"/>
                            <a:pt x="3952" y="44208"/>
                          </a:cubicBezTo>
                          <a:cubicBezTo>
                            <a:pt x="4895" y="44208"/>
                            <a:pt x="5837" y="43843"/>
                            <a:pt x="6506" y="43144"/>
                          </a:cubicBezTo>
                          <a:lnTo>
                            <a:pt x="43588" y="6092"/>
                          </a:lnTo>
                          <a:cubicBezTo>
                            <a:pt x="44926" y="4663"/>
                            <a:pt x="44895" y="2414"/>
                            <a:pt x="43497" y="1046"/>
                          </a:cubicBezTo>
                          <a:cubicBezTo>
                            <a:pt x="42802" y="351"/>
                            <a:pt x="41878" y="1"/>
                            <a:pt x="40955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9" name="Google Shape;7653;p74"/>
                    <p:cNvSpPr/>
                    <p:nvPr/>
                  </p:nvSpPr>
                  <p:spPr>
                    <a:xfrm flipH="1">
                      <a:off x="6560350" y="3449300"/>
                      <a:ext cx="126925" cy="126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077" h="5077" extrusionOk="0">
                          <a:moveTo>
                            <a:pt x="2554" y="1"/>
                          </a:moveTo>
                          <a:cubicBezTo>
                            <a:pt x="1126" y="1"/>
                            <a:pt x="1" y="1126"/>
                            <a:pt x="1" y="2524"/>
                          </a:cubicBezTo>
                          <a:cubicBezTo>
                            <a:pt x="1" y="3922"/>
                            <a:pt x="1126" y="5077"/>
                            <a:pt x="2554" y="5077"/>
                          </a:cubicBezTo>
                          <a:cubicBezTo>
                            <a:pt x="3952" y="5077"/>
                            <a:pt x="5077" y="3922"/>
                            <a:pt x="5077" y="2524"/>
                          </a:cubicBezTo>
                          <a:cubicBezTo>
                            <a:pt x="5077" y="1126"/>
                            <a:pt x="3952" y="1"/>
                            <a:pt x="2554" y="1"/>
                          </a:cubicBezTo>
                          <a:close/>
                        </a:path>
                      </a:pathLst>
                    </a:custGeom>
                    <a:solidFill>
                      <a:srgbClr val="F6F3D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0" name="Google Shape;7654;p74"/>
                    <p:cNvSpPr/>
                    <p:nvPr/>
                  </p:nvSpPr>
                  <p:spPr>
                    <a:xfrm flipH="1">
                      <a:off x="6541350" y="3429675"/>
                      <a:ext cx="193025" cy="1655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721" h="6622" extrusionOk="0">
                          <a:moveTo>
                            <a:pt x="4438" y="1546"/>
                          </a:moveTo>
                          <a:cubicBezTo>
                            <a:pt x="5411" y="1546"/>
                            <a:pt x="6201" y="2336"/>
                            <a:pt x="6201" y="3309"/>
                          </a:cubicBezTo>
                          <a:cubicBezTo>
                            <a:pt x="6201" y="4383"/>
                            <a:pt x="5316" y="5106"/>
                            <a:pt x="4397" y="5106"/>
                          </a:cubicBezTo>
                          <a:cubicBezTo>
                            <a:pt x="3963" y="5106"/>
                            <a:pt x="3522" y="4946"/>
                            <a:pt x="3162" y="4585"/>
                          </a:cubicBezTo>
                          <a:cubicBezTo>
                            <a:pt x="2037" y="3461"/>
                            <a:pt x="2827" y="1546"/>
                            <a:pt x="4438" y="1546"/>
                          </a:cubicBezTo>
                          <a:close/>
                          <a:moveTo>
                            <a:pt x="4399" y="0"/>
                          </a:moveTo>
                          <a:cubicBezTo>
                            <a:pt x="3590" y="0"/>
                            <a:pt x="2766" y="300"/>
                            <a:pt x="2098" y="968"/>
                          </a:cubicBezTo>
                          <a:cubicBezTo>
                            <a:pt x="0" y="3066"/>
                            <a:pt x="1490" y="6622"/>
                            <a:pt x="4438" y="6622"/>
                          </a:cubicBezTo>
                          <a:cubicBezTo>
                            <a:pt x="6262" y="6622"/>
                            <a:pt x="7721" y="5132"/>
                            <a:pt x="7721" y="3309"/>
                          </a:cubicBezTo>
                          <a:cubicBezTo>
                            <a:pt x="7721" y="1314"/>
                            <a:pt x="6092" y="0"/>
                            <a:pt x="4399" y="0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41" name="Google Shape;7655;p74"/>
                  <p:cNvGrpSpPr/>
                  <p:nvPr/>
                </p:nvGrpSpPr>
                <p:grpSpPr>
                  <a:xfrm>
                    <a:off x="11459" y="4726"/>
                    <a:ext cx="1797" cy="1889"/>
                    <a:chOff x="6309575" y="2794100"/>
                    <a:chExt cx="1141375" cy="1199325"/>
                  </a:xfrm>
                </p:grpSpPr>
                <p:sp>
                  <p:nvSpPr>
                    <p:cNvPr id="142" name="Google Shape;7656;p74"/>
                    <p:cNvSpPr/>
                    <p:nvPr/>
                  </p:nvSpPr>
                  <p:spPr>
                    <a:xfrm flipH="1">
                      <a:off x="6309575" y="2885850"/>
                      <a:ext cx="1125425" cy="1107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303" extrusionOk="0">
                          <a:moveTo>
                            <a:pt x="41046" y="1"/>
                          </a:moveTo>
                          <a:cubicBezTo>
                            <a:pt x="40123" y="1"/>
                            <a:pt x="39196" y="350"/>
                            <a:pt x="38481" y="1049"/>
                          </a:cubicBezTo>
                          <a:lnTo>
                            <a:pt x="1429" y="38132"/>
                          </a:lnTo>
                          <a:cubicBezTo>
                            <a:pt x="1" y="39530"/>
                            <a:pt x="1" y="41810"/>
                            <a:pt x="1429" y="43238"/>
                          </a:cubicBezTo>
                          <a:cubicBezTo>
                            <a:pt x="2098" y="43907"/>
                            <a:pt x="3010" y="44302"/>
                            <a:pt x="3982" y="44302"/>
                          </a:cubicBezTo>
                          <a:cubicBezTo>
                            <a:pt x="4925" y="44302"/>
                            <a:pt x="5836" y="43907"/>
                            <a:pt x="6505" y="43238"/>
                          </a:cubicBezTo>
                          <a:lnTo>
                            <a:pt x="43588" y="6156"/>
                          </a:lnTo>
                          <a:cubicBezTo>
                            <a:pt x="45017" y="4757"/>
                            <a:pt x="45017" y="2478"/>
                            <a:pt x="43588" y="1049"/>
                          </a:cubicBezTo>
                          <a:cubicBezTo>
                            <a:pt x="42889" y="350"/>
                            <a:pt x="41969" y="1"/>
                            <a:pt x="41046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3" name="Google Shape;7657;p74"/>
                    <p:cNvSpPr/>
                    <p:nvPr/>
                  </p:nvSpPr>
                  <p:spPr>
                    <a:xfrm flipH="1">
                      <a:off x="6346800" y="2812725"/>
                      <a:ext cx="1082875" cy="10695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315" h="42782" extrusionOk="0">
                          <a:moveTo>
                            <a:pt x="40199" y="0"/>
                          </a:moveTo>
                          <a:cubicBezTo>
                            <a:pt x="39469" y="0"/>
                            <a:pt x="38740" y="281"/>
                            <a:pt x="38177" y="843"/>
                          </a:cubicBezTo>
                          <a:lnTo>
                            <a:pt x="1095" y="37926"/>
                          </a:lnTo>
                          <a:cubicBezTo>
                            <a:pt x="0" y="39020"/>
                            <a:pt x="0" y="40844"/>
                            <a:pt x="1095" y="41938"/>
                          </a:cubicBezTo>
                          <a:cubicBezTo>
                            <a:pt x="1657" y="42501"/>
                            <a:pt x="2386" y="42782"/>
                            <a:pt x="3116" y="42782"/>
                          </a:cubicBezTo>
                          <a:cubicBezTo>
                            <a:pt x="3845" y="42782"/>
                            <a:pt x="4575" y="42501"/>
                            <a:pt x="5137" y="41938"/>
                          </a:cubicBezTo>
                          <a:lnTo>
                            <a:pt x="42220" y="4886"/>
                          </a:lnTo>
                          <a:cubicBezTo>
                            <a:pt x="43314" y="3761"/>
                            <a:pt x="43314" y="1968"/>
                            <a:pt x="42220" y="843"/>
                          </a:cubicBezTo>
                          <a:cubicBezTo>
                            <a:pt x="41658" y="281"/>
                            <a:pt x="40928" y="0"/>
                            <a:pt x="40199" y="0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4" name="Google Shape;7658;p74"/>
                    <p:cNvSpPr/>
                    <p:nvPr/>
                  </p:nvSpPr>
                  <p:spPr>
                    <a:xfrm flipH="1">
                      <a:off x="6325525" y="2794100"/>
                      <a:ext cx="1125425" cy="1107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295" extrusionOk="0">
                          <a:moveTo>
                            <a:pt x="41034" y="1528"/>
                          </a:moveTo>
                          <a:cubicBezTo>
                            <a:pt x="42919" y="1528"/>
                            <a:pt x="43831" y="3777"/>
                            <a:pt x="42524" y="5084"/>
                          </a:cubicBezTo>
                          <a:lnTo>
                            <a:pt x="5441" y="42167"/>
                          </a:lnTo>
                          <a:cubicBezTo>
                            <a:pt x="5031" y="42562"/>
                            <a:pt x="4499" y="42759"/>
                            <a:pt x="3967" y="42759"/>
                          </a:cubicBezTo>
                          <a:cubicBezTo>
                            <a:pt x="3435" y="42759"/>
                            <a:pt x="2903" y="42562"/>
                            <a:pt x="2493" y="42167"/>
                          </a:cubicBezTo>
                          <a:cubicBezTo>
                            <a:pt x="1672" y="41346"/>
                            <a:pt x="1672" y="40008"/>
                            <a:pt x="2493" y="39218"/>
                          </a:cubicBezTo>
                          <a:lnTo>
                            <a:pt x="39575" y="2136"/>
                          </a:lnTo>
                          <a:cubicBezTo>
                            <a:pt x="39971" y="1740"/>
                            <a:pt x="40487" y="1528"/>
                            <a:pt x="41034" y="1528"/>
                          </a:cubicBezTo>
                          <a:close/>
                          <a:moveTo>
                            <a:pt x="41046" y="0"/>
                          </a:moveTo>
                          <a:cubicBezTo>
                            <a:pt x="40123" y="0"/>
                            <a:pt x="39195" y="357"/>
                            <a:pt x="38481" y="1072"/>
                          </a:cubicBezTo>
                          <a:lnTo>
                            <a:pt x="1429" y="38124"/>
                          </a:lnTo>
                          <a:cubicBezTo>
                            <a:pt x="0" y="39522"/>
                            <a:pt x="0" y="41832"/>
                            <a:pt x="1429" y="43230"/>
                          </a:cubicBezTo>
                          <a:cubicBezTo>
                            <a:pt x="2098" y="43899"/>
                            <a:pt x="3009" y="44294"/>
                            <a:pt x="3982" y="44294"/>
                          </a:cubicBezTo>
                          <a:cubicBezTo>
                            <a:pt x="4924" y="44294"/>
                            <a:pt x="5836" y="43899"/>
                            <a:pt x="6535" y="43230"/>
                          </a:cubicBezTo>
                          <a:lnTo>
                            <a:pt x="43588" y="6178"/>
                          </a:lnTo>
                          <a:cubicBezTo>
                            <a:pt x="45016" y="4750"/>
                            <a:pt x="45016" y="2470"/>
                            <a:pt x="43588" y="1072"/>
                          </a:cubicBezTo>
                          <a:cubicBezTo>
                            <a:pt x="42889" y="357"/>
                            <a:pt x="41969" y="0"/>
                            <a:pt x="41046" y="0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5" name="Google Shape;7659;p74"/>
                    <p:cNvSpPr/>
                    <p:nvPr/>
                  </p:nvSpPr>
                  <p:spPr>
                    <a:xfrm flipH="1">
                      <a:off x="6357450" y="2815550"/>
                      <a:ext cx="126925" cy="127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077" h="5108" extrusionOk="0">
                          <a:moveTo>
                            <a:pt x="2523" y="1"/>
                          </a:moveTo>
                          <a:cubicBezTo>
                            <a:pt x="1125" y="1"/>
                            <a:pt x="1" y="1156"/>
                            <a:pt x="1" y="2554"/>
                          </a:cubicBezTo>
                          <a:cubicBezTo>
                            <a:pt x="1" y="3952"/>
                            <a:pt x="1125" y="5107"/>
                            <a:pt x="2523" y="5107"/>
                          </a:cubicBezTo>
                          <a:cubicBezTo>
                            <a:pt x="3952" y="5107"/>
                            <a:pt x="5077" y="3952"/>
                            <a:pt x="5077" y="2554"/>
                          </a:cubicBezTo>
                          <a:cubicBezTo>
                            <a:pt x="5077" y="1156"/>
                            <a:pt x="3952" y="1"/>
                            <a:pt x="2523" y="1"/>
                          </a:cubicBezTo>
                          <a:close/>
                        </a:path>
                      </a:pathLst>
                    </a:custGeom>
                    <a:solidFill>
                      <a:srgbClr val="F6F3D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6" name="Google Shape;7660;p74"/>
                    <p:cNvSpPr/>
                    <p:nvPr/>
                  </p:nvSpPr>
                  <p:spPr>
                    <a:xfrm flipH="1">
                      <a:off x="6338450" y="2796675"/>
                      <a:ext cx="193025" cy="165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721" h="6623" extrusionOk="0">
                          <a:moveTo>
                            <a:pt x="4407" y="1516"/>
                          </a:moveTo>
                          <a:cubicBezTo>
                            <a:pt x="5410" y="1516"/>
                            <a:pt x="6201" y="2306"/>
                            <a:pt x="6201" y="3309"/>
                          </a:cubicBezTo>
                          <a:cubicBezTo>
                            <a:pt x="6201" y="4377"/>
                            <a:pt x="5327" y="5084"/>
                            <a:pt x="4414" y="5084"/>
                          </a:cubicBezTo>
                          <a:cubicBezTo>
                            <a:pt x="3975" y="5084"/>
                            <a:pt x="3526" y="4920"/>
                            <a:pt x="3161" y="4555"/>
                          </a:cubicBezTo>
                          <a:cubicBezTo>
                            <a:pt x="2037" y="3431"/>
                            <a:pt x="2827" y="1516"/>
                            <a:pt x="4407" y="1516"/>
                          </a:cubicBezTo>
                          <a:close/>
                          <a:moveTo>
                            <a:pt x="4398" y="1"/>
                          </a:moveTo>
                          <a:cubicBezTo>
                            <a:pt x="3589" y="1"/>
                            <a:pt x="2766" y="301"/>
                            <a:pt x="2097" y="969"/>
                          </a:cubicBezTo>
                          <a:cubicBezTo>
                            <a:pt x="0" y="3036"/>
                            <a:pt x="1489" y="6622"/>
                            <a:pt x="4407" y="6622"/>
                          </a:cubicBezTo>
                          <a:cubicBezTo>
                            <a:pt x="6231" y="6592"/>
                            <a:pt x="7721" y="5133"/>
                            <a:pt x="7721" y="3309"/>
                          </a:cubicBezTo>
                          <a:cubicBezTo>
                            <a:pt x="7721" y="1314"/>
                            <a:pt x="6092" y="1"/>
                            <a:pt x="4398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147" name="Google Shape;6418;p38"/>
                <p:cNvGrpSpPr/>
                <p:nvPr/>
              </p:nvGrpSpPr>
              <p:grpSpPr>
                <a:xfrm rot="1831166">
                  <a:off x="16418" y="-423"/>
                  <a:ext cx="2310" cy="2523"/>
                  <a:chOff x="7567100" y="2085976"/>
                  <a:chExt cx="935147" cy="1020509"/>
                </a:xfrm>
              </p:grpSpPr>
              <p:sp>
                <p:nvSpPr>
                  <p:cNvPr id="148" name="Google Shape;6419;p38"/>
                  <p:cNvSpPr/>
                  <p:nvPr/>
                </p:nvSpPr>
                <p:spPr>
                  <a:xfrm rot="-5811408">
                    <a:off x="7636334" y="2248837"/>
                    <a:ext cx="881309" cy="750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53" h="23128" extrusionOk="0">
                        <a:moveTo>
                          <a:pt x="5629" y="11023"/>
                        </a:moveTo>
                        <a:cubicBezTo>
                          <a:pt x="5700" y="11023"/>
                          <a:pt x="5769" y="11045"/>
                          <a:pt x="5822" y="11098"/>
                        </a:cubicBezTo>
                        <a:lnTo>
                          <a:pt x="13122" y="17261"/>
                        </a:lnTo>
                        <a:cubicBezTo>
                          <a:pt x="13213" y="17352"/>
                          <a:pt x="13258" y="17511"/>
                          <a:pt x="13213" y="17647"/>
                        </a:cubicBezTo>
                        <a:cubicBezTo>
                          <a:pt x="13167" y="17761"/>
                          <a:pt x="13031" y="17852"/>
                          <a:pt x="12894" y="17852"/>
                        </a:cubicBezTo>
                        <a:lnTo>
                          <a:pt x="5618" y="17852"/>
                        </a:lnTo>
                        <a:cubicBezTo>
                          <a:pt x="5436" y="17852"/>
                          <a:pt x="5276" y="17715"/>
                          <a:pt x="5276" y="17511"/>
                        </a:cubicBezTo>
                        <a:lnTo>
                          <a:pt x="5276" y="11348"/>
                        </a:lnTo>
                        <a:cubicBezTo>
                          <a:pt x="5276" y="11235"/>
                          <a:pt x="5345" y="11098"/>
                          <a:pt x="5481" y="11053"/>
                        </a:cubicBezTo>
                        <a:cubicBezTo>
                          <a:pt x="5528" y="11034"/>
                          <a:pt x="5579" y="11023"/>
                          <a:pt x="5629" y="11023"/>
                        </a:cubicBezTo>
                        <a:close/>
                        <a:moveTo>
                          <a:pt x="662" y="0"/>
                        </a:moveTo>
                        <a:cubicBezTo>
                          <a:pt x="321" y="0"/>
                          <a:pt x="1" y="264"/>
                          <a:pt x="1" y="660"/>
                        </a:cubicBezTo>
                        <a:lnTo>
                          <a:pt x="1" y="2662"/>
                        </a:lnTo>
                        <a:lnTo>
                          <a:pt x="1229" y="2662"/>
                        </a:lnTo>
                        <a:cubicBezTo>
                          <a:pt x="1243" y="2660"/>
                          <a:pt x="1258" y="2660"/>
                          <a:pt x="1272" y="2660"/>
                        </a:cubicBezTo>
                        <a:cubicBezTo>
                          <a:pt x="1715" y="2660"/>
                          <a:pt x="1715" y="3323"/>
                          <a:pt x="1272" y="3323"/>
                        </a:cubicBezTo>
                        <a:cubicBezTo>
                          <a:pt x="1258" y="3323"/>
                          <a:pt x="1243" y="3322"/>
                          <a:pt x="1229" y="3321"/>
                        </a:cubicBezTo>
                        <a:lnTo>
                          <a:pt x="1" y="3321"/>
                        </a:lnTo>
                        <a:lnTo>
                          <a:pt x="1" y="5345"/>
                        </a:lnTo>
                        <a:lnTo>
                          <a:pt x="1229" y="5345"/>
                        </a:lnTo>
                        <a:cubicBezTo>
                          <a:pt x="1243" y="5344"/>
                          <a:pt x="1258" y="5343"/>
                          <a:pt x="1272" y="5343"/>
                        </a:cubicBezTo>
                        <a:cubicBezTo>
                          <a:pt x="1715" y="5343"/>
                          <a:pt x="1715" y="6006"/>
                          <a:pt x="1272" y="6006"/>
                        </a:cubicBezTo>
                        <a:cubicBezTo>
                          <a:pt x="1258" y="6006"/>
                          <a:pt x="1243" y="6006"/>
                          <a:pt x="1229" y="6004"/>
                        </a:cubicBezTo>
                        <a:lnTo>
                          <a:pt x="1" y="6004"/>
                        </a:lnTo>
                        <a:lnTo>
                          <a:pt x="1" y="8028"/>
                        </a:lnTo>
                        <a:lnTo>
                          <a:pt x="1229" y="8028"/>
                        </a:lnTo>
                        <a:cubicBezTo>
                          <a:pt x="1243" y="8027"/>
                          <a:pt x="1257" y="8026"/>
                          <a:pt x="1270" y="8026"/>
                        </a:cubicBezTo>
                        <a:cubicBezTo>
                          <a:pt x="1715" y="8026"/>
                          <a:pt x="1715" y="8712"/>
                          <a:pt x="1270" y="8712"/>
                        </a:cubicBezTo>
                        <a:cubicBezTo>
                          <a:pt x="1257" y="8712"/>
                          <a:pt x="1243" y="8712"/>
                          <a:pt x="1229" y="8710"/>
                        </a:cubicBezTo>
                        <a:lnTo>
                          <a:pt x="1" y="8710"/>
                        </a:lnTo>
                        <a:lnTo>
                          <a:pt x="1" y="10734"/>
                        </a:lnTo>
                        <a:lnTo>
                          <a:pt x="1229" y="10734"/>
                        </a:lnTo>
                        <a:cubicBezTo>
                          <a:pt x="1243" y="10733"/>
                          <a:pt x="1258" y="10732"/>
                          <a:pt x="1272" y="10732"/>
                        </a:cubicBezTo>
                        <a:cubicBezTo>
                          <a:pt x="1715" y="10732"/>
                          <a:pt x="1715" y="11396"/>
                          <a:pt x="1272" y="11396"/>
                        </a:cubicBezTo>
                        <a:cubicBezTo>
                          <a:pt x="1258" y="11396"/>
                          <a:pt x="1243" y="11395"/>
                          <a:pt x="1229" y="11394"/>
                        </a:cubicBezTo>
                        <a:lnTo>
                          <a:pt x="1" y="11394"/>
                        </a:lnTo>
                        <a:lnTo>
                          <a:pt x="1" y="13418"/>
                        </a:lnTo>
                        <a:lnTo>
                          <a:pt x="1229" y="13418"/>
                        </a:lnTo>
                        <a:cubicBezTo>
                          <a:pt x="1243" y="13416"/>
                          <a:pt x="1258" y="13416"/>
                          <a:pt x="1272" y="13416"/>
                        </a:cubicBezTo>
                        <a:cubicBezTo>
                          <a:pt x="1715" y="13416"/>
                          <a:pt x="1715" y="14079"/>
                          <a:pt x="1272" y="14079"/>
                        </a:cubicBezTo>
                        <a:cubicBezTo>
                          <a:pt x="1258" y="14079"/>
                          <a:pt x="1243" y="14078"/>
                          <a:pt x="1229" y="14077"/>
                        </a:cubicBezTo>
                        <a:lnTo>
                          <a:pt x="1" y="14077"/>
                        </a:lnTo>
                        <a:lnTo>
                          <a:pt x="1" y="16101"/>
                        </a:lnTo>
                        <a:lnTo>
                          <a:pt x="1229" y="16101"/>
                        </a:lnTo>
                        <a:cubicBezTo>
                          <a:pt x="1243" y="16100"/>
                          <a:pt x="1258" y="16099"/>
                          <a:pt x="1272" y="16099"/>
                        </a:cubicBezTo>
                        <a:cubicBezTo>
                          <a:pt x="1715" y="16099"/>
                          <a:pt x="1715" y="16762"/>
                          <a:pt x="1272" y="16762"/>
                        </a:cubicBezTo>
                        <a:cubicBezTo>
                          <a:pt x="1258" y="16762"/>
                          <a:pt x="1243" y="16762"/>
                          <a:pt x="1229" y="16760"/>
                        </a:cubicBezTo>
                        <a:lnTo>
                          <a:pt x="1" y="16760"/>
                        </a:lnTo>
                        <a:lnTo>
                          <a:pt x="1" y="18784"/>
                        </a:lnTo>
                        <a:lnTo>
                          <a:pt x="1229" y="18784"/>
                        </a:lnTo>
                        <a:cubicBezTo>
                          <a:pt x="1684" y="18784"/>
                          <a:pt x="1684" y="19444"/>
                          <a:pt x="1229" y="19466"/>
                        </a:cubicBezTo>
                        <a:lnTo>
                          <a:pt x="1" y="19466"/>
                        </a:lnTo>
                        <a:lnTo>
                          <a:pt x="1" y="21490"/>
                        </a:lnTo>
                        <a:lnTo>
                          <a:pt x="1229" y="21490"/>
                        </a:lnTo>
                        <a:cubicBezTo>
                          <a:pt x="1236" y="21490"/>
                          <a:pt x="1244" y="21490"/>
                          <a:pt x="1251" y="21490"/>
                        </a:cubicBezTo>
                        <a:cubicBezTo>
                          <a:pt x="1683" y="21490"/>
                          <a:pt x="1676" y="22150"/>
                          <a:pt x="1229" y="22150"/>
                        </a:cubicBezTo>
                        <a:lnTo>
                          <a:pt x="1" y="22150"/>
                        </a:lnTo>
                        <a:lnTo>
                          <a:pt x="1" y="22491"/>
                        </a:lnTo>
                        <a:cubicBezTo>
                          <a:pt x="1" y="22832"/>
                          <a:pt x="296" y="23127"/>
                          <a:pt x="660" y="23127"/>
                        </a:cubicBezTo>
                        <a:lnTo>
                          <a:pt x="26447" y="23127"/>
                        </a:lnTo>
                        <a:cubicBezTo>
                          <a:pt x="26720" y="23127"/>
                          <a:pt x="26970" y="22968"/>
                          <a:pt x="27061" y="22695"/>
                        </a:cubicBezTo>
                        <a:cubicBezTo>
                          <a:pt x="27152" y="22445"/>
                          <a:pt x="27061" y="22150"/>
                          <a:pt x="26857" y="21990"/>
                        </a:cubicBezTo>
                        <a:lnTo>
                          <a:pt x="17897" y="14395"/>
                        </a:lnTo>
                        <a:lnTo>
                          <a:pt x="11462" y="8938"/>
                        </a:lnTo>
                        <a:lnTo>
                          <a:pt x="1092" y="160"/>
                        </a:lnTo>
                        <a:cubicBezTo>
                          <a:pt x="961" y="50"/>
                          <a:pt x="810" y="0"/>
                          <a:pt x="662" y="0"/>
                        </a:cubicBezTo>
                        <a:close/>
                      </a:path>
                    </a:pathLst>
                  </a:custGeom>
                  <a:solidFill>
                    <a:srgbClr val="452666"/>
                  </a:solidFill>
                  <a:ln w="38100" cap="flat" cmpd="sng">
                    <a:solidFill>
                      <a:srgbClr val="45266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9" name="Google Shape;6420;p38"/>
                  <p:cNvSpPr/>
                  <p:nvPr/>
                </p:nvSpPr>
                <p:spPr>
                  <a:xfrm rot="-5811408">
                    <a:off x="7551704" y="2192955"/>
                    <a:ext cx="881309" cy="750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53" h="23128" extrusionOk="0">
                        <a:moveTo>
                          <a:pt x="5629" y="11023"/>
                        </a:moveTo>
                        <a:cubicBezTo>
                          <a:pt x="5700" y="11023"/>
                          <a:pt x="5769" y="11045"/>
                          <a:pt x="5822" y="11098"/>
                        </a:cubicBezTo>
                        <a:lnTo>
                          <a:pt x="13122" y="17261"/>
                        </a:lnTo>
                        <a:cubicBezTo>
                          <a:pt x="13213" y="17352"/>
                          <a:pt x="13258" y="17511"/>
                          <a:pt x="13213" y="17647"/>
                        </a:cubicBezTo>
                        <a:cubicBezTo>
                          <a:pt x="13167" y="17761"/>
                          <a:pt x="13031" y="17852"/>
                          <a:pt x="12894" y="17852"/>
                        </a:cubicBezTo>
                        <a:lnTo>
                          <a:pt x="5618" y="17852"/>
                        </a:lnTo>
                        <a:cubicBezTo>
                          <a:pt x="5436" y="17852"/>
                          <a:pt x="5276" y="17715"/>
                          <a:pt x="5276" y="17511"/>
                        </a:cubicBezTo>
                        <a:lnTo>
                          <a:pt x="5276" y="11348"/>
                        </a:lnTo>
                        <a:cubicBezTo>
                          <a:pt x="5276" y="11235"/>
                          <a:pt x="5345" y="11098"/>
                          <a:pt x="5481" y="11053"/>
                        </a:cubicBezTo>
                        <a:cubicBezTo>
                          <a:pt x="5528" y="11034"/>
                          <a:pt x="5579" y="11023"/>
                          <a:pt x="5629" y="11023"/>
                        </a:cubicBezTo>
                        <a:close/>
                        <a:moveTo>
                          <a:pt x="662" y="0"/>
                        </a:moveTo>
                        <a:cubicBezTo>
                          <a:pt x="321" y="0"/>
                          <a:pt x="1" y="264"/>
                          <a:pt x="1" y="660"/>
                        </a:cubicBezTo>
                        <a:lnTo>
                          <a:pt x="1" y="2662"/>
                        </a:lnTo>
                        <a:lnTo>
                          <a:pt x="1229" y="2662"/>
                        </a:lnTo>
                        <a:cubicBezTo>
                          <a:pt x="1243" y="2660"/>
                          <a:pt x="1258" y="2660"/>
                          <a:pt x="1272" y="2660"/>
                        </a:cubicBezTo>
                        <a:cubicBezTo>
                          <a:pt x="1715" y="2660"/>
                          <a:pt x="1715" y="3323"/>
                          <a:pt x="1272" y="3323"/>
                        </a:cubicBezTo>
                        <a:cubicBezTo>
                          <a:pt x="1258" y="3323"/>
                          <a:pt x="1243" y="3322"/>
                          <a:pt x="1229" y="3321"/>
                        </a:cubicBezTo>
                        <a:lnTo>
                          <a:pt x="1" y="3321"/>
                        </a:lnTo>
                        <a:lnTo>
                          <a:pt x="1" y="5345"/>
                        </a:lnTo>
                        <a:lnTo>
                          <a:pt x="1229" y="5345"/>
                        </a:lnTo>
                        <a:cubicBezTo>
                          <a:pt x="1243" y="5344"/>
                          <a:pt x="1258" y="5343"/>
                          <a:pt x="1272" y="5343"/>
                        </a:cubicBezTo>
                        <a:cubicBezTo>
                          <a:pt x="1715" y="5343"/>
                          <a:pt x="1715" y="6006"/>
                          <a:pt x="1272" y="6006"/>
                        </a:cubicBezTo>
                        <a:cubicBezTo>
                          <a:pt x="1258" y="6006"/>
                          <a:pt x="1243" y="6006"/>
                          <a:pt x="1229" y="6004"/>
                        </a:cubicBezTo>
                        <a:lnTo>
                          <a:pt x="1" y="6004"/>
                        </a:lnTo>
                        <a:lnTo>
                          <a:pt x="1" y="8028"/>
                        </a:lnTo>
                        <a:lnTo>
                          <a:pt x="1229" y="8028"/>
                        </a:lnTo>
                        <a:cubicBezTo>
                          <a:pt x="1243" y="8027"/>
                          <a:pt x="1257" y="8026"/>
                          <a:pt x="1270" y="8026"/>
                        </a:cubicBezTo>
                        <a:cubicBezTo>
                          <a:pt x="1715" y="8026"/>
                          <a:pt x="1715" y="8712"/>
                          <a:pt x="1270" y="8712"/>
                        </a:cubicBezTo>
                        <a:cubicBezTo>
                          <a:pt x="1257" y="8712"/>
                          <a:pt x="1243" y="8712"/>
                          <a:pt x="1229" y="8710"/>
                        </a:cubicBezTo>
                        <a:lnTo>
                          <a:pt x="1" y="8710"/>
                        </a:lnTo>
                        <a:lnTo>
                          <a:pt x="1" y="10734"/>
                        </a:lnTo>
                        <a:lnTo>
                          <a:pt x="1229" y="10734"/>
                        </a:lnTo>
                        <a:cubicBezTo>
                          <a:pt x="1243" y="10733"/>
                          <a:pt x="1258" y="10732"/>
                          <a:pt x="1272" y="10732"/>
                        </a:cubicBezTo>
                        <a:cubicBezTo>
                          <a:pt x="1715" y="10732"/>
                          <a:pt x="1715" y="11396"/>
                          <a:pt x="1272" y="11396"/>
                        </a:cubicBezTo>
                        <a:cubicBezTo>
                          <a:pt x="1258" y="11396"/>
                          <a:pt x="1243" y="11395"/>
                          <a:pt x="1229" y="11394"/>
                        </a:cubicBezTo>
                        <a:lnTo>
                          <a:pt x="1" y="11394"/>
                        </a:lnTo>
                        <a:lnTo>
                          <a:pt x="1" y="13418"/>
                        </a:lnTo>
                        <a:lnTo>
                          <a:pt x="1229" y="13418"/>
                        </a:lnTo>
                        <a:cubicBezTo>
                          <a:pt x="1243" y="13416"/>
                          <a:pt x="1258" y="13416"/>
                          <a:pt x="1272" y="13416"/>
                        </a:cubicBezTo>
                        <a:cubicBezTo>
                          <a:pt x="1715" y="13416"/>
                          <a:pt x="1715" y="14079"/>
                          <a:pt x="1272" y="14079"/>
                        </a:cubicBezTo>
                        <a:cubicBezTo>
                          <a:pt x="1258" y="14079"/>
                          <a:pt x="1243" y="14078"/>
                          <a:pt x="1229" y="14077"/>
                        </a:cubicBezTo>
                        <a:lnTo>
                          <a:pt x="1" y="14077"/>
                        </a:lnTo>
                        <a:lnTo>
                          <a:pt x="1" y="16101"/>
                        </a:lnTo>
                        <a:lnTo>
                          <a:pt x="1229" y="16101"/>
                        </a:lnTo>
                        <a:cubicBezTo>
                          <a:pt x="1243" y="16100"/>
                          <a:pt x="1258" y="16099"/>
                          <a:pt x="1272" y="16099"/>
                        </a:cubicBezTo>
                        <a:cubicBezTo>
                          <a:pt x="1715" y="16099"/>
                          <a:pt x="1715" y="16762"/>
                          <a:pt x="1272" y="16762"/>
                        </a:cubicBezTo>
                        <a:cubicBezTo>
                          <a:pt x="1258" y="16762"/>
                          <a:pt x="1243" y="16762"/>
                          <a:pt x="1229" y="16760"/>
                        </a:cubicBezTo>
                        <a:lnTo>
                          <a:pt x="1" y="16760"/>
                        </a:lnTo>
                        <a:lnTo>
                          <a:pt x="1" y="18784"/>
                        </a:lnTo>
                        <a:lnTo>
                          <a:pt x="1229" y="18784"/>
                        </a:lnTo>
                        <a:cubicBezTo>
                          <a:pt x="1684" y="18784"/>
                          <a:pt x="1684" y="19444"/>
                          <a:pt x="1229" y="19466"/>
                        </a:cubicBezTo>
                        <a:lnTo>
                          <a:pt x="1" y="19466"/>
                        </a:lnTo>
                        <a:lnTo>
                          <a:pt x="1" y="21490"/>
                        </a:lnTo>
                        <a:lnTo>
                          <a:pt x="1229" y="21490"/>
                        </a:lnTo>
                        <a:cubicBezTo>
                          <a:pt x="1236" y="21490"/>
                          <a:pt x="1244" y="21490"/>
                          <a:pt x="1251" y="21490"/>
                        </a:cubicBezTo>
                        <a:cubicBezTo>
                          <a:pt x="1683" y="21490"/>
                          <a:pt x="1676" y="22150"/>
                          <a:pt x="1229" y="22150"/>
                        </a:cubicBezTo>
                        <a:lnTo>
                          <a:pt x="1" y="22150"/>
                        </a:lnTo>
                        <a:lnTo>
                          <a:pt x="1" y="22491"/>
                        </a:lnTo>
                        <a:cubicBezTo>
                          <a:pt x="1" y="22832"/>
                          <a:pt x="296" y="23127"/>
                          <a:pt x="660" y="23127"/>
                        </a:cubicBezTo>
                        <a:lnTo>
                          <a:pt x="26447" y="23127"/>
                        </a:lnTo>
                        <a:cubicBezTo>
                          <a:pt x="26720" y="23127"/>
                          <a:pt x="26970" y="22968"/>
                          <a:pt x="27061" y="22695"/>
                        </a:cubicBezTo>
                        <a:cubicBezTo>
                          <a:pt x="27152" y="22445"/>
                          <a:pt x="27061" y="22150"/>
                          <a:pt x="26857" y="21990"/>
                        </a:cubicBezTo>
                        <a:lnTo>
                          <a:pt x="17897" y="14395"/>
                        </a:lnTo>
                        <a:lnTo>
                          <a:pt x="11462" y="8938"/>
                        </a:lnTo>
                        <a:lnTo>
                          <a:pt x="1092" y="160"/>
                        </a:lnTo>
                        <a:cubicBezTo>
                          <a:pt x="961" y="50"/>
                          <a:pt x="810" y="0"/>
                          <a:pt x="66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38100" cap="flat" cmpd="sng">
                    <a:solidFill>
                      <a:srgbClr val="45266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51" name="组合 150"/>
              <p:cNvGrpSpPr/>
              <p:nvPr/>
            </p:nvGrpSpPr>
            <p:grpSpPr>
              <a:xfrm>
                <a:off x="1329" y="834"/>
                <a:ext cx="7400" cy="1422"/>
                <a:chOff x="4988" y="4336"/>
                <a:chExt cx="7400" cy="1422"/>
              </a:xfrm>
            </p:grpSpPr>
            <p:grpSp>
              <p:nvGrpSpPr>
                <p:cNvPr id="152" name="组合 151"/>
                <p:cNvGrpSpPr/>
                <p:nvPr/>
              </p:nvGrpSpPr>
              <p:grpSpPr>
                <a:xfrm>
                  <a:off x="4988" y="4336"/>
                  <a:ext cx="1471" cy="1422"/>
                  <a:chOff x="5273" y="3860"/>
                  <a:chExt cx="1768" cy="1708"/>
                </a:xfrm>
              </p:grpSpPr>
              <p:sp>
                <p:nvSpPr>
                  <p:cNvPr id="153" name="椭圆 152"/>
                  <p:cNvSpPr/>
                  <p:nvPr/>
                </p:nvSpPr>
                <p:spPr>
                  <a:xfrm>
                    <a:off x="5273" y="3968"/>
                    <a:ext cx="1600" cy="1600"/>
                  </a:xfrm>
                  <a:prstGeom prst="ellipse">
                    <a:avLst/>
                  </a:prstGeom>
                  <a:solidFill>
                    <a:srgbClr val="4526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>
                      <a:solidFill>
                        <a:srgbClr val="452666"/>
                      </a:solidFill>
                      <a:latin typeface="Algerian" panose="04020705040A02060702" charset="0"/>
                      <a:cs typeface="Algerian" panose="04020705040A02060702" charset="0"/>
                    </a:endParaRPr>
                  </a:p>
                </p:txBody>
              </p:sp>
              <p:sp>
                <p:nvSpPr>
                  <p:cNvPr id="154" name="椭圆 153"/>
                  <p:cNvSpPr/>
                  <p:nvPr/>
                </p:nvSpPr>
                <p:spPr>
                  <a:xfrm>
                    <a:off x="5441" y="3860"/>
                    <a:ext cx="1600" cy="1600"/>
                  </a:xfrm>
                  <a:prstGeom prst="ellipse">
                    <a:avLst/>
                  </a:prstGeom>
                  <a:solidFill>
                    <a:srgbClr val="FFB677"/>
                  </a:solidFill>
                  <a:ln w="25400">
                    <a:solidFill>
                      <a:srgbClr val="4526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CN" sz="3600" b="1">
                        <a:solidFill>
                          <a:srgbClr val="452666"/>
                        </a:solidFill>
                        <a:latin typeface="Algerian" panose="04020705040A02060702" charset="0"/>
                        <a:cs typeface="Algerian" panose="04020705040A02060702" charset="0"/>
                      </a:rPr>
                      <a:t>1</a:t>
                    </a:r>
                  </a:p>
                </p:txBody>
              </p:sp>
            </p:grpSp>
            <p:grpSp>
              <p:nvGrpSpPr>
                <p:cNvPr id="155" name="组合 154"/>
                <p:cNvGrpSpPr/>
                <p:nvPr/>
              </p:nvGrpSpPr>
              <p:grpSpPr>
                <a:xfrm>
                  <a:off x="6592" y="4427"/>
                  <a:ext cx="5796" cy="1241"/>
                  <a:chOff x="4834" y="3684"/>
                  <a:chExt cx="5796" cy="1241"/>
                </a:xfrm>
              </p:grpSpPr>
              <p:sp>
                <p:nvSpPr>
                  <p:cNvPr id="156" name="文本框 155"/>
                  <p:cNvSpPr txBox="1"/>
                  <p:nvPr/>
                </p:nvSpPr>
                <p:spPr>
                  <a:xfrm>
                    <a:off x="4834" y="3684"/>
                    <a:ext cx="5179" cy="82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/>
                    <a:r>
                      <a:rPr lang="en-US" altLang="zh-CN" sz="2800" b="1">
                        <a:solidFill>
                          <a:srgbClr val="452666"/>
                        </a:solidFill>
                        <a:latin typeface="Algerian" panose="04020705040A02060702" charset="0"/>
                      </a:rPr>
                      <a:t>ADD TITLE HERE</a:t>
                    </a:r>
                  </a:p>
                </p:txBody>
              </p:sp>
              <p:sp>
                <p:nvSpPr>
                  <p:cNvPr id="157" name="文本框 156"/>
                  <p:cNvSpPr txBox="1"/>
                  <p:nvPr/>
                </p:nvSpPr>
                <p:spPr>
                  <a:xfrm>
                    <a:off x="4834" y="4394"/>
                    <a:ext cx="5796" cy="5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GB" sz="1600">
                        <a:latin typeface="+mj-lt"/>
                        <a:cs typeface="+mj-lt"/>
                        <a:sym typeface="+mn-ea"/>
                      </a:rPr>
                      <a:t>Here is where your presentation begins</a:t>
                    </a:r>
                    <a:endParaRPr lang="en-GB" altLang="en-US" sz="1600">
                      <a:solidFill>
                        <a:srgbClr val="5F6CAF"/>
                      </a:solidFill>
                      <a:latin typeface="+mj-lt"/>
                      <a:ea typeface="微软雅黑 Light" panose="020B0502040204020203" charset="-122"/>
                      <a:cs typeface="+mj-lt"/>
                      <a:sym typeface="+mn-ea"/>
                    </a:endParaRPr>
                  </a:p>
                </p:txBody>
              </p:sp>
            </p:grpSp>
          </p:grpSp>
        </p:grpSp>
        <p:grpSp>
          <p:nvGrpSpPr>
            <p:cNvPr id="163" name="Google Shape;6400;p38"/>
            <p:cNvGrpSpPr/>
            <p:nvPr/>
          </p:nvGrpSpPr>
          <p:grpSpPr>
            <a:xfrm rot="-1833639">
              <a:off x="16048" y="7715"/>
              <a:ext cx="3360" cy="3580"/>
              <a:chOff x="91572" y="425182"/>
              <a:chExt cx="1225960" cy="1306130"/>
            </a:xfrm>
          </p:grpSpPr>
          <p:grpSp>
            <p:nvGrpSpPr>
              <p:cNvPr id="164" name="Google Shape;6401;p38"/>
              <p:cNvGrpSpPr/>
              <p:nvPr/>
            </p:nvGrpSpPr>
            <p:grpSpPr>
              <a:xfrm rot="4394298">
                <a:off x="223036" y="632315"/>
                <a:ext cx="963020" cy="990296"/>
                <a:chOff x="7174117" y="2226616"/>
                <a:chExt cx="824116" cy="847458"/>
              </a:xfrm>
            </p:grpSpPr>
            <p:sp>
              <p:nvSpPr>
                <p:cNvPr id="165" name="Google Shape;6402;p38"/>
                <p:cNvSpPr/>
                <p:nvPr/>
              </p:nvSpPr>
              <p:spPr>
                <a:xfrm rot="-3909266">
                  <a:off x="7296670" y="2359459"/>
                  <a:ext cx="589737" cy="565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88" h="22600" extrusionOk="0">
                      <a:moveTo>
                        <a:pt x="3956" y="1"/>
                      </a:moveTo>
                      <a:cubicBezTo>
                        <a:pt x="2490" y="1"/>
                        <a:pt x="1215" y="1033"/>
                        <a:pt x="942" y="2505"/>
                      </a:cubicBezTo>
                      <a:cubicBezTo>
                        <a:pt x="0" y="8006"/>
                        <a:pt x="1794" y="13629"/>
                        <a:pt x="5745" y="17581"/>
                      </a:cubicBezTo>
                      <a:cubicBezTo>
                        <a:pt x="9002" y="20813"/>
                        <a:pt x="13375" y="22600"/>
                        <a:pt x="17893" y="22600"/>
                      </a:cubicBezTo>
                      <a:cubicBezTo>
                        <a:pt x="18855" y="22600"/>
                        <a:pt x="19824" y="22518"/>
                        <a:pt x="20791" y="22353"/>
                      </a:cubicBezTo>
                      <a:cubicBezTo>
                        <a:pt x="22463" y="22079"/>
                        <a:pt x="23587" y="20499"/>
                        <a:pt x="23314" y="18827"/>
                      </a:cubicBezTo>
                      <a:cubicBezTo>
                        <a:pt x="23043" y="17367"/>
                        <a:pt x="21762" y="16315"/>
                        <a:pt x="20327" y="16315"/>
                      </a:cubicBezTo>
                      <a:cubicBezTo>
                        <a:pt x="20149" y="16315"/>
                        <a:pt x="19969" y="16331"/>
                        <a:pt x="19788" y="16365"/>
                      </a:cubicBezTo>
                      <a:cubicBezTo>
                        <a:pt x="19137" y="16477"/>
                        <a:pt x="18494" y="16531"/>
                        <a:pt x="17863" y="16531"/>
                      </a:cubicBezTo>
                      <a:cubicBezTo>
                        <a:pt x="11149" y="16531"/>
                        <a:pt x="5763" y="10428"/>
                        <a:pt x="6930" y="3538"/>
                      </a:cubicBezTo>
                      <a:cubicBezTo>
                        <a:pt x="7204" y="1897"/>
                        <a:pt x="6110" y="316"/>
                        <a:pt x="4468" y="43"/>
                      </a:cubicBezTo>
                      <a:cubicBezTo>
                        <a:pt x="4296" y="14"/>
                        <a:pt x="4125" y="1"/>
                        <a:pt x="395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" name="Google Shape;6403;p38"/>
                <p:cNvSpPr/>
                <p:nvPr/>
              </p:nvSpPr>
              <p:spPr>
                <a:xfrm rot="-3909266">
                  <a:off x="7259430" y="2347551"/>
                  <a:ext cx="653491" cy="605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38" h="24222" extrusionOk="0">
                      <a:moveTo>
                        <a:pt x="5621" y="1607"/>
                      </a:moveTo>
                      <a:cubicBezTo>
                        <a:pt x="5742" y="1607"/>
                        <a:pt x="5864" y="1607"/>
                        <a:pt x="5985" y="1637"/>
                      </a:cubicBezTo>
                      <a:cubicBezTo>
                        <a:pt x="7232" y="1850"/>
                        <a:pt x="8052" y="3005"/>
                        <a:pt x="7870" y="4251"/>
                      </a:cubicBezTo>
                      <a:cubicBezTo>
                        <a:pt x="6592" y="11639"/>
                        <a:pt x="12344" y="18138"/>
                        <a:pt x="19514" y="18138"/>
                      </a:cubicBezTo>
                      <a:cubicBezTo>
                        <a:pt x="20191" y="18138"/>
                        <a:pt x="20881" y="18080"/>
                        <a:pt x="21578" y="17959"/>
                      </a:cubicBezTo>
                      <a:cubicBezTo>
                        <a:pt x="21722" y="17931"/>
                        <a:pt x="21865" y="17918"/>
                        <a:pt x="22006" y="17918"/>
                      </a:cubicBezTo>
                      <a:cubicBezTo>
                        <a:pt x="23085" y="17918"/>
                        <a:pt x="24035" y="18711"/>
                        <a:pt x="24223" y="19814"/>
                      </a:cubicBezTo>
                      <a:cubicBezTo>
                        <a:pt x="24436" y="21090"/>
                        <a:pt x="23584" y="22276"/>
                        <a:pt x="22338" y="22458"/>
                      </a:cubicBezTo>
                      <a:cubicBezTo>
                        <a:pt x="21404" y="22620"/>
                        <a:pt x="20465" y="22700"/>
                        <a:pt x="19533" y="22700"/>
                      </a:cubicBezTo>
                      <a:cubicBezTo>
                        <a:pt x="15218" y="22700"/>
                        <a:pt x="11030" y="20998"/>
                        <a:pt x="7931" y="17899"/>
                      </a:cubicBezTo>
                      <a:cubicBezTo>
                        <a:pt x="4162" y="14130"/>
                        <a:pt x="2459" y="8750"/>
                        <a:pt x="3371" y="3491"/>
                      </a:cubicBezTo>
                      <a:cubicBezTo>
                        <a:pt x="3554" y="2397"/>
                        <a:pt x="4496" y="1607"/>
                        <a:pt x="5621" y="1607"/>
                      </a:cubicBezTo>
                      <a:close/>
                      <a:moveTo>
                        <a:pt x="5613" y="1"/>
                      </a:moveTo>
                      <a:cubicBezTo>
                        <a:pt x="3771" y="1"/>
                        <a:pt x="2154" y="1368"/>
                        <a:pt x="1882" y="3248"/>
                      </a:cubicBezTo>
                      <a:cubicBezTo>
                        <a:pt x="0" y="14204"/>
                        <a:pt x="8422" y="24221"/>
                        <a:pt x="19522" y="24221"/>
                      </a:cubicBezTo>
                      <a:cubicBezTo>
                        <a:pt x="19539" y="24221"/>
                        <a:pt x="19555" y="24221"/>
                        <a:pt x="19572" y="24221"/>
                      </a:cubicBezTo>
                      <a:cubicBezTo>
                        <a:pt x="20575" y="24221"/>
                        <a:pt x="21609" y="24130"/>
                        <a:pt x="22581" y="23978"/>
                      </a:cubicBezTo>
                      <a:cubicBezTo>
                        <a:pt x="24709" y="23643"/>
                        <a:pt x="26138" y="21668"/>
                        <a:pt x="25803" y="19570"/>
                      </a:cubicBezTo>
                      <a:cubicBezTo>
                        <a:pt x="25480" y="17713"/>
                        <a:pt x="23845" y="16403"/>
                        <a:pt x="22018" y="16403"/>
                      </a:cubicBezTo>
                      <a:cubicBezTo>
                        <a:pt x="21783" y="16403"/>
                        <a:pt x="21544" y="16425"/>
                        <a:pt x="21305" y="16470"/>
                      </a:cubicBezTo>
                      <a:cubicBezTo>
                        <a:pt x="20699" y="16575"/>
                        <a:pt x="20100" y="16625"/>
                        <a:pt x="19512" y="16625"/>
                      </a:cubicBezTo>
                      <a:cubicBezTo>
                        <a:pt x="13279" y="16625"/>
                        <a:pt x="8248" y="10968"/>
                        <a:pt x="9359" y="4525"/>
                      </a:cubicBezTo>
                      <a:cubicBezTo>
                        <a:pt x="9754" y="2427"/>
                        <a:pt x="8356" y="421"/>
                        <a:pt x="6259" y="56"/>
                      </a:cubicBezTo>
                      <a:cubicBezTo>
                        <a:pt x="6042" y="19"/>
                        <a:pt x="5826" y="1"/>
                        <a:pt x="561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" name="Google Shape;6404;p38"/>
                <p:cNvSpPr/>
                <p:nvPr/>
              </p:nvSpPr>
              <p:spPr>
                <a:xfrm rot="-3909266">
                  <a:off x="7792751" y="2459304"/>
                  <a:ext cx="144409" cy="137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6" h="5519" extrusionOk="0">
                      <a:moveTo>
                        <a:pt x="2765" y="1"/>
                      </a:moveTo>
                      <a:cubicBezTo>
                        <a:pt x="1347" y="1"/>
                        <a:pt x="1" y="1095"/>
                        <a:pt x="1" y="2759"/>
                      </a:cubicBezTo>
                      <a:cubicBezTo>
                        <a:pt x="1" y="4423"/>
                        <a:pt x="1347" y="5518"/>
                        <a:pt x="2765" y="5518"/>
                      </a:cubicBezTo>
                      <a:cubicBezTo>
                        <a:pt x="3445" y="5518"/>
                        <a:pt x="4141" y="5266"/>
                        <a:pt x="4712" y="4705"/>
                      </a:cubicBezTo>
                      <a:cubicBezTo>
                        <a:pt x="5776" y="3641"/>
                        <a:pt x="5776" y="1878"/>
                        <a:pt x="4712" y="814"/>
                      </a:cubicBezTo>
                      <a:cubicBezTo>
                        <a:pt x="4141" y="252"/>
                        <a:pt x="3445" y="1"/>
                        <a:pt x="2765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" name="Google Shape;6405;p38"/>
                <p:cNvSpPr/>
                <p:nvPr/>
              </p:nvSpPr>
              <p:spPr>
                <a:xfrm rot="-3909266">
                  <a:off x="7741112" y="2443745"/>
                  <a:ext cx="243865" cy="176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4" h="7065" extrusionOk="0">
                      <a:moveTo>
                        <a:pt x="4997" y="1560"/>
                      </a:moveTo>
                      <a:cubicBezTo>
                        <a:pt x="5502" y="1560"/>
                        <a:pt x="5953" y="1770"/>
                        <a:pt x="6323" y="2140"/>
                      </a:cubicBezTo>
                      <a:cubicBezTo>
                        <a:pt x="7667" y="3457"/>
                        <a:pt x="6567" y="5551"/>
                        <a:pt x="4924" y="5551"/>
                      </a:cubicBezTo>
                      <a:cubicBezTo>
                        <a:pt x="4671" y="5551"/>
                        <a:pt x="4406" y="5502"/>
                        <a:pt x="4134" y="5392"/>
                      </a:cubicBezTo>
                      <a:cubicBezTo>
                        <a:pt x="2128" y="4541"/>
                        <a:pt x="2736" y="1563"/>
                        <a:pt x="4894" y="1563"/>
                      </a:cubicBezTo>
                      <a:cubicBezTo>
                        <a:pt x="4929" y="1561"/>
                        <a:pt x="4963" y="1560"/>
                        <a:pt x="4997" y="1560"/>
                      </a:cubicBezTo>
                      <a:close/>
                      <a:moveTo>
                        <a:pt x="4953" y="0"/>
                      </a:moveTo>
                      <a:cubicBezTo>
                        <a:pt x="4506" y="0"/>
                        <a:pt x="4036" y="89"/>
                        <a:pt x="3557" y="286"/>
                      </a:cubicBezTo>
                      <a:cubicBezTo>
                        <a:pt x="1" y="1745"/>
                        <a:pt x="1064" y="7064"/>
                        <a:pt x="4894" y="7064"/>
                      </a:cubicBezTo>
                      <a:cubicBezTo>
                        <a:pt x="5837" y="7064"/>
                        <a:pt x="6718" y="6699"/>
                        <a:pt x="7387" y="6031"/>
                      </a:cubicBezTo>
                      <a:cubicBezTo>
                        <a:pt x="9754" y="3664"/>
                        <a:pt x="7820" y="0"/>
                        <a:pt x="495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" name="Google Shape;6406;p38"/>
                <p:cNvSpPr/>
                <p:nvPr/>
              </p:nvSpPr>
              <p:spPr>
                <a:xfrm rot="-3909266">
                  <a:off x="7248971" y="2658859"/>
                  <a:ext cx="144409" cy="137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6" h="5518" extrusionOk="0">
                      <a:moveTo>
                        <a:pt x="2755" y="0"/>
                      </a:moveTo>
                      <a:cubicBezTo>
                        <a:pt x="1347" y="0"/>
                        <a:pt x="0" y="1095"/>
                        <a:pt x="0" y="2759"/>
                      </a:cubicBezTo>
                      <a:cubicBezTo>
                        <a:pt x="0" y="4423"/>
                        <a:pt x="1347" y="5518"/>
                        <a:pt x="2755" y="5518"/>
                      </a:cubicBezTo>
                      <a:cubicBezTo>
                        <a:pt x="3430" y="5518"/>
                        <a:pt x="4120" y="5266"/>
                        <a:pt x="4681" y="4704"/>
                      </a:cubicBezTo>
                      <a:cubicBezTo>
                        <a:pt x="5776" y="3641"/>
                        <a:pt x="5776" y="1878"/>
                        <a:pt x="4681" y="814"/>
                      </a:cubicBezTo>
                      <a:cubicBezTo>
                        <a:pt x="4120" y="252"/>
                        <a:pt x="3430" y="0"/>
                        <a:pt x="275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" name="Google Shape;6407;p38"/>
                <p:cNvSpPr/>
                <p:nvPr/>
              </p:nvSpPr>
              <p:spPr>
                <a:xfrm rot="-3909266">
                  <a:off x="7197344" y="2643292"/>
                  <a:ext cx="243865" cy="176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4" h="7065" extrusionOk="0">
                      <a:moveTo>
                        <a:pt x="4894" y="1532"/>
                      </a:moveTo>
                      <a:cubicBezTo>
                        <a:pt x="6687" y="1532"/>
                        <a:pt x="7599" y="3690"/>
                        <a:pt x="6323" y="4967"/>
                      </a:cubicBezTo>
                      <a:cubicBezTo>
                        <a:pt x="5918" y="5348"/>
                        <a:pt x="5415" y="5528"/>
                        <a:pt x="4920" y="5528"/>
                      </a:cubicBezTo>
                      <a:cubicBezTo>
                        <a:pt x="4152" y="5528"/>
                        <a:pt x="3403" y="5093"/>
                        <a:pt x="3070" y="4298"/>
                      </a:cubicBezTo>
                      <a:cubicBezTo>
                        <a:pt x="2523" y="2991"/>
                        <a:pt x="3496" y="1562"/>
                        <a:pt x="4894" y="1532"/>
                      </a:cubicBezTo>
                      <a:close/>
                      <a:moveTo>
                        <a:pt x="4952" y="0"/>
                      </a:moveTo>
                      <a:cubicBezTo>
                        <a:pt x="4506" y="0"/>
                        <a:pt x="4036" y="89"/>
                        <a:pt x="3557" y="286"/>
                      </a:cubicBezTo>
                      <a:cubicBezTo>
                        <a:pt x="0" y="1745"/>
                        <a:pt x="1064" y="7064"/>
                        <a:pt x="4894" y="7064"/>
                      </a:cubicBezTo>
                      <a:cubicBezTo>
                        <a:pt x="5836" y="7064"/>
                        <a:pt x="6718" y="6669"/>
                        <a:pt x="7386" y="6031"/>
                      </a:cubicBezTo>
                      <a:cubicBezTo>
                        <a:pt x="9753" y="3664"/>
                        <a:pt x="7820" y="0"/>
                        <a:pt x="495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1" name="Google Shape;6408;p38"/>
              <p:cNvGrpSpPr/>
              <p:nvPr/>
            </p:nvGrpSpPr>
            <p:grpSpPr>
              <a:xfrm rot="4394298">
                <a:off x="223048" y="533883"/>
                <a:ext cx="963020" cy="990296"/>
                <a:chOff x="7174117" y="2226616"/>
                <a:chExt cx="824116" cy="847458"/>
              </a:xfrm>
            </p:grpSpPr>
            <p:sp>
              <p:nvSpPr>
                <p:cNvPr id="172" name="Google Shape;6409;p38"/>
                <p:cNvSpPr/>
                <p:nvPr/>
              </p:nvSpPr>
              <p:spPr>
                <a:xfrm rot="-3909266">
                  <a:off x="7296670" y="2359459"/>
                  <a:ext cx="589737" cy="565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88" h="22600" extrusionOk="0">
                      <a:moveTo>
                        <a:pt x="3956" y="1"/>
                      </a:moveTo>
                      <a:cubicBezTo>
                        <a:pt x="2490" y="1"/>
                        <a:pt x="1215" y="1033"/>
                        <a:pt x="942" y="2505"/>
                      </a:cubicBezTo>
                      <a:cubicBezTo>
                        <a:pt x="0" y="8006"/>
                        <a:pt x="1794" y="13629"/>
                        <a:pt x="5745" y="17581"/>
                      </a:cubicBezTo>
                      <a:cubicBezTo>
                        <a:pt x="9002" y="20813"/>
                        <a:pt x="13375" y="22600"/>
                        <a:pt x="17893" y="22600"/>
                      </a:cubicBezTo>
                      <a:cubicBezTo>
                        <a:pt x="18855" y="22600"/>
                        <a:pt x="19824" y="22518"/>
                        <a:pt x="20791" y="22353"/>
                      </a:cubicBezTo>
                      <a:cubicBezTo>
                        <a:pt x="22463" y="22079"/>
                        <a:pt x="23587" y="20499"/>
                        <a:pt x="23314" y="18827"/>
                      </a:cubicBezTo>
                      <a:cubicBezTo>
                        <a:pt x="23043" y="17367"/>
                        <a:pt x="21762" y="16315"/>
                        <a:pt x="20327" y="16315"/>
                      </a:cubicBezTo>
                      <a:cubicBezTo>
                        <a:pt x="20149" y="16315"/>
                        <a:pt x="19969" y="16331"/>
                        <a:pt x="19788" y="16365"/>
                      </a:cubicBezTo>
                      <a:cubicBezTo>
                        <a:pt x="19137" y="16477"/>
                        <a:pt x="18494" y="16531"/>
                        <a:pt x="17863" y="16531"/>
                      </a:cubicBezTo>
                      <a:cubicBezTo>
                        <a:pt x="11149" y="16531"/>
                        <a:pt x="5763" y="10428"/>
                        <a:pt x="6930" y="3538"/>
                      </a:cubicBezTo>
                      <a:cubicBezTo>
                        <a:pt x="7204" y="1897"/>
                        <a:pt x="6110" y="316"/>
                        <a:pt x="4468" y="43"/>
                      </a:cubicBezTo>
                      <a:cubicBezTo>
                        <a:pt x="4296" y="14"/>
                        <a:pt x="4125" y="1"/>
                        <a:pt x="395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" name="Google Shape;6410;p38"/>
                <p:cNvSpPr/>
                <p:nvPr/>
              </p:nvSpPr>
              <p:spPr>
                <a:xfrm rot="-3909266">
                  <a:off x="7259430" y="2347551"/>
                  <a:ext cx="653491" cy="605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38" h="24222" extrusionOk="0">
                      <a:moveTo>
                        <a:pt x="5621" y="1607"/>
                      </a:moveTo>
                      <a:cubicBezTo>
                        <a:pt x="5742" y="1607"/>
                        <a:pt x="5864" y="1607"/>
                        <a:pt x="5985" y="1637"/>
                      </a:cubicBezTo>
                      <a:cubicBezTo>
                        <a:pt x="7232" y="1850"/>
                        <a:pt x="8052" y="3005"/>
                        <a:pt x="7870" y="4251"/>
                      </a:cubicBezTo>
                      <a:cubicBezTo>
                        <a:pt x="6592" y="11639"/>
                        <a:pt x="12344" y="18138"/>
                        <a:pt x="19514" y="18138"/>
                      </a:cubicBezTo>
                      <a:cubicBezTo>
                        <a:pt x="20191" y="18138"/>
                        <a:pt x="20881" y="18080"/>
                        <a:pt x="21578" y="17959"/>
                      </a:cubicBezTo>
                      <a:cubicBezTo>
                        <a:pt x="21722" y="17931"/>
                        <a:pt x="21865" y="17918"/>
                        <a:pt x="22006" y="17918"/>
                      </a:cubicBezTo>
                      <a:cubicBezTo>
                        <a:pt x="23085" y="17918"/>
                        <a:pt x="24035" y="18711"/>
                        <a:pt x="24223" y="19814"/>
                      </a:cubicBezTo>
                      <a:cubicBezTo>
                        <a:pt x="24436" y="21090"/>
                        <a:pt x="23584" y="22276"/>
                        <a:pt x="22338" y="22458"/>
                      </a:cubicBezTo>
                      <a:cubicBezTo>
                        <a:pt x="21404" y="22620"/>
                        <a:pt x="20465" y="22700"/>
                        <a:pt x="19533" y="22700"/>
                      </a:cubicBezTo>
                      <a:cubicBezTo>
                        <a:pt x="15218" y="22700"/>
                        <a:pt x="11030" y="20998"/>
                        <a:pt x="7931" y="17899"/>
                      </a:cubicBezTo>
                      <a:cubicBezTo>
                        <a:pt x="4162" y="14130"/>
                        <a:pt x="2459" y="8750"/>
                        <a:pt x="3371" y="3491"/>
                      </a:cubicBezTo>
                      <a:cubicBezTo>
                        <a:pt x="3554" y="2397"/>
                        <a:pt x="4496" y="1607"/>
                        <a:pt x="5621" y="1607"/>
                      </a:cubicBezTo>
                      <a:close/>
                      <a:moveTo>
                        <a:pt x="5613" y="1"/>
                      </a:moveTo>
                      <a:cubicBezTo>
                        <a:pt x="3771" y="1"/>
                        <a:pt x="2154" y="1368"/>
                        <a:pt x="1882" y="3248"/>
                      </a:cubicBezTo>
                      <a:cubicBezTo>
                        <a:pt x="0" y="14204"/>
                        <a:pt x="8422" y="24221"/>
                        <a:pt x="19522" y="24221"/>
                      </a:cubicBezTo>
                      <a:cubicBezTo>
                        <a:pt x="19539" y="24221"/>
                        <a:pt x="19555" y="24221"/>
                        <a:pt x="19572" y="24221"/>
                      </a:cubicBezTo>
                      <a:cubicBezTo>
                        <a:pt x="20575" y="24221"/>
                        <a:pt x="21609" y="24130"/>
                        <a:pt x="22581" y="23978"/>
                      </a:cubicBezTo>
                      <a:cubicBezTo>
                        <a:pt x="24709" y="23643"/>
                        <a:pt x="26138" y="21668"/>
                        <a:pt x="25803" y="19570"/>
                      </a:cubicBezTo>
                      <a:cubicBezTo>
                        <a:pt x="25480" y="17713"/>
                        <a:pt x="23845" y="16403"/>
                        <a:pt x="22018" y="16403"/>
                      </a:cubicBezTo>
                      <a:cubicBezTo>
                        <a:pt x="21783" y="16403"/>
                        <a:pt x="21544" y="16425"/>
                        <a:pt x="21305" y="16470"/>
                      </a:cubicBezTo>
                      <a:cubicBezTo>
                        <a:pt x="20699" y="16575"/>
                        <a:pt x="20100" y="16625"/>
                        <a:pt x="19512" y="16625"/>
                      </a:cubicBezTo>
                      <a:cubicBezTo>
                        <a:pt x="13279" y="16625"/>
                        <a:pt x="8248" y="10968"/>
                        <a:pt x="9359" y="4525"/>
                      </a:cubicBezTo>
                      <a:cubicBezTo>
                        <a:pt x="9754" y="2427"/>
                        <a:pt x="8356" y="421"/>
                        <a:pt x="6259" y="56"/>
                      </a:cubicBezTo>
                      <a:cubicBezTo>
                        <a:pt x="6042" y="19"/>
                        <a:pt x="5826" y="1"/>
                        <a:pt x="561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" name="Google Shape;6411;p38"/>
                <p:cNvSpPr/>
                <p:nvPr/>
              </p:nvSpPr>
              <p:spPr>
                <a:xfrm rot="-3909266">
                  <a:off x="7792751" y="2459304"/>
                  <a:ext cx="144409" cy="137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6" h="5519" extrusionOk="0">
                      <a:moveTo>
                        <a:pt x="2765" y="1"/>
                      </a:moveTo>
                      <a:cubicBezTo>
                        <a:pt x="1347" y="1"/>
                        <a:pt x="1" y="1095"/>
                        <a:pt x="1" y="2759"/>
                      </a:cubicBezTo>
                      <a:cubicBezTo>
                        <a:pt x="1" y="4423"/>
                        <a:pt x="1347" y="5518"/>
                        <a:pt x="2765" y="5518"/>
                      </a:cubicBezTo>
                      <a:cubicBezTo>
                        <a:pt x="3445" y="5518"/>
                        <a:pt x="4141" y="5266"/>
                        <a:pt x="4712" y="4705"/>
                      </a:cubicBezTo>
                      <a:cubicBezTo>
                        <a:pt x="5776" y="3641"/>
                        <a:pt x="5776" y="1878"/>
                        <a:pt x="4712" y="814"/>
                      </a:cubicBezTo>
                      <a:cubicBezTo>
                        <a:pt x="4141" y="252"/>
                        <a:pt x="3445" y="1"/>
                        <a:pt x="2765" y="1"/>
                      </a:cubicBezTo>
                      <a:close/>
                    </a:path>
                  </a:pathLst>
                </a:custGeom>
                <a:solidFill>
                  <a:srgbClr val="F6F3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" name="Google Shape;6412;p38"/>
                <p:cNvSpPr/>
                <p:nvPr/>
              </p:nvSpPr>
              <p:spPr>
                <a:xfrm rot="-3909266">
                  <a:off x="7741112" y="2443745"/>
                  <a:ext cx="243865" cy="176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4" h="7065" extrusionOk="0">
                      <a:moveTo>
                        <a:pt x="4997" y="1560"/>
                      </a:moveTo>
                      <a:cubicBezTo>
                        <a:pt x="5502" y="1560"/>
                        <a:pt x="5953" y="1770"/>
                        <a:pt x="6323" y="2140"/>
                      </a:cubicBezTo>
                      <a:cubicBezTo>
                        <a:pt x="7667" y="3457"/>
                        <a:pt x="6567" y="5551"/>
                        <a:pt x="4924" y="5551"/>
                      </a:cubicBezTo>
                      <a:cubicBezTo>
                        <a:pt x="4671" y="5551"/>
                        <a:pt x="4406" y="5502"/>
                        <a:pt x="4134" y="5392"/>
                      </a:cubicBezTo>
                      <a:cubicBezTo>
                        <a:pt x="2128" y="4541"/>
                        <a:pt x="2736" y="1563"/>
                        <a:pt x="4894" y="1563"/>
                      </a:cubicBezTo>
                      <a:cubicBezTo>
                        <a:pt x="4929" y="1561"/>
                        <a:pt x="4963" y="1560"/>
                        <a:pt x="4997" y="1560"/>
                      </a:cubicBezTo>
                      <a:close/>
                      <a:moveTo>
                        <a:pt x="4953" y="0"/>
                      </a:moveTo>
                      <a:cubicBezTo>
                        <a:pt x="4506" y="0"/>
                        <a:pt x="4036" y="89"/>
                        <a:pt x="3557" y="286"/>
                      </a:cubicBezTo>
                      <a:cubicBezTo>
                        <a:pt x="1" y="1745"/>
                        <a:pt x="1064" y="7064"/>
                        <a:pt x="4894" y="7064"/>
                      </a:cubicBezTo>
                      <a:cubicBezTo>
                        <a:pt x="5837" y="7064"/>
                        <a:pt x="6718" y="6699"/>
                        <a:pt x="7387" y="6031"/>
                      </a:cubicBezTo>
                      <a:cubicBezTo>
                        <a:pt x="9754" y="3664"/>
                        <a:pt x="7820" y="0"/>
                        <a:pt x="495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" name="Google Shape;6413;p38"/>
                <p:cNvSpPr/>
                <p:nvPr/>
              </p:nvSpPr>
              <p:spPr>
                <a:xfrm rot="-3909266">
                  <a:off x="7248971" y="2658859"/>
                  <a:ext cx="144409" cy="137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6" h="5518" extrusionOk="0">
                      <a:moveTo>
                        <a:pt x="2755" y="0"/>
                      </a:moveTo>
                      <a:cubicBezTo>
                        <a:pt x="1347" y="0"/>
                        <a:pt x="0" y="1095"/>
                        <a:pt x="0" y="2759"/>
                      </a:cubicBezTo>
                      <a:cubicBezTo>
                        <a:pt x="0" y="4423"/>
                        <a:pt x="1347" y="5518"/>
                        <a:pt x="2755" y="5518"/>
                      </a:cubicBezTo>
                      <a:cubicBezTo>
                        <a:pt x="3430" y="5518"/>
                        <a:pt x="4120" y="5266"/>
                        <a:pt x="4681" y="4704"/>
                      </a:cubicBezTo>
                      <a:cubicBezTo>
                        <a:pt x="5776" y="3641"/>
                        <a:pt x="5776" y="1878"/>
                        <a:pt x="4681" y="814"/>
                      </a:cubicBezTo>
                      <a:cubicBezTo>
                        <a:pt x="4120" y="252"/>
                        <a:pt x="3430" y="0"/>
                        <a:pt x="2755" y="0"/>
                      </a:cubicBezTo>
                      <a:close/>
                    </a:path>
                  </a:pathLst>
                </a:custGeom>
                <a:solidFill>
                  <a:srgbClr val="F6F3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" name="Google Shape;6414;p38"/>
                <p:cNvSpPr/>
                <p:nvPr/>
              </p:nvSpPr>
              <p:spPr>
                <a:xfrm rot="-3909266">
                  <a:off x="7197344" y="2643292"/>
                  <a:ext cx="243865" cy="176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4" h="7065" extrusionOk="0">
                      <a:moveTo>
                        <a:pt x="4894" y="1532"/>
                      </a:moveTo>
                      <a:cubicBezTo>
                        <a:pt x="6687" y="1532"/>
                        <a:pt x="7599" y="3690"/>
                        <a:pt x="6323" y="4967"/>
                      </a:cubicBezTo>
                      <a:cubicBezTo>
                        <a:pt x="5918" y="5348"/>
                        <a:pt x="5415" y="5528"/>
                        <a:pt x="4920" y="5528"/>
                      </a:cubicBezTo>
                      <a:cubicBezTo>
                        <a:pt x="4152" y="5528"/>
                        <a:pt x="3403" y="5093"/>
                        <a:pt x="3070" y="4298"/>
                      </a:cubicBezTo>
                      <a:cubicBezTo>
                        <a:pt x="2523" y="2991"/>
                        <a:pt x="3496" y="1562"/>
                        <a:pt x="4894" y="1532"/>
                      </a:cubicBezTo>
                      <a:close/>
                      <a:moveTo>
                        <a:pt x="4952" y="0"/>
                      </a:moveTo>
                      <a:cubicBezTo>
                        <a:pt x="4506" y="0"/>
                        <a:pt x="4036" y="89"/>
                        <a:pt x="3557" y="286"/>
                      </a:cubicBezTo>
                      <a:cubicBezTo>
                        <a:pt x="0" y="1745"/>
                        <a:pt x="1064" y="7064"/>
                        <a:pt x="4894" y="7064"/>
                      </a:cubicBezTo>
                      <a:cubicBezTo>
                        <a:pt x="5836" y="7064"/>
                        <a:pt x="6718" y="6669"/>
                        <a:pt x="7386" y="6031"/>
                      </a:cubicBezTo>
                      <a:cubicBezTo>
                        <a:pt x="9753" y="3664"/>
                        <a:pt x="7820" y="0"/>
                        <a:pt x="495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48" name="组合 47"/>
          <p:cNvGrpSpPr/>
          <p:nvPr/>
        </p:nvGrpSpPr>
        <p:grpSpPr>
          <a:xfrm>
            <a:off x="125294" y="1432560"/>
            <a:ext cx="11815246" cy="4904973"/>
            <a:chOff x="197" y="2256"/>
            <a:chExt cx="18607" cy="7724"/>
          </a:xfrm>
        </p:grpSpPr>
        <p:grpSp>
          <p:nvGrpSpPr>
            <p:cNvPr id="11" name="组合 10"/>
            <p:cNvGrpSpPr/>
            <p:nvPr/>
          </p:nvGrpSpPr>
          <p:grpSpPr>
            <a:xfrm>
              <a:off x="197" y="2560"/>
              <a:ext cx="10844" cy="7420"/>
              <a:chOff x="10" y="2606"/>
              <a:chExt cx="11995" cy="8164"/>
            </a:xfrm>
          </p:grpSpPr>
          <p:sp>
            <p:nvSpPr>
              <p:cNvPr id="2" name="任意多边形 1"/>
              <p:cNvSpPr/>
              <p:nvPr/>
            </p:nvSpPr>
            <p:spPr>
              <a:xfrm rot="21180000">
                <a:off x="10" y="8253"/>
                <a:ext cx="6797" cy="2517"/>
              </a:xfrm>
              <a:custGeom>
                <a:avLst/>
                <a:gdLst>
                  <a:gd name="connisteX0" fmla="*/ 0 w 3848100"/>
                  <a:gd name="connsiteY0" fmla="*/ 1598540 h 1598540"/>
                  <a:gd name="connisteX1" fmla="*/ 1638300 w 3848100"/>
                  <a:gd name="connsiteY1" fmla="*/ 1093715 h 1598540"/>
                  <a:gd name="connisteX2" fmla="*/ 2533650 w 3848100"/>
                  <a:gd name="connsiteY2" fmla="*/ 93590 h 1598540"/>
                  <a:gd name="connisteX3" fmla="*/ 3848100 w 3848100"/>
                  <a:gd name="connsiteY3" fmla="*/ 93590 h 1598540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</a:cxnLst>
                <a:rect l="l" t="t" r="r" b="b"/>
                <a:pathLst>
                  <a:path w="3848100" h="1598540">
                    <a:moveTo>
                      <a:pt x="0" y="1598540"/>
                    </a:moveTo>
                    <a:cubicBezTo>
                      <a:pt x="309880" y="1517260"/>
                      <a:pt x="1131570" y="1394705"/>
                      <a:pt x="1638300" y="1093715"/>
                    </a:cubicBezTo>
                    <a:cubicBezTo>
                      <a:pt x="2145030" y="792725"/>
                      <a:pt x="2091690" y="293615"/>
                      <a:pt x="2533650" y="93590"/>
                    </a:cubicBezTo>
                    <a:cubicBezTo>
                      <a:pt x="2975610" y="-106435"/>
                      <a:pt x="3602990" y="73270"/>
                      <a:pt x="3848100" y="93590"/>
                    </a:cubicBezTo>
                  </a:path>
                </a:pathLst>
              </a:custGeom>
              <a:noFill/>
              <a:ln w="28575">
                <a:solidFill>
                  <a:srgbClr val="FF83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sp>
            <p:nvSpPr>
              <p:cNvPr id="25" name="任意多边形 24"/>
              <p:cNvSpPr/>
              <p:nvPr/>
            </p:nvSpPr>
            <p:spPr>
              <a:xfrm rot="21420000">
                <a:off x="709" y="5162"/>
                <a:ext cx="6628" cy="4981"/>
              </a:xfrm>
              <a:custGeom>
                <a:avLst/>
                <a:gdLst>
                  <a:gd name="connisteX0" fmla="*/ 0 w 4104005"/>
                  <a:gd name="connsiteY0" fmla="*/ 3619500 h 3619500"/>
                  <a:gd name="connisteX1" fmla="*/ 1217930 w 4104005"/>
                  <a:gd name="connsiteY1" fmla="*/ 1800225 h 3619500"/>
                  <a:gd name="connisteX2" fmla="*/ 3075305 w 4104005"/>
                  <a:gd name="connsiteY2" fmla="*/ 1333500 h 3619500"/>
                  <a:gd name="connisteX3" fmla="*/ 4104005 w 4104005"/>
                  <a:gd name="connsiteY3" fmla="*/ 0 h 3619500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</a:cxnLst>
                <a:rect l="l" t="t" r="r" b="b"/>
                <a:pathLst>
                  <a:path w="4104005" h="3619500">
                    <a:moveTo>
                      <a:pt x="0" y="3619500"/>
                    </a:moveTo>
                    <a:cubicBezTo>
                      <a:pt x="206375" y="3265170"/>
                      <a:pt x="602615" y="2257425"/>
                      <a:pt x="1217930" y="1800225"/>
                    </a:cubicBezTo>
                    <a:cubicBezTo>
                      <a:pt x="1833245" y="1343025"/>
                      <a:pt x="2498090" y="1693545"/>
                      <a:pt x="3075305" y="1333500"/>
                    </a:cubicBezTo>
                    <a:cubicBezTo>
                      <a:pt x="3652520" y="973455"/>
                      <a:pt x="3935095" y="257175"/>
                      <a:pt x="4104005" y="0"/>
                    </a:cubicBezTo>
                  </a:path>
                </a:pathLst>
              </a:custGeom>
              <a:noFill/>
              <a:ln w="28575">
                <a:solidFill>
                  <a:srgbClr val="737FB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sp>
            <p:nvSpPr>
              <p:cNvPr id="33" name="任意多边形 32"/>
              <p:cNvSpPr/>
              <p:nvPr/>
            </p:nvSpPr>
            <p:spPr>
              <a:xfrm>
                <a:off x="751" y="3501"/>
                <a:ext cx="4920" cy="6900"/>
              </a:xfrm>
              <a:custGeom>
                <a:avLst/>
                <a:gdLst>
                  <a:gd name="connisteX0" fmla="*/ 0 w 3124200"/>
                  <a:gd name="connsiteY0" fmla="*/ 4381500 h 4381500"/>
                  <a:gd name="connisteX1" fmla="*/ 981075 w 3124200"/>
                  <a:gd name="connsiteY1" fmla="*/ 981075 h 4381500"/>
                  <a:gd name="connisteX2" fmla="*/ 3124200 w 3124200"/>
                  <a:gd name="connsiteY2" fmla="*/ 0 h 4381500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</a:cxnLst>
                <a:rect l="l" t="t" r="r" b="b"/>
                <a:pathLst>
                  <a:path w="3124200" h="4381500">
                    <a:moveTo>
                      <a:pt x="0" y="4381500"/>
                    </a:moveTo>
                    <a:cubicBezTo>
                      <a:pt x="153035" y="3721100"/>
                      <a:pt x="356235" y="1857375"/>
                      <a:pt x="981075" y="981075"/>
                    </a:cubicBezTo>
                    <a:cubicBezTo>
                      <a:pt x="1605915" y="104775"/>
                      <a:pt x="2715260" y="128270"/>
                      <a:pt x="3124200" y="0"/>
                    </a:cubicBezTo>
                  </a:path>
                </a:pathLst>
              </a:cu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sp>
            <p:nvSpPr>
              <p:cNvPr id="34" name="任意多边形 33"/>
              <p:cNvSpPr/>
              <p:nvPr/>
            </p:nvSpPr>
            <p:spPr>
              <a:xfrm rot="21240000">
                <a:off x="42" y="9560"/>
                <a:ext cx="11380" cy="1181"/>
              </a:xfrm>
              <a:custGeom>
                <a:avLst/>
                <a:gdLst>
                  <a:gd name="connisteX0" fmla="*/ 0 w 6305550"/>
                  <a:gd name="connsiteY0" fmla="*/ 1104900 h 1104900"/>
                  <a:gd name="connisteX1" fmla="*/ 3390900 w 6305550"/>
                  <a:gd name="connsiteY1" fmla="*/ 752475 h 1104900"/>
                  <a:gd name="connisteX2" fmla="*/ 6305550 w 6305550"/>
                  <a:gd name="connsiteY2" fmla="*/ 0 h 1104900"/>
                  <a:gd name="connisteX3" fmla="*/ 6276975 w 6305550"/>
                  <a:gd name="connsiteY3" fmla="*/ -38100 h 1104900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</a:cxnLst>
                <a:rect l="l" t="t" r="r" b="b"/>
                <a:pathLst>
                  <a:path w="6305550" h="1104900">
                    <a:moveTo>
                      <a:pt x="0" y="1104900"/>
                    </a:moveTo>
                    <a:cubicBezTo>
                      <a:pt x="619760" y="1049655"/>
                      <a:pt x="2129790" y="973455"/>
                      <a:pt x="3390900" y="752475"/>
                    </a:cubicBezTo>
                    <a:cubicBezTo>
                      <a:pt x="4652010" y="531495"/>
                      <a:pt x="5728335" y="158115"/>
                      <a:pt x="6305550" y="0"/>
                    </a:cubicBezTo>
                  </a:path>
                </a:pathLst>
              </a:custGeom>
              <a:noFill/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5276" y="2606"/>
                <a:ext cx="1176" cy="11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6808" y="4377"/>
                <a:ext cx="1122" cy="1122"/>
              </a:xfrm>
              <a:prstGeom prst="ellipse">
                <a:avLst/>
              </a:prstGeom>
              <a:solidFill>
                <a:srgbClr val="5F6C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6379" y="7109"/>
                <a:ext cx="1085" cy="1086"/>
              </a:xfrm>
              <a:prstGeom prst="ellipse">
                <a:avLst/>
              </a:prstGeom>
              <a:solidFill>
                <a:srgbClr val="FF83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sp>
            <p:nvSpPr>
              <p:cNvPr id="56" name="椭圆 55"/>
              <p:cNvSpPr/>
              <p:nvPr/>
            </p:nvSpPr>
            <p:spPr>
              <a:xfrm>
                <a:off x="10887" y="8219"/>
                <a:ext cx="1036" cy="1036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sp>
            <p:nvSpPr>
              <p:cNvPr id="59" name="文本框 58"/>
              <p:cNvSpPr txBox="1"/>
              <p:nvPr/>
            </p:nvSpPr>
            <p:spPr>
              <a:xfrm>
                <a:off x="5440" y="2713"/>
                <a:ext cx="1050" cy="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>
                    <a:solidFill>
                      <a:schemeClr val="tx1"/>
                    </a:solidFill>
                    <a:latin typeface="Algerian" panose="04020705040A02060702" charset="0"/>
                    <a:ea typeface="时尚中黑简体" panose="01010104010101010101" charset="-122"/>
                    <a:cs typeface="Algerian" panose="04020705040A02060702" charset="0"/>
                  </a:rPr>
                  <a:t>01</a:t>
                </a:r>
              </a:p>
            </p:txBody>
          </p:sp>
          <p:sp>
            <p:nvSpPr>
              <p:cNvPr id="60" name="文本框 59"/>
              <p:cNvSpPr txBox="1"/>
              <p:nvPr/>
            </p:nvSpPr>
            <p:spPr>
              <a:xfrm>
                <a:off x="6880" y="4475"/>
                <a:ext cx="1050" cy="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>
                    <a:solidFill>
                      <a:schemeClr val="tx1"/>
                    </a:solidFill>
                    <a:latin typeface="Algerian" panose="04020705040A02060702" charset="0"/>
                    <a:ea typeface="时尚中黑简体" panose="01010104010101010101" charset="-122"/>
                    <a:cs typeface="Algerian" panose="04020705040A02060702" charset="0"/>
                  </a:rPr>
                  <a:t>02</a:t>
                </a:r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6460" y="7197"/>
                <a:ext cx="1050" cy="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>
                    <a:solidFill>
                      <a:schemeClr val="tx1"/>
                    </a:solidFill>
                    <a:latin typeface="Algerian" panose="04020705040A02060702" charset="0"/>
                    <a:ea typeface="时尚中黑简体" panose="01010104010101010101" charset="-122"/>
                    <a:cs typeface="Algerian" panose="04020705040A02060702" charset="0"/>
                  </a:rPr>
                  <a:t>03</a:t>
                </a:r>
              </a:p>
            </p:txBody>
          </p:sp>
          <p:sp>
            <p:nvSpPr>
              <p:cNvPr id="5" name="文本框 4"/>
              <p:cNvSpPr txBox="1"/>
              <p:nvPr/>
            </p:nvSpPr>
            <p:spPr>
              <a:xfrm>
                <a:off x="10955" y="8363"/>
                <a:ext cx="1050" cy="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>
                    <a:solidFill>
                      <a:schemeClr val="tx1"/>
                    </a:solidFill>
                    <a:latin typeface="Algerian" panose="04020705040A02060702" charset="0"/>
                    <a:ea typeface="时尚中黑简体" panose="01010104010101010101" charset="-122"/>
                    <a:cs typeface="Algerian" panose="04020705040A02060702" charset="0"/>
                  </a:rPr>
                  <a:t>04</a:t>
                </a: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6458" y="2256"/>
              <a:ext cx="7620" cy="1605"/>
              <a:chOff x="6458" y="2565"/>
              <a:chExt cx="7620" cy="1605"/>
            </a:xfrm>
          </p:grpSpPr>
          <p:sp>
            <p:nvSpPr>
              <p:cNvPr id="13" name="文本框 12"/>
              <p:cNvSpPr txBox="1"/>
              <p:nvPr/>
            </p:nvSpPr>
            <p:spPr>
              <a:xfrm>
                <a:off x="6458" y="2565"/>
                <a:ext cx="4113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000" b="1">
                    <a:solidFill>
                      <a:schemeClr val="tx1"/>
                    </a:solidFill>
                    <a:latin typeface="Algerian" panose="04020705040A02060702" charset="0"/>
                    <a:sym typeface="+mn-ea"/>
                  </a:rPr>
                  <a:t>ADD TITLE HERE</a:t>
                </a:r>
                <a:endParaRPr lang="en-US" altLang="zh-CN" sz="2000" b="1">
                  <a:solidFill>
                    <a:schemeClr val="tx1"/>
                  </a:solidFill>
                  <a:latin typeface="Algerian" panose="04020705040A02060702" charset="0"/>
                  <a:ea typeface="思源黑体 CN Normal" panose="020B0400000000000000" charset="-122"/>
                  <a:sym typeface="+mn-ea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6458" y="2981"/>
                <a:ext cx="7620" cy="1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0000"/>
                  </a:lnSpc>
                </a:pPr>
                <a:r>
                  <a:rPr sz="1600"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  <a:r>
                  <a:rPr lang="en-US" sz="1600"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 </a:t>
                </a:r>
                <a:r>
                  <a:rPr sz="1600"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  <a:r>
                  <a:rPr lang="en-US" sz="1600"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  </a:t>
                </a:r>
                <a:r>
                  <a:rPr sz="1600"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  <a:r>
                  <a:rPr lang="en-US" sz="1600"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 </a:t>
                </a:r>
                <a:r>
                  <a:rPr sz="1600"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  <a:endParaRPr lang="zh-CN" altLang="en-US" sz="1600"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Calibri" panose="020F0502020204030204" charset="0"/>
                  <a:sym typeface="+mn-ea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7439" y="4248"/>
              <a:ext cx="7620" cy="1604"/>
              <a:chOff x="7439" y="4581"/>
              <a:chExt cx="7620" cy="1604"/>
            </a:xfrm>
          </p:grpSpPr>
          <p:sp>
            <p:nvSpPr>
              <p:cNvPr id="16" name="文本框 15"/>
              <p:cNvSpPr txBox="1"/>
              <p:nvPr/>
            </p:nvSpPr>
            <p:spPr>
              <a:xfrm>
                <a:off x="7439" y="4581"/>
                <a:ext cx="4113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000" b="1">
                    <a:solidFill>
                      <a:schemeClr val="tx1"/>
                    </a:solidFill>
                    <a:latin typeface="Algerian" panose="04020705040A02060702" charset="0"/>
                    <a:sym typeface="+mn-ea"/>
                  </a:rPr>
                  <a:t>ADD TITLE HERE</a:t>
                </a:r>
                <a:endParaRPr lang="en-US" altLang="zh-CN" sz="2000" b="1">
                  <a:solidFill>
                    <a:schemeClr val="tx1"/>
                  </a:solidFill>
                  <a:latin typeface="Algerian" panose="04020705040A02060702" charset="0"/>
                  <a:ea typeface="思源黑体 CN Normal" panose="020B0400000000000000" charset="-122"/>
                  <a:sym typeface="+mn-ea"/>
                </a:endParaRP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7439" y="4997"/>
                <a:ext cx="7620" cy="1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0000"/>
                  </a:lnSpc>
                </a:pPr>
                <a:r>
                  <a:rPr sz="1600"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  <a:r>
                  <a:rPr lang="en-US" sz="1600"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 </a:t>
                </a:r>
                <a:r>
                  <a:rPr sz="1600"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  <a:r>
                  <a:rPr lang="en-US" sz="1600"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  </a:t>
                </a:r>
                <a:r>
                  <a:rPr sz="1600"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  <a:r>
                  <a:rPr lang="en-US" sz="1600"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 </a:t>
                </a:r>
                <a:r>
                  <a:rPr sz="1600"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  <a:endParaRPr lang="zh-CN" altLang="en-US" sz="1600"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Calibri" panose="020F0502020204030204" charset="0"/>
                  <a:sym typeface="+mn-ea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7222" y="6121"/>
              <a:ext cx="7054" cy="1603"/>
              <a:chOff x="7222" y="6477"/>
              <a:chExt cx="7054" cy="1603"/>
            </a:xfrm>
          </p:grpSpPr>
          <p:sp>
            <p:nvSpPr>
              <p:cNvPr id="28" name="文本框 27"/>
              <p:cNvSpPr txBox="1"/>
              <p:nvPr/>
            </p:nvSpPr>
            <p:spPr>
              <a:xfrm>
                <a:off x="7222" y="6477"/>
                <a:ext cx="4113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000" b="1">
                    <a:solidFill>
                      <a:schemeClr val="tx1"/>
                    </a:solidFill>
                    <a:latin typeface="Algerian" panose="04020705040A02060702" charset="0"/>
                    <a:sym typeface="+mn-ea"/>
                  </a:rPr>
                  <a:t>ADD TITLE HERE</a:t>
                </a:r>
                <a:endParaRPr lang="en-US" altLang="zh-CN" sz="2000" b="1">
                  <a:solidFill>
                    <a:schemeClr val="tx1"/>
                  </a:solidFill>
                  <a:latin typeface="Algerian" panose="04020705040A02060702" charset="0"/>
                  <a:ea typeface="思源黑体 CN Normal" panose="020B0400000000000000" charset="-122"/>
                  <a:sym typeface="+mn-ea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7222" y="6892"/>
                <a:ext cx="7054" cy="1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0000"/>
                  </a:lnSpc>
                </a:pPr>
                <a:r>
                  <a:rPr sz="1600"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  <a:r>
                  <a:rPr lang="en-US" sz="1600"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 </a:t>
                </a:r>
                <a:r>
                  <a:rPr sz="1600"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  <a:r>
                  <a:rPr lang="en-US" sz="1600"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  </a:t>
                </a:r>
                <a:r>
                  <a:rPr sz="1600"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  <a:r>
                  <a:rPr lang="en-US" sz="1600"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 </a:t>
                </a:r>
                <a:r>
                  <a:rPr sz="1600"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  <a:endParaRPr lang="zh-CN" altLang="en-US" sz="1600"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Calibri" panose="020F0502020204030204" charset="0"/>
                  <a:sym typeface="+mn-ea"/>
                </a:endParaRPr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11184" y="8050"/>
              <a:ext cx="7620" cy="1604"/>
              <a:chOff x="11440" y="8193"/>
              <a:chExt cx="7620" cy="1604"/>
            </a:xfrm>
          </p:grpSpPr>
          <p:sp>
            <p:nvSpPr>
              <p:cNvPr id="41" name="文本框 40"/>
              <p:cNvSpPr txBox="1"/>
              <p:nvPr/>
            </p:nvSpPr>
            <p:spPr>
              <a:xfrm>
                <a:off x="11440" y="8193"/>
                <a:ext cx="4018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000" b="1">
                    <a:solidFill>
                      <a:schemeClr val="tx1"/>
                    </a:solidFill>
                    <a:latin typeface="Algerian" panose="04020705040A02060702" charset="0"/>
                    <a:sym typeface="+mn-ea"/>
                  </a:rPr>
                  <a:t>ADD TITLE HERE</a:t>
                </a:r>
                <a:endParaRPr lang="en-US" altLang="zh-CN" sz="2000" b="1">
                  <a:solidFill>
                    <a:schemeClr val="tx1"/>
                  </a:solidFill>
                  <a:latin typeface="Algerian" panose="04020705040A02060702" charset="0"/>
                  <a:ea typeface="思源黑体 CN Normal" panose="020B0400000000000000" charset="-122"/>
                  <a:sym typeface="+mn-ea"/>
                </a:endParaRP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>
                <a:off x="11440" y="8609"/>
                <a:ext cx="7620" cy="1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0000"/>
                  </a:lnSpc>
                </a:pPr>
                <a:r>
                  <a:rPr sz="1600"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  <a:r>
                  <a:rPr lang="en-US" sz="1600"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 </a:t>
                </a:r>
                <a:r>
                  <a:rPr sz="1600"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  <a:r>
                  <a:rPr lang="en-US" sz="1600"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  </a:t>
                </a:r>
                <a:r>
                  <a:rPr sz="1600"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  <a:r>
                  <a:rPr lang="en-US" sz="1600"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 </a:t>
                </a:r>
                <a:r>
                  <a:rPr sz="1600"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  <a:endParaRPr lang="zh-CN" altLang="en-US" sz="1600"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Calibri" panose="020F0502020204030204" charset="0"/>
                  <a:sym typeface="+mn-ea"/>
                </a:endParaRPr>
              </a:p>
            </p:txBody>
          </p:sp>
        </p:grpSp>
      </p:grpSp>
      <p:grpSp>
        <p:nvGrpSpPr>
          <p:cNvPr id="251" name="Google Shape;6421;p38"/>
          <p:cNvGrpSpPr/>
          <p:nvPr/>
        </p:nvGrpSpPr>
        <p:grpSpPr>
          <a:xfrm>
            <a:off x="6570980" y="0"/>
            <a:ext cx="1157605" cy="831215"/>
            <a:chOff x="790675" y="1570875"/>
            <a:chExt cx="502524" cy="360952"/>
          </a:xfrm>
        </p:grpSpPr>
        <p:sp>
          <p:nvSpPr>
            <p:cNvPr id="252" name="Google Shape;6422;p38"/>
            <p:cNvSpPr/>
            <p:nvPr/>
          </p:nvSpPr>
          <p:spPr>
            <a:xfrm>
              <a:off x="790675" y="16199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23;p38"/>
            <p:cNvSpPr/>
            <p:nvPr/>
          </p:nvSpPr>
          <p:spPr>
            <a:xfrm>
              <a:off x="790675" y="18072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24;p38"/>
            <p:cNvSpPr/>
            <p:nvPr/>
          </p:nvSpPr>
          <p:spPr>
            <a:xfrm>
              <a:off x="829950" y="15708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425;p38"/>
            <p:cNvSpPr/>
            <p:nvPr/>
          </p:nvSpPr>
          <p:spPr>
            <a:xfrm>
              <a:off x="829950" y="17581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" name="Google Shape;7704;p74"/>
          <p:cNvGrpSpPr/>
          <p:nvPr/>
        </p:nvGrpSpPr>
        <p:grpSpPr>
          <a:xfrm>
            <a:off x="5923280" y="5598795"/>
            <a:ext cx="1149350" cy="1308100"/>
            <a:chOff x="2508851" y="3073000"/>
            <a:chExt cx="598452" cy="680691"/>
          </a:xfrm>
          <a:solidFill>
            <a:srgbClr val="FFB677"/>
          </a:solidFill>
        </p:grpSpPr>
        <p:sp>
          <p:nvSpPr>
            <p:cNvPr id="257" name="Google Shape;7705;p74"/>
            <p:cNvSpPr/>
            <p:nvPr/>
          </p:nvSpPr>
          <p:spPr>
            <a:xfrm>
              <a:off x="2543201" y="3216930"/>
              <a:ext cx="179745" cy="153979"/>
            </a:xfrm>
            <a:custGeom>
              <a:avLst/>
              <a:gdLst/>
              <a:ahLst/>
              <a:cxnLst/>
              <a:rect l="l" t="t" r="r" b="b"/>
              <a:pathLst>
                <a:path w="2616" h="2241" extrusionOk="0">
                  <a:moveTo>
                    <a:pt x="1488" y="0"/>
                  </a:moveTo>
                  <a:cubicBezTo>
                    <a:pt x="1213" y="0"/>
                    <a:pt x="933" y="102"/>
                    <a:pt x="705" y="330"/>
                  </a:cubicBezTo>
                  <a:cubicBezTo>
                    <a:pt x="1" y="1035"/>
                    <a:pt x="501" y="2240"/>
                    <a:pt x="1501" y="2240"/>
                  </a:cubicBezTo>
                  <a:cubicBezTo>
                    <a:pt x="2115" y="2240"/>
                    <a:pt x="2616" y="1740"/>
                    <a:pt x="2616" y="1126"/>
                  </a:cubicBezTo>
                  <a:cubicBezTo>
                    <a:pt x="2616" y="448"/>
                    <a:pt x="2063" y="0"/>
                    <a:pt x="1488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7706;p74"/>
            <p:cNvSpPr/>
            <p:nvPr/>
          </p:nvSpPr>
          <p:spPr>
            <a:xfrm>
              <a:off x="2927558" y="3455218"/>
              <a:ext cx="179745" cy="153910"/>
            </a:xfrm>
            <a:custGeom>
              <a:avLst/>
              <a:gdLst/>
              <a:ahLst/>
              <a:cxnLst/>
              <a:rect l="l" t="t" r="r" b="b"/>
              <a:pathLst>
                <a:path w="2616" h="2240" extrusionOk="0">
                  <a:moveTo>
                    <a:pt x="1501" y="0"/>
                  </a:moveTo>
                  <a:cubicBezTo>
                    <a:pt x="501" y="0"/>
                    <a:pt x="1" y="1205"/>
                    <a:pt x="705" y="1910"/>
                  </a:cubicBezTo>
                  <a:cubicBezTo>
                    <a:pt x="933" y="2138"/>
                    <a:pt x="1213" y="2240"/>
                    <a:pt x="1488" y="2240"/>
                  </a:cubicBezTo>
                  <a:cubicBezTo>
                    <a:pt x="2063" y="2240"/>
                    <a:pt x="2616" y="1792"/>
                    <a:pt x="2616" y="1114"/>
                  </a:cubicBezTo>
                  <a:cubicBezTo>
                    <a:pt x="2616" y="500"/>
                    <a:pt x="2115" y="0"/>
                    <a:pt x="1501" y="0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7707;p74"/>
            <p:cNvSpPr/>
            <p:nvPr/>
          </p:nvSpPr>
          <p:spPr>
            <a:xfrm>
              <a:off x="2643173" y="3115925"/>
              <a:ext cx="384432" cy="637766"/>
            </a:xfrm>
            <a:custGeom>
              <a:avLst/>
              <a:gdLst/>
              <a:ahLst/>
              <a:cxnLst/>
              <a:rect l="l" t="t" r="r" b="b"/>
              <a:pathLst>
                <a:path w="5595" h="9282" extrusionOk="0">
                  <a:moveTo>
                    <a:pt x="4336" y="1"/>
                  </a:moveTo>
                  <a:cubicBezTo>
                    <a:pt x="3909" y="1"/>
                    <a:pt x="3507" y="256"/>
                    <a:pt x="3321" y="663"/>
                  </a:cubicBezTo>
                  <a:lnTo>
                    <a:pt x="228" y="7758"/>
                  </a:lnTo>
                  <a:cubicBezTo>
                    <a:pt x="1" y="8304"/>
                    <a:pt x="251" y="8940"/>
                    <a:pt x="797" y="9190"/>
                  </a:cubicBezTo>
                  <a:cubicBezTo>
                    <a:pt x="933" y="9259"/>
                    <a:pt x="1092" y="9281"/>
                    <a:pt x="1252" y="9281"/>
                  </a:cubicBezTo>
                  <a:cubicBezTo>
                    <a:pt x="1684" y="9281"/>
                    <a:pt x="2070" y="9031"/>
                    <a:pt x="2252" y="8622"/>
                  </a:cubicBezTo>
                  <a:lnTo>
                    <a:pt x="5345" y="1550"/>
                  </a:lnTo>
                  <a:cubicBezTo>
                    <a:pt x="5595" y="981"/>
                    <a:pt x="5322" y="345"/>
                    <a:pt x="4776" y="94"/>
                  </a:cubicBezTo>
                  <a:cubicBezTo>
                    <a:pt x="4632" y="31"/>
                    <a:pt x="4482" y="1"/>
                    <a:pt x="4336" y="1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7708;p74"/>
            <p:cNvSpPr/>
            <p:nvPr/>
          </p:nvSpPr>
          <p:spPr>
            <a:xfrm>
              <a:off x="2508851" y="3174005"/>
              <a:ext cx="179745" cy="153979"/>
            </a:xfrm>
            <a:custGeom>
              <a:avLst/>
              <a:gdLst/>
              <a:ahLst/>
              <a:cxnLst/>
              <a:rect l="l" t="t" r="r" b="b"/>
              <a:pathLst>
                <a:path w="2616" h="2241" extrusionOk="0">
                  <a:moveTo>
                    <a:pt x="1488" y="0"/>
                  </a:moveTo>
                  <a:cubicBezTo>
                    <a:pt x="1213" y="0"/>
                    <a:pt x="933" y="102"/>
                    <a:pt x="705" y="330"/>
                  </a:cubicBezTo>
                  <a:cubicBezTo>
                    <a:pt x="1" y="1035"/>
                    <a:pt x="501" y="2240"/>
                    <a:pt x="1501" y="2240"/>
                  </a:cubicBezTo>
                  <a:cubicBezTo>
                    <a:pt x="2115" y="2240"/>
                    <a:pt x="2616" y="1740"/>
                    <a:pt x="2616" y="1126"/>
                  </a:cubicBezTo>
                  <a:cubicBezTo>
                    <a:pt x="2616" y="448"/>
                    <a:pt x="2063" y="0"/>
                    <a:pt x="1488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7709;p74"/>
            <p:cNvSpPr/>
            <p:nvPr/>
          </p:nvSpPr>
          <p:spPr>
            <a:xfrm>
              <a:off x="2893208" y="3412293"/>
              <a:ext cx="179745" cy="153910"/>
            </a:xfrm>
            <a:custGeom>
              <a:avLst/>
              <a:gdLst/>
              <a:ahLst/>
              <a:cxnLst/>
              <a:rect l="l" t="t" r="r" b="b"/>
              <a:pathLst>
                <a:path w="2616" h="2240" extrusionOk="0">
                  <a:moveTo>
                    <a:pt x="1501" y="0"/>
                  </a:moveTo>
                  <a:cubicBezTo>
                    <a:pt x="501" y="0"/>
                    <a:pt x="1" y="1205"/>
                    <a:pt x="705" y="1910"/>
                  </a:cubicBezTo>
                  <a:cubicBezTo>
                    <a:pt x="933" y="2138"/>
                    <a:pt x="1213" y="2240"/>
                    <a:pt x="1488" y="2240"/>
                  </a:cubicBezTo>
                  <a:cubicBezTo>
                    <a:pt x="2063" y="2240"/>
                    <a:pt x="2616" y="1792"/>
                    <a:pt x="2616" y="1114"/>
                  </a:cubicBezTo>
                  <a:cubicBezTo>
                    <a:pt x="2616" y="500"/>
                    <a:pt x="2115" y="0"/>
                    <a:pt x="1501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7710;p74"/>
            <p:cNvSpPr/>
            <p:nvPr/>
          </p:nvSpPr>
          <p:spPr>
            <a:xfrm>
              <a:off x="2608823" y="3073000"/>
              <a:ext cx="384432" cy="637766"/>
            </a:xfrm>
            <a:custGeom>
              <a:avLst/>
              <a:gdLst/>
              <a:ahLst/>
              <a:cxnLst/>
              <a:rect l="l" t="t" r="r" b="b"/>
              <a:pathLst>
                <a:path w="5595" h="9282" extrusionOk="0">
                  <a:moveTo>
                    <a:pt x="4336" y="1"/>
                  </a:moveTo>
                  <a:cubicBezTo>
                    <a:pt x="3909" y="1"/>
                    <a:pt x="3507" y="256"/>
                    <a:pt x="3321" y="663"/>
                  </a:cubicBezTo>
                  <a:lnTo>
                    <a:pt x="228" y="7758"/>
                  </a:lnTo>
                  <a:cubicBezTo>
                    <a:pt x="1" y="8304"/>
                    <a:pt x="251" y="8940"/>
                    <a:pt x="797" y="9190"/>
                  </a:cubicBezTo>
                  <a:cubicBezTo>
                    <a:pt x="933" y="9259"/>
                    <a:pt x="1092" y="9281"/>
                    <a:pt x="1252" y="9281"/>
                  </a:cubicBezTo>
                  <a:cubicBezTo>
                    <a:pt x="1684" y="9281"/>
                    <a:pt x="2070" y="9031"/>
                    <a:pt x="2252" y="8622"/>
                  </a:cubicBezTo>
                  <a:lnTo>
                    <a:pt x="5345" y="1550"/>
                  </a:lnTo>
                  <a:cubicBezTo>
                    <a:pt x="5595" y="981"/>
                    <a:pt x="5322" y="345"/>
                    <a:pt x="4776" y="94"/>
                  </a:cubicBezTo>
                  <a:cubicBezTo>
                    <a:pt x="4632" y="31"/>
                    <a:pt x="4482" y="1"/>
                    <a:pt x="4336" y="1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组合 130"/>
          <p:cNvGrpSpPr/>
          <p:nvPr/>
        </p:nvGrpSpPr>
        <p:grpSpPr>
          <a:xfrm>
            <a:off x="-93980" y="-635"/>
            <a:ext cx="12332970" cy="6859905"/>
            <a:chOff x="-148" y="-1"/>
            <a:chExt cx="19422" cy="10803"/>
          </a:xfrm>
        </p:grpSpPr>
        <p:grpSp>
          <p:nvGrpSpPr>
            <p:cNvPr id="27" name="组合 26"/>
            <p:cNvGrpSpPr/>
            <p:nvPr/>
          </p:nvGrpSpPr>
          <p:grpSpPr>
            <a:xfrm>
              <a:off x="-148" y="0"/>
              <a:ext cx="19348" cy="10803"/>
              <a:chOff x="-148" y="0"/>
              <a:chExt cx="19348" cy="10803"/>
            </a:xfrm>
          </p:grpSpPr>
          <p:grpSp>
            <p:nvGrpSpPr>
              <p:cNvPr id="7556" name="Google Shape;7556;p74"/>
              <p:cNvGrpSpPr/>
              <p:nvPr/>
            </p:nvGrpSpPr>
            <p:grpSpPr>
              <a:xfrm rot="10800000" flipH="1">
                <a:off x="-148" y="8509"/>
                <a:ext cx="5700" cy="2294"/>
                <a:chOff x="264700" y="482825"/>
                <a:chExt cx="2185475" cy="879300"/>
              </a:xfrm>
            </p:grpSpPr>
            <p:sp>
              <p:nvSpPr>
                <p:cNvPr id="7557" name="Google Shape;7557;p74"/>
                <p:cNvSpPr/>
                <p:nvPr/>
              </p:nvSpPr>
              <p:spPr>
                <a:xfrm>
                  <a:off x="87035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0" y="0"/>
                      </a:moveTo>
                      <a:cubicBezTo>
                        <a:pt x="456" y="304"/>
                        <a:pt x="942" y="517"/>
                        <a:pt x="1459" y="608"/>
                      </a:cubicBezTo>
                      <a:cubicBezTo>
                        <a:pt x="1537" y="628"/>
                        <a:pt x="1616" y="637"/>
                        <a:pt x="1695" y="637"/>
                      </a:cubicBezTo>
                      <a:cubicBezTo>
                        <a:pt x="2102" y="637"/>
                        <a:pt x="2487" y="383"/>
                        <a:pt x="2614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58" name="Google Shape;7558;p74"/>
                <p:cNvSpPr/>
                <p:nvPr/>
              </p:nvSpPr>
              <p:spPr>
                <a:xfrm>
                  <a:off x="925825" y="526175"/>
                  <a:ext cx="99550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" h="2188" extrusionOk="0">
                      <a:moveTo>
                        <a:pt x="1063" y="1"/>
                      </a:moveTo>
                      <a:cubicBezTo>
                        <a:pt x="636" y="1"/>
                        <a:pt x="254" y="263"/>
                        <a:pt x="152" y="698"/>
                      </a:cubicBezTo>
                      <a:cubicBezTo>
                        <a:pt x="0" y="1215"/>
                        <a:pt x="304" y="1731"/>
                        <a:pt x="790" y="1853"/>
                      </a:cubicBezTo>
                      <a:cubicBezTo>
                        <a:pt x="1429" y="2096"/>
                        <a:pt x="2067" y="2187"/>
                        <a:pt x="2705" y="2187"/>
                      </a:cubicBezTo>
                      <a:cubicBezTo>
                        <a:pt x="3982" y="2187"/>
                        <a:pt x="3982" y="303"/>
                        <a:pt x="2705" y="303"/>
                      </a:cubicBezTo>
                      <a:cubicBezTo>
                        <a:pt x="2219" y="303"/>
                        <a:pt x="1763" y="212"/>
                        <a:pt x="1307" y="29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59" name="Google Shape;7559;p74"/>
                <p:cNvSpPr/>
                <p:nvPr/>
              </p:nvSpPr>
              <p:spPr>
                <a:xfrm>
                  <a:off x="925825" y="1001100"/>
                  <a:ext cx="99550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" h="2188" extrusionOk="0">
                      <a:moveTo>
                        <a:pt x="1063" y="1"/>
                      </a:moveTo>
                      <a:cubicBezTo>
                        <a:pt x="636" y="1"/>
                        <a:pt x="250" y="263"/>
                        <a:pt x="122" y="698"/>
                      </a:cubicBezTo>
                      <a:cubicBezTo>
                        <a:pt x="0" y="1215"/>
                        <a:pt x="304" y="1732"/>
                        <a:pt x="790" y="1853"/>
                      </a:cubicBezTo>
                      <a:cubicBezTo>
                        <a:pt x="1398" y="2096"/>
                        <a:pt x="2067" y="2188"/>
                        <a:pt x="2705" y="2188"/>
                      </a:cubicBezTo>
                      <a:cubicBezTo>
                        <a:pt x="3982" y="2188"/>
                        <a:pt x="3982" y="303"/>
                        <a:pt x="2705" y="303"/>
                      </a:cubicBezTo>
                      <a:cubicBezTo>
                        <a:pt x="2219" y="303"/>
                        <a:pt x="1733" y="212"/>
                        <a:pt x="1307" y="30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0" name="Google Shape;7560;p74"/>
                <p:cNvSpPr/>
                <p:nvPr/>
              </p:nvSpPr>
              <p:spPr>
                <a:xfrm>
                  <a:off x="992975" y="841425"/>
                  <a:ext cx="70600" cy="9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4" h="3899" extrusionOk="0">
                      <a:moveTo>
                        <a:pt x="1659" y="0"/>
                      </a:moveTo>
                      <a:cubicBezTo>
                        <a:pt x="1282" y="0"/>
                        <a:pt x="912" y="203"/>
                        <a:pt x="779" y="672"/>
                      </a:cubicBezTo>
                      <a:cubicBezTo>
                        <a:pt x="597" y="1371"/>
                        <a:pt x="414" y="2040"/>
                        <a:pt x="202" y="2739"/>
                      </a:cubicBezTo>
                      <a:cubicBezTo>
                        <a:pt x="0" y="3434"/>
                        <a:pt x="582" y="3899"/>
                        <a:pt x="1149" y="3899"/>
                      </a:cubicBezTo>
                      <a:cubicBezTo>
                        <a:pt x="1524" y="3899"/>
                        <a:pt x="1893" y="3696"/>
                        <a:pt x="2025" y="3225"/>
                      </a:cubicBezTo>
                      <a:cubicBezTo>
                        <a:pt x="2238" y="2556"/>
                        <a:pt x="2421" y="1857"/>
                        <a:pt x="2603" y="1188"/>
                      </a:cubicBezTo>
                      <a:cubicBezTo>
                        <a:pt x="2823" y="472"/>
                        <a:pt x="2234" y="0"/>
                        <a:pt x="165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1" name="Google Shape;7561;p74"/>
                <p:cNvSpPr/>
                <p:nvPr/>
              </p:nvSpPr>
              <p:spPr>
                <a:xfrm>
                  <a:off x="1040125" y="707425"/>
                  <a:ext cx="94650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6" h="2027" extrusionOk="0">
                      <a:moveTo>
                        <a:pt x="2172" y="1"/>
                      </a:moveTo>
                      <a:cubicBezTo>
                        <a:pt x="1697" y="1"/>
                        <a:pt x="1222" y="62"/>
                        <a:pt x="747" y="165"/>
                      </a:cubicBezTo>
                      <a:cubicBezTo>
                        <a:pt x="352" y="257"/>
                        <a:pt x="109" y="591"/>
                        <a:pt x="79" y="986"/>
                      </a:cubicBezTo>
                      <a:cubicBezTo>
                        <a:pt x="0" y="1563"/>
                        <a:pt x="441" y="2026"/>
                        <a:pt x="973" y="2026"/>
                      </a:cubicBezTo>
                      <a:cubicBezTo>
                        <a:pt x="1058" y="2026"/>
                        <a:pt x="1146" y="2014"/>
                        <a:pt x="1234" y="1989"/>
                      </a:cubicBezTo>
                      <a:cubicBezTo>
                        <a:pt x="1587" y="1930"/>
                        <a:pt x="1940" y="1897"/>
                        <a:pt x="2285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1" y="1929"/>
                        <a:pt x="2877" y="1930"/>
                        <a:pt x="2894" y="1930"/>
                      </a:cubicBezTo>
                      <a:cubicBezTo>
                        <a:pt x="3388" y="1930"/>
                        <a:pt x="3786" y="1486"/>
                        <a:pt x="3757" y="986"/>
                      </a:cubicBezTo>
                      <a:cubicBezTo>
                        <a:pt x="3786" y="486"/>
                        <a:pt x="3388" y="42"/>
                        <a:pt x="2894" y="42"/>
                      </a:cubicBezTo>
                      <a:cubicBezTo>
                        <a:pt x="2877" y="42"/>
                        <a:pt x="2861" y="43"/>
                        <a:pt x="2845" y="44"/>
                      </a:cubicBezTo>
                      <a:cubicBezTo>
                        <a:pt x="2621" y="15"/>
                        <a:pt x="2396" y="1"/>
                        <a:pt x="217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2" name="Google Shape;7562;p74"/>
                <p:cNvSpPr/>
                <p:nvPr/>
              </p:nvSpPr>
              <p:spPr>
                <a:xfrm>
                  <a:off x="1086925" y="810125"/>
                  <a:ext cx="72200" cy="5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2194" extrusionOk="0">
                      <a:moveTo>
                        <a:pt x="1038" y="0"/>
                      </a:moveTo>
                      <a:cubicBezTo>
                        <a:pt x="622" y="0"/>
                        <a:pt x="252" y="282"/>
                        <a:pt x="152" y="708"/>
                      </a:cubicBezTo>
                      <a:cubicBezTo>
                        <a:pt x="0" y="1194"/>
                        <a:pt x="304" y="1711"/>
                        <a:pt x="790" y="1863"/>
                      </a:cubicBezTo>
                      <a:cubicBezTo>
                        <a:pt x="1064" y="1954"/>
                        <a:pt x="1307" y="2076"/>
                        <a:pt x="1581" y="2167"/>
                      </a:cubicBezTo>
                      <a:cubicBezTo>
                        <a:pt x="1658" y="2185"/>
                        <a:pt x="1735" y="2194"/>
                        <a:pt x="1811" y="2194"/>
                      </a:cubicBezTo>
                      <a:cubicBezTo>
                        <a:pt x="2243" y="2194"/>
                        <a:pt x="2637" y="1912"/>
                        <a:pt x="2766" y="1498"/>
                      </a:cubicBezTo>
                      <a:cubicBezTo>
                        <a:pt x="2888" y="981"/>
                        <a:pt x="2584" y="465"/>
                        <a:pt x="2097" y="343"/>
                      </a:cubicBezTo>
                      <a:cubicBezTo>
                        <a:pt x="1824" y="252"/>
                        <a:pt x="1581" y="130"/>
                        <a:pt x="1307" y="39"/>
                      </a:cubicBezTo>
                      <a:cubicBezTo>
                        <a:pt x="1217" y="13"/>
                        <a:pt x="1126" y="0"/>
                        <a:pt x="103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3" name="Google Shape;7563;p74"/>
                <p:cNvSpPr/>
                <p:nvPr/>
              </p:nvSpPr>
              <p:spPr>
                <a:xfrm>
                  <a:off x="1228250" y="482825"/>
                  <a:ext cx="47150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1513" extrusionOk="0">
                      <a:moveTo>
                        <a:pt x="1" y="0"/>
                      </a:moveTo>
                      <a:lnTo>
                        <a:pt x="1" y="578"/>
                      </a:lnTo>
                      <a:cubicBezTo>
                        <a:pt x="1" y="1201"/>
                        <a:pt x="472" y="1513"/>
                        <a:pt x="943" y="1513"/>
                      </a:cubicBezTo>
                      <a:cubicBezTo>
                        <a:pt x="1414" y="1513"/>
                        <a:pt x="1885" y="1201"/>
                        <a:pt x="1885" y="578"/>
                      </a:cubicBezTo>
                      <a:lnTo>
                        <a:pt x="188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4" name="Google Shape;7564;p74"/>
                <p:cNvSpPr/>
                <p:nvPr/>
              </p:nvSpPr>
              <p:spPr>
                <a:xfrm>
                  <a:off x="849800" y="913750"/>
                  <a:ext cx="97825" cy="6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3" h="2410" extrusionOk="0">
                      <a:moveTo>
                        <a:pt x="1393" y="1"/>
                      </a:moveTo>
                      <a:cubicBezTo>
                        <a:pt x="644" y="1"/>
                        <a:pt x="1" y="969"/>
                        <a:pt x="701" y="1669"/>
                      </a:cubicBezTo>
                      <a:cubicBezTo>
                        <a:pt x="1157" y="2034"/>
                        <a:pt x="1704" y="2277"/>
                        <a:pt x="2281" y="2368"/>
                      </a:cubicBezTo>
                      <a:cubicBezTo>
                        <a:pt x="2385" y="2396"/>
                        <a:pt x="2484" y="2409"/>
                        <a:pt x="2576" y="2409"/>
                      </a:cubicBezTo>
                      <a:cubicBezTo>
                        <a:pt x="3597" y="2409"/>
                        <a:pt x="3912" y="851"/>
                        <a:pt x="2798" y="545"/>
                      </a:cubicBezTo>
                      <a:cubicBezTo>
                        <a:pt x="2616" y="484"/>
                        <a:pt x="2433" y="454"/>
                        <a:pt x="2281" y="393"/>
                      </a:cubicBezTo>
                      <a:lnTo>
                        <a:pt x="2129" y="332"/>
                      </a:lnTo>
                      <a:cubicBezTo>
                        <a:pt x="2099" y="332"/>
                        <a:pt x="2068" y="302"/>
                        <a:pt x="2068" y="302"/>
                      </a:cubicBezTo>
                      <a:cubicBezTo>
                        <a:pt x="1857" y="90"/>
                        <a:pt x="1620" y="1"/>
                        <a:pt x="139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5" name="Google Shape;7565;p74"/>
                <p:cNvSpPr/>
                <p:nvPr/>
              </p:nvSpPr>
              <p:spPr>
                <a:xfrm>
                  <a:off x="906025" y="693200"/>
                  <a:ext cx="1056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07" extrusionOk="0">
                      <a:moveTo>
                        <a:pt x="3200" y="1"/>
                      </a:moveTo>
                      <a:cubicBezTo>
                        <a:pt x="2970" y="1"/>
                        <a:pt x="2744" y="97"/>
                        <a:pt x="2585" y="278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1" y="4245"/>
                        <a:pt x="591" y="4706"/>
                        <a:pt x="1162" y="4706"/>
                      </a:cubicBezTo>
                      <a:cubicBezTo>
                        <a:pt x="1538" y="4706"/>
                        <a:pt x="1906" y="4506"/>
                        <a:pt x="2038" y="4048"/>
                      </a:cubicBezTo>
                      <a:cubicBezTo>
                        <a:pt x="2099" y="3804"/>
                        <a:pt x="2221" y="3561"/>
                        <a:pt x="2373" y="3348"/>
                      </a:cubicBezTo>
                      <a:cubicBezTo>
                        <a:pt x="2798" y="2710"/>
                        <a:pt x="3467" y="2224"/>
                        <a:pt x="3953" y="1646"/>
                      </a:cubicBezTo>
                      <a:cubicBezTo>
                        <a:pt x="4105" y="1433"/>
                        <a:pt x="4196" y="1190"/>
                        <a:pt x="4227" y="947"/>
                      </a:cubicBezTo>
                      <a:cubicBezTo>
                        <a:pt x="4227" y="765"/>
                        <a:pt x="4166" y="582"/>
                        <a:pt x="4075" y="430"/>
                      </a:cubicBezTo>
                      <a:cubicBezTo>
                        <a:pt x="4014" y="400"/>
                        <a:pt x="3984" y="339"/>
                        <a:pt x="3923" y="278"/>
                      </a:cubicBezTo>
                      <a:cubicBezTo>
                        <a:pt x="3892" y="248"/>
                        <a:pt x="3832" y="218"/>
                        <a:pt x="3801" y="187"/>
                      </a:cubicBezTo>
                      <a:cubicBezTo>
                        <a:pt x="3680" y="96"/>
                        <a:pt x="3558" y="66"/>
                        <a:pt x="3437" y="35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6" name="Google Shape;7566;p74"/>
                <p:cNvSpPr/>
                <p:nvPr/>
              </p:nvSpPr>
              <p:spPr>
                <a:xfrm>
                  <a:off x="802725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6" y="0"/>
                      </a:moveTo>
                      <a:cubicBezTo>
                        <a:pt x="620" y="0"/>
                        <a:pt x="247" y="277"/>
                        <a:pt x="122" y="678"/>
                      </a:cubicBezTo>
                      <a:cubicBezTo>
                        <a:pt x="0" y="1195"/>
                        <a:pt x="304" y="1711"/>
                        <a:pt x="790" y="1863"/>
                      </a:cubicBezTo>
                      <a:cubicBezTo>
                        <a:pt x="1611" y="2198"/>
                        <a:pt x="2492" y="2411"/>
                        <a:pt x="3404" y="2471"/>
                      </a:cubicBezTo>
                      <a:cubicBezTo>
                        <a:pt x="3414" y="2472"/>
                        <a:pt x="3424" y="2472"/>
                        <a:pt x="3433" y="2472"/>
                      </a:cubicBezTo>
                      <a:cubicBezTo>
                        <a:pt x="4620" y="2472"/>
                        <a:pt x="4610" y="617"/>
                        <a:pt x="3404" y="587"/>
                      </a:cubicBezTo>
                      <a:cubicBezTo>
                        <a:pt x="2675" y="526"/>
                        <a:pt x="1976" y="313"/>
                        <a:pt x="1307" y="40"/>
                      </a:cubicBezTo>
                      <a:cubicBezTo>
                        <a:pt x="1216" y="13"/>
                        <a:pt x="1125" y="0"/>
                        <a:pt x="1036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7" name="Google Shape;7567;p74"/>
                <p:cNvSpPr/>
                <p:nvPr/>
              </p:nvSpPr>
              <p:spPr>
                <a:xfrm>
                  <a:off x="1856200" y="693200"/>
                  <a:ext cx="1053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5" h="4707" extrusionOk="0">
                      <a:moveTo>
                        <a:pt x="3218" y="1"/>
                      </a:moveTo>
                      <a:cubicBezTo>
                        <a:pt x="2988" y="1"/>
                        <a:pt x="2762" y="97"/>
                        <a:pt x="2603" y="278"/>
                      </a:cubicBezTo>
                      <a:cubicBezTo>
                        <a:pt x="1722" y="1342"/>
                        <a:pt x="597" y="2163"/>
                        <a:pt x="202" y="3531"/>
                      </a:cubicBezTo>
                      <a:cubicBezTo>
                        <a:pt x="1" y="4245"/>
                        <a:pt x="583" y="4706"/>
                        <a:pt x="1151" y="4706"/>
                      </a:cubicBezTo>
                      <a:cubicBezTo>
                        <a:pt x="1526" y="4706"/>
                        <a:pt x="1893" y="4506"/>
                        <a:pt x="2026" y="4048"/>
                      </a:cubicBezTo>
                      <a:cubicBezTo>
                        <a:pt x="2087" y="3804"/>
                        <a:pt x="2208" y="3561"/>
                        <a:pt x="2360" y="3348"/>
                      </a:cubicBezTo>
                      <a:cubicBezTo>
                        <a:pt x="2786" y="2710"/>
                        <a:pt x="3455" y="2224"/>
                        <a:pt x="3941" y="1646"/>
                      </a:cubicBezTo>
                      <a:cubicBezTo>
                        <a:pt x="4093" y="1433"/>
                        <a:pt x="4184" y="1190"/>
                        <a:pt x="4214" y="947"/>
                      </a:cubicBezTo>
                      <a:cubicBezTo>
                        <a:pt x="4214" y="765"/>
                        <a:pt x="4154" y="582"/>
                        <a:pt x="4062" y="430"/>
                      </a:cubicBezTo>
                      <a:cubicBezTo>
                        <a:pt x="4032" y="400"/>
                        <a:pt x="3971" y="339"/>
                        <a:pt x="3941" y="278"/>
                      </a:cubicBezTo>
                      <a:cubicBezTo>
                        <a:pt x="3880" y="248"/>
                        <a:pt x="3850" y="218"/>
                        <a:pt x="3789" y="157"/>
                      </a:cubicBezTo>
                      <a:cubicBezTo>
                        <a:pt x="3698" y="96"/>
                        <a:pt x="3576" y="66"/>
                        <a:pt x="3455" y="35"/>
                      </a:cubicBezTo>
                      <a:cubicBezTo>
                        <a:pt x="3377" y="12"/>
                        <a:pt x="3297" y="1"/>
                        <a:pt x="3218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8" name="Google Shape;7568;p74"/>
                <p:cNvSpPr/>
                <p:nvPr/>
              </p:nvSpPr>
              <p:spPr>
                <a:xfrm>
                  <a:off x="182020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1" y="0"/>
                      </a:moveTo>
                      <a:cubicBezTo>
                        <a:pt x="457" y="304"/>
                        <a:pt x="943" y="517"/>
                        <a:pt x="1460" y="608"/>
                      </a:cubicBezTo>
                      <a:cubicBezTo>
                        <a:pt x="1538" y="628"/>
                        <a:pt x="1617" y="637"/>
                        <a:pt x="1695" y="637"/>
                      </a:cubicBezTo>
                      <a:cubicBezTo>
                        <a:pt x="2103" y="637"/>
                        <a:pt x="2487" y="383"/>
                        <a:pt x="261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9" name="Google Shape;7569;p74"/>
                <p:cNvSpPr/>
                <p:nvPr/>
              </p:nvSpPr>
              <p:spPr>
                <a:xfrm>
                  <a:off x="1993475" y="590725"/>
                  <a:ext cx="9272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9" h="3643" extrusionOk="0">
                      <a:moveTo>
                        <a:pt x="2432" y="1"/>
                      </a:moveTo>
                      <a:cubicBezTo>
                        <a:pt x="1641" y="1"/>
                        <a:pt x="882" y="365"/>
                        <a:pt x="426" y="1034"/>
                      </a:cubicBezTo>
                      <a:cubicBezTo>
                        <a:pt x="0" y="1703"/>
                        <a:pt x="61" y="2554"/>
                        <a:pt x="547" y="3192"/>
                      </a:cubicBezTo>
                      <a:cubicBezTo>
                        <a:pt x="732" y="3480"/>
                        <a:pt x="1042" y="3642"/>
                        <a:pt x="1365" y="3642"/>
                      </a:cubicBezTo>
                      <a:cubicBezTo>
                        <a:pt x="1519" y="3642"/>
                        <a:pt x="1676" y="3605"/>
                        <a:pt x="1824" y="3526"/>
                      </a:cubicBezTo>
                      <a:cubicBezTo>
                        <a:pt x="2280" y="3253"/>
                        <a:pt x="2432" y="2675"/>
                        <a:pt x="2189" y="2219"/>
                      </a:cubicBezTo>
                      <a:cubicBezTo>
                        <a:pt x="2128" y="2159"/>
                        <a:pt x="2067" y="1976"/>
                        <a:pt x="2128" y="1885"/>
                      </a:cubicBezTo>
                      <a:cubicBezTo>
                        <a:pt x="2151" y="1870"/>
                        <a:pt x="2177" y="1864"/>
                        <a:pt x="2205" y="1864"/>
                      </a:cubicBezTo>
                      <a:cubicBezTo>
                        <a:pt x="2289" y="1864"/>
                        <a:pt x="2386" y="1915"/>
                        <a:pt x="2432" y="1915"/>
                      </a:cubicBezTo>
                      <a:cubicBezTo>
                        <a:pt x="3708" y="1915"/>
                        <a:pt x="3708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0" name="Google Shape;7570;p74"/>
                <p:cNvSpPr/>
                <p:nvPr/>
              </p:nvSpPr>
              <p:spPr>
                <a:xfrm>
                  <a:off x="1510925" y="583875"/>
                  <a:ext cx="9197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9" h="3643" extrusionOk="0">
                      <a:moveTo>
                        <a:pt x="2432" y="1"/>
                      </a:moveTo>
                      <a:cubicBezTo>
                        <a:pt x="1612" y="1"/>
                        <a:pt x="852" y="366"/>
                        <a:pt x="396" y="1034"/>
                      </a:cubicBezTo>
                      <a:cubicBezTo>
                        <a:pt x="1" y="1703"/>
                        <a:pt x="31" y="2554"/>
                        <a:pt x="518" y="3192"/>
                      </a:cubicBezTo>
                      <a:cubicBezTo>
                        <a:pt x="703" y="3480"/>
                        <a:pt x="1026" y="3643"/>
                        <a:pt x="1358" y="3643"/>
                      </a:cubicBezTo>
                      <a:cubicBezTo>
                        <a:pt x="1517" y="3643"/>
                        <a:pt x="1677" y="3606"/>
                        <a:pt x="1825" y="3527"/>
                      </a:cubicBezTo>
                      <a:cubicBezTo>
                        <a:pt x="2280" y="3253"/>
                        <a:pt x="2432" y="2676"/>
                        <a:pt x="2159" y="2220"/>
                      </a:cubicBezTo>
                      <a:cubicBezTo>
                        <a:pt x="2129" y="2159"/>
                        <a:pt x="2037" y="1977"/>
                        <a:pt x="2129" y="1916"/>
                      </a:cubicBezTo>
                      <a:cubicBezTo>
                        <a:pt x="2159" y="1885"/>
                        <a:pt x="2193" y="1875"/>
                        <a:pt x="2228" y="1875"/>
                      </a:cubicBezTo>
                      <a:cubicBezTo>
                        <a:pt x="2297" y="1875"/>
                        <a:pt x="2372" y="1916"/>
                        <a:pt x="2432" y="1916"/>
                      </a:cubicBezTo>
                      <a:cubicBezTo>
                        <a:pt x="3679" y="1916"/>
                        <a:pt x="3679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1" name="Google Shape;7571;p74"/>
                <p:cNvSpPr/>
                <p:nvPr/>
              </p:nvSpPr>
              <p:spPr>
                <a:xfrm>
                  <a:off x="1032200" y="586925"/>
                  <a:ext cx="92725" cy="9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9" h="3663" extrusionOk="0">
                      <a:moveTo>
                        <a:pt x="2432" y="1"/>
                      </a:moveTo>
                      <a:cubicBezTo>
                        <a:pt x="1642" y="1"/>
                        <a:pt x="882" y="365"/>
                        <a:pt x="426" y="1034"/>
                      </a:cubicBezTo>
                      <a:cubicBezTo>
                        <a:pt x="1" y="1703"/>
                        <a:pt x="61" y="2554"/>
                        <a:pt x="548" y="3192"/>
                      </a:cubicBezTo>
                      <a:cubicBezTo>
                        <a:pt x="709" y="3494"/>
                        <a:pt x="1016" y="3663"/>
                        <a:pt x="1338" y="3663"/>
                      </a:cubicBezTo>
                      <a:cubicBezTo>
                        <a:pt x="1502" y="3663"/>
                        <a:pt x="1670" y="3619"/>
                        <a:pt x="1824" y="3526"/>
                      </a:cubicBezTo>
                      <a:cubicBezTo>
                        <a:pt x="2280" y="3253"/>
                        <a:pt x="2432" y="2675"/>
                        <a:pt x="2189" y="2219"/>
                      </a:cubicBezTo>
                      <a:cubicBezTo>
                        <a:pt x="2128" y="2189"/>
                        <a:pt x="2037" y="2007"/>
                        <a:pt x="2128" y="1915"/>
                      </a:cubicBezTo>
                      <a:cubicBezTo>
                        <a:pt x="2159" y="1885"/>
                        <a:pt x="2196" y="1875"/>
                        <a:pt x="2234" y="1875"/>
                      </a:cubicBezTo>
                      <a:cubicBezTo>
                        <a:pt x="2311" y="1875"/>
                        <a:pt x="2392" y="1915"/>
                        <a:pt x="2432" y="1915"/>
                      </a:cubicBezTo>
                      <a:cubicBezTo>
                        <a:pt x="3709" y="1915"/>
                        <a:pt x="3709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2" name="Google Shape;7572;p74"/>
                <p:cNvSpPr/>
                <p:nvPr/>
              </p:nvSpPr>
              <p:spPr>
                <a:xfrm>
                  <a:off x="544350" y="586925"/>
                  <a:ext cx="92725" cy="9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9" h="3663" extrusionOk="0">
                      <a:moveTo>
                        <a:pt x="2432" y="1"/>
                      </a:moveTo>
                      <a:cubicBezTo>
                        <a:pt x="1642" y="1"/>
                        <a:pt x="882" y="365"/>
                        <a:pt x="426" y="1034"/>
                      </a:cubicBezTo>
                      <a:cubicBezTo>
                        <a:pt x="0" y="1703"/>
                        <a:pt x="61" y="2554"/>
                        <a:pt x="548" y="3192"/>
                      </a:cubicBezTo>
                      <a:cubicBezTo>
                        <a:pt x="729" y="3494"/>
                        <a:pt x="1030" y="3663"/>
                        <a:pt x="1345" y="3663"/>
                      </a:cubicBezTo>
                      <a:cubicBezTo>
                        <a:pt x="1506" y="3663"/>
                        <a:pt x="1670" y="3619"/>
                        <a:pt x="1824" y="3526"/>
                      </a:cubicBezTo>
                      <a:cubicBezTo>
                        <a:pt x="2280" y="3253"/>
                        <a:pt x="2432" y="2675"/>
                        <a:pt x="2189" y="2219"/>
                      </a:cubicBezTo>
                      <a:cubicBezTo>
                        <a:pt x="2128" y="2189"/>
                        <a:pt x="2067" y="2007"/>
                        <a:pt x="2128" y="1915"/>
                      </a:cubicBezTo>
                      <a:cubicBezTo>
                        <a:pt x="2159" y="1885"/>
                        <a:pt x="2196" y="1875"/>
                        <a:pt x="2234" y="1875"/>
                      </a:cubicBezTo>
                      <a:cubicBezTo>
                        <a:pt x="2311" y="1875"/>
                        <a:pt x="2392" y="1915"/>
                        <a:pt x="2432" y="1915"/>
                      </a:cubicBezTo>
                      <a:cubicBezTo>
                        <a:pt x="3709" y="1915"/>
                        <a:pt x="3709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3" name="Google Shape;7573;p74"/>
                <p:cNvSpPr/>
                <p:nvPr/>
              </p:nvSpPr>
              <p:spPr>
                <a:xfrm>
                  <a:off x="1023075" y="1058825"/>
                  <a:ext cx="9197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9" h="3643" extrusionOk="0">
                      <a:moveTo>
                        <a:pt x="2432" y="0"/>
                      </a:moveTo>
                      <a:cubicBezTo>
                        <a:pt x="1612" y="0"/>
                        <a:pt x="852" y="365"/>
                        <a:pt x="396" y="1034"/>
                      </a:cubicBezTo>
                      <a:cubicBezTo>
                        <a:pt x="1" y="1702"/>
                        <a:pt x="31" y="2553"/>
                        <a:pt x="517" y="3192"/>
                      </a:cubicBezTo>
                      <a:cubicBezTo>
                        <a:pt x="702" y="3479"/>
                        <a:pt x="1026" y="3642"/>
                        <a:pt x="1358" y="3642"/>
                      </a:cubicBezTo>
                      <a:cubicBezTo>
                        <a:pt x="1516" y="3642"/>
                        <a:pt x="1677" y="3605"/>
                        <a:pt x="1825" y="3526"/>
                      </a:cubicBezTo>
                      <a:cubicBezTo>
                        <a:pt x="2280" y="3253"/>
                        <a:pt x="2432" y="2675"/>
                        <a:pt x="2159" y="2219"/>
                      </a:cubicBezTo>
                      <a:cubicBezTo>
                        <a:pt x="2128" y="2158"/>
                        <a:pt x="2037" y="1976"/>
                        <a:pt x="2128" y="1915"/>
                      </a:cubicBezTo>
                      <a:cubicBezTo>
                        <a:pt x="2159" y="1885"/>
                        <a:pt x="2193" y="1875"/>
                        <a:pt x="2228" y="1875"/>
                      </a:cubicBezTo>
                      <a:cubicBezTo>
                        <a:pt x="2297" y="1875"/>
                        <a:pt x="2372" y="1915"/>
                        <a:pt x="2432" y="1915"/>
                      </a:cubicBezTo>
                      <a:cubicBezTo>
                        <a:pt x="3679" y="1915"/>
                        <a:pt x="3679" y="0"/>
                        <a:pt x="243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4" name="Google Shape;7574;p74"/>
                <p:cNvSpPr/>
                <p:nvPr/>
              </p:nvSpPr>
              <p:spPr>
                <a:xfrm>
                  <a:off x="567150" y="1058825"/>
                  <a:ext cx="9197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9" h="3643" extrusionOk="0">
                      <a:moveTo>
                        <a:pt x="2432" y="0"/>
                      </a:moveTo>
                      <a:cubicBezTo>
                        <a:pt x="1611" y="0"/>
                        <a:pt x="851" y="365"/>
                        <a:pt x="395" y="1034"/>
                      </a:cubicBezTo>
                      <a:cubicBezTo>
                        <a:pt x="0" y="1702"/>
                        <a:pt x="31" y="2553"/>
                        <a:pt x="517" y="3192"/>
                      </a:cubicBezTo>
                      <a:cubicBezTo>
                        <a:pt x="702" y="3479"/>
                        <a:pt x="1026" y="3642"/>
                        <a:pt x="1357" y="3642"/>
                      </a:cubicBezTo>
                      <a:cubicBezTo>
                        <a:pt x="1516" y="3642"/>
                        <a:pt x="1676" y="3605"/>
                        <a:pt x="1824" y="3526"/>
                      </a:cubicBezTo>
                      <a:cubicBezTo>
                        <a:pt x="2280" y="3253"/>
                        <a:pt x="2432" y="2675"/>
                        <a:pt x="2158" y="2219"/>
                      </a:cubicBezTo>
                      <a:cubicBezTo>
                        <a:pt x="2128" y="2158"/>
                        <a:pt x="2037" y="1976"/>
                        <a:pt x="2128" y="1915"/>
                      </a:cubicBezTo>
                      <a:cubicBezTo>
                        <a:pt x="2158" y="1885"/>
                        <a:pt x="2192" y="1875"/>
                        <a:pt x="2227" y="1875"/>
                      </a:cubicBezTo>
                      <a:cubicBezTo>
                        <a:pt x="2297" y="1875"/>
                        <a:pt x="2371" y="1915"/>
                        <a:pt x="2432" y="1915"/>
                      </a:cubicBezTo>
                      <a:cubicBezTo>
                        <a:pt x="3678" y="1915"/>
                        <a:pt x="3678" y="0"/>
                        <a:pt x="243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5" name="Google Shape;7575;p74"/>
                <p:cNvSpPr/>
                <p:nvPr/>
              </p:nvSpPr>
              <p:spPr>
                <a:xfrm>
                  <a:off x="1875675" y="526175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3" y="698"/>
                      </a:cubicBezTo>
                      <a:cubicBezTo>
                        <a:pt x="1" y="1215"/>
                        <a:pt x="305" y="1731"/>
                        <a:pt x="791" y="1853"/>
                      </a:cubicBezTo>
                      <a:cubicBezTo>
                        <a:pt x="1399" y="2096"/>
                        <a:pt x="2068" y="2187"/>
                        <a:pt x="2706" y="2187"/>
                      </a:cubicBezTo>
                      <a:cubicBezTo>
                        <a:pt x="3983" y="2187"/>
                        <a:pt x="3983" y="303"/>
                        <a:pt x="2706" y="303"/>
                      </a:cubicBezTo>
                      <a:cubicBezTo>
                        <a:pt x="2220" y="303"/>
                        <a:pt x="1764" y="212"/>
                        <a:pt x="1308" y="29"/>
                      </a:cubicBezTo>
                      <a:cubicBezTo>
                        <a:pt x="1226" y="10"/>
                        <a:pt x="1144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6" name="Google Shape;7576;p74"/>
                <p:cNvSpPr/>
                <p:nvPr/>
              </p:nvSpPr>
              <p:spPr>
                <a:xfrm>
                  <a:off x="1752575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0"/>
                      </a:moveTo>
                      <a:cubicBezTo>
                        <a:pt x="620" y="0"/>
                        <a:pt x="247" y="277"/>
                        <a:pt x="122" y="678"/>
                      </a:cubicBezTo>
                      <a:cubicBezTo>
                        <a:pt x="1" y="1195"/>
                        <a:pt x="305" y="1711"/>
                        <a:pt x="791" y="1863"/>
                      </a:cubicBezTo>
                      <a:cubicBezTo>
                        <a:pt x="1612" y="2198"/>
                        <a:pt x="2493" y="2411"/>
                        <a:pt x="3405" y="2471"/>
                      </a:cubicBezTo>
                      <a:cubicBezTo>
                        <a:pt x="3415" y="2472"/>
                        <a:pt x="3424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5" y="526"/>
                        <a:pt x="1976" y="313"/>
                        <a:pt x="1308" y="40"/>
                      </a:cubicBezTo>
                      <a:cubicBezTo>
                        <a:pt x="1217" y="13"/>
                        <a:pt x="1126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7" name="Google Shape;7577;p74"/>
                <p:cNvSpPr/>
                <p:nvPr/>
              </p:nvSpPr>
              <p:spPr>
                <a:xfrm>
                  <a:off x="1566400" y="482825"/>
                  <a:ext cx="41075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3" h="480" extrusionOk="0">
                      <a:moveTo>
                        <a:pt x="1" y="0"/>
                      </a:moveTo>
                      <a:cubicBezTo>
                        <a:pt x="177" y="302"/>
                        <a:pt x="499" y="480"/>
                        <a:pt x="847" y="480"/>
                      </a:cubicBezTo>
                      <a:cubicBezTo>
                        <a:pt x="919" y="480"/>
                        <a:pt x="992" y="472"/>
                        <a:pt x="1065" y="456"/>
                      </a:cubicBezTo>
                      <a:cubicBezTo>
                        <a:pt x="1308" y="365"/>
                        <a:pt x="1520" y="213"/>
                        <a:pt x="164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8" name="Google Shape;7578;p74"/>
                <p:cNvSpPr/>
                <p:nvPr/>
              </p:nvSpPr>
              <p:spPr>
                <a:xfrm>
                  <a:off x="2227500" y="592025"/>
                  <a:ext cx="115550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2" h="2472" extrusionOk="0">
                      <a:moveTo>
                        <a:pt x="1037" y="0"/>
                      </a:moveTo>
                      <a:cubicBezTo>
                        <a:pt x="621" y="0"/>
                        <a:pt x="248" y="277"/>
                        <a:pt x="123" y="678"/>
                      </a:cubicBezTo>
                      <a:cubicBezTo>
                        <a:pt x="1" y="1195"/>
                        <a:pt x="305" y="1711"/>
                        <a:pt x="791" y="1863"/>
                      </a:cubicBezTo>
                      <a:cubicBezTo>
                        <a:pt x="1612" y="2198"/>
                        <a:pt x="2493" y="2411"/>
                        <a:pt x="3405" y="2471"/>
                      </a:cubicBezTo>
                      <a:cubicBezTo>
                        <a:pt x="3415" y="2472"/>
                        <a:pt x="3425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6" y="526"/>
                        <a:pt x="1977" y="313"/>
                        <a:pt x="1308" y="40"/>
                      </a:cubicBezTo>
                      <a:cubicBezTo>
                        <a:pt x="1217" y="13"/>
                        <a:pt x="1126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9" name="Google Shape;7579;p74"/>
                <p:cNvSpPr/>
                <p:nvPr/>
              </p:nvSpPr>
              <p:spPr>
                <a:xfrm>
                  <a:off x="2182675" y="715225"/>
                  <a:ext cx="82100" cy="6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9" extrusionOk="0">
                      <a:moveTo>
                        <a:pt x="2386" y="1"/>
                      </a:moveTo>
                      <a:cubicBezTo>
                        <a:pt x="2361" y="1"/>
                        <a:pt x="2336" y="2"/>
                        <a:pt x="2311" y="5"/>
                      </a:cubicBezTo>
                      <a:cubicBezTo>
                        <a:pt x="2128" y="5"/>
                        <a:pt x="1946" y="36"/>
                        <a:pt x="1764" y="157"/>
                      </a:cubicBezTo>
                      <a:cubicBezTo>
                        <a:pt x="1733" y="188"/>
                        <a:pt x="1672" y="218"/>
                        <a:pt x="1642" y="279"/>
                      </a:cubicBezTo>
                      <a:cubicBezTo>
                        <a:pt x="1581" y="340"/>
                        <a:pt x="1490" y="401"/>
                        <a:pt x="1429" y="461"/>
                      </a:cubicBezTo>
                      <a:cubicBezTo>
                        <a:pt x="1399" y="461"/>
                        <a:pt x="1368" y="492"/>
                        <a:pt x="1338" y="522"/>
                      </a:cubicBezTo>
                      <a:cubicBezTo>
                        <a:pt x="1277" y="552"/>
                        <a:pt x="1186" y="613"/>
                        <a:pt x="1125" y="644"/>
                      </a:cubicBezTo>
                      <a:cubicBezTo>
                        <a:pt x="1034" y="674"/>
                        <a:pt x="973" y="674"/>
                        <a:pt x="882" y="704"/>
                      </a:cubicBezTo>
                      <a:cubicBezTo>
                        <a:pt x="305" y="856"/>
                        <a:pt x="1" y="1525"/>
                        <a:pt x="305" y="2042"/>
                      </a:cubicBezTo>
                      <a:cubicBezTo>
                        <a:pt x="335" y="2163"/>
                        <a:pt x="426" y="2255"/>
                        <a:pt x="517" y="2346"/>
                      </a:cubicBezTo>
                      <a:cubicBezTo>
                        <a:pt x="578" y="2376"/>
                        <a:pt x="609" y="2407"/>
                        <a:pt x="669" y="2437"/>
                      </a:cubicBezTo>
                      <a:cubicBezTo>
                        <a:pt x="821" y="2528"/>
                        <a:pt x="1004" y="2559"/>
                        <a:pt x="1186" y="2559"/>
                      </a:cubicBezTo>
                      <a:cubicBezTo>
                        <a:pt x="1277" y="2559"/>
                        <a:pt x="1338" y="2528"/>
                        <a:pt x="1399" y="2528"/>
                      </a:cubicBezTo>
                      <a:cubicBezTo>
                        <a:pt x="2007" y="2376"/>
                        <a:pt x="2554" y="2072"/>
                        <a:pt x="2979" y="1616"/>
                      </a:cubicBezTo>
                      <a:cubicBezTo>
                        <a:pt x="3192" y="1404"/>
                        <a:pt x="3283" y="1069"/>
                        <a:pt x="3223" y="765"/>
                      </a:cubicBezTo>
                      <a:cubicBezTo>
                        <a:pt x="3223" y="644"/>
                        <a:pt x="3162" y="522"/>
                        <a:pt x="3101" y="431"/>
                      </a:cubicBezTo>
                      <a:cubicBezTo>
                        <a:pt x="3071" y="370"/>
                        <a:pt x="3010" y="309"/>
                        <a:pt x="2979" y="279"/>
                      </a:cubicBezTo>
                      <a:cubicBezTo>
                        <a:pt x="2816" y="115"/>
                        <a:pt x="2603" y="1"/>
                        <a:pt x="238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0" name="Google Shape;7580;p74"/>
                <p:cNvSpPr/>
                <p:nvPr/>
              </p:nvSpPr>
              <p:spPr>
                <a:xfrm>
                  <a:off x="1707750" y="715225"/>
                  <a:ext cx="82100" cy="6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9" extrusionOk="0">
                      <a:moveTo>
                        <a:pt x="2386" y="1"/>
                      </a:moveTo>
                      <a:cubicBezTo>
                        <a:pt x="2361" y="1"/>
                        <a:pt x="2335" y="2"/>
                        <a:pt x="2310" y="5"/>
                      </a:cubicBezTo>
                      <a:cubicBezTo>
                        <a:pt x="2128" y="5"/>
                        <a:pt x="1946" y="36"/>
                        <a:pt x="1763" y="157"/>
                      </a:cubicBezTo>
                      <a:cubicBezTo>
                        <a:pt x="1733" y="188"/>
                        <a:pt x="1672" y="218"/>
                        <a:pt x="1642" y="279"/>
                      </a:cubicBezTo>
                      <a:cubicBezTo>
                        <a:pt x="1581" y="340"/>
                        <a:pt x="1490" y="401"/>
                        <a:pt x="1429" y="461"/>
                      </a:cubicBezTo>
                      <a:cubicBezTo>
                        <a:pt x="1398" y="461"/>
                        <a:pt x="1368" y="492"/>
                        <a:pt x="1338" y="522"/>
                      </a:cubicBezTo>
                      <a:cubicBezTo>
                        <a:pt x="1277" y="552"/>
                        <a:pt x="1186" y="613"/>
                        <a:pt x="1095" y="644"/>
                      </a:cubicBezTo>
                      <a:cubicBezTo>
                        <a:pt x="1034" y="674"/>
                        <a:pt x="973" y="674"/>
                        <a:pt x="882" y="704"/>
                      </a:cubicBezTo>
                      <a:cubicBezTo>
                        <a:pt x="304" y="856"/>
                        <a:pt x="0" y="1525"/>
                        <a:pt x="304" y="2042"/>
                      </a:cubicBezTo>
                      <a:cubicBezTo>
                        <a:pt x="335" y="2163"/>
                        <a:pt x="426" y="2255"/>
                        <a:pt x="517" y="2346"/>
                      </a:cubicBezTo>
                      <a:cubicBezTo>
                        <a:pt x="578" y="2376"/>
                        <a:pt x="608" y="2407"/>
                        <a:pt x="669" y="2437"/>
                      </a:cubicBezTo>
                      <a:cubicBezTo>
                        <a:pt x="821" y="2528"/>
                        <a:pt x="1003" y="2559"/>
                        <a:pt x="1186" y="2559"/>
                      </a:cubicBezTo>
                      <a:cubicBezTo>
                        <a:pt x="1277" y="2559"/>
                        <a:pt x="1338" y="2528"/>
                        <a:pt x="1398" y="2528"/>
                      </a:cubicBezTo>
                      <a:cubicBezTo>
                        <a:pt x="2006" y="2376"/>
                        <a:pt x="2554" y="2072"/>
                        <a:pt x="2979" y="1616"/>
                      </a:cubicBezTo>
                      <a:cubicBezTo>
                        <a:pt x="3192" y="1404"/>
                        <a:pt x="3283" y="1069"/>
                        <a:pt x="3222" y="765"/>
                      </a:cubicBezTo>
                      <a:cubicBezTo>
                        <a:pt x="3222" y="644"/>
                        <a:pt x="3161" y="522"/>
                        <a:pt x="3101" y="431"/>
                      </a:cubicBezTo>
                      <a:cubicBezTo>
                        <a:pt x="3070" y="370"/>
                        <a:pt x="3009" y="309"/>
                        <a:pt x="2979" y="279"/>
                      </a:cubicBezTo>
                      <a:cubicBezTo>
                        <a:pt x="2816" y="115"/>
                        <a:pt x="2603" y="1"/>
                        <a:pt x="238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1" name="Google Shape;7581;p74"/>
                <p:cNvSpPr/>
                <p:nvPr/>
              </p:nvSpPr>
              <p:spPr>
                <a:xfrm>
                  <a:off x="2178125" y="482825"/>
                  <a:ext cx="47125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" h="1513" extrusionOk="0">
                      <a:moveTo>
                        <a:pt x="0" y="0"/>
                      </a:moveTo>
                      <a:lnTo>
                        <a:pt x="0" y="578"/>
                      </a:lnTo>
                      <a:cubicBezTo>
                        <a:pt x="0" y="1201"/>
                        <a:pt x="471" y="1513"/>
                        <a:pt x="942" y="1513"/>
                      </a:cubicBezTo>
                      <a:cubicBezTo>
                        <a:pt x="1414" y="1513"/>
                        <a:pt x="1885" y="1201"/>
                        <a:pt x="1885" y="578"/>
                      </a:cubicBezTo>
                      <a:lnTo>
                        <a:pt x="188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2" name="Google Shape;7582;p74"/>
                <p:cNvSpPr/>
                <p:nvPr/>
              </p:nvSpPr>
              <p:spPr>
                <a:xfrm>
                  <a:off x="229515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0" y="0"/>
                      </a:moveTo>
                      <a:cubicBezTo>
                        <a:pt x="456" y="304"/>
                        <a:pt x="942" y="517"/>
                        <a:pt x="1459" y="608"/>
                      </a:cubicBezTo>
                      <a:cubicBezTo>
                        <a:pt x="1537" y="628"/>
                        <a:pt x="1616" y="637"/>
                        <a:pt x="1694" y="637"/>
                      </a:cubicBezTo>
                      <a:cubicBezTo>
                        <a:pt x="2102" y="637"/>
                        <a:pt x="2487" y="383"/>
                        <a:pt x="2614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3" name="Google Shape;7583;p74"/>
                <p:cNvSpPr/>
                <p:nvPr/>
              </p:nvSpPr>
              <p:spPr>
                <a:xfrm>
                  <a:off x="2350625" y="526175"/>
                  <a:ext cx="99550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" h="2188" extrusionOk="0">
                      <a:moveTo>
                        <a:pt x="1063" y="1"/>
                      </a:moveTo>
                      <a:cubicBezTo>
                        <a:pt x="636" y="1"/>
                        <a:pt x="250" y="263"/>
                        <a:pt x="122" y="698"/>
                      </a:cubicBezTo>
                      <a:cubicBezTo>
                        <a:pt x="0" y="1215"/>
                        <a:pt x="304" y="1731"/>
                        <a:pt x="790" y="1853"/>
                      </a:cubicBezTo>
                      <a:cubicBezTo>
                        <a:pt x="1398" y="2096"/>
                        <a:pt x="2067" y="2187"/>
                        <a:pt x="2705" y="2187"/>
                      </a:cubicBezTo>
                      <a:cubicBezTo>
                        <a:pt x="3982" y="2187"/>
                        <a:pt x="3982" y="303"/>
                        <a:pt x="2705" y="303"/>
                      </a:cubicBezTo>
                      <a:cubicBezTo>
                        <a:pt x="2219" y="303"/>
                        <a:pt x="1733" y="212"/>
                        <a:pt x="1307" y="29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4" name="Google Shape;7584;p74"/>
                <p:cNvSpPr/>
                <p:nvPr/>
              </p:nvSpPr>
              <p:spPr>
                <a:xfrm>
                  <a:off x="2102900" y="610475"/>
                  <a:ext cx="72200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4226" extrusionOk="0">
                      <a:moveTo>
                        <a:pt x="1064" y="1"/>
                      </a:moveTo>
                      <a:cubicBezTo>
                        <a:pt x="547" y="1"/>
                        <a:pt x="122" y="426"/>
                        <a:pt x="122" y="943"/>
                      </a:cubicBezTo>
                      <a:cubicBezTo>
                        <a:pt x="0" y="2068"/>
                        <a:pt x="243" y="3223"/>
                        <a:pt x="1185" y="3952"/>
                      </a:cubicBezTo>
                      <a:cubicBezTo>
                        <a:pt x="1368" y="4135"/>
                        <a:pt x="1603" y="4226"/>
                        <a:pt x="1843" y="4226"/>
                      </a:cubicBezTo>
                      <a:cubicBezTo>
                        <a:pt x="2082" y="4226"/>
                        <a:pt x="2325" y="4135"/>
                        <a:pt x="2523" y="3952"/>
                      </a:cubicBezTo>
                      <a:cubicBezTo>
                        <a:pt x="2888" y="3587"/>
                        <a:pt x="2888" y="2980"/>
                        <a:pt x="2523" y="2615"/>
                      </a:cubicBezTo>
                      <a:cubicBezTo>
                        <a:pt x="1945" y="2159"/>
                        <a:pt x="1945" y="1612"/>
                        <a:pt x="2006" y="943"/>
                      </a:cubicBezTo>
                      <a:cubicBezTo>
                        <a:pt x="2006" y="426"/>
                        <a:pt x="1581" y="1"/>
                        <a:pt x="1064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5" name="Google Shape;7585;p74"/>
                <p:cNvSpPr/>
                <p:nvPr/>
              </p:nvSpPr>
              <p:spPr>
                <a:xfrm>
                  <a:off x="1277650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0"/>
                      </a:moveTo>
                      <a:cubicBezTo>
                        <a:pt x="620" y="0"/>
                        <a:pt x="247" y="277"/>
                        <a:pt x="122" y="678"/>
                      </a:cubicBezTo>
                      <a:cubicBezTo>
                        <a:pt x="0" y="1195"/>
                        <a:pt x="304" y="1711"/>
                        <a:pt x="791" y="1863"/>
                      </a:cubicBezTo>
                      <a:cubicBezTo>
                        <a:pt x="1611" y="2198"/>
                        <a:pt x="2493" y="2411"/>
                        <a:pt x="3405" y="2471"/>
                      </a:cubicBezTo>
                      <a:cubicBezTo>
                        <a:pt x="3414" y="2472"/>
                        <a:pt x="3424" y="2472"/>
                        <a:pt x="3434" y="2472"/>
                      </a:cubicBezTo>
                      <a:cubicBezTo>
                        <a:pt x="4620" y="2472"/>
                        <a:pt x="4611" y="617"/>
                        <a:pt x="3405" y="587"/>
                      </a:cubicBezTo>
                      <a:cubicBezTo>
                        <a:pt x="2675" y="526"/>
                        <a:pt x="1976" y="313"/>
                        <a:pt x="1307" y="40"/>
                      </a:cubicBezTo>
                      <a:cubicBezTo>
                        <a:pt x="1216" y="13"/>
                        <a:pt x="1125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6" name="Google Shape;7586;p74"/>
                <p:cNvSpPr/>
                <p:nvPr/>
              </p:nvSpPr>
              <p:spPr>
                <a:xfrm>
                  <a:off x="1381275" y="693200"/>
                  <a:ext cx="1053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5" h="4707" extrusionOk="0">
                      <a:moveTo>
                        <a:pt x="3218" y="1"/>
                      </a:moveTo>
                      <a:cubicBezTo>
                        <a:pt x="2987" y="1"/>
                        <a:pt x="2762" y="97"/>
                        <a:pt x="2603" y="278"/>
                      </a:cubicBezTo>
                      <a:cubicBezTo>
                        <a:pt x="1722" y="1342"/>
                        <a:pt x="597" y="2163"/>
                        <a:pt x="202" y="3531"/>
                      </a:cubicBezTo>
                      <a:cubicBezTo>
                        <a:pt x="0" y="4245"/>
                        <a:pt x="583" y="4706"/>
                        <a:pt x="1151" y="4706"/>
                      </a:cubicBezTo>
                      <a:cubicBezTo>
                        <a:pt x="1525" y="4706"/>
                        <a:pt x="1893" y="4506"/>
                        <a:pt x="2026" y="4048"/>
                      </a:cubicBezTo>
                      <a:cubicBezTo>
                        <a:pt x="2086" y="3804"/>
                        <a:pt x="2208" y="3561"/>
                        <a:pt x="2360" y="3348"/>
                      </a:cubicBezTo>
                      <a:cubicBezTo>
                        <a:pt x="2786" y="2710"/>
                        <a:pt x="3454" y="2224"/>
                        <a:pt x="3941" y="1646"/>
                      </a:cubicBezTo>
                      <a:cubicBezTo>
                        <a:pt x="4093" y="1433"/>
                        <a:pt x="4184" y="1190"/>
                        <a:pt x="4214" y="947"/>
                      </a:cubicBezTo>
                      <a:cubicBezTo>
                        <a:pt x="4214" y="765"/>
                        <a:pt x="4153" y="582"/>
                        <a:pt x="4062" y="430"/>
                      </a:cubicBezTo>
                      <a:cubicBezTo>
                        <a:pt x="4032" y="400"/>
                        <a:pt x="3971" y="339"/>
                        <a:pt x="3941" y="278"/>
                      </a:cubicBezTo>
                      <a:cubicBezTo>
                        <a:pt x="3880" y="248"/>
                        <a:pt x="3849" y="218"/>
                        <a:pt x="3789" y="157"/>
                      </a:cubicBezTo>
                      <a:cubicBezTo>
                        <a:pt x="3697" y="96"/>
                        <a:pt x="3576" y="66"/>
                        <a:pt x="3454" y="35"/>
                      </a:cubicBezTo>
                      <a:cubicBezTo>
                        <a:pt x="3377" y="12"/>
                        <a:pt x="3297" y="1"/>
                        <a:pt x="3218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7" name="Google Shape;7587;p74"/>
                <p:cNvSpPr/>
                <p:nvPr/>
              </p:nvSpPr>
              <p:spPr>
                <a:xfrm>
                  <a:off x="1400750" y="526175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2" y="698"/>
                      </a:cubicBezTo>
                      <a:cubicBezTo>
                        <a:pt x="0" y="1215"/>
                        <a:pt x="304" y="1731"/>
                        <a:pt x="791" y="1853"/>
                      </a:cubicBezTo>
                      <a:cubicBezTo>
                        <a:pt x="1399" y="2096"/>
                        <a:pt x="2067" y="2187"/>
                        <a:pt x="2706" y="2187"/>
                      </a:cubicBezTo>
                      <a:cubicBezTo>
                        <a:pt x="3982" y="2187"/>
                        <a:pt x="3982" y="303"/>
                        <a:pt x="2706" y="303"/>
                      </a:cubicBezTo>
                      <a:cubicBezTo>
                        <a:pt x="2219" y="303"/>
                        <a:pt x="1763" y="212"/>
                        <a:pt x="1307" y="29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8" name="Google Shape;7588;p74"/>
                <p:cNvSpPr/>
                <p:nvPr/>
              </p:nvSpPr>
              <p:spPr>
                <a:xfrm>
                  <a:off x="1232800" y="715350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1" y="0"/>
                      </a:moveTo>
                      <a:cubicBezTo>
                        <a:pt x="2129" y="0"/>
                        <a:pt x="1946" y="61"/>
                        <a:pt x="1794" y="152"/>
                      </a:cubicBezTo>
                      <a:cubicBezTo>
                        <a:pt x="1734" y="183"/>
                        <a:pt x="1673" y="213"/>
                        <a:pt x="1642" y="274"/>
                      </a:cubicBezTo>
                      <a:cubicBezTo>
                        <a:pt x="1582" y="335"/>
                        <a:pt x="1490" y="396"/>
                        <a:pt x="1430" y="456"/>
                      </a:cubicBezTo>
                      <a:cubicBezTo>
                        <a:pt x="1399" y="456"/>
                        <a:pt x="1369" y="487"/>
                        <a:pt x="1338" y="517"/>
                      </a:cubicBezTo>
                      <a:cubicBezTo>
                        <a:pt x="1278" y="547"/>
                        <a:pt x="1186" y="608"/>
                        <a:pt x="1126" y="639"/>
                      </a:cubicBezTo>
                      <a:cubicBezTo>
                        <a:pt x="1034" y="669"/>
                        <a:pt x="974" y="669"/>
                        <a:pt x="882" y="699"/>
                      </a:cubicBezTo>
                      <a:cubicBezTo>
                        <a:pt x="305" y="851"/>
                        <a:pt x="1" y="1520"/>
                        <a:pt x="305" y="2037"/>
                      </a:cubicBezTo>
                      <a:cubicBezTo>
                        <a:pt x="335" y="2158"/>
                        <a:pt x="427" y="2250"/>
                        <a:pt x="518" y="2341"/>
                      </a:cubicBezTo>
                      <a:cubicBezTo>
                        <a:pt x="578" y="2371"/>
                        <a:pt x="609" y="2402"/>
                        <a:pt x="670" y="2432"/>
                      </a:cubicBezTo>
                      <a:cubicBezTo>
                        <a:pt x="822" y="2523"/>
                        <a:pt x="1004" y="2554"/>
                        <a:pt x="1217" y="2554"/>
                      </a:cubicBezTo>
                      <a:cubicBezTo>
                        <a:pt x="1278" y="2554"/>
                        <a:pt x="1338" y="2523"/>
                        <a:pt x="1399" y="2523"/>
                      </a:cubicBezTo>
                      <a:cubicBezTo>
                        <a:pt x="2007" y="2371"/>
                        <a:pt x="2554" y="2067"/>
                        <a:pt x="2980" y="1611"/>
                      </a:cubicBezTo>
                      <a:cubicBezTo>
                        <a:pt x="3193" y="1399"/>
                        <a:pt x="3284" y="1064"/>
                        <a:pt x="3223" y="760"/>
                      </a:cubicBezTo>
                      <a:cubicBezTo>
                        <a:pt x="3223" y="639"/>
                        <a:pt x="3162" y="517"/>
                        <a:pt x="3101" y="426"/>
                      </a:cubicBezTo>
                      <a:cubicBezTo>
                        <a:pt x="3071" y="365"/>
                        <a:pt x="3010" y="304"/>
                        <a:pt x="2980" y="274"/>
                      </a:cubicBezTo>
                      <a:cubicBezTo>
                        <a:pt x="2797" y="92"/>
                        <a:pt x="2554" y="0"/>
                        <a:pt x="231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9" name="Google Shape;7589;p74"/>
                <p:cNvSpPr/>
                <p:nvPr/>
              </p:nvSpPr>
              <p:spPr>
                <a:xfrm>
                  <a:off x="1515050" y="707425"/>
                  <a:ext cx="95400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6" h="2027" extrusionOk="0">
                      <a:moveTo>
                        <a:pt x="2173" y="1"/>
                      </a:moveTo>
                      <a:cubicBezTo>
                        <a:pt x="1698" y="1"/>
                        <a:pt x="1223" y="62"/>
                        <a:pt x="748" y="165"/>
                      </a:cubicBezTo>
                      <a:cubicBezTo>
                        <a:pt x="353" y="257"/>
                        <a:pt x="109" y="591"/>
                        <a:pt x="79" y="986"/>
                      </a:cubicBezTo>
                      <a:cubicBezTo>
                        <a:pt x="0" y="1563"/>
                        <a:pt x="441" y="2026"/>
                        <a:pt x="973" y="2026"/>
                      </a:cubicBezTo>
                      <a:cubicBezTo>
                        <a:pt x="1059" y="2026"/>
                        <a:pt x="1146" y="2014"/>
                        <a:pt x="1234" y="1989"/>
                      </a:cubicBezTo>
                      <a:cubicBezTo>
                        <a:pt x="1587" y="1930"/>
                        <a:pt x="1941" y="1897"/>
                        <a:pt x="2286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2" y="1929"/>
                        <a:pt x="2879" y="1930"/>
                        <a:pt x="2897" y="1930"/>
                      </a:cubicBezTo>
                      <a:cubicBezTo>
                        <a:pt x="3419" y="1930"/>
                        <a:pt x="3816" y="1485"/>
                        <a:pt x="3757" y="956"/>
                      </a:cubicBezTo>
                      <a:cubicBezTo>
                        <a:pt x="3786" y="456"/>
                        <a:pt x="3390" y="42"/>
                        <a:pt x="2897" y="42"/>
                      </a:cubicBezTo>
                      <a:cubicBezTo>
                        <a:pt x="2880" y="42"/>
                        <a:pt x="2862" y="43"/>
                        <a:pt x="2845" y="44"/>
                      </a:cubicBezTo>
                      <a:cubicBezTo>
                        <a:pt x="2621" y="15"/>
                        <a:pt x="2397" y="1"/>
                        <a:pt x="217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0" name="Google Shape;7590;p74"/>
                <p:cNvSpPr/>
                <p:nvPr/>
              </p:nvSpPr>
              <p:spPr>
                <a:xfrm>
                  <a:off x="1627950" y="610475"/>
                  <a:ext cx="72225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9" h="4226" extrusionOk="0">
                      <a:moveTo>
                        <a:pt x="1065" y="1"/>
                      </a:moveTo>
                      <a:cubicBezTo>
                        <a:pt x="548" y="1"/>
                        <a:pt x="122" y="426"/>
                        <a:pt x="122" y="943"/>
                      </a:cubicBezTo>
                      <a:cubicBezTo>
                        <a:pt x="1" y="2068"/>
                        <a:pt x="244" y="3223"/>
                        <a:pt x="1186" y="3952"/>
                      </a:cubicBezTo>
                      <a:cubicBezTo>
                        <a:pt x="1369" y="4135"/>
                        <a:pt x="1604" y="4226"/>
                        <a:pt x="1843" y="4226"/>
                      </a:cubicBezTo>
                      <a:cubicBezTo>
                        <a:pt x="2083" y="4226"/>
                        <a:pt x="2326" y="4135"/>
                        <a:pt x="2524" y="3952"/>
                      </a:cubicBezTo>
                      <a:cubicBezTo>
                        <a:pt x="2888" y="3587"/>
                        <a:pt x="2888" y="2980"/>
                        <a:pt x="2524" y="2615"/>
                      </a:cubicBezTo>
                      <a:cubicBezTo>
                        <a:pt x="1946" y="2159"/>
                        <a:pt x="1946" y="1612"/>
                        <a:pt x="2007" y="943"/>
                      </a:cubicBezTo>
                      <a:cubicBezTo>
                        <a:pt x="2007" y="426"/>
                        <a:pt x="1581" y="1"/>
                        <a:pt x="1065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1" name="Google Shape;7591;p74"/>
                <p:cNvSpPr/>
                <p:nvPr/>
              </p:nvSpPr>
              <p:spPr>
                <a:xfrm>
                  <a:off x="2041350" y="482825"/>
                  <a:ext cx="41050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480" extrusionOk="0">
                      <a:moveTo>
                        <a:pt x="0" y="0"/>
                      </a:moveTo>
                      <a:cubicBezTo>
                        <a:pt x="176" y="302"/>
                        <a:pt x="499" y="480"/>
                        <a:pt x="846" y="480"/>
                      </a:cubicBezTo>
                      <a:cubicBezTo>
                        <a:pt x="918" y="480"/>
                        <a:pt x="991" y="472"/>
                        <a:pt x="1064" y="456"/>
                      </a:cubicBezTo>
                      <a:cubicBezTo>
                        <a:pt x="1307" y="365"/>
                        <a:pt x="1520" y="213"/>
                        <a:pt x="164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2" name="Google Shape;7592;p74"/>
                <p:cNvSpPr/>
                <p:nvPr/>
              </p:nvSpPr>
              <p:spPr>
                <a:xfrm>
                  <a:off x="1702425" y="482825"/>
                  <a:ext cx="47900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6" h="1513" extrusionOk="0">
                      <a:moveTo>
                        <a:pt x="1" y="0"/>
                      </a:moveTo>
                      <a:lnTo>
                        <a:pt x="1" y="578"/>
                      </a:lnTo>
                      <a:cubicBezTo>
                        <a:pt x="1" y="1201"/>
                        <a:pt x="479" y="1513"/>
                        <a:pt x="958" y="1513"/>
                      </a:cubicBezTo>
                      <a:cubicBezTo>
                        <a:pt x="1437" y="1513"/>
                        <a:pt x="1915" y="1201"/>
                        <a:pt x="1915" y="578"/>
                      </a:cubicBezTo>
                      <a:lnTo>
                        <a:pt x="191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3" name="Google Shape;7593;p74"/>
                <p:cNvSpPr/>
                <p:nvPr/>
              </p:nvSpPr>
              <p:spPr>
                <a:xfrm>
                  <a:off x="1989975" y="707425"/>
                  <a:ext cx="94675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7" h="2027" extrusionOk="0">
                      <a:moveTo>
                        <a:pt x="2173" y="1"/>
                      </a:moveTo>
                      <a:cubicBezTo>
                        <a:pt x="1698" y="1"/>
                        <a:pt x="1223" y="62"/>
                        <a:pt x="748" y="165"/>
                      </a:cubicBezTo>
                      <a:cubicBezTo>
                        <a:pt x="353" y="257"/>
                        <a:pt x="110" y="591"/>
                        <a:pt x="79" y="986"/>
                      </a:cubicBezTo>
                      <a:cubicBezTo>
                        <a:pt x="1" y="1563"/>
                        <a:pt x="442" y="2026"/>
                        <a:pt x="974" y="2026"/>
                      </a:cubicBezTo>
                      <a:cubicBezTo>
                        <a:pt x="1059" y="2026"/>
                        <a:pt x="1146" y="2014"/>
                        <a:pt x="1234" y="1989"/>
                      </a:cubicBezTo>
                      <a:cubicBezTo>
                        <a:pt x="1588" y="1930"/>
                        <a:pt x="1941" y="1897"/>
                        <a:pt x="2286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2" y="1929"/>
                        <a:pt x="2878" y="1930"/>
                        <a:pt x="2894" y="1930"/>
                      </a:cubicBezTo>
                      <a:cubicBezTo>
                        <a:pt x="3389" y="1930"/>
                        <a:pt x="3787" y="1486"/>
                        <a:pt x="3757" y="986"/>
                      </a:cubicBezTo>
                      <a:cubicBezTo>
                        <a:pt x="3787" y="486"/>
                        <a:pt x="3389" y="42"/>
                        <a:pt x="2894" y="42"/>
                      </a:cubicBezTo>
                      <a:cubicBezTo>
                        <a:pt x="2878" y="42"/>
                        <a:pt x="2862" y="43"/>
                        <a:pt x="2845" y="44"/>
                      </a:cubicBezTo>
                      <a:cubicBezTo>
                        <a:pt x="2621" y="15"/>
                        <a:pt x="2397" y="1"/>
                        <a:pt x="217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4" name="Google Shape;7594;p74"/>
                <p:cNvSpPr/>
                <p:nvPr/>
              </p:nvSpPr>
              <p:spPr>
                <a:xfrm>
                  <a:off x="1345275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1" y="0"/>
                      </a:moveTo>
                      <a:cubicBezTo>
                        <a:pt x="456" y="304"/>
                        <a:pt x="943" y="517"/>
                        <a:pt x="1460" y="608"/>
                      </a:cubicBezTo>
                      <a:cubicBezTo>
                        <a:pt x="1538" y="628"/>
                        <a:pt x="1617" y="637"/>
                        <a:pt x="1695" y="637"/>
                      </a:cubicBezTo>
                      <a:cubicBezTo>
                        <a:pt x="2103" y="637"/>
                        <a:pt x="2487" y="383"/>
                        <a:pt x="261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5" name="Google Shape;7595;p74"/>
                <p:cNvSpPr/>
                <p:nvPr/>
              </p:nvSpPr>
              <p:spPr>
                <a:xfrm>
                  <a:off x="611975" y="1285050"/>
                  <a:ext cx="80325" cy="5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3" h="2208" extrusionOk="0">
                      <a:moveTo>
                        <a:pt x="1039" y="0"/>
                      </a:moveTo>
                      <a:cubicBezTo>
                        <a:pt x="622" y="0"/>
                        <a:pt x="253" y="282"/>
                        <a:pt x="153" y="708"/>
                      </a:cubicBezTo>
                      <a:cubicBezTo>
                        <a:pt x="1" y="1194"/>
                        <a:pt x="305" y="1711"/>
                        <a:pt x="791" y="1863"/>
                      </a:cubicBezTo>
                      <a:cubicBezTo>
                        <a:pt x="1065" y="1954"/>
                        <a:pt x="1308" y="2076"/>
                        <a:pt x="1581" y="2167"/>
                      </a:cubicBezTo>
                      <a:cubicBezTo>
                        <a:pt x="1683" y="2195"/>
                        <a:pt x="1779" y="2208"/>
                        <a:pt x="1870" y="2208"/>
                      </a:cubicBezTo>
                      <a:cubicBezTo>
                        <a:pt x="2871" y="2208"/>
                        <a:pt x="3212" y="650"/>
                        <a:pt x="2098" y="343"/>
                      </a:cubicBezTo>
                      <a:cubicBezTo>
                        <a:pt x="1824" y="252"/>
                        <a:pt x="1581" y="131"/>
                        <a:pt x="1308" y="39"/>
                      </a:cubicBezTo>
                      <a:cubicBezTo>
                        <a:pt x="1217" y="13"/>
                        <a:pt x="1127" y="0"/>
                        <a:pt x="103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6" name="Google Shape;7596;p74"/>
                <p:cNvSpPr/>
                <p:nvPr/>
              </p:nvSpPr>
              <p:spPr>
                <a:xfrm>
                  <a:off x="518025" y="841425"/>
                  <a:ext cx="70625" cy="9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5" h="3899" extrusionOk="0">
                      <a:moveTo>
                        <a:pt x="1659" y="0"/>
                      </a:moveTo>
                      <a:cubicBezTo>
                        <a:pt x="1283" y="0"/>
                        <a:pt x="912" y="203"/>
                        <a:pt x="780" y="672"/>
                      </a:cubicBezTo>
                      <a:cubicBezTo>
                        <a:pt x="598" y="1371"/>
                        <a:pt x="415" y="2040"/>
                        <a:pt x="202" y="2739"/>
                      </a:cubicBezTo>
                      <a:cubicBezTo>
                        <a:pt x="1" y="3434"/>
                        <a:pt x="583" y="3899"/>
                        <a:pt x="1150" y="3899"/>
                      </a:cubicBezTo>
                      <a:cubicBezTo>
                        <a:pt x="1525" y="3899"/>
                        <a:pt x="1893" y="3696"/>
                        <a:pt x="2026" y="3225"/>
                      </a:cubicBezTo>
                      <a:cubicBezTo>
                        <a:pt x="2239" y="2556"/>
                        <a:pt x="2421" y="1857"/>
                        <a:pt x="2604" y="1188"/>
                      </a:cubicBezTo>
                      <a:cubicBezTo>
                        <a:pt x="2824" y="472"/>
                        <a:pt x="2234" y="0"/>
                        <a:pt x="165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7" name="Google Shape;7597;p74"/>
                <p:cNvSpPr/>
                <p:nvPr/>
              </p:nvSpPr>
              <p:spPr>
                <a:xfrm>
                  <a:off x="678100" y="1085425"/>
                  <a:ext cx="72200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4226" extrusionOk="0">
                      <a:moveTo>
                        <a:pt x="1064" y="0"/>
                      </a:moveTo>
                      <a:cubicBezTo>
                        <a:pt x="547" y="0"/>
                        <a:pt x="122" y="426"/>
                        <a:pt x="122" y="942"/>
                      </a:cubicBezTo>
                      <a:cubicBezTo>
                        <a:pt x="0" y="2067"/>
                        <a:pt x="274" y="3222"/>
                        <a:pt x="1186" y="3951"/>
                      </a:cubicBezTo>
                      <a:cubicBezTo>
                        <a:pt x="1368" y="4134"/>
                        <a:pt x="1603" y="4225"/>
                        <a:pt x="1843" y="4225"/>
                      </a:cubicBezTo>
                      <a:cubicBezTo>
                        <a:pt x="2082" y="4225"/>
                        <a:pt x="2325" y="4134"/>
                        <a:pt x="2523" y="3951"/>
                      </a:cubicBezTo>
                      <a:cubicBezTo>
                        <a:pt x="2888" y="3587"/>
                        <a:pt x="2888" y="2979"/>
                        <a:pt x="2523" y="2614"/>
                      </a:cubicBezTo>
                      <a:cubicBezTo>
                        <a:pt x="1945" y="2158"/>
                        <a:pt x="1945" y="1611"/>
                        <a:pt x="2006" y="942"/>
                      </a:cubicBezTo>
                      <a:cubicBezTo>
                        <a:pt x="2006" y="426"/>
                        <a:pt x="1581" y="0"/>
                        <a:pt x="1064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8" name="Google Shape;7598;p74"/>
                <p:cNvSpPr/>
                <p:nvPr/>
              </p:nvSpPr>
              <p:spPr>
                <a:xfrm>
                  <a:off x="678100" y="610475"/>
                  <a:ext cx="72200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4226" extrusionOk="0">
                      <a:moveTo>
                        <a:pt x="1064" y="1"/>
                      </a:moveTo>
                      <a:cubicBezTo>
                        <a:pt x="547" y="1"/>
                        <a:pt x="122" y="426"/>
                        <a:pt x="122" y="943"/>
                      </a:cubicBezTo>
                      <a:cubicBezTo>
                        <a:pt x="0" y="2068"/>
                        <a:pt x="243" y="3223"/>
                        <a:pt x="1186" y="3952"/>
                      </a:cubicBezTo>
                      <a:cubicBezTo>
                        <a:pt x="1368" y="4135"/>
                        <a:pt x="1603" y="4226"/>
                        <a:pt x="1843" y="4226"/>
                      </a:cubicBezTo>
                      <a:cubicBezTo>
                        <a:pt x="2082" y="4226"/>
                        <a:pt x="2325" y="4135"/>
                        <a:pt x="2523" y="3952"/>
                      </a:cubicBezTo>
                      <a:cubicBezTo>
                        <a:pt x="2888" y="3587"/>
                        <a:pt x="2888" y="2980"/>
                        <a:pt x="2523" y="2615"/>
                      </a:cubicBezTo>
                      <a:cubicBezTo>
                        <a:pt x="1945" y="2159"/>
                        <a:pt x="1945" y="1612"/>
                        <a:pt x="2006" y="943"/>
                      </a:cubicBezTo>
                      <a:cubicBezTo>
                        <a:pt x="2006" y="426"/>
                        <a:pt x="1581" y="1"/>
                        <a:pt x="1064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9" name="Google Shape;7599;p74"/>
                <p:cNvSpPr/>
                <p:nvPr/>
              </p:nvSpPr>
              <p:spPr>
                <a:xfrm>
                  <a:off x="450875" y="1001100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3" y="698"/>
                      </a:cubicBezTo>
                      <a:cubicBezTo>
                        <a:pt x="1" y="1215"/>
                        <a:pt x="305" y="1732"/>
                        <a:pt x="791" y="1853"/>
                      </a:cubicBezTo>
                      <a:cubicBezTo>
                        <a:pt x="1399" y="2096"/>
                        <a:pt x="2068" y="2188"/>
                        <a:pt x="2706" y="2188"/>
                      </a:cubicBezTo>
                      <a:cubicBezTo>
                        <a:pt x="3983" y="2188"/>
                        <a:pt x="3983" y="303"/>
                        <a:pt x="2706" y="303"/>
                      </a:cubicBezTo>
                      <a:cubicBezTo>
                        <a:pt x="2220" y="303"/>
                        <a:pt x="1764" y="212"/>
                        <a:pt x="1308" y="30"/>
                      </a:cubicBezTo>
                      <a:cubicBezTo>
                        <a:pt x="1226" y="10"/>
                        <a:pt x="1144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0" name="Google Shape;7600;p74"/>
                <p:cNvSpPr/>
                <p:nvPr/>
              </p:nvSpPr>
              <p:spPr>
                <a:xfrm>
                  <a:off x="616550" y="482825"/>
                  <a:ext cx="41050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480" extrusionOk="0">
                      <a:moveTo>
                        <a:pt x="0" y="0"/>
                      </a:moveTo>
                      <a:cubicBezTo>
                        <a:pt x="176" y="302"/>
                        <a:pt x="499" y="480"/>
                        <a:pt x="846" y="480"/>
                      </a:cubicBezTo>
                      <a:cubicBezTo>
                        <a:pt x="918" y="480"/>
                        <a:pt x="991" y="472"/>
                        <a:pt x="1064" y="456"/>
                      </a:cubicBezTo>
                      <a:cubicBezTo>
                        <a:pt x="1307" y="365"/>
                        <a:pt x="1520" y="213"/>
                        <a:pt x="164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1" name="Google Shape;7601;p74"/>
                <p:cNvSpPr/>
                <p:nvPr/>
              </p:nvSpPr>
              <p:spPr>
                <a:xfrm>
                  <a:off x="282950" y="1190275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0" y="1"/>
                      </a:moveTo>
                      <a:cubicBezTo>
                        <a:pt x="2128" y="1"/>
                        <a:pt x="1946" y="61"/>
                        <a:pt x="1763" y="153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51" y="335"/>
                        <a:pt x="1490" y="396"/>
                        <a:pt x="1429" y="457"/>
                      </a:cubicBezTo>
                      <a:cubicBezTo>
                        <a:pt x="1399" y="487"/>
                        <a:pt x="1368" y="487"/>
                        <a:pt x="1338" y="517"/>
                      </a:cubicBezTo>
                      <a:cubicBezTo>
                        <a:pt x="1277" y="548"/>
                        <a:pt x="1186" y="609"/>
                        <a:pt x="1095" y="639"/>
                      </a:cubicBezTo>
                      <a:cubicBezTo>
                        <a:pt x="1034" y="669"/>
                        <a:pt x="973" y="700"/>
                        <a:pt x="882" y="700"/>
                      </a:cubicBezTo>
                      <a:cubicBezTo>
                        <a:pt x="304" y="852"/>
                        <a:pt x="0" y="1520"/>
                        <a:pt x="304" y="2068"/>
                      </a:cubicBezTo>
                      <a:lnTo>
                        <a:pt x="274" y="2037"/>
                      </a:lnTo>
                      <a:lnTo>
                        <a:pt x="274" y="2037"/>
                      </a:lnTo>
                      <a:cubicBezTo>
                        <a:pt x="335" y="2159"/>
                        <a:pt x="426" y="2250"/>
                        <a:pt x="517" y="2341"/>
                      </a:cubicBezTo>
                      <a:cubicBezTo>
                        <a:pt x="547" y="2371"/>
                        <a:pt x="608" y="2402"/>
                        <a:pt x="669" y="2432"/>
                      </a:cubicBezTo>
                      <a:cubicBezTo>
                        <a:pt x="821" y="2523"/>
                        <a:pt x="1003" y="2554"/>
                        <a:pt x="1186" y="2554"/>
                      </a:cubicBezTo>
                      <a:cubicBezTo>
                        <a:pt x="1247" y="2554"/>
                        <a:pt x="1307" y="2554"/>
                        <a:pt x="1399" y="2523"/>
                      </a:cubicBezTo>
                      <a:cubicBezTo>
                        <a:pt x="1976" y="2371"/>
                        <a:pt x="2554" y="2068"/>
                        <a:pt x="2979" y="1612"/>
                      </a:cubicBezTo>
                      <a:cubicBezTo>
                        <a:pt x="3192" y="1399"/>
                        <a:pt x="3283" y="1064"/>
                        <a:pt x="3222" y="761"/>
                      </a:cubicBezTo>
                      <a:cubicBezTo>
                        <a:pt x="3222" y="639"/>
                        <a:pt x="3162" y="517"/>
                        <a:pt x="3101" y="426"/>
                      </a:cubicBezTo>
                      <a:cubicBezTo>
                        <a:pt x="3070" y="365"/>
                        <a:pt x="3010" y="305"/>
                        <a:pt x="2979" y="274"/>
                      </a:cubicBezTo>
                      <a:cubicBezTo>
                        <a:pt x="2797" y="92"/>
                        <a:pt x="2554" y="1"/>
                        <a:pt x="231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2" name="Google Shape;7602;p74"/>
                <p:cNvSpPr/>
                <p:nvPr/>
              </p:nvSpPr>
              <p:spPr>
                <a:xfrm>
                  <a:off x="278375" y="911775"/>
                  <a:ext cx="47150" cy="8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3352" extrusionOk="0">
                      <a:moveTo>
                        <a:pt x="943" y="1"/>
                      </a:moveTo>
                      <a:cubicBezTo>
                        <a:pt x="472" y="1"/>
                        <a:pt x="1" y="320"/>
                        <a:pt x="1" y="958"/>
                      </a:cubicBezTo>
                      <a:lnTo>
                        <a:pt x="1" y="2417"/>
                      </a:lnTo>
                      <a:cubicBezTo>
                        <a:pt x="1" y="3040"/>
                        <a:pt x="472" y="3352"/>
                        <a:pt x="943" y="3352"/>
                      </a:cubicBezTo>
                      <a:cubicBezTo>
                        <a:pt x="1414" y="3352"/>
                        <a:pt x="1886" y="3040"/>
                        <a:pt x="1886" y="2417"/>
                      </a:cubicBezTo>
                      <a:lnTo>
                        <a:pt x="1886" y="958"/>
                      </a:lnTo>
                      <a:cubicBezTo>
                        <a:pt x="1886" y="320"/>
                        <a:pt x="1414" y="1"/>
                        <a:pt x="94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3" name="Google Shape;7603;p74"/>
                <p:cNvSpPr/>
                <p:nvPr/>
              </p:nvSpPr>
              <p:spPr>
                <a:xfrm>
                  <a:off x="431100" y="1168125"/>
                  <a:ext cx="105675" cy="11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20" extrusionOk="0">
                      <a:moveTo>
                        <a:pt x="3200" y="1"/>
                      </a:moveTo>
                      <a:cubicBezTo>
                        <a:pt x="2969" y="1"/>
                        <a:pt x="2744" y="98"/>
                        <a:pt x="2585" y="279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0" y="4247"/>
                        <a:pt x="593" y="4719"/>
                        <a:pt x="1165" y="4719"/>
                      </a:cubicBezTo>
                      <a:cubicBezTo>
                        <a:pt x="1540" y="4719"/>
                        <a:pt x="1906" y="4517"/>
                        <a:pt x="2038" y="4048"/>
                      </a:cubicBezTo>
                      <a:cubicBezTo>
                        <a:pt x="2099" y="3805"/>
                        <a:pt x="2220" y="3561"/>
                        <a:pt x="2372" y="3349"/>
                      </a:cubicBezTo>
                      <a:cubicBezTo>
                        <a:pt x="2798" y="2710"/>
                        <a:pt x="3467" y="2224"/>
                        <a:pt x="3953" y="1616"/>
                      </a:cubicBezTo>
                      <a:cubicBezTo>
                        <a:pt x="4105" y="1434"/>
                        <a:pt x="4196" y="1191"/>
                        <a:pt x="4227" y="947"/>
                      </a:cubicBezTo>
                      <a:cubicBezTo>
                        <a:pt x="4227" y="765"/>
                        <a:pt x="4166" y="583"/>
                        <a:pt x="4075" y="431"/>
                      </a:cubicBezTo>
                      <a:cubicBezTo>
                        <a:pt x="4014" y="400"/>
                        <a:pt x="3983" y="339"/>
                        <a:pt x="3923" y="279"/>
                      </a:cubicBezTo>
                      <a:cubicBezTo>
                        <a:pt x="3892" y="248"/>
                        <a:pt x="3831" y="218"/>
                        <a:pt x="3801" y="188"/>
                      </a:cubicBezTo>
                      <a:cubicBezTo>
                        <a:pt x="3679" y="96"/>
                        <a:pt x="3558" y="66"/>
                        <a:pt x="3436" y="36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4" name="Google Shape;7604;p74"/>
                <p:cNvSpPr/>
                <p:nvPr/>
              </p:nvSpPr>
              <p:spPr>
                <a:xfrm>
                  <a:off x="277625" y="482825"/>
                  <a:ext cx="47900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6" h="1513" extrusionOk="0">
                      <a:moveTo>
                        <a:pt x="1" y="0"/>
                      </a:moveTo>
                      <a:lnTo>
                        <a:pt x="31" y="578"/>
                      </a:lnTo>
                      <a:cubicBezTo>
                        <a:pt x="16" y="1201"/>
                        <a:pt x="487" y="1513"/>
                        <a:pt x="962" y="1513"/>
                      </a:cubicBezTo>
                      <a:cubicBezTo>
                        <a:pt x="1437" y="1513"/>
                        <a:pt x="1916" y="1201"/>
                        <a:pt x="1916" y="578"/>
                      </a:cubicBezTo>
                      <a:lnTo>
                        <a:pt x="1916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5" name="Google Shape;7605;p74"/>
                <p:cNvSpPr/>
                <p:nvPr/>
              </p:nvSpPr>
              <p:spPr>
                <a:xfrm>
                  <a:off x="326275" y="1273375"/>
                  <a:ext cx="116275" cy="5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1" h="2331" extrusionOk="0">
                      <a:moveTo>
                        <a:pt x="1229" y="0"/>
                      </a:moveTo>
                      <a:cubicBezTo>
                        <a:pt x="447" y="0"/>
                        <a:pt x="1" y="563"/>
                        <a:pt x="456" y="1266"/>
                      </a:cubicBezTo>
                      <a:cubicBezTo>
                        <a:pt x="1125" y="2300"/>
                        <a:pt x="2280" y="2330"/>
                        <a:pt x="3404" y="2330"/>
                      </a:cubicBezTo>
                      <a:cubicBezTo>
                        <a:pt x="4650" y="2330"/>
                        <a:pt x="4650" y="415"/>
                        <a:pt x="3404" y="415"/>
                      </a:cubicBezTo>
                      <a:cubicBezTo>
                        <a:pt x="3202" y="415"/>
                        <a:pt x="2972" y="496"/>
                        <a:pt x="2769" y="496"/>
                      </a:cubicBezTo>
                      <a:cubicBezTo>
                        <a:pt x="2668" y="496"/>
                        <a:pt x="2573" y="476"/>
                        <a:pt x="2492" y="415"/>
                      </a:cubicBezTo>
                      <a:cubicBezTo>
                        <a:pt x="2036" y="124"/>
                        <a:pt x="1595" y="0"/>
                        <a:pt x="122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6" name="Google Shape;7606;p74"/>
                <p:cNvSpPr/>
                <p:nvPr/>
              </p:nvSpPr>
              <p:spPr>
                <a:xfrm>
                  <a:off x="282950" y="715350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0" y="0"/>
                      </a:moveTo>
                      <a:cubicBezTo>
                        <a:pt x="2128" y="0"/>
                        <a:pt x="1946" y="61"/>
                        <a:pt x="1763" y="152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81" y="335"/>
                        <a:pt x="1490" y="396"/>
                        <a:pt x="1429" y="456"/>
                      </a:cubicBezTo>
                      <a:cubicBezTo>
                        <a:pt x="1399" y="456"/>
                        <a:pt x="1368" y="487"/>
                        <a:pt x="1338" y="517"/>
                      </a:cubicBezTo>
                      <a:cubicBezTo>
                        <a:pt x="1277" y="547"/>
                        <a:pt x="1186" y="608"/>
                        <a:pt x="1125" y="639"/>
                      </a:cubicBezTo>
                      <a:cubicBezTo>
                        <a:pt x="1034" y="669"/>
                        <a:pt x="973" y="669"/>
                        <a:pt x="882" y="699"/>
                      </a:cubicBezTo>
                      <a:cubicBezTo>
                        <a:pt x="304" y="851"/>
                        <a:pt x="0" y="1520"/>
                        <a:pt x="304" y="2037"/>
                      </a:cubicBezTo>
                      <a:cubicBezTo>
                        <a:pt x="335" y="2158"/>
                        <a:pt x="426" y="2250"/>
                        <a:pt x="517" y="2341"/>
                      </a:cubicBezTo>
                      <a:cubicBezTo>
                        <a:pt x="578" y="2371"/>
                        <a:pt x="608" y="2402"/>
                        <a:pt x="669" y="2432"/>
                      </a:cubicBezTo>
                      <a:cubicBezTo>
                        <a:pt x="821" y="2523"/>
                        <a:pt x="1003" y="2554"/>
                        <a:pt x="1186" y="2554"/>
                      </a:cubicBezTo>
                      <a:cubicBezTo>
                        <a:pt x="1277" y="2554"/>
                        <a:pt x="1338" y="2523"/>
                        <a:pt x="1399" y="2523"/>
                      </a:cubicBezTo>
                      <a:cubicBezTo>
                        <a:pt x="2006" y="2371"/>
                        <a:pt x="2554" y="2067"/>
                        <a:pt x="2979" y="1611"/>
                      </a:cubicBezTo>
                      <a:cubicBezTo>
                        <a:pt x="3192" y="1399"/>
                        <a:pt x="3283" y="1064"/>
                        <a:pt x="3222" y="760"/>
                      </a:cubicBezTo>
                      <a:cubicBezTo>
                        <a:pt x="3222" y="639"/>
                        <a:pt x="3162" y="517"/>
                        <a:pt x="3101" y="426"/>
                      </a:cubicBezTo>
                      <a:cubicBezTo>
                        <a:pt x="3070" y="365"/>
                        <a:pt x="3010" y="304"/>
                        <a:pt x="2979" y="274"/>
                      </a:cubicBezTo>
                      <a:cubicBezTo>
                        <a:pt x="2797" y="92"/>
                        <a:pt x="2554" y="0"/>
                        <a:pt x="2310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7" name="Google Shape;7607;p74"/>
                <p:cNvSpPr/>
                <p:nvPr/>
              </p:nvSpPr>
              <p:spPr>
                <a:xfrm>
                  <a:off x="327775" y="1066950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1"/>
                      </a:moveTo>
                      <a:cubicBezTo>
                        <a:pt x="620" y="1"/>
                        <a:pt x="248" y="277"/>
                        <a:pt x="122" y="678"/>
                      </a:cubicBezTo>
                      <a:cubicBezTo>
                        <a:pt x="1" y="1195"/>
                        <a:pt x="305" y="1712"/>
                        <a:pt x="791" y="1864"/>
                      </a:cubicBezTo>
                      <a:cubicBezTo>
                        <a:pt x="1612" y="2198"/>
                        <a:pt x="2493" y="2411"/>
                        <a:pt x="3405" y="2472"/>
                      </a:cubicBezTo>
                      <a:cubicBezTo>
                        <a:pt x="3415" y="2472"/>
                        <a:pt x="3424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6" y="526"/>
                        <a:pt x="1976" y="313"/>
                        <a:pt x="1308" y="40"/>
                      </a:cubicBezTo>
                      <a:cubicBezTo>
                        <a:pt x="1217" y="13"/>
                        <a:pt x="1126" y="1"/>
                        <a:pt x="103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8" name="Google Shape;7608;p74"/>
                <p:cNvSpPr/>
                <p:nvPr/>
              </p:nvSpPr>
              <p:spPr>
                <a:xfrm>
                  <a:off x="1570975" y="810250"/>
                  <a:ext cx="40300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" h="308" extrusionOk="0">
                      <a:moveTo>
                        <a:pt x="688" y="0"/>
                      </a:moveTo>
                      <a:cubicBezTo>
                        <a:pt x="433" y="0"/>
                        <a:pt x="182" y="103"/>
                        <a:pt x="0" y="308"/>
                      </a:cubicBezTo>
                      <a:cubicBezTo>
                        <a:pt x="547" y="277"/>
                        <a:pt x="1064" y="277"/>
                        <a:pt x="1611" y="277"/>
                      </a:cubicBezTo>
                      <a:cubicBezTo>
                        <a:pt x="1398" y="186"/>
                        <a:pt x="1155" y="95"/>
                        <a:pt x="942" y="34"/>
                      </a:cubicBezTo>
                      <a:cubicBezTo>
                        <a:pt x="859" y="11"/>
                        <a:pt x="773" y="0"/>
                        <a:pt x="68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9" name="Google Shape;7609;p74"/>
                <p:cNvSpPr/>
                <p:nvPr/>
              </p:nvSpPr>
              <p:spPr>
                <a:xfrm>
                  <a:off x="1155300" y="1085425"/>
                  <a:ext cx="31950" cy="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1460" extrusionOk="0">
                      <a:moveTo>
                        <a:pt x="973" y="0"/>
                      </a:moveTo>
                      <a:cubicBezTo>
                        <a:pt x="457" y="0"/>
                        <a:pt x="31" y="426"/>
                        <a:pt x="31" y="942"/>
                      </a:cubicBezTo>
                      <a:cubicBezTo>
                        <a:pt x="1" y="1125"/>
                        <a:pt x="1" y="1277"/>
                        <a:pt x="31" y="1459"/>
                      </a:cubicBezTo>
                      <a:cubicBezTo>
                        <a:pt x="213" y="1307"/>
                        <a:pt x="852" y="547"/>
                        <a:pt x="1277" y="61"/>
                      </a:cubicBezTo>
                      <a:cubicBezTo>
                        <a:pt x="1186" y="30"/>
                        <a:pt x="1095" y="0"/>
                        <a:pt x="97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0" name="Google Shape;7610;p74"/>
                <p:cNvSpPr/>
                <p:nvPr/>
              </p:nvSpPr>
              <p:spPr>
                <a:xfrm>
                  <a:off x="1228250" y="911775"/>
                  <a:ext cx="47150" cy="8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3360" extrusionOk="0">
                      <a:moveTo>
                        <a:pt x="943" y="1"/>
                      </a:moveTo>
                      <a:cubicBezTo>
                        <a:pt x="472" y="1"/>
                        <a:pt x="1" y="320"/>
                        <a:pt x="1" y="958"/>
                      </a:cubicBezTo>
                      <a:lnTo>
                        <a:pt x="1" y="2417"/>
                      </a:lnTo>
                      <a:cubicBezTo>
                        <a:pt x="1" y="2934"/>
                        <a:pt x="426" y="3359"/>
                        <a:pt x="943" y="3359"/>
                      </a:cubicBezTo>
                      <a:cubicBezTo>
                        <a:pt x="1064" y="3359"/>
                        <a:pt x="1186" y="3329"/>
                        <a:pt x="1308" y="3268"/>
                      </a:cubicBezTo>
                      <a:cubicBezTo>
                        <a:pt x="1490" y="3055"/>
                        <a:pt x="1703" y="2812"/>
                        <a:pt x="1855" y="2539"/>
                      </a:cubicBezTo>
                      <a:cubicBezTo>
                        <a:pt x="1885" y="2508"/>
                        <a:pt x="1885" y="2447"/>
                        <a:pt x="1885" y="2417"/>
                      </a:cubicBezTo>
                      <a:lnTo>
                        <a:pt x="1885" y="958"/>
                      </a:lnTo>
                      <a:cubicBezTo>
                        <a:pt x="1885" y="320"/>
                        <a:pt x="1414" y="1"/>
                        <a:pt x="94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1" name="Google Shape;7611;p74"/>
                <p:cNvSpPr/>
                <p:nvPr/>
              </p:nvSpPr>
              <p:spPr>
                <a:xfrm>
                  <a:off x="2039050" y="810125"/>
                  <a:ext cx="62350" cy="2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4" h="1073" extrusionOk="0">
                      <a:moveTo>
                        <a:pt x="948" y="0"/>
                      </a:moveTo>
                      <a:cubicBezTo>
                        <a:pt x="531" y="0"/>
                        <a:pt x="162" y="282"/>
                        <a:pt x="62" y="708"/>
                      </a:cubicBezTo>
                      <a:cubicBezTo>
                        <a:pt x="1" y="830"/>
                        <a:pt x="1" y="951"/>
                        <a:pt x="31" y="1073"/>
                      </a:cubicBezTo>
                      <a:cubicBezTo>
                        <a:pt x="852" y="1012"/>
                        <a:pt x="1673" y="890"/>
                        <a:pt x="2493" y="708"/>
                      </a:cubicBezTo>
                      <a:cubicBezTo>
                        <a:pt x="2372" y="526"/>
                        <a:pt x="2189" y="404"/>
                        <a:pt x="2007" y="343"/>
                      </a:cubicBezTo>
                      <a:cubicBezTo>
                        <a:pt x="1733" y="252"/>
                        <a:pt x="1490" y="130"/>
                        <a:pt x="1217" y="39"/>
                      </a:cubicBezTo>
                      <a:cubicBezTo>
                        <a:pt x="1126" y="13"/>
                        <a:pt x="1036" y="0"/>
                        <a:pt x="94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2" name="Google Shape;7612;p74"/>
                <p:cNvSpPr/>
                <p:nvPr/>
              </p:nvSpPr>
              <p:spPr>
                <a:xfrm>
                  <a:off x="1749450" y="801075"/>
                  <a:ext cx="113350" cy="3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4" h="1466" extrusionOk="0">
                      <a:moveTo>
                        <a:pt x="1041" y="0"/>
                      </a:moveTo>
                      <a:cubicBezTo>
                        <a:pt x="289" y="0"/>
                        <a:pt x="1" y="371"/>
                        <a:pt x="460" y="1070"/>
                      </a:cubicBezTo>
                      <a:cubicBezTo>
                        <a:pt x="1767" y="1222"/>
                        <a:pt x="3074" y="1374"/>
                        <a:pt x="4381" y="1465"/>
                      </a:cubicBezTo>
                      <a:cubicBezTo>
                        <a:pt x="4533" y="888"/>
                        <a:pt x="4077" y="310"/>
                        <a:pt x="3469" y="310"/>
                      </a:cubicBezTo>
                      <a:cubicBezTo>
                        <a:pt x="3317" y="340"/>
                        <a:pt x="3165" y="356"/>
                        <a:pt x="3013" y="356"/>
                      </a:cubicBezTo>
                      <a:cubicBezTo>
                        <a:pt x="2861" y="356"/>
                        <a:pt x="2709" y="340"/>
                        <a:pt x="2557" y="310"/>
                      </a:cubicBezTo>
                      <a:cubicBezTo>
                        <a:pt x="1952" y="101"/>
                        <a:pt x="1433" y="0"/>
                        <a:pt x="104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3" name="Google Shape;7613;p74"/>
                <p:cNvSpPr/>
                <p:nvPr/>
              </p:nvSpPr>
              <p:spPr>
                <a:xfrm>
                  <a:off x="701650" y="1347725"/>
                  <a:ext cx="39525" cy="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" h="512" extrusionOk="0">
                      <a:moveTo>
                        <a:pt x="871" y="0"/>
                      </a:moveTo>
                      <a:cubicBezTo>
                        <a:pt x="540" y="0"/>
                        <a:pt x="216" y="163"/>
                        <a:pt x="31" y="450"/>
                      </a:cubicBezTo>
                      <a:lnTo>
                        <a:pt x="0" y="511"/>
                      </a:lnTo>
                      <a:cubicBezTo>
                        <a:pt x="517" y="481"/>
                        <a:pt x="1064" y="420"/>
                        <a:pt x="1581" y="329"/>
                      </a:cubicBezTo>
                      <a:cubicBezTo>
                        <a:pt x="1490" y="238"/>
                        <a:pt x="1429" y="177"/>
                        <a:pt x="1338" y="116"/>
                      </a:cubicBezTo>
                      <a:cubicBezTo>
                        <a:pt x="1190" y="37"/>
                        <a:pt x="1030" y="0"/>
                        <a:pt x="87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4" name="Google Shape;7614;p74"/>
                <p:cNvSpPr/>
                <p:nvPr/>
              </p:nvSpPr>
              <p:spPr>
                <a:xfrm>
                  <a:off x="264700" y="1149250"/>
                  <a:ext cx="10675" cy="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1460" extrusionOk="0">
                      <a:moveTo>
                        <a:pt x="1" y="0"/>
                      </a:moveTo>
                      <a:lnTo>
                        <a:pt x="1" y="1459"/>
                      </a:lnTo>
                      <a:cubicBezTo>
                        <a:pt x="1" y="1429"/>
                        <a:pt x="31" y="1429"/>
                        <a:pt x="62" y="1398"/>
                      </a:cubicBezTo>
                      <a:cubicBezTo>
                        <a:pt x="426" y="1034"/>
                        <a:pt x="426" y="426"/>
                        <a:pt x="62" y="61"/>
                      </a:cubicBezTo>
                      <a:cubicBezTo>
                        <a:pt x="31" y="61"/>
                        <a:pt x="31" y="31"/>
                        <a:pt x="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5" name="Google Shape;7615;p74"/>
                <p:cNvSpPr/>
                <p:nvPr/>
              </p:nvSpPr>
              <p:spPr>
                <a:xfrm>
                  <a:off x="264700" y="674325"/>
                  <a:ext cx="10675" cy="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1460" extrusionOk="0">
                      <a:moveTo>
                        <a:pt x="1" y="0"/>
                      </a:moveTo>
                      <a:lnTo>
                        <a:pt x="1" y="1459"/>
                      </a:lnTo>
                      <a:cubicBezTo>
                        <a:pt x="1" y="1429"/>
                        <a:pt x="31" y="1429"/>
                        <a:pt x="62" y="1398"/>
                      </a:cubicBezTo>
                      <a:cubicBezTo>
                        <a:pt x="426" y="1033"/>
                        <a:pt x="426" y="426"/>
                        <a:pt x="62" y="61"/>
                      </a:cubicBezTo>
                      <a:cubicBezTo>
                        <a:pt x="31" y="61"/>
                        <a:pt x="31" y="30"/>
                        <a:pt x="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6" name="Google Shape;7616;p74"/>
                <p:cNvSpPr/>
                <p:nvPr/>
              </p:nvSpPr>
              <p:spPr>
                <a:xfrm>
                  <a:off x="530675" y="1316350"/>
                  <a:ext cx="57975" cy="4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9" h="1831" extrusionOk="0">
                      <a:moveTo>
                        <a:pt x="1153" y="0"/>
                      </a:moveTo>
                      <a:cubicBezTo>
                        <a:pt x="777" y="0"/>
                        <a:pt x="406" y="203"/>
                        <a:pt x="274" y="672"/>
                      </a:cubicBezTo>
                      <a:cubicBezTo>
                        <a:pt x="183" y="1006"/>
                        <a:pt x="92" y="1341"/>
                        <a:pt x="0" y="1675"/>
                      </a:cubicBezTo>
                      <a:cubicBezTo>
                        <a:pt x="0" y="1675"/>
                        <a:pt x="1632" y="1830"/>
                        <a:pt x="1883" y="1830"/>
                      </a:cubicBezTo>
                      <a:cubicBezTo>
                        <a:pt x="1904" y="1830"/>
                        <a:pt x="1915" y="1829"/>
                        <a:pt x="1915" y="1827"/>
                      </a:cubicBezTo>
                      <a:cubicBezTo>
                        <a:pt x="1976" y="1614"/>
                        <a:pt x="2037" y="1401"/>
                        <a:pt x="2098" y="1189"/>
                      </a:cubicBezTo>
                      <a:cubicBezTo>
                        <a:pt x="2318" y="472"/>
                        <a:pt x="1728" y="0"/>
                        <a:pt x="115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7" name="Google Shape;7617;p74"/>
                <p:cNvSpPr/>
                <p:nvPr/>
              </p:nvSpPr>
              <p:spPr>
                <a:xfrm>
                  <a:off x="800925" y="1270450"/>
                  <a:ext cx="108925" cy="5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7" h="2387" extrusionOk="0">
                      <a:moveTo>
                        <a:pt x="1328" y="0"/>
                      </a:moveTo>
                      <a:cubicBezTo>
                        <a:pt x="660" y="0"/>
                        <a:pt x="0" y="692"/>
                        <a:pt x="467" y="1414"/>
                      </a:cubicBezTo>
                      <a:cubicBezTo>
                        <a:pt x="802" y="1930"/>
                        <a:pt x="1379" y="2295"/>
                        <a:pt x="2017" y="2386"/>
                      </a:cubicBezTo>
                      <a:cubicBezTo>
                        <a:pt x="2808" y="2113"/>
                        <a:pt x="3598" y="1809"/>
                        <a:pt x="4327" y="1475"/>
                      </a:cubicBezTo>
                      <a:cubicBezTo>
                        <a:pt x="4357" y="975"/>
                        <a:pt x="3961" y="561"/>
                        <a:pt x="3468" y="561"/>
                      </a:cubicBezTo>
                      <a:cubicBezTo>
                        <a:pt x="3450" y="561"/>
                        <a:pt x="3433" y="562"/>
                        <a:pt x="3416" y="563"/>
                      </a:cubicBezTo>
                      <a:lnTo>
                        <a:pt x="2473" y="563"/>
                      </a:lnTo>
                      <a:cubicBezTo>
                        <a:pt x="2382" y="532"/>
                        <a:pt x="2291" y="532"/>
                        <a:pt x="2200" y="502"/>
                      </a:cubicBezTo>
                      <a:cubicBezTo>
                        <a:pt x="2114" y="480"/>
                        <a:pt x="2073" y="459"/>
                        <a:pt x="2079" y="459"/>
                      </a:cubicBezTo>
                      <a:cubicBezTo>
                        <a:pt x="2081" y="459"/>
                        <a:pt x="2091" y="463"/>
                        <a:pt x="2109" y="471"/>
                      </a:cubicBezTo>
                      <a:cubicBezTo>
                        <a:pt x="2177" y="471"/>
                        <a:pt x="2109" y="420"/>
                        <a:pt x="2096" y="420"/>
                      </a:cubicBezTo>
                      <a:cubicBezTo>
                        <a:pt x="2095" y="420"/>
                        <a:pt x="2095" y="420"/>
                        <a:pt x="2095" y="420"/>
                      </a:cubicBezTo>
                      <a:lnTo>
                        <a:pt x="2095" y="420"/>
                      </a:lnTo>
                      <a:cubicBezTo>
                        <a:pt x="1894" y="124"/>
                        <a:pt x="1610" y="0"/>
                        <a:pt x="132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8" name="Google Shape;7618;p74"/>
                <p:cNvSpPr/>
                <p:nvPr/>
              </p:nvSpPr>
              <p:spPr>
                <a:xfrm>
                  <a:off x="264700" y="879475"/>
                  <a:ext cx="9150" cy="3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1430" extrusionOk="0">
                      <a:moveTo>
                        <a:pt x="1" y="1"/>
                      </a:moveTo>
                      <a:lnTo>
                        <a:pt x="1" y="1429"/>
                      </a:lnTo>
                      <a:cubicBezTo>
                        <a:pt x="62" y="1338"/>
                        <a:pt x="92" y="1247"/>
                        <a:pt x="153" y="1156"/>
                      </a:cubicBezTo>
                      <a:cubicBezTo>
                        <a:pt x="366" y="761"/>
                        <a:pt x="305" y="305"/>
                        <a:pt x="1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9" name="Google Shape;7619;p74"/>
                <p:cNvSpPr/>
                <p:nvPr/>
              </p:nvSpPr>
              <p:spPr>
                <a:xfrm>
                  <a:off x="1153025" y="610475"/>
                  <a:ext cx="72225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9" h="4226" extrusionOk="0">
                      <a:moveTo>
                        <a:pt x="1064" y="1"/>
                      </a:moveTo>
                      <a:cubicBezTo>
                        <a:pt x="548" y="1"/>
                        <a:pt x="122" y="426"/>
                        <a:pt x="122" y="943"/>
                      </a:cubicBezTo>
                      <a:cubicBezTo>
                        <a:pt x="0" y="2068"/>
                        <a:pt x="244" y="3223"/>
                        <a:pt x="1186" y="3952"/>
                      </a:cubicBezTo>
                      <a:cubicBezTo>
                        <a:pt x="1368" y="4135"/>
                        <a:pt x="1604" y="4226"/>
                        <a:pt x="1843" y="4226"/>
                      </a:cubicBezTo>
                      <a:cubicBezTo>
                        <a:pt x="2083" y="4226"/>
                        <a:pt x="2326" y="4135"/>
                        <a:pt x="2523" y="3952"/>
                      </a:cubicBezTo>
                      <a:cubicBezTo>
                        <a:pt x="2888" y="3587"/>
                        <a:pt x="2888" y="2980"/>
                        <a:pt x="2523" y="2615"/>
                      </a:cubicBezTo>
                      <a:cubicBezTo>
                        <a:pt x="1946" y="2159"/>
                        <a:pt x="1946" y="1612"/>
                        <a:pt x="2007" y="943"/>
                      </a:cubicBezTo>
                      <a:cubicBezTo>
                        <a:pt x="2007" y="426"/>
                        <a:pt x="1581" y="1"/>
                        <a:pt x="1064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0" name="Google Shape;7620;p74"/>
                <p:cNvSpPr/>
                <p:nvPr/>
              </p:nvSpPr>
              <p:spPr>
                <a:xfrm>
                  <a:off x="565175" y="1182375"/>
                  <a:ext cx="94675" cy="5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7" h="2026" extrusionOk="0">
                      <a:moveTo>
                        <a:pt x="2173" y="0"/>
                      </a:moveTo>
                      <a:cubicBezTo>
                        <a:pt x="1698" y="0"/>
                        <a:pt x="1223" y="61"/>
                        <a:pt x="748" y="165"/>
                      </a:cubicBezTo>
                      <a:cubicBezTo>
                        <a:pt x="353" y="256"/>
                        <a:pt x="110" y="590"/>
                        <a:pt x="79" y="985"/>
                      </a:cubicBezTo>
                      <a:cubicBezTo>
                        <a:pt x="1" y="1562"/>
                        <a:pt x="442" y="2025"/>
                        <a:pt x="974" y="2025"/>
                      </a:cubicBezTo>
                      <a:cubicBezTo>
                        <a:pt x="1059" y="2025"/>
                        <a:pt x="1146" y="2014"/>
                        <a:pt x="1234" y="1988"/>
                      </a:cubicBezTo>
                      <a:cubicBezTo>
                        <a:pt x="1588" y="1929"/>
                        <a:pt x="1941" y="1896"/>
                        <a:pt x="2286" y="1896"/>
                      </a:cubicBezTo>
                      <a:cubicBezTo>
                        <a:pt x="2475" y="1896"/>
                        <a:pt x="2662" y="1906"/>
                        <a:pt x="2845" y="1928"/>
                      </a:cubicBezTo>
                      <a:cubicBezTo>
                        <a:pt x="2862" y="1929"/>
                        <a:pt x="2878" y="1929"/>
                        <a:pt x="2894" y="1929"/>
                      </a:cubicBezTo>
                      <a:cubicBezTo>
                        <a:pt x="3389" y="1929"/>
                        <a:pt x="3787" y="1486"/>
                        <a:pt x="3757" y="985"/>
                      </a:cubicBezTo>
                      <a:cubicBezTo>
                        <a:pt x="3787" y="485"/>
                        <a:pt x="3389" y="42"/>
                        <a:pt x="2894" y="42"/>
                      </a:cubicBezTo>
                      <a:cubicBezTo>
                        <a:pt x="2878" y="42"/>
                        <a:pt x="2862" y="42"/>
                        <a:pt x="2845" y="43"/>
                      </a:cubicBezTo>
                      <a:cubicBezTo>
                        <a:pt x="2621" y="14"/>
                        <a:pt x="2397" y="0"/>
                        <a:pt x="217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1" name="Google Shape;7621;p74"/>
                <p:cNvSpPr/>
                <p:nvPr/>
              </p:nvSpPr>
              <p:spPr>
                <a:xfrm>
                  <a:off x="753325" y="482825"/>
                  <a:ext cx="47125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" h="1513" extrusionOk="0">
                      <a:moveTo>
                        <a:pt x="0" y="0"/>
                      </a:moveTo>
                      <a:lnTo>
                        <a:pt x="0" y="578"/>
                      </a:lnTo>
                      <a:cubicBezTo>
                        <a:pt x="0" y="1201"/>
                        <a:pt x="471" y="1513"/>
                        <a:pt x="943" y="1513"/>
                      </a:cubicBezTo>
                      <a:cubicBezTo>
                        <a:pt x="1414" y="1513"/>
                        <a:pt x="1885" y="1201"/>
                        <a:pt x="1885" y="578"/>
                      </a:cubicBezTo>
                      <a:lnTo>
                        <a:pt x="188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2" name="Google Shape;7622;p74"/>
                <p:cNvSpPr/>
                <p:nvPr/>
              </p:nvSpPr>
              <p:spPr>
                <a:xfrm>
                  <a:off x="1091475" y="482825"/>
                  <a:ext cx="41050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480" extrusionOk="0">
                      <a:moveTo>
                        <a:pt x="0" y="0"/>
                      </a:moveTo>
                      <a:cubicBezTo>
                        <a:pt x="177" y="302"/>
                        <a:pt x="499" y="480"/>
                        <a:pt x="846" y="480"/>
                      </a:cubicBezTo>
                      <a:cubicBezTo>
                        <a:pt x="918" y="480"/>
                        <a:pt x="991" y="472"/>
                        <a:pt x="1064" y="456"/>
                      </a:cubicBezTo>
                      <a:cubicBezTo>
                        <a:pt x="1307" y="365"/>
                        <a:pt x="1520" y="213"/>
                        <a:pt x="164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3" name="Google Shape;7623;p74"/>
                <p:cNvSpPr/>
                <p:nvPr/>
              </p:nvSpPr>
              <p:spPr>
                <a:xfrm>
                  <a:off x="1042075" y="1181925"/>
                  <a:ext cx="52450" cy="4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8" h="1642" extrusionOk="0">
                      <a:moveTo>
                        <a:pt x="2098" y="0"/>
                      </a:moveTo>
                      <a:cubicBezTo>
                        <a:pt x="1612" y="0"/>
                        <a:pt x="1125" y="31"/>
                        <a:pt x="669" y="152"/>
                      </a:cubicBezTo>
                      <a:cubicBezTo>
                        <a:pt x="274" y="243"/>
                        <a:pt x="31" y="608"/>
                        <a:pt x="1" y="973"/>
                      </a:cubicBezTo>
                      <a:cubicBezTo>
                        <a:pt x="1" y="1216"/>
                        <a:pt x="61" y="1459"/>
                        <a:pt x="183" y="1642"/>
                      </a:cubicBezTo>
                      <a:cubicBezTo>
                        <a:pt x="852" y="1125"/>
                        <a:pt x="1490" y="578"/>
                        <a:pt x="209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4" name="Google Shape;7624;p74"/>
                <p:cNvSpPr/>
                <p:nvPr/>
              </p:nvSpPr>
              <p:spPr>
                <a:xfrm>
                  <a:off x="450875" y="526175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3" y="698"/>
                      </a:cubicBezTo>
                      <a:cubicBezTo>
                        <a:pt x="1" y="1215"/>
                        <a:pt x="305" y="1731"/>
                        <a:pt x="791" y="1853"/>
                      </a:cubicBezTo>
                      <a:cubicBezTo>
                        <a:pt x="1399" y="2096"/>
                        <a:pt x="2068" y="2187"/>
                        <a:pt x="2706" y="2187"/>
                      </a:cubicBezTo>
                      <a:cubicBezTo>
                        <a:pt x="3983" y="2187"/>
                        <a:pt x="3983" y="303"/>
                        <a:pt x="2706" y="303"/>
                      </a:cubicBezTo>
                      <a:cubicBezTo>
                        <a:pt x="2220" y="303"/>
                        <a:pt x="1764" y="212"/>
                        <a:pt x="1308" y="29"/>
                      </a:cubicBezTo>
                      <a:cubicBezTo>
                        <a:pt x="1226" y="10"/>
                        <a:pt x="1144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5" name="Google Shape;7625;p74"/>
                <p:cNvSpPr/>
                <p:nvPr/>
              </p:nvSpPr>
              <p:spPr>
                <a:xfrm>
                  <a:off x="757875" y="715350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1" y="0"/>
                      </a:moveTo>
                      <a:cubicBezTo>
                        <a:pt x="2128" y="0"/>
                        <a:pt x="1946" y="61"/>
                        <a:pt x="1794" y="152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81" y="335"/>
                        <a:pt x="1490" y="396"/>
                        <a:pt x="1429" y="456"/>
                      </a:cubicBezTo>
                      <a:cubicBezTo>
                        <a:pt x="1399" y="456"/>
                        <a:pt x="1368" y="487"/>
                        <a:pt x="1338" y="517"/>
                      </a:cubicBezTo>
                      <a:cubicBezTo>
                        <a:pt x="1277" y="547"/>
                        <a:pt x="1186" y="608"/>
                        <a:pt x="1125" y="639"/>
                      </a:cubicBezTo>
                      <a:cubicBezTo>
                        <a:pt x="1034" y="669"/>
                        <a:pt x="973" y="669"/>
                        <a:pt x="882" y="699"/>
                      </a:cubicBezTo>
                      <a:cubicBezTo>
                        <a:pt x="305" y="851"/>
                        <a:pt x="1" y="1520"/>
                        <a:pt x="305" y="2037"/>
                      </a:cubicBezTo>
                      <a:cubicBezTo>
                        <a:pt x="335" y="2158"/>
                        <a:pt x="426" y="2250"/>
                        <a:pt x="517" y="2341"/>
                      </a:cubicBezTo>
                      <a:cubicBezTo>
                        <a:pt x="578" y="2371"/>
                        <a:pt x="609" y="2402"/>
                        <a:pt x="669" y="2432"/>
                      </a:cubicBezTo>
                      <a:cubicBezTo>
                        <a:pt x="821" y="2523"/>
                        <a:pt x="1004" y="2554"/>
                        <a:pt x="1216" y="2554"/>
                      </a:cubicBezTo>
                      <a:cubicBezTo>
                        <a:pt x="1277" y="2554"/>
                        <a:pt x="1338" y="2523"/>
                        <a:pt x="1399" y="2523"/>
                      </a:cubicBezTo>
                      <a:cubicBezTo>
                        <a:pt x="2007" y="2371"/>
                        <a:pt x="2554" y="2067"/>
                        <a:pt x="2979" y="1611"/>
                      </a:cubicBezTo>
                      <a:cubicBezTo>
                        <a:pt x="3192" y="1399"/>
                        <a:pt x="3283" y="1064"/>
                        <a:pt x="3223" y="760"/>
                      </a:cubicBezTo>
                      <a:cubicBezTo>
                        <a:pt x="3223" y="639"/>
                        <a:pt x="3162" y="517"/>
                        <a:pt x="3101" y="426"/>
                      </a:cubicBezTo>
                      <a:cubicBezTo>
                        <a:pt x="3071" y="365"/>
                        <a:pt x="3010" y="304"/>
                        <a:pt x="2979" y="274"/>
                      </a:cubicBezTo>
                      <a:cubicBezTo>
                        <a:pt x="2797" y="92"/>
                        <a:pt x="2554" y="0"/>
                        <a:pt x="231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6" name="Google Shape;7626;p74"/>
                <p:cNvSpPr/>
                <p:nvPr/>
              </p:nvSpPr>
              <p:spPr>
                <a:xfrm>
                  <a:off x="753325" y="911775"/>
                  <a:ext cx="47125" cy="8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" h="3352" extrusionOk="0">
                      <a:moveTo>
                        <a:pt x="943" y="1"/>
                      </a:moveTo>
                      <a:cubicBezTo>
                        <a:pt x="471" y="1"/>
                        <a:pt x="0" y="320"/>
                        <a:pt x="0" y="958"/>
                      </a:cubicBezTo>
                      <a:lnTo>
                        <a:pt x="0" y="2417"/>
                      </a:lnTo>
                      <a:cubicBezTo>
                        <a:pt x="0" y="3040"/>
                        <a:pt x="471" y="3352"/>
                        <a:pt x="943" y="3352"/>
                      </a:cubicBezTo>
                      <a:cubicBezTo>
                        <a:pt x="1414" y="3352"/>
                        <a:pt x="1885" y="3040"/>
                        <a:pt x="1885" y="2417"/>
                      </a:cubicBezTo>
                      <a:lnTo>
                        <a:pt x="1885" y="958"/>
                      </a:lnTo>
                      <a:cubicBezTo>
                        <a:pt x="1885" y="320"/>
                        <a:pt x="1414" y="1"/>
                        <a:pt x="94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7" name="Google Shape;7627;p74"/>
                <p:cNvSpPr/>
                <p:nvPr/>
              </p:nvSpPr>
              <p:spPr>
                <a:xfrm>
                  <a:off x="906025" y="1168125"/>
                  <a:ext cx="105675" cy="11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20" extrusionOk="0">
                      <a:moveTo>
                        <a:pt x="3200" y="1"/>
                      </a:moveTo>
                      <a:cubicBezTo>
                        <a:pt x="2970" y="1"/>
                        <a:pt x="2744" y="98"/>
                        <a:pt x="2585" y="279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1" y="4247"/>
                        <a:pt x="594" y="4719"/>
                        <a:pt x="1166" y="4719"/>
                      </a:cubicBezTo>
                      <a:cubicBezTo>
                        <a:pt x="1540" y="4719"/>
                        <a:pt x="1906" y="4517"/>
                        <a:pt x="2038" y="4048"/>
                      </a:cubicBezTo>
                      <a:cubicBezTo>
                        <a:pt x="2099" y="3805"/>
                        <a:pt x="2221" y="3561"/>
                        <a:pt x="2373" y="3349"/>
                      </a:cubicBezTo>
                      <a:cubicBezTo>
                        <a:pt x="2798" y="2710"/>
                        <a:pt x="3467" y="2224"/>
                        <a:pt x="3953" y="1616"/>
                      </a:cubicBezTo>
                      <a:cubicBezTo>
                        <a:pt x="4105" y="1434"/>
                        <a:pt x="4196" y="1191"/>
                        <a:pt x="4227" y="947"/>
                      </a:cubicBezTo>
                      <a:cubicBezTo>
                        <a:pt x="4227" y="765"/>
                        <a:pt x="4166" y="583"/>
                        <a:pt x="4075" y="431"/>
                      </a:cubicBezTo>
                      <a:cubicBezTo>
                        <a:pt x="4014" y="400"/>
                        <a:pt x="3984" y="339"/>
                        <a:pt x="3923" y="279"/>
                      </a:cubicBezTo>
                      <a:cubicBezTo>
                        <a:pt x="3892" y="248"/>
                        <a:pt x="3832" y="218"/>
                        <a:pt x="3801" y="188"/>
                      </a:cubicBezTo>
                      <a:cubicBezTo>
                        <a:pt x="3680" y="96"/>
                        <a:pt x="3558" y="66"/>
                        <a:pt x="3437" y="36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8" name="Google Shape;7628;p74"/>
                <p:cNvSpPr/>
                <p:nvPr/>
              </p:nvSpPr>
              <p:spPr>
                <a:xfrm>
                  <a:off x="757875" y="1190275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1" y="1"/>
                      </a:moveTo>
                      <a:cubicBezTo>
                        <a:pt x="2128" y="1"/>
                        <a:pt x="1946" y="61"/>
                        <a:pt x="1794" y="153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81" y="335"/>
                        <a:pt x="1490" y="396"/>
                        <a:pt x="1429" y="457"/>
                      </a:cubicBezTo>
                      <a:cubicBezTo>
                        <a:pt x="1399" y="487"/>
                        <a:pt x="1368" y="487"/>
                        <a:pt x="1338" y="517"/>
                      </a:cubicBezTo>
                      <a:cubicBezTo>
                        <a:pt x="1277" y="548"/>
                        <a:pt x="1186" y="609"/>
                        <a:pt x="1125" y="639"/>
                      </a:cubicBezTo>
                      <a:cubicBezTo>
                        <a:pt x="1034" y="669"/>
                        <a:pt x="973" y="700"/>
                        <a:pt x="882" y="700"/>
                      </a:cubicBezTo>
                      <a:cubicBezTo>
                        <a:pt x="305" y="852"/>
                        <a:pt x="1" y="1520"/>
                        <a:pt x="305" y="2068"/>
                      </a:cubicBezTo>
                      <a:lnTo>
                        <a:pt x="274" y="2037"/>
                      </a:lnTo>
                      <a:lnTo>
                        <a:pt x="274" y="2037"/>
                      </a:lnTo>
                      <a:cubicBezTo>
                        <a:pt x="335" y="2159"/>
                        <a:pt x="426" y="2250"/>
                        <a:pt x="517" y="2341"/>
                      </a:cubicBezTo>
                      <a:cubicBezTo>
                        <a:pt x="548" y="2371"/>
                        <a:pt x="609" y="2402"/>
                        <a:pt x="669" y="2432"/>
                      </a:cubicBezTo>
                      <a:cubicBezTo>
                        <a:pt x="821" y="2523"/>
                        <a:pt x="1004" y="2554"/>
                        <a:pt x="1186" y="2554"/>
                      </a:cubicBezTo>
                      <a:cubicBezTo>
                        <a:pt x="1247" y="2554"/>
                        <a:pt x="1308" y="2554"/>
                        <a:pt x="1399" y="2523"/>
                      </a:cubicBezTo>
                      <a:cubicBezTo>
                        <a:pt x="1976" y="2371"/>
                        <a:pt x="2554" y="2068"/>
                        <a:pt x="2979" y="1612"/>
                      </a:cubicBezTo>
                      <a:cubicBezTo>
                        <a:pt x="3192" y="1399"/>
                        <a:pt x="3283" y="1064"/>
                        <a:pt x="3223" y="761"/>
                      </a:cubicBezTo>
                      <a:cubicBezTo>
                        <a:pt x="3223" y="639"/>
                        <a:pt x="3162" y="517"/>
                        <a:pt x="3101" y="426"/>
                      </a:cubicBezTo>
                      <a:cubicBezTo>
                        <a:pt x="3071" y="365"/>
                        <a:pt x="3010" y="305"/>
                        <a:pt x="2979" y="274"/>
                      </a:cubicBezTo>
                      <a:cubicBezTo>
                        <a:pt x="2797" y="92"/>
                        <a:pt x="2554" y="1"/>
                        <a:pt x="2311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9" name="Google Shape;7629;p74"/>
                <p:cNvSpPr/>
                <p:nvPr/>
              </p:nvSpPr>
              <p:spPr>
                <a:xfrm>
                  <a:off x="802725" y="1066950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6" y="1"/>
                      </a:moveTo>
                      <a:cubicBezTo>
                        <a:pt x="620" y="1"/>
                        <a:pt x="247" y="277"/>
                        <a:pt x="122" y="678"/>
                      </a:cubicBezTo>
                      <a:cubicBezTo>
                        <a:pt x="0" y="1195"/>
                        <a:pt x="304" y="1712"/>
                        <a:pt x="790" y="1864"/>
                      </a:cubicBezTo>
                      <a:cubicBezTo>
                        <a:pt x="1611" y="2198"/>
                        <a:pt x="2492" y="2411"/>
                        <a:pt x="3404" y="2472"/>
                      </a:cubicBezTo>
                      <a:cubicBezTo>
                        <a:pt x="3414" y="2472"/>
                        <a:pt x="3424" y="2472"/>
                        <a:pt x="3433" y="2472"/>
                      </a:cubicBezTo>
                      <a:cubicBezTo>
                        <a:pt x="4620" y="2472"/>
                        <a:pt x="4610" y="617"/>
                        <a:pt x="3404" y="587"/>
                      </a:cubicBezTo>
                      <a:cubicBezTo>
                        <a:pt x="2675" y="526"/>
                        <a:pt x="1976" y="313"/>
                        <a:pt x="1307" y="40"/>
                      </a:cubicBezTo>
                      <a:cubicBezTo>
                        <a:pt x="1216" y="13"/>
                        <a:pt x="1125" y="1"/>
                        <a:pt x="103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0" name="Google Shape;7630;p74"/>
                <p:cNvSpPr/>
                <p:nvPr/>
              </p:nvSpPr>
              <p:spPr>
                <a:xfrm>
                  <a:off x="1151500" y="872050"/>
                  <a:ext cx="77900" cy="7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6" h="3089" extrusionOk="0">
                      <a:moveTo>
                        <a:pt x="1819" y="0"/>
                      </a:moveTo>
                      <a:cubicBezTo>
                        <a:pt x="1526" y="0"/>
                        <a:pt x="1232" y="141"/>
                        <a:pt x="1034" y="480"/>
                      </a:cubicBezTo>
                      <a:cubicBezTo>
                        <a:pt x="791" y="906"/>
                        <a:pt x="548" y="1301"/>
                        <a:pt x="274" y="1666"/>
                      </a:cubicBezTo>
                      <a:cubicBezTo>
                        <a:pt x="1" y="2122"/>
                        <a:pt x="153" y="2699"/>
                        <a:pt x="609" y="2973"/>
                      </a:cubicBezTo>
                      <a:cubicBezTo>
                        <a:pt x="756" y="3051"/>
                        <a:pt x="917" y="3089"/>
                        <a:pt x="1075" y="3089"/>
                      </a:cubicBezTo>
                      <a:cubicBezTo>
                        <a:pt x="1407" y="3089"/>
                        <a:pt x="1731" y="2926"/>
                        <a:pt x="1916" y="2638"/>
                      </a:cubicBezTo>
                      <a:cubicBezTo>
                        <a:pt x="2189" y="2243"/>
                        <a:pt x="2432" y="1848"/>
                        <a:pt x="2675" y="1453"/>
                      </a:cubicBezTo>
                      <a:cubicBezTo>
                        <a:pt x="3116" y="698"/>
                        <a:pt x="2471" y="0"/>
                        <a:pt x="181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1" name="Google Shape;7631;p74"/>
                <p:cNvSpPr/>
                <p:nvPr/>
              </p:nvSpPr>
              <p:spPr>
                <a:xfrm>
                  <a:off x="327775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0"/>
                      </a:moveTo>
                      <a:cubicBezTo>
                        <a:pt x="620" y="0"/>
                        <a:pt x="248" y="277"/>
                        <a:pt x="122" y="678"/>
                      </a:cubicBezTo>
                      <a:cubicBezTo>
                        <a:pt x="1" y="1195"/>
                        <a:pt x="305" y="1711"/>
                        <a:pt x="791" y="1863"/>
                      </a:cubicBezTo>
                      <a:cubicBezTo>
                        <a:pt x="1612" y="2198"/>
                        <a:pt x="2493" y="2411"/>
                        <a:pt x="3405" y="2471"/>
                      </a:cubicBezTo>
                      <a:cubicBezTo>
                        <a:pt x="3415" y="2472"/>
                        <a:pt x="3424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6" y="526"/>
                        <a:pt x="1976" y="313"/>
                        <a:pt x="1308" y="40"/>
                      </a:cubicBezTo>
                      <a:cubicBezTo>
                        <a:pt x="1217" y="13"/>
                        <a:pt x="1126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2" name="Google Shape;7632;p74"/>
                <p:cNvSpPr/>
                <p:nvPr/>
              </p:nvSpPr>
              <p:spPr>
                <a:xfrm>
                  <a:off x="326225" y="801125"/>
                  <a:ext cx="116325" cy="5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" h="2223" extrusionOk="0">
                      <a:moveTo>
                        <a:pt x="1247" y="1"/>
                      </a:moveTo>
                      <a:cubicBezTo>
                        <a:pt x="468" y="1"/>
                        <a:pt x="0" y="452"/>
                        <a:pt x="458" y="1159"/>
                      </a:cubicBezTo>
                      <a:cubicBezTo>
                        <a:pt x="1127" y="2223"/>
                        <a:pt x="2282" y="2223"/>
                        <a:pt x="3406" y="2223"/>
                      </a:cubicBezTo>
                      <a:cubicBezTo>
                        <a:pt x="4652" y="2223"/>
                        <a:pt x="4652" y="308"/>
                        <a:pt x="3406" y="308"/>
                      </a:cubicBezTo>
                      <a:cubicBezTo>
                        <a:pt x="3204" y="308"/>
                        <a:pt x="2987" y="376"/>
                        <a:pt x="2776" y="376"/>
                      </a:cubicBezTo>
                      <a:cubicBezTo>
                        <a:pt x="2670" y="376"/>
                        <a:pt x="2565" y="359"/>
                        <a:pt x="2464" y="308"/>
                      </a:cubicBezTo>
                      <a:cubicBezTo>
                        <a:pt x="2032" y="97"/>
                        <a:pt x="1606" y="1"/>
                        <a:pt x="124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3" name="Google Shape;7633;p74"/>
                <p:cNvSpPr/>
                <p:nvPr/>
              </p:nvSpPr>
              <p:spPr>
                <a:xfrm>
                  <a:off x="754800" y="801125"/>
                  <a:ext cx="116325" cy="5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" h="2223" extrusionOk="0">
                      <a:moveTo>
                        <a:pt x="1247" y="1"/>
                      </a:moveTo>
                      <a:cubicBezTo>
                        <a:pt x="468" y="1"/>
                        <a:pt x="0" y="452"/>
                        <a:pt x="458" y="1159"/>
                      </a:cubicBezTo>
                      <a:cubicBezTo>
                        <a:pt x="1127" y="2223"/>
                        <a:pt x="2282" y="2223"/>
                        <a:pt x="3406" y="2223"/>
                      </a:cubicBezTo>
                      <a:cubicBezTo>
                        <a:pt x="4622" y="2223"/>
                        <a:pt x="4653" y="308"/>
                        <a:pt x="3406" y="308"/>
                      </a:cubicBezTo>
                      <a:cubicBezTo>
                        <a:pt x="3204" y="308"/>
                        <a:pt x="2988" y="376"/>
                        <a:pt x="2776" y="376"/>
                      </a:cubicBezTo>
                      <a:cubicBezTo>
                        <a:pt x="2670" y="376"/>
                        <a:pt x="2565" y="359"/>
                        <a:pt x="2464" y="308"/>
                      </a:cubicBezTo>
                      <a:cubicBezTo>
                        <a:pt x="2032" y="97"/>
                        <a:pt x="1607" y="1"/>
                        <a:pt x="124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4" name="Google Shape;7634;p74"/>
                <p:cNvSpPr/>
                <p:nvPr/>
              </p:nvSpPr>
              <p:spPr>
                <a:xfrm>
                  <a:off x="1254050" y="801125"/>
                  <a:ext cx="116325" cy="5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" h="2223" extrusionOk="0">
                      <a:moveTo>
                        <a:pt x="1247" y="1"/>
                      </a:moveTo>
                      <a:cubicBezTo>
                        <a:pt x="468" y="1"/>
                        <a:pt x="0" y="452"/>
                        <a:pt x="458" y="1159"/>
                      </a:cubicBezTo>
                      <a:cubicBezTo>
                        <a:pt x="1127" y="2223"/>
                        <a:pt x="2282" y="2223"/>
                        <a:pt x="3406" y="2223"/>
                      </a:cubicBezTo>
                      <a:cubicBezTo>
                        <a:pt x="4622" y="2223"/>
                        <a:pt x="4653" y="308"/>
                        <a:pt x="3406" y="308"/>
                      </a:cubicBezTo>
                      <a:cubicBezTo>
                        <a:pt x="3204" y="308"/>
                        <a:pt x="2988" y="376"/>
                        <a:pt x="2776" y="376"/>
                      </a:cubicBezTo>
                      <a:cubicBezTo>
                        <a:pt x="2670" y="376"/>
                        <a:pt x="2565" y="359"/>
                        <a:pt x="2464" y="308"/>
                      </a:cubicBezTo>
                      <a:cubicBezTo>
                        <a:pt x="2032" y="97"/>
                        <a:pt x="1607" y="1"/>
                        <a:pt x="124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5" name="Google Shape;7635;p74"/>
                <p:cNvSpPr/>
                <p:nvPr/>
              </p:nvSpPr>
              <p:spPr>
                <a:xfrm>
                  <a:off x="431100" y="693200"/>
                  <a:ext cx="1056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07" extrusionOk="0">
                      <a:moveTo>
                        <a:pt x="3200" y="1"/>
                      </a:moveTo>
                      <a:cubicBezTo>
                        <a:pt x="2969" y="1"/>
                        <a:pt x="2744" y="97"/>
                        <a:pt x="2585" y="278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1" y="4245"/>
                        <a:pt x="591" y="4706"/>
                        <a:pt x="1162" y="4706"/>
                      </a:cubicBezTo>
                      <a:cubicBezTo>
                        <a:pt x="1538" y="4706"/>
                        <a:pt x="1905" y="4506"/>
                        <a:pt x="2038" y="4048"/>
                      </a:cubicBezTo>
                      <a:cubicBezTo>
                        <a:pt x="2099" y="3804"/>
                        <a:pt x="2220" y="3561"/>
                        <a:pt x="2372" y="3348"/>
                      </a:cubicBezTo>
                      <a:cubicBezTo>
                        <a:pt x="2798" y="2710"/>
                        <a:pt x="3467" y="2224"/>
                        <a:pt x="3953" y="1646"/>
                      </a:cubicBezTo>
                      <a:cubicBezTo>
                        <a:pt x="4105" y="1433"/>
                        <a:pt x="4196" y="1190"/>
                        <a:pt x="4227" y="947"/>
                      </a:cubicBezTo>
                      <a:cubicBezTo>
                        <a:pt x="4227" y="765"/>
                        <a:pt x="4166" y="582"/>
                        <a:pt x="4075" y="430"/>
                      </a:cubicBezTo>
                      <a:cubicBezTo>
                        <a:pt x="4014" y="400"/>
                        <a:pt x="3983" y="339"/>
                        <a:pt x="3923" y="278"/>
                      </a:cubicBezTo>
                      <a:cubicBezTo>
                        <a:pt x="3892" y="248"/>
                        <a:pt x="3831" y="218"/>
                        <a:pt x="3801" y="187"/>
                      </a:cubicBezTo>
                      <a:cubicBezTo>
                        <a:pt x="3679" y="96"/>
                        <a:pt x="3558" y="66"/>
                        <a:pt x="3436" y="35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6" name="Google Shape;7636;p74"/>
                <p:cNvSpPr/>
                <p:nvPr/>
              </p:nvSpPr>
              <p:spPr>
                <a:xfrm>
                  <a:off x="374875" y="913750"/>
                  <a:ext cx="97825" cy="6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3" h="2410" extrusionOk="0">
                      <a:moveTo>
                        <a:pt x="1393" y="1"/>
                      </a:moveTo>
                      <a:cubicBezTo>
                        <a:pt x="644" y="1"/>
                        <a:pt x="0" y="969"/>
                        <a:pt x="700" y="1669"/>
                      </a:cubicBezTo>
                      <a:cubicBezTo>
                        <a:pt x="1156" y="2034"/>
                        <a:pt x="1703" y="2277"/>
                        <a:pt x="2281" y="2368"/>
                      </a:cubicBezTo>
                      <a:cubicBezTo>
                        <a:pt x="2385" y="2396"/>
                        <a:pt x="2483" y="2409"/>
                        <a:pt x="2576" y="2409"/>
                      </a:cubicBezTo>
                      <a:cubicBezTo>
                        <a:pt x="3596" y="2409"/>
                        <a:pt x="3912" y="851"/>
                        <a:pt x="2798" y="545"/>
                      </a:cubicBezTo>
                      <a:cubicBezTo>
                        <a:pt x="2615" y="484"/>
                        <a:pt x="2433" y="454"/>
                        <a:pt x="2281" y="393"/>
                      </a:cubicBezTo>
                      <a:lnTo>
                        <a:pt x="2129" y="332"/>
                      </a:lnTo>
                      <a:cubicBezTo>
                        <a:pt x="2099" y="332"/>
                        <a:pt x="2068" y="302"/>
                        <a:pt x="2068" y="302"/>
                      </a:cubicBezTo>
                      <a:cubicBezTo>
                        <a:pt x="1856" y="90"/>
                        <a:pt x="1620" y="1"/>
                        <a:pt x="139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7" name="Google Shape;7637;p74"/>
                <p:cNvSpPr/>
                <p:nvPr/>
              </p:nvSpPr>
              <p:spPr>
                <a:xfrm>
                  <a:off x="588450" y="905125"/>
                  <a:ext cx="76200" cy="6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8" h="2578" extrusionOk="0">
                      <a:moveTo>
                        <a:pt x="1331" y="0"/>
                      </a:moveTo>
                      <a:cubicBezTo>
                        <a:pt x="398" y="0"/>
                        <a:pt x="0" y="1357"/>
                        <a:pt x="972" y="1802"/>
                      </a:cubicBezTo>
                      <a:lnTo>
                        <a:pt x="1002" y="1832"/>
                      </a:lnTo>
                      <a:cubicBezTo>
                        <a:pt x="1002" y="1832"/>
                        <a:pt x="1002" y="1893"/>
                        <a:pt x="1033" y="1893"/>
                      </a:cubicBezTo>
                      <a:cubicBezTo>
                        <a:pt x="1165" y="2372"/>
                        <a:pt x="1528" y="2578"/>
                        <a:pt x="1898" y="2578"/>
                      </a:cubicBezTo>
                      <a:cubicBezTo>
                        <a:pt x="2465" y="2578"/>
                        <a:pt x="3047" y="2094"/>
                        <a:pt x="2826" y="1376"/>
                      </a:cubicBezTo>
                      <a:lnTo>
                        <a:pt x="2857" y="1376"/>
                      </a:lnTo>
                      <a:cubicBezTo>
                        <a:pt x="2674" y="768"/>
                        <a:pt x="2188" y="251"/>
                        <a:pt x="1610" y="39"/>
                      </a:cubicBezTo>
                      <a:cubicBezTo>
                        <a:pt x="1513" y="12"/>
                        <a:pt x="1420" y="0"/>
                        <a:pt x="133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8" name="Google Shape;7638;p74"/>
                <p:cNvSpPr/>
                <p:nvPr/>
              </p:nvSpPr>
              <p:spPr>
                <a:xfrm>
                  <a:off x="1077800" y="905100"/>
                  <a:ext cx="68150" cy="6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6" h="2579" extrusionOk="0">
                      <a:moveTo>
                        <a:pt x="1008" y="0"/>
                      </a:moveTo>
                      <a:cubicBezTo>
                        <a:pt x="592" y="0"/>
                        <a:pt x="222" y="282"/>
                        <a:pt x="122" y="708"/>
                      </a:cubicBezTo>
                      <a:cubicBezTo>
                        <a:pt x="0" y="1134"/>
                        <a:pt x="213" y="1620"/>
                        <a:pt x="639" y="1803"/>
                      </a:cubicBezTo>
                      <a:cubicBezTo>
                        <a:pt x="639" y="1803"/>
                        <a:pt x="669" y="1833"/>
                        <a:pt x="669" y="1833"/>
                      </a:cubicBezTo>
                      <a:lnTo>
                        <a:pt x="699" y="1894"/>
                      </a:lnTo>
                      <a:cubicBezTo>
                        <a:pt x="843" y="2373"/>
                        <a:pt x="1209" y="2579"/>
                        <a:pt x="1580" y="2579"/>
                      </a:cubicBezTo>
                      <a:cubicBezTo>
                        <a:pt x="2148" y="2579"/>
                        <a:pt x="2726" y="2095"/>
                        <a:pt x="2523" y="1377"/>
                      </a:cubicBezTo>
                      <a:cubicBezTo>
                        <a:pt x="2341" y="769"/>
                        <a:pt x="1885" y="252"/>
                        <a:pt x="1277" y="40"/>
                      </a:cubicBezTo>
                      <a:cubicBezTo>
                        <a:pt x="1187" y="13"/>
                        <a:pt x="1096" y="0"/>
                        <a:pt x="100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9" name="Google Shape;7639;p74"/>
                <p:cNvSpPr/>
                <p:nvPr/>
              </p:nvSpPr>
              <p:spPr>
                <a:xfrm>
                  <a:off x="676575" y="872050"/>
                  <a:ext cx="77900" cy="7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6" h="3089" extrusionOk="0">
                      <a:moveTo>
                        <a:pt x="1819" y="0"/>
                      </a:moveTo>
                      <a:cubicBezTo>
                        <a:pt x="1526" y="0"/>
                        <a:pt x="1232" y="141"/>
                        <a:pt x="1034" y="480"/>
                      </a:cubicBezTo>
                      <a:cubicBezTo>
                        <a:pt x="821" y="906"/>
                        <a:pt x="578" y="1301"/>
                        <a:pt x="274" y="1666"/>
                      </a:cubicBezTo>
                      <a:cubicBezTo>
                        <a:pt x="0" y="2122"/>
                        <a:pt x="152" y="2699"/>
                        <a:pt x="608" y="2973"/>
                      </a:cubicBezTo>
                      <a:cubicBezTo>
                        <a:pt x="756" y="3051"/>
                        <a:pt x="916" y="3089"/>
                        <a:pt x="1075" y="3089"/>
                      </a:cubicBezTo>
                      <a:cubicBezTo>
                        <a:pt x="1406" y="3089"/>
                        <a:pt x="1730" y="2926"/>
                        <a:pt x="1915" y="2638"/>
                      </a:cubicBezTo>
                      <a:cubicBezTo>
                        <a:pt x="2189" y="2243"/>
                        <a:pt x="2462" y="1878"/>
                        <a:pt x="2675" y="1453"/>
                      </a:cubicBezTo>
                      <a:cubicBezTo>
                        <a:pt x="3116" y="698"/>
                        <a:pt x="2470" y="0"/>
                        <a:pt x="181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40" name="Google Shape;7640;p74"/>
                <p:cNvSpPr/>
                <p:nvPr/>
              </p:nvSpPr>
              <p:spPr>
                <a:xfrm>
                  <a:off x="611975" y="810125"/>
                  <a:ext cx="80325" cy="5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3" h="2208" extrusionOk="0">
                      <a:moveTo>
                        <a:pt x="1039" y="0"/>
                      </a:moveTo>
                      <a:cubicBezTo>
                        <a:pt x="622" y="0"/>
                        <a:pt x="253" y="282"/>
                        <a:pt x="153" y="708"/>
                      </a:cubicBezTo>
                      <a:cubicBezTo>
                        <a:pt x="1" y="1194"/>
                        <a:pt x="305" y="1711"/>
                        <a:pt x="791" y="1863"/>
                      </a:cubicBezTo>
                      <a:cubicBezTo>
                        <a:pt x="1065" y="1954"/>
                        <a:pt x="1308" y="2076"/>
                        <a:pt x="1581" y="2167"/>
                      </a:cubicBezTo>
                      <a:cubicBezTo>
                        <a:pt x="1683" y="2195"/>
                        <a:pt x="1779" y="2208"/>
                        <a:pt x="1870" y="2208"/>
                      </a:cubicBezTo>
                      <a:cubicBezTo>
                        <a:pt x="2871" y="2208"/>
                        <a:pt x="3212" y="650"/>
                        <a:pt x="2098" y="343"/>
                      </a:cubicBezTo>
                      <a:cubicBezTo>
                        <a:pt x="1824" y="252"/>
                        <a:pt x="1581" y="130"/>
                        <a:pt x="1308" y="39"/>
                      </a:cubicBezTo>
                      <a:cubicBezTo>
                        <a:pt x="1217" y="13"/>
                        <a:pt x="1127" y="0"/>
                        <a:pt x="103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41" name="Google Shape;7641;p74"/>
                <p:cNvSpPr/>
                <p:nvPr/>
              </p:nvSpPr>
              <p:spPr>
                <a:xfrm>
                  <a:off x="565175" y="707425"/>
                  <a:ext cx="94675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7" h="2027" extrusionOk="0">
                      <a:moveTo>
                        <a:pt x="2173" y="1"/>
                      </a:moveTo>
                      <a:cubicBezTo>
                        <a:pt x="1698" y="1"/>
                        <a:pt x="1223" y="62"/>
                        <a:pt x="748" y="165"/>
                      </a:cubicBezTo>
                      <a:cubicBezTo>
                        <a:pt x="353" y="257"/>
                        <a:pt x="110" y="591"/>
                        <a:pt x="79" y="986"/>
                      </a:cubicBezTo>
                      <a:cubicBezTo>
                        <a:pt x="1" y="1563"/>
                        <a:pt x="442" y="2026"/>
                        <a:pt x="974" y="2026"/>
                      </a:cubicBezTo>
                      <a:cubicBezTo>
                        <a:pt x="1059" y="2026"/>
                        <a:pt x="1146" y="2014"/>
                        <a:pt x="1234" y="1989"/>
                      </a:cubicBezTo>
                      <a:cubicBezTo>
                        <a:pt x="1588" y="1930"/>
                        <a:pt x="1941" y="1897"/>
                        <a:pt x="2286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2" y="1929"/>
                        <a:pt x="2878" y="1930"/>
                        <a:pt x="2894" y="1930"/>
                      </a:cubicBezTo>
                      <a:cubicBezTo>
                        <a:pt x="3389" y="1930"/>
                        <a:pt x="3787" y="1486"/>
                        <a:pt x="3757" y="986"/>
                      </a:cubicBezTo>
                      <a:cubicBezTo>
                        <a:pt x="3787" y="486"/>
                        <a:pt x="3389" y="42"/>
                        <a:pt x="2894" y="42"/>
                      </a:cubicBezTo>
                      <a:cubicBezTo>
                        <a:pt x="2878" y="42"/>
                        <a:pt x="2862" y="43"/>
                        <a:pt x="2845" y="44"/>
                      </a:cubicBezTo>
                      <a:cubicBezTo>
                        <a:pt x="2621" y="15"/>
                        <a:pt x="2397" y="1"/>
                        <a:pt x="217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42" name="Google Shape;7642;p74"/>
                <p:cNvSpPr/>
                <p:nvPr/>
              </p:nvSpPr>
              <p:spPr>
                <a:xfrm>
                  <a:off x="39540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1" y="0"/>
                      </a:moveTo>
                      <a:cubicBezTo>
                        <a:pt x="457" y="304"/>
                        <a:pt x="943" y="517"/>
                        <a:pt x="1460" y="608"/>
                      </a:cubicBezTo>
                      <a:cubicBezTo>
                        <a:pt x="1538" y="628"/>
                        <a:pt x="1617" y="637"/>
                        <a:pt x="1695" y="637"/>
                      </a:cubicBezTo>
                      <a:cubicBezTo>
                        <a:pt x="2103" y="637"/>
                        <a:pt x="2487" y="383"/>
                        <a:pt x="261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390" name="Google Shape;7390;p74"/>
              <p:cNvSpPr/>
              <p:nvPr/>
            </p:nvSpPr>
            <p:spPr>
              <a:xfrm flipH="1">
                <a:off x="14188" y="0"/>
                <a:ext cx="5012" cy="2292"/>
              </a:xfrm>
              <a:custGeom>
                <a:avLst/>
                <a:gdLst/>
                <a:ahLst/>
                <a:cxnLst/>
                <a:rect l="l" t="t" r="r" b="b"/>
                <a:pathLst>
                  <a:path w="66561" h="26379" extrusionOk="0">
                    <a:moveTo>
                      <a:pt x="9847" y="1729"/>
                    </a:moveTo>
                    <a:lnTo>
                      <a:pt x="9847" y="7686"/>
                    </a:lnTo>
                    <a:lnTo>
                      <a:pt x="3866" y="7686"/>
                    </a:lnTo>
                    <a:lnTo>
                      <a:pt x="3866" y="1729"/>
                    </a:lnTo>
                    <a:close/>
                    <a:moveTo>
                      <a:pt x="16987" y="1729"/>
                    </a:moveTo>
                    <a:lnTo>
                      <a:pt x="16987" y="7709"/>
                    </a:lnTo>
                    <a:lnTo>
                      <a:pt x="10984" y="7709"/>
                    </a:lnTo>
                    <a:lnTo>
                      <a:pt x="10984" y="1729"/>
                    </a:lnTo>
                    <a:close/>
                    <a:moveTo>
                      <a:pt x="24127" y="1729"/>
                    </a:moveTo>
                    <a:lnTo>
                      <a:pt x="24127" y="7709"/>
                    </a:lnTo>
                    <a:lnTo>
                      <a:pt x="18124" y="7709"/>
                    </a:lnTo>
                    <a:lnTo>
                      <a:pt x="18124" y="1729"/>
                    </a:lnTo>
                    <a:close/>
                    <a:moveTo>
                      <a:pt x="31245" y="1729"/>
                    </a:moveTo>
                    <a:lnTo>
                      <a:pt x="31245" y="7709"/>
                    </a:lnTo>
                    <a:lnTo>
                      <a:pt x="25264" y="7709"/>
                    </a:lnTo>
                    <a:lnTo>
                      <a:pt x="25264" y="1729"/>
                    </a:lnTo>
                    <a:close/>
                    <a:moveTo>
                      <a:pt x="38385" y="1729"/>
                    </a:moveTo>
                    <a:lnTo>
                      <a:pt x="38385" y="7709"/>
                    </a:lnTo>
                    <a:lnTo>
                      <a:pt x="32382" y="7709"/>
                    </a:lnTo>
                    <a:lnTo>
                      <a:pt x="32382" y="1729"/>
                    </a:lnTo>
                    <a:close/>
                    <a:moveTo>
                      <a:pt x="45503" y="1729"/>
                    </a:moveTo>
                    <a:lnTo>
                      <a:pt x="45503" y="7709"/>
                    </a:lnTo>
                    <a:lnTo>
                      <a:pt x="39522" y="7709"/>
                    </a:lnTo>
                    <a:lnTo>
                      <a:pt x="39522" y="1729"/>
                    </a:lnTo>
                    <a:close/>
                    <a:moveTo>
                      <a:pt x="52643" y="1729"/>
                    </a:moveTo>
                    <a:lnTo>
                      <a:pt x="52643" y="7709"/>
                    </a:lnTo>
                    <a:lnTo>
                      <a:pt x="46640" y="7709"/>
                    </a:lnTo>
                    <a:lnTo>
                      <a:pt x="46640" y="1729"/>
                    </a:lnTo>
                    <a:close/>
                    <a:moveTo>
                      <a:pt x="59761" y="1729"/>
                    </a:moveTo>
                    <a:lnTo>
                      <a:pt x="59761" y="7709"/>
                    </a:lnTo>
                    <a:lnTo>
                      <a:pt x="53780" y="7709"/>
                    </a:lnTo>
                    <a:lnTo>
                      <a:pt x="53780" y="1729"/>
                    </a:lnTo>
                    <a:close/>
                    <a:moveTo>
                      <a:pt x="9847" y="8823"/>
                    </a:moveTo>
                    <a:lnTo>
                      <a:pt x="9847" y="14804"/>
                    </a:lnTo>
                    <a:lnTo>
                      <a:pt x="3866" y="14804"/>
                    </a:lnTo>
                    <a:lnTo>
                      <a:pt x="3866" y="8823"/>
                    </a:lnTo>
                    <a:close/>
                    <a:moveTo>
                      <a:pt x="16987" y="8846"/>
                    </a:moveTo>
                    <a:lnTo>
                      <a:pt x="16987" y="14804"/>
                    </a:lnTo>
                    <a:lnTo>
                      <a:pt x="10984" y="14804"/>
                    </a:lnTo>
                    <a:lnTo>
                      <a:pt x="10984" y="8846"/>
                    </a:lnTo>
                    <a:close/>
                    <a:moveTo>
                      <a:pt x="24127" y="8846"/>
                    </a:moveTo>
                    <a:lnTo>
                      <a:pt x="24127" y="14804"/>
                    </a:lnTo>
                    <a:lnTo>
                      <a:pt x="18124" y="14804"/>
                    </a:lnTo>
                    <a:lnTo>
                      <a:pt x="18124" y="8846"/>
                    </a:lnTo>
                    <a:close/>
                    <a:moveTo>
                      <a:pt x="9847" y="15941"/>
                    </a:moveTo>
                    <a:lnTo>
                      <a:pt x="9847" y="21922"/>
                    </a:lnTo>
                    <a:lnTo>
                      <a:pt x="3866" y="21922"/>
                    </a:lnTo>
                    <a:lnTo>
                      <a:pt x="3866" y="15941"/>
                    </a:lnTo>
                    <a:close/>
                    <a:moveTo>
                      <a:pt x="16987" y="15941"/>
                    </a:moveTo>
                    <a:lnTo>
                      <a:pt x="16987" y="21922"/>
                    </a:lnTo>
                    <a:lnTo>
                      <a:pt x="10984" y="21922"/>
                    </a:lnTo>
                    <a:lnTo>
                      <a:pt x="10984" y="15941"/>
                    </a:lnTo>
                    <a:close/>
                    <a:moveTo>
                      <a:pt x="2729" y="0"/>
                    </a:moveTo>
                    <a:lnTo>
                      <a:pt x="2729" y="569"/>
                    </a:lnTo>
                    <a:lnTo>
                      <a:pt x="0" y="569"/>
                    </a:lnTo>
                    <a:lnTo>
                      <a:pt x="0" y="1706"/>
                    </a:lnTo>
                    <a:lnTo>
                      <a:pt x="2729" y="1706"/>
                    </a:lnTo>
                    <a:lnTo>
                      <a:pt x="2729" y="7664"/>
                    </a:lnTo>
                    <a:lnTo>
                      <a:pt x="0" y="7664"/>
                    </a:lnTo>
                    <a:lnTo>
                      <a:pt x="0" y="8801"/>
                    </a:lnTo>
                    <a:lnTo>
                      <a:pt x="2729" y="8801"/>
                    </a:lnTo>
                    <a:lnTo>
                      <a:pt x="2729" y="14781"/>
                    </a:lnTo>
                    <a:lnTo>
                      <a:pt x="0" y="14781"/>
                    </a:lnTo>
                    <a:lnTo>
                      <a:pt x="0" y="15918"/>
                    </a:lnTo>
                    <a:lnTo>
                      <a:pt x="2729" y="15918"/>
                    </a:lnTo>
                    <a:lnTo>
                      <a:pt x="2729" y="21899"/>
                    </a:lnTo>
                    <a:lnTo>
                      <a:pt x="0" y="21899"/>
                    </a:lnTo>
                    <a:lnTo>
                      <a:pt x="0" y="23036"/>
                    </a:lnTo>
                    <a:lnTo>
                      <a:pt x="2729" y="23036"/>
                    </a:lnTo>
                    <a:lnTo>
                      <a:pt x="2729" y="25219"/>
                    </a:lnTo>
                    <a:cubicBezTo>
                      <a:pt x="3116" y="25310"/>
                      <a:pt x="3480" y="25401"/>
                      <a:pt x="3866" y="25492"/>
                    </a:cubicBezTo>
                    <a:lnTo>
                      <a:pt x="3866" y="23036"/>
                    </a:lnTo>
                    <a:lnTo>
                      <a:pt x="9847" y="23036"/>
                    </a:lnTo>
                    <a:lnTo>
                      <a:pt x="9847" y="26356"/>
                    </a:lnTo>
                    <a:cubicBezTo>
                      <a:pt x="10233" y="26356"/>
                      <a:pt x="10620" y="26379"/>
                      <a:pt x="10984" y="26379"/>
                    </a:cubicBezTo>
                    <a:lnTo>
                      <a:pt x="10984" y="23059"/>
                    </a:lnTo>
                    <a:lnTo>
                      <a:pt x="16987" y="23059"/>
                    </a:lnTo>
                    <a:lnTo>
                      <a:pt x="16987" y="25537"/>
                    </a:lnTo>
                    <a:cubicBezTo>
                      <a:pt x="17374" y="25424"/>
                      <a:pt x="17760" y="25310"/>
                      <a:pt x="18124" y="25151"/>
                    </a:cubicBezTo>
                    <a:lnTo>
                      <a:pt x="18124" y="23059"/>
                    </a:lnTo>
                    <a:lnTo>
                      <a:pt x="22172" y="23059"/>
                    </a:lnTo>
                    <a:cubicBezTo>
                      <a:pt x="22718" y="22718"/>
                      <a:pt x="23218" y="22331"/>
                      <a:pt x="23695" y="21922"/>
                    </a:cubicBezTo>
                    <a:lnTo>
                      <a:pt x="18124" y="21922"/>
                    </a:lnTo>
                    <a:lnTo>
                      <a:pt x="18124" y="15941"/>
                    </a:lnTo>
                    <a:lnTo>
                      <a:pt x="24127" y="15941"/>
                    </a:lnTo>
                    <a:lnTo>
                      <a:pt x="24127" y="21581"/>
                    </a:lnTo>
                    <a:cubicBezTo>
                      <a:pt x="24491" y="21262"/>
                      <a:pt x="24878" y="20921"/>
                      <a:pt x="25264" y="20557"/>
                    </a:cubicBezTo>
                    <a:lnTo>
                      <a:pt x="25264" y="15941"/>
                    </a:lnTo>
                    <a:lnTo>
                      <a:pt x="29335" y="15941"/>
                    </a:lnTo>
                    <a:cubicBezTo>
                      <a:pt x="29631" y="15600"/>
                      <a:pt x="29903" y="15191"/>
                      <a:pt x="30199" y="14804"/>
                    </a:cubicBezTo>
                    <a:lnTo>
                      <a:pt x="25264" y="14804"/>
                    </a:lnTo>
                    <a:lnTo>
                      <a:pt x="25264" y="8823"/>
                    </a:lnTo>
                    <a:lnTo>
                      <a:pt x="31245" y="8823"/>
                    </a:lnTo>
                    <a:lnTo>
                      <a:pt x="31245" y="13485"/>
                    </a:lnTo>
                    <a:cubicBezTo>
                      <a:pt x="31609" y="13076"/>
                      <a:pt x="31973" y="12712"/>
                      <a:pt x="32382" y="12394"/>
                    </a:cubicBezTo>
                    <a:lnTo>
                      <a:pt x="32382" y="8823"/>
                    </a:lnTo>
                    <a:lnTo>
                      <a:pt x="38385" y="8823"/>
                    </a:lnTo>
                    <a:lnTo>
                      <a:pt x="38385" y="10097"/>
                    </a:lnTo>
                    <a:cubicBezTo>
                      <a:pt x="38749" y="10074"/>
                      <a:pt x="39136" y="10029"/>
                      <a:pt x="39522" y="10029"/>
                    </a:cubicBezTo>
                    <a:lnTo>
                      <a:pt x="39522" y="8823"/>
                    </a:lnTo>
                    <a:lnTo>
                      <a:pt x="45503" y="8823"/>
                    </a:lnTo>
                    <a:lnTo>
                      <a:pt x="45503" y="10438"/>
                    </a:lnTo>
                    <a:cubicBezTo>
                      <a:pt x="45890" y="10483"/>
                      <a:pt x="46253" y="10506"/>
                      <a:pt x="46640" y="10552"/>
                    </a:cubicBezTo>
                    <a:lnTo>
                      <a:pt x="46640" y="8846"/>
                    </a:lnTo>
                    <a:lnTo>
                      <a:pt x="52643" y="8846"/>
                    </a:lnTo>
                    <a:lnTo>
                      <a:pt x="52643" y="10688"/>
                    </a:lnTo>
                    <a:cubicBezTo>
                      <a:pt x="53007" y="10665"/>
                      <a:pt x="53348" y="10620"/>
                      <a:pt x="53780" y="10552"/>
                    </a:cubicBezTo>
                    <a:lnTo>
                      <a:pt x="53780" y="8846"/>
                    </a:lnTo>
                    <a:lnTo>
                      <a:pt x="58965" y="8846"/>
                    </a:lnTo>
                    <a:cubicBezTo>
                      <a:pt x="59647" y="8460"/>
                      <a:pt x="60284" y="8028"/>
                      <a:pt x="60898" y="7550"/>
                    </a:cubicBezTo>
                    <a:lnTo>
                      <a:pt x="60898" y="1706"/>
                    </a:lnTo>
                    <a:lnTo>
                      <a:pt x="65901" y="1706"/>
                    </a:lnTo>
                    <a:cubicBezTo>
                      <a:pt x="66128" y="1342"/>
                      <a:pt x="66356" y="955"/>
                      <a:pt x="66560" y="569"/>
                    </a:cubicBezTo>
                    <a:lnTo>
                      <a:pt x="60898" y="569"/>
                    </a:lnTo>
                    <a:lnTo>
                      <a:pt x="60898" y="0"/>
                    </a:lnTo>
                    <a:lnTo>
                      <a:pt x="59761" y="0"/>
                    </a:lnTo>
                    <a:lnTo>
                      <a:pt x="59761" y="569"/>
                    </a:lnTo>
                    <a:lnTo>
                      <a:pt x="53780" y="569"/>
                    </a:lnTo>
                    <a:lnTo>
                      <a:pt x="53780" y="0"/>
                    </a:lnTo>
                    <a:lnTo>
                      <a:pt x="52643" y="0"/>
                    </a:lnTo>
                    <a:lnTo>
                      <a:pt x="52643" y="569"/>
                    </a:lnTo>
                    <a:lnTo>
                      <a:pt x="46640" y="569"/>
                    </a:lnTo>
                    <a:lnTo>
                      <a:pt x="46640" y="0"/>
                    </a:lnTo>
                    <a:lnTo>
                      <a:pt x="45503" y="0"/>
                    </a:lnTo>
                    <a:lnTo>
                      <a:pt x="45503" y="569"/>
                    </a:lnTo>
                    <a:lnTo>
                      <a:pt x="39522" y="569"/>
                    </a:lnTo>
                    <a:lnTo>
                      <a:pt x="39522" y="0"/>
                    </a:lnTo>
                    <a:lnTo>
                      <a:pt x="38385" y="0"/>
                    </a:lnTo>
                    <a:lnTo>
                      <a:pt x="38385" y="569"/>
                    </a:lnTo>
                    <a:lnTo>
                      <a:pt x="32382" y="569"/>
                    </a:lnTo>
                    <a:lnTo>
                      <a:pt x="32382" y="0"/>
                    </a:lnTo>
                    <a:lnTo>
                      <a:pt x="31245" y="0"/>
                    </a:lnTo>
                    <a:lnTo>
                      <a:pt x="31245" y="569"/>
                    </a:lnTo>
                    <a:lnTo>
                      <a:pt x="25264" y="569"/>
                    </a:lnTo>
                    <a:lnTo>
                      <a:pt x="25264" y="0"/>
                    </a:lnTo>
                    <a:lnTo>
                      <a:pt x="24127" y="0"/>
                    </a:lnTo>
                    <a:lnTo>
                      <a:pt x="24127" y="569"/>
                    </a:lnTo>
                    <a:lnTo>
                      <a:pt x="18124" y="569"/>
                    </a:lnTo>
                    <a:lnTo>
                      <a:pt x="18124" y="0"/>
                    </a:lnTo>
                    <a:lnTo>
                      <a:pt x="16987" y="0"/>
                    </a:lnTo>
                    <a:lnTo>
                      <a:pt x="16987" y="569"/>
                    </a:lnTo>
                    <a:lnTo>
                      <a:pt x="10984" y="569"/>
                    </a:lnTo>
                    <a:lnTo>
                      <a:pt x="10984" y="0"/>
                    </a:lnTo>
                    <a:lnTo>
                      <a:pt x="9847" y="0"/>
                    </a:lnTo>
                    <a:lnTo>
                      <a:pt x="9847" y="569"/>
                    </a:lnTo>
                    <a:lnTo>
                      <a:pt x="3866" y="569"/>
                    </a:lnTo>
                    <a:lnTo>
                      <a:pt x="3866" y="0"/>
                    </a:ln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 flipH="1">
              <a:off x="-74" y="-1"/>
              <a:ext cx="19348" cy="10803"/>
              <a:chOff x="-148" y="0"/>
              <a:chExt cx="19348" cy="10803"/>
            </a:xfrm>
          </p:grpSpPr>
          <p:grpSp>
            <p:nvGrpSpPr>
              <p:cNvPr id="29" name="Google Shape;7556;p74"/>
              <p:cNvGrpSpPr/>
              <p:nvPr/>
            </p:nvGrpSpPr>
            <p:grpSpPr>
              <a:xfrm rot="10800000" flipH="1">
                <a:off x="-148" y="8509"/>
                <a:ext cx="5700" cy="2294"/>
                <a:chOff x="264700" y="482825"/>
                <a:chExt cx="2185475" cy="879300"/>
              </a:xfrm>
            </p:grpSpPr>
            <p:sp>
              <p:nvSpPr>
                <p:cNvPr id="30" name="Google Shape;7557;p74"/>
                <p:cNvSpPr/>
                <p:nvPr/>
              </p:nvSpPr>
              <p:spPr>
                <a:xfrm>
                  <a:off x="87035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0" y="0"/>
                      </a:moveTo>
                      <a:cubicBezTo>
                        <a:pt x="456" y="304"/>
                        <a:pt x="942" y="517"/>
                        <a:pt x="1459" y="608"/>
                      </a:cubicBezTo>
                      <a:cubicBezTo>
                        <a:pt x="1537" y="628"/>
                        <a:pt x="1616" y="637"/>
                        <a:pt x="1695" y="637"/>
                      </a:cubicBezTo>
                      <a:cubicBezTo>
                        <a:pt x="2102" y="637"/>
                        <a:pt x="2487" y="383"/>
                        <a:pt x="2614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7558;p74"/>
                <p:cNvSpPr/>
                <p:nvPr/>
              </p:nvSpPr>
              <p:spPr>
                <a:xfrm>
                  <a:off x="925825" y="526175"/>
                  <a:ext cx="99550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" h="2188" extrusionOk="0">
                      <a:moveTo>
                        <a:pt x="1063" y="1"/>
                      </a:moveTo>
                      <a:cubicBezTo>
                        <a:pt x="636" y="1"/>
                        <a:pt x="254" y="263"/>
                        <a:pt x="152" y="698"/>
                      </a:cubicBezTo>
                      <a:cubicBezTo>
                        <a:pt x="0" y="1215"/>
                        <a:pt x="304" y="1731"/>
                        <a:pt x="790" y="1853"/>
                      </a:cubicBezTo>
                      <a:cubicBezTo>
                        <a:pt x="1429" y="2096"/>
                        <a:pt x="2067" y="2187"/>
                        <a:pt x="2705" y="2187"/>
                      </a:cubicBezTo>
                      <a:cubicBezTo>
                        <a:pt x="3982" y="2187"/>
                        <a:pt x="3982" y="303"/>
                        <a:pt x="2705" y="303"/>
                      </a:cubicBezTo>
                      <a:cubicBezTo>
                        <a:pt x="2219" y="303"/>
                        <a:pt x="1763" y="212"/>
                        <a:pt x="1307" y="29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7559;p74"/>
                <p:cNvSpPr/>
                <p:nvPr/>
              </p:nvSpPr>
              <p:spPr>
                <a:xfrm>
                  <a:off x="925825" y="1001100"/>
                  <a:ext cx="99550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" h="2188" extrusionOk="0">
                      <a:moveTo>
                        <a:pt x="1063" y="1"/>
                      </a:moveTo>
                      <a:cubicBezTo>
                        <a:pt x="636" y="1"/>
                        <a:pt x="250" y="263"/>
                        <a:pt x="122" y="698"/>
                      </a:cubicBezTo>
                      <a:cubicBezTo>
                        <a:pt x="0" y="1215"/>
                        <a:pt x="304" y="1732"/>
                        <a:pt x="790" y="1853"/>
                      </a:cubicBezTo>
                      <a:cubicBezTo>
                        <a:pt x="1398" y="2096"/>
                        <a:pt x="2067" y="2188"/>
                        <a:pt x="2705" y="2188"/>
                      </a:cubicBezTo>
                      <a:cubicBezTo>
                        <a:pt x="3982" y="2188"/>
                        <a:pt x="3982" y="303"/>
                        <a:pt x="2705" y="303"/>
                      </a:cubicBezTo>
                      <a:cubicBezTo>
                        <a:pt x="2219" y="303"/>
                        <a:pt x="1733" y="212"/>
                        <a:pt x="1307" y="30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7560;p74"/>
                <p:cNvSpPr/>
                <p:nvPr/>
              </p:nvSpPr>
              <p:spPr>
                <a:xfrm>
                  <a:off x="992975" y="841425"/>
                  <a:ext cx="70600" cy="9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4" h="3899" extrusionOk="0">
                      <a:moveTo>
                        <a:pt x="1659" y="0"/>
                      </a:moveTo>
                      <a:cubicBezTo>
                        <a:pt x="1282" y="0"/>
                        <a:pt x="912" y="203"/>
                        <a:pt x="779" y="672"/>
                      </a:cubicBezTo>
                      <a:cubicBezTo>
                        <a:pt x="597" y="1371"/>
                        <a:pt x="414" y="2040"/>
                        <a:pt x="202" y="2739"/>
                      </a:cubicBezTo>
                      <a:cubicBezTo>
                        <a:pt x="0" y="3434"/>
                        <a:pt x="582" y="3899"/>
                        <a:pt x="1149" y="3899"/>
                      </a:cubicBezTo>
                      <a:cubicBezTo>
                        <a:pt x="1524" y="3899"/>
                        <a:pt x="1893" y="3696"/>
                        <a:pt x="2025" y="3225"/>
                      </a:cubicBezTo>
                      <a:cubicBezTo>
                        <a:pt x="2238" y="2556"/>
                        <a:pt x="2421" y="1857"/>
                        <a:pt x="2603" y="1188"/>
                      </a:cubicBezTo>
                      <a:cubicBezTo>
                        <a:pt x="2823" y="472"/>
                        <a:pt x="2234" y="0"/>
                        <a:pt x="165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7561;p74"/>
                <p:cNvSpPr/>
                <p:nvPr/>
              </p:nvSpPr>
              <p:spPr>
                <a:xfrm>
                  <a:off x="1040125" y="707425"/>
                  <a:ext cx="94650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6" h="2027" extrusionOk="0">
                      <a:moveTo>
                        <a:pt x="2172" y="1"/>
                      </a:moveTo>
                      <a:cubicBezTo>
                        <a:pt x="1697" y="1"/>
                        <a:pt x="1222" y="62"/>
                        <a:pt x="747" y="165"/>
                      </a:cubicBezTo>
                      <a:cubicBezTo>
                        <a:pt x="352" y="257"/>
                        <a:pt x="109" y="591"/>
                        <a:pt x="79" y="986"/>
                      </a:cubicBezTo>
                      <a:cubicBezTo>
                        <a:pt x="0" y="1563"/>
                        <a:pt x="441" y="2026"/>
                        <a:pt x="973" y="2026"/>
                      </a:cubicBezTo>
                      <a:cubicBezTo>
                        <a:pt x="1058" y="2026"/>
                        <a:pt x="1146" y="2014"/>
                        <a:pt x="1234" y="1989"/>
                      </a:cubicBezTo>
                      <a:cubicBezTo>
                        <a:pt x="1587" y="1930"/>
                        <a:pt x="1940" y="1897"/>
                        <a:pt x="2285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1" y="1929"/>
                        <a:pt x="2877" y="1930"/>
                        <a:pt x="2894" y="1930"/>
                      </a:cubicBezTo>
                      <a:cubicBezTo>
                        <a:pt x="3388" y="1930"/>
                        <a:pt x="3786" y="1486"/>
                        <a:pt x="3757" y="986"/>
                      </a:cubicBezTo>
                      <a:cubicBezTo>
                        <a:pt x="3786" y="486"/>
                        <a:pt x="3388" y="42"/>
                        <a:pt x="2894" y="42"/>
                      </a:cubicBezTo>
                      <a:cubicBezTo>
                        <a:pt x="2877" y="42"/>
                        <a:pt x="2861" y="43"/>
                        <a:pt x="2845" y="44"/>
                      </a:cubicBezTo>
                      <a:cubicBezTo>
                        <a:pt x="2621" y="15"/>
                        <a:pt x="2396" y="1"/>
                        <a:pt x="217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7562;p74"/>
                <p:cNvSpPr/>
                <p:nvPr/>
              </p:nvSpPr>
              <p:spPr>
                <a:xfrm>
                  <a:off x="1086925" y="810125"/>
                  <a:ext cx="72200" cy="5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2194" extrusionOk="0">
                      <a:moveTo>
                        <a:pt x="1038" y="0"/>
                      </a:moveTo>
                      <a:cubicBezTo>
                        <a:pt x="622" y="0"/>
                        <a:pt x="252" y="282"/>
                        <a:pt x="152" y="708"/>
                      </a:cubicBezTo>
                      <a:cubicBezTo>
                        <a:pt x="0" y="1194"/>
                        <a:pt x="304" y="1711"/>
                        <a:pt x="790" y="1863"/>
                      </a:cubicBezTo>
                      <a:cubicBezTo>
                        <a:pt x="1064" y="1954"/>
                        <a:pt x="1307" y="2076"/>
                        <a:pt x="1581" y="2167"/>
                      </a:cubicBezTo>
                      <a:cubicBezTo>
                        <a:pt x="1658" y="2185"/>
                        <a:pt x="1735" y="2194"/>
                        <a:pt x="1811" y="2194"/>
                      </a:cubicBezTo>
                      <a:cubicBezTo>
                        <a:pt x="2243" y="2194"/>
                        <a:pt x="2637" y="1912"/>
                        <a:pt x="2766" y="1498"/>
                      </a:cubicBezTo>
                      <a:cubicBezTo>
                        <a:pt x="2888" y="981"/>
                        <a:pt x="2584" y="465"/>
                        <a:pt x="2097" y="343"/>
                      </a:cubicBezTo>
                      <a:cubicBezTo>
                        <a:pt x="1824" y="252"/>
                        <a:pt x="1581" y="130"/>
                        <a:pt x="1307" y="39"/>
                      </a:cubicBezTo>
                      <a:cubicBezTo>
                        <a:pt x="1217" y="13"/>
                        <a:pt x="1126" y="0"/>
                        <a:pt x="103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7563;p74"/>
                <p:cNvSpPr/>
                <p:nvPr/>
              </p:nvSpPr>
              <p:spPr>
                <a:xfrm>
                  <a:off x="1228250" y="482825"/>
                  <a:ext cx="47150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1513" extrusionOk="0">
                      <a:moveTo>
                        <a:pt x="1" y="0"/>
                      </a:moveTo>
                      <a:lnTo>
                        <a:pt x="1" y="578"/>
                      </a:lnTo>
                      <a:cubicBezTo>
                        <a:pt x="1" y="1201"/>
                        <a:pt x="472" y="1513"/>
                        <a:pt x="943" y="1513"/>
                      </a:cubicBezTo>
                      <a:cubicBezTo>
                        <a:pt x="1414" y="1513"/>
                        <a:pt x="1885" y="1201"/>
                        <a:pt x="1885" y="578"/>
                      </a:cubicBezTo>
                      <a:lnTo>
                        <a:pt x="188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7564;p74"/>
                <p:cNvSpPr/>
                <p:nvPr/>
              </p:nvSpPr>
              <p:spPr>
                <a:xfrm>
                  <a:off x="849800" y="913750"/>
                  <a:ext cx="97825" cy="6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3" h="2410" extrusionOk="0">
                      <a:moveTo>
                        <a:pt x="1393" y="1"/>
                      </a:moveTo>
                      <a:cubicBezTo>
                        <a:pt x="644" y="1"/>
                        <a:pt x="1" y="969"/>
                        <a:pt x="701" y="1669"/>
                      </a:cubicBezTo>
                      <a:cubicBezTo>
                        <a:pt x="1157" y="2034"/>
                        <a:pt x="1704" y="2277"/>
                        <a:pt x="2281" y="2368"/>
                      </a:cubicBezTo>
                      <a:cubicBezTo>
                        <a:pt x="2385" y="2396"/>
                        <a:pt x="2484" y="2409"/>
                        <a:pt x="2576" y="2409"/>
                      </a:cubicBezTo>
                      <a:cubicBezTo>
                        <a:pt x="3597" y="2409"/>
                        <a:pt x="3912" y="851"/>
                        <a:pt x="2798" y="545"/>
                      </a:cubicBezTo>
                      <a:cubicBezTo>
                        <a:pt x="2616" y="484"/>
                        <a:pt x="2433" y="454"/>
                        <a:pt x="2281" y="393"/>
                      </a:cubicBezTo>
                      <a:lnTo>
                        <a:pt x="2129" y="332"/>
                      </a:lnTo>
                      <a:cubicBezTo>
                        <a:pt x="2099" y="332"/>
                        <a:pt x="2068" y="302"/>
                        <a:pt x="2068" y="302"/>
                      </a:cubicBezTo>
                      <a:cubicBezTo>
                        <a:pt x="1857" y="90"/>
                        <a:pt x="1620" y="1"/>
                        <a:pt x="139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7565;p74"/>
                <p:cNvSpPr/>
                <p:nvPr/>
              </p:nvSpPr>
              <p:spPr>
                <a:xfrm>
                  <a:off x="906025" y="693200"/>
                  <a:ext cx="1056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07" extrusionOk="0">
                      <a:moveTo>
                        <a:pt x="3200" y="1"/>
                      </a:moveTo>
                      <a:cubicBezTo>
                        <a:pt x="2970" y="1"/>
                        <a:pt x="2744" y="97"/>
                        <a:pt x="2585" y="278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1" y="4245"/>
                        <a:pt x="591" y="4706"/>
                        <a:pt x="1162" y="4706"/>
                      </a:cubicBezTo>
                      <a:cubicBezTo>
                        <a:pt x="1538" y="4706"/>
                        <a:pt x="1906" y="4506"/>
                        <a:pt x="2038" y="4048"/>
                      </a:cubicBezTo>
                      <a:cubicBezTo>
                        <a:pt x="2099" y="3804"/>
                        <a:pt x="2221" y="3561"/>
                        <a:pt x="2373" y="3348"/>
                      </a:cubicBezTo>
                      <a:cubicBezTo>
                        <a:pt x="2798" y="2710"/>
                        <a:pt x="3467" y="2224"/>
                        <a:pt x="3953" y="1646"/>
                      </a:cubicBezTo>
                      <a:cubicBezTo>
                        <a:pt x="4105" y="1433"/>
                        <a:pt x="4196" y="1190"/>
                        <a:pt x="4227" y="947"/>
                      </a:cubicBezTo>
                      <a:cubicBezTo>
                        <a:pt x="4227" y="765"/>
                        <a:pt x="4166" y="582"/>
                        <a:pt x="4075" y="430"/>
                      </a:cubicBezTo>
                      <a:cubicBezTo>
                        <a:pt x="4014" y="400"/>
                        <a:pt x="3984" y="339"/>
                        <a:pt x="3923" y="278"/>
                      </a:cubicBezTo>
                      <a:cubicBezTo>
                        <a:pt x="3892" y="248"/>
                        <a:pt x="3832" y="218"/>
                        <a:pt x="3801" y="187"/>
                      </a:cubicBezTo>
                      <a:cubicBezTo>
                        <a:pt x="3680" y="96"/>
                        <a:pt x="3558" y="66"/>
                        <a:pt x="3437" y="35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7566;p74"/>
                <p:cNvSpPr/>
                <p:nvPr/>
              </p:nvSpPr>
              <p:spPr>
                <a:xfrm>
                  <a:off x="802725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6" y="0"/>
                      </a:moveTo>
                      <a:cubicBezTo>
                        <a:pt x="620" y="0"/>
                        <a:pt x="247" y="277"/>
                        <a:pt x="122" y="678"/>
                      </a:cubicBezTo>
                      <a:cubicBezTo>
                        <a:pt x="0" y="1195"/>
                        <a:pt x="304" y="1711"/>
                        <a:pt x="790" y="1863"/>
                      </a:cubicBezTo>
                      <a:cubicBezTo>
                        <a:pt x="1611" y="2198"/>
                        <a:pt x="2492" y="2411"/>
                        <a:pt x="3404" y="2471"/>
                      </a:cubicBezTo>
                      <a:cubicBezTo>
                        <a:pt x="3414" y="2472"/>
                        <a:pt x="3424" y="2472"/>
                        <a:pt x="3433" y="2472"/>
                      </a:cubicBezTo>
                      <a:cubicBezTo>
                        <a:pt x="4620" y="2472"/>
                        <a:pt x="4610" y="617"/>
                        <a:pt x="3404" y="587"/>
                      </a:cubicBezTo>
                      <a:cubicBezTo>
                        <a:pt x="2675" y="526"/>
                        <a:pt x="1976" y="313"/>
                        <a:pt x="1307" y="40"/>
                      </a:cubicBezTo>
                      <a:cubicBezTo>
                        <a:pt x="1216" y="13"/>
                        <a:pt x="1125" y="0"/>
                        <a:pt x="1036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7567;p74"/>
                <p:cNvSpPr/>
                <p:nvPr/>
              </p:nvSpPr>
              <p:spPr>
                <a:xfrm>
                  <a:off x="1856200" y="693200"/>
                  <a:ext cx="1053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5" h="4707" extrusionOk="0">
                      <a:moveTo>
                        <a:pt x="3218" y="1"/>
                      </a:moveTo>
                      <a:cubicBezTo>
                        <a:pt x="2988" y="1"/>
                        <a:pt x="2762" y="97"/>
                        <a:pt x="2603" y="278"/>
                      </a:cubicBezTo>
                      <a:cubicBezTo>
                        <a:pt x="1722" y="1342"/>
                        <a:pt x="597" y="2163"/>
                        <a:pt x="202" y="3531"/>
                      </a:cubicBezTo>
                      <a:cubicBezTo>
                        <a:pt x="1" y="4245"/>
                        <a:pt x="583" y="4706"/>
                        <a:pt x="1151" y="4706"/>
                      </a:cubicBezTo>
                      <a:cubicBezTo>
                        <a:pt x="1526" y="4706"/>
                        <a:pt x="1893" y="4506"/>
                        <a:pt x="2026" y="4048"/>
                      </a:cubicBezTo>
                      <a:cubicBezTo>
                        <a:pt x="2087" y="3804"/>
                        <a:pt x="2208" y="3561"/>
                        <a:pt x="2360" y="3348"/>
                      </a:cubicBezTo>
                      <a:cubicBezTo>
                        <a:pt x="2786" y="2710"/>
                        <a:pt x="3455" y="2224"/>
                        <a:pt x="3941" y="1646"/>
                      </a:cubicBezTo>
                      <a:cubicBezTo>
                        <a:pt x="4093" y="1433"/>
                        <a:pt x="4184" y="1190"/>
                        <a:pt x="4214" y="947"/>
                      </a:cubicBezTo>
                      <a:cubicBezTo>
                        <a:pt x="4214" y="765"/>
                        <a:pt x="4154" y="582"/>
                        <a:pt x="4062" y="430"/>
                      </a:cubicBezTo>
                      <a:cubicBezTo>
                        <a:pt x="4032" y="400"/>
                        <a:pt x="3971" y="339"/>
                        <a:pt x="3941" y="278"/>
                      </a:cubicBezTo>
                      <a:cubicBezTo>
                        <a:pt x="3880" y="248"/>
                        <a:pt x="3850" y="218"/>
                        <a:pt x="3789" y="157"/>
                      </a:cubicBezTo>
                      <a:cubicBezTo>
                        <a:pt x="3698" y="96"/>
                        <a:pt x="3576" y="66"/>
                        <a:pt x="3455" y="35"/>
                      </a:cubicBezTo>
                      <a:cubicBezTo>
                        <a:pt x="3377" y="12"/>
                        <a:pt x="3297" y="1"/>
                        <a:pt x="3218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7568;p74"/>
                <p:cNvSpPr/>
                <p:nvPr/>
              </p:nvSpPr>
              <p:spPr>
                <a:xfrm>
                  <a:off x="182020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1" y="0"/>
                      </a:moveTo>
                      <a:cubicBezTo>
                        <a:pt x="457" y="304"/>
                        <a:pt x="943" y="517"/>
                        <a:pt x="1460" y="608"/>
                      </a:cubicBezTo>
                      <a:cubicBezTo>
                        <a:pt x="1538" y="628"/>
                        <a:pt x="1617" y="637"/>
                        <a:pt x="1695" y="637"/>
                      </a:cubicBezTo>
                      <a:cubicBezTo>
                        <a:pt x="2103" y="637"/>
                        <a:pt x="2487" y="383"/>
                        <a:pt x="261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7569;p74"/>
                <p:cNvSpPr/>
                <p:nvPr/>
              </p:nvSpPr>
              <p:spPr>
                <a:xfrm>
                  <a:off x="1993475" y="590725"/>
                  <a:ext cx="9272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9" h="3643" extrusionOk="0">
                      <a:moveTo>
                        <a:pt x="2432" y="1"/>
                      </a:moveTo>
                      <a:cubicBezTo>
                        <a:pt x="1641" y="1"/>
                        <a:pt x="882" y="365"/>
                        <a:pt x="426" y="1034"/>
                      </a:cubicBezTo>
                      <a:cubicBezTo>
                        <a:pt x="0" y="1703"/>
                        <a:pt x="61" y="2554"/>
                        <a:pt x="547" y="3192"/>
                      </a:cubicBezTo>
                      <a:cubicBezTo>
                        <a:pt x="732" y="3480"/>
                        <a:pt x="1042" y="3642"/>
                        <a:pt x="1365" y="3642"/>
                      </a:cubicBezTo>
                      <a:cubicBezTo>
                        <a:pt x="1519" y="3642"/>
                        <a:pt x="1676" y="3605"/>
                        <a:pt x="1824" y="3526"/>
                      </a:cubicBezTo>
                      <a:cubicBezTo>
                        <a:pt x="2280" y="3253"/>
                        <a:pt x="2432" y="2675"/>
                        <a:pt x="2189" y="2219"/>
                      </a:cubicBezTo>
                      <a:cubicBezTo>
                        <a:pt x="2128" y="2159"/>
                        <a:pt x="2067" y="1976"/>
                        <a:pt x="2128" y="1885"/>
                      </a:cubicBezTo>
                      <a:cubicBezTo>
                        <a:pt x="2151" y="1870"/>
                        <a:pt x="2177" y="1864"/>
                        <a:pt x="2205" y="1864"/>
                      </a:cubicBezTo>
                      <a:cubicBezTo>
                        <a:pt x="2289" y="1864"/>
                        <a:pt x="2386" y="1915"/>
                        <a:pt x="2432" y="1915"/>
                      </a:cubicBezTo>
                      <a:cubicBezTo>
                        <a:pt x="3708" y="1915"/>
                        <a:pt x="3708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7570;p74"/>
                <p:cNvSpPr/>
                <p:nvPr/>
              </p:nvSpPr>
              <p:spPr>
                <a:xfrm>
                  <a:off x="1510925" y="583875"/>
                  <a:ext cx="9197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9" h="3643" extrusionOk="0">
                      <a:moveTo>
                        <a:pt x="2432" y="1"/>
                      </a:moveTo>
                      <a:cubicBezTo>
                        <a:pt x="1612" y="1"/>
                        <a:pt x="852" y="366"/>
                        <a:pt x="396" y="1034"/>
                      </a:cubicBezTo>
                      <a:cubicBezTo>
                        <a:pt x="1" y="1703"/>
                        <a:pt x="31" y="2554"/>
                        <a:pt x="518" y="3192"/>
                      </a:cubicBezTo>
                      <a:cubicBezTo>
                        <a:pt x="703" y="3480"/>
                        <a:pt x="1026" y="3643"/>
                        <a:pt x="1358" y="3643"/>
                      </a:cubicBezTo>
                      <a:cubicBezTo>
                        <a:pt x="1517" y="3643"/>
                        <a:pt x="1677" y="3606"/>
                        <a:pt x="1825" y="3527"/>
                      </a:cubicBezTo>
                      <a:cubicBezTo>
                        <a:pt x="2280" y="3253"/>
                        <a:pt x="2432" y="2676"/>
                        <a:pt x="2159" y="2220"/>
                      </a:cubicBezTo>
                      <a:cubicBezTo>
                        <a:pt x="2129" y="2159"/>
                        <a:pt x="2037" y="1977"/>
                        <a:pt x="2129" y="1916"/>
                      </a:cubicBezTo>
                      <a:cubicBezTo>
                        <a:pt x="2159" y="1885"/>
                        <a:pt x="2193" y="1875"/>
                        <a:pt x="2228" y="1875"/>
                      </a:cubicBezTo>
                      <a:cubicBezTo>
                        <a:pt x="2297" y="1875"/>
                        <a:pt x="2372" y="1916"/>
                        <a:pt x="2432" y="1916"/>
                      </a:cubicBezTo>
                      <a:cubicBezTo>
                        <a:pt x="3679" y="1916"/>
                        <a:pt x="3679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7571;p74"/>
                <p:cNvSpPr/>
                <p:nvPr/>
              </p:nvSpPr>
              <p:spPr>
                <a:xfrm>
                  <a:off x="1032200" y="586925"/>
                  <a:ext cx="92725" cy="9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9" h="3663" extrusionOk="0">
                      <a:moveTo>
                        <a:pt x="2432" y="1"/>
                      </a:moveTo>
                      <a:cubicBezTo>
                        <a:pt x="1642" y="1"/>
                        <a:pt x="882" y="365"/>
                        <a:pt x="426" y="1034"/>
                      </a:cubicBezTo>
                      <a:cubicBezTo>
                        <a:pt x="1" y="1703"/>
                        <a:pt x="61" y="2554"/>
                        <a:pt x="548" y="3192"/>
                      </a:cubicBezTo>
                      <a:cubicBezTo>
                        <a:pt x="709" y="3494"/>
                        <a:pt x="1016" y="3663"/>
                        <a:pt x="1338" y="3663"/>
                      </a:cubicBezTo>
                      <a:cubicBezTo>
                        <a:pt x="1502" y="3663"/>
                        <a:pt x="1670" y="3619"/>
                        <a:pt x="1824" y="3526"/>
                      </a:cubicBezTo>
                      <a:cubicBezTo>
                        <a:pt x="2280" y="3253"/>
                        <a:pt x="2432" y="2675"/>
                        <a:pt x="2189" y="2219"/>
                      </a:cubicBezTo>
                      <a:cubicBezTo>
                        <a:pt x="2128" y="2189"/>
                        <a:pt x="2037" y="2007"/>
                        <a:pt x="2128" y="1915"/>
                      </a:cubicBezTo>
                      <a:cubicBezTo>
                        <a:pt x="2159" y="1885"/>
                        <a:pt x="2196" y="1875"/>
                        <a:pt x="2234" y="1875"/>
                      </a:cubicBezTo>
                      <a:cubicBezTo>
                        <a:pt x="2311" y="1875"/>
                        <a:pt x="2392" y="1915"/>
                        <a:pt x="2432" y="1915"/>
                      </a:cubicBezTo>
                      <a:cubicBezTo>
                        <a:pt x="3709" y="1915"/>
                        <a:pt x="3709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7572;p74"/>
                <p:cNvSpPr/>
                <p:nvPr/>
              </p:nvSpPr>
              <p:spPr>
                <a:xfrm>
                  <a:off x="544350" y="586925"/>
                  <a:ext cx="92725" cy="9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9" h="3663" extrusionOk="0">
                      <a:moveTo>
                        <a:pt x="2432" y="1"/>
                      </a:moveTo>
                      <a:cubicBezTo>
                        <a:pt x="1642" y="1"/>
                        <a:pt x="882" y="365"/>
                        <a:pt x="426" y="1034"/>
                      </a:cubicBezTo>
                      <a:cubicBezTo>
                        <a:pt x="0" y="1703"/>
                        <a:pt x="61" y="2554"/>
                        <a:pt x="548" y="3192"/>
                      </a:cubicBezTo>
                      <a:cubicBezTo>
                        <a:pt x="729" y="3494"/>
                        <a:pt x="1030" y="3663"/>
                        <a:pt x="1345" y="3663"/>
                      </a:cubicBezTo>
                      <a:cubicBezTo>
                        <a:pt x="1506" y="3663"/>
                        <a:pt x="1670" y="3619"/>
                        <a:pt x="1824" y="3526"/>
                      </a:cubicBezTo>
                      <a:cubicBezTo>
                        <a:pt x="2280" y="3253"/>
                        <a:pt x="2432" y="2675"/>
                        <a:pt x="2189" y="2219"/>
                      </a:cubicBezTo>
                      <a:cubicBezTo>
                        <a:pt x="2128" y="2189"/>
                        <a:pt x="2067" y="2007"/>
                        <a:pt x="2128" y="1915"/>
                      </a:cubicBezTo>
                      <a:cubicBezTo>
                        <a:pt x="2159" y="1885"/>
                        <a:pt x="2196" y="1875"/>
                        <a:pt x="2234" y="1875"/>
                      </a:cubicBezTo>
                      <a:cubicBezTo>
                        <a:pt x="2311" y="1875"/>
                        <a:pt x="2392" y="1915"/>
                        <a:pt x="2432" y="1915"/>
                      </a:cubicBezTo>
                      <a:cubicBezTo>
                        <a:pt x="3709" y="1915"/>
                        <a:pt x="3709" y="1"/>
                        <a:pt x="2432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7573;p74"/>
                <p:cNvSpPr/>
                <p:nvPr/>
              </p:nvSpPr>
              <p:spPr>
                <a:xfrm>
                  <a:off x="1023075" y="1058825"/>
                  <a:ext cx="9197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9" h="3643" extrusionOk="0">
                      <a:moveTo>
                        <a:pt x="2432" y="0"/>
                      </a:moveTo>
                      <a:cubicBezTo>
                        <a:pt x="1612" y="0"/>
                        <a:pt x="852" y="365"/>
                        <a:pt x="396" y="1034"/>
                      </a:cubicBezTo>
                      <a:cubicBezTo>
                        <a:pt x="1" y="1702"/>
                        <a:pt x="31" y="2553"/>
                        <a:pt x="517" y="3192"/>
                      </a:cubicBezTo>
                      <a:cubicBezTo>
                        <a:pt x="702" y="3479"/>
                        <a:pt x="1026" y="3642"/>
                        <a:pt x="1358" y="3642"/>
                      </a:cubicBezTo>
                      <a:cubicBezTo>
                        <a:pt x="1516" y="3642"/>
                        <a:pt x="1677" y="3605"/>
                        <a:pt x="1825" y="3526"/>
                      </a:cubicBezTo>
                      <a:cubicBezTo>
                        <a:pt x="2280" y="3253"/>
                        <a:pt x="2432" y="2675"/>
                        <a:pt x="2159" y="2219"/>
                      </a:cubicBezTo>
                      <a:cubicBezTo>
                        <a:pt x="2128" y="2158"/>
                        <a:pt x="2037" y="1976"/>
                        <a:pt x="2128" y="1915"/>
                      </a:cubicBezTo>
                      <a:cubicBezTo>
                        <a:pt x="2159" y="1885"/>
                        <a:pt x="2193" y="1875"/>
                        <a:pt x="2228" y="1875"/>
                      </a:cubicBezTo>
                      <a:cubicBezTo>
                        <a:pt x="2297" y="1875"/>
                        <a:pt x="2372" y="1915"/>
                        <a:pt x="2432" y="1915"/>
                      </a:cubicBezTo>
                      <a:cubicBezTo>
                        <a:pt x="3679" y="1915"/>
                        <a:pt x="3679" y="0"/>
                        <a:pt x="243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7574;p74"/>
                <p:cNvSpPr/>
                <p:nvPr/>
              </p:nvSpPr>
              <p:spPr>
                <a:xfrm>
                  <a:off x="567150" y="1058825"/>
                  <a:ext cx="91975" cy="9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9" h="3643" extrusionOk="0">
                      <a:moveTo>
                        <a:pt x="2432" y="0"/>
                      </a:moveTo>
                      <a:cubicBezTo>
                        <a:pt x="1611" y="0"/>
                        <a:pt x="851" y="365"/>
                        <a:pt x="395" y="1034"/>
                      </a:cubicBezTo>
                      <a:cubicBezTo>
                        <a:pt x="0" y="1702"/>
                        <a:pt x="31" y="2553"/>
                        <a:pt x="517" y="3192"/>
                      </a:cubicBezTo>
                      <a:cubicBezTo>
                        <a:pt x="702" y="3479"/>
                        <a:pt x="1026" y="3642"/>
                        <a:pt x="1357" y="3642"/>
                      </a:cubicBezTo>
                      <a:cubicBezTo>
                        <a:pt x="1516" y="3642"/>
                        <a:pt x="1676" y="3605"/>
                        <a:pt x="1824" y="3526"/>
                      </a:cubicBezTo>
                      <a:cubicBezTo>
                        <a:pt x="2280" y="3253"/>
                        <a:pt x="2432" y="2675"/>
                        <a:pt x="2158" y="2219"/>
                      </a:cubicBezTo>
                      <a:cubicBezTo>
                        <a:pt x="2128" y="2158"/>
                        <a:pt x="2037" y="1976"/>
                        <a:pt x="2128" y="1915"/>
                      </a:cubicBezTo>
                      <a:cubicBezTo>
                        <a:pt x="2158" y="1885"/>
                        <a:pt x="2192" y="1875"/>
                        <a:pt x="2227" y="1875"/>
                      </a:cubicBezTo>
                      <a:cubicBezTo>
                        <a:pt x="2297" y="1875"/>
                        <a:pt x="2371" y="1915"/>
                        <a:pt x="2432" y="1915"/>
                      </a:cubicBezTo>
                      <a:cubicBezTo>
                        <a:pt x="3678" y="1915"/>
                        <a:pt x="3678" y="0"/>
                        <a:pt x="243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7575;p74"/>
                <p:cNvSpPr/>
                <p:nvPr/>
              </p:nvSpPr>
              <p:spPr>
                <a:xfrm>
                  <a:off x="1875675" y="526175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3" y="698"/>
                      </a:cubicBezTo>
                      <a:cubicBezTo>
                        <a:pt x="1" y="1215"/>
                        <a:pt x="305" y="1731"/>
                        <a:pt x="791" y="1853"/>
                      </a:cubicBezTo>
                      <a:cubicBezTo>
                        <a:pt x="1399" y="2096"/>
                        <a:pt x="2068" y="2187"/>
                        <a:pt x="2706" y="2187"/>
                      </a:cubicBezTo>
                      <a:cubicBezTo>
                        <a:pt x="3983" y="2187"/>
                        <a:pt x="3983" y="303"/>
                        <a:pt x="2706" y="303"/>
                      </a:cubicBezTo>
                      <a:cubicBezTo>
                        <a:pt x="2220" y="303"/>
                        <a:pt x="1764" y="212"/>
                        <a:pt x="1308" y="29"/>
                      </a:cubicBezTo>
                      <a:cubicBezTo>
                        <a:pt x="1226" y="10"/>
                        <a:pt x="1144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7576;p74"/>
                <p:cNvSpPr/>
                <p:nvPr/>
              </p:nvSpPr>
              <p:spPr>
                <a:xfrm>
                  <a:off x="1752575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0"/>
                      </a:moveTo>
                      <a:cubicBezTo>
                        <a:pt x="620" y="0"/>
                        <a:pt x="247" y="277"/>
                        <a:pt x="122" y="678"/>
                      </a:cubicBezTo>
                      <a:cubicBezTo>
                        <a:pt x="1" y="1195"/>
                        <a:pt x="305" y="1711"/>
                        <a:pt x="791" y="1863"/>
                      </a:cubicBezTo>
                      <a:cubicBezTo>
                        <a:pt x="1612" y="2198"/>
                        <a:pt x="2493" y="2411"/>
                        <a:pt x="3405" y="2471"/>
                      </a:cubicBezTo>
                      <a:cubicBezTo>
                        <a:pt x="3415" y="2472"/>
                        <a:pt x="3424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5" y="526"/>
                        <a:pt x="1976" y="313"/>
                        <a:pt x="1308" y="40"/>
                      </a:cubicBezTo>
                      <a:cubicBezTo>
                        <a:pt x="1217" y="13"/>
                        <a:pt x="1126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7577;p74"/>
                <p:cNvSpPr/>
                <p:nvPr/>
              </p:nvSpPr>
              <p:spPr>
                <a:xfrm>
                  <a:off x="1566400" y="482825"/>
                  <a:ext cx="41075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3" h="480" extrusionOk="0">
                      <a:moveTo>
                        <a:pt x="1" y="0"/>
                      </a:moveTo>
                      <a:cubicBezTo>
                        <a:pt x="177" y="302"/>
                        <a:pt x="499" y="480"/>
                        <a:pt x="847" y="480"/>
                      </a:cubicBezTo>
                      <a:cubicBezTo>
                        <a:pt x="919" y="480"/>
                        <a:pt x="992" y="472"/>
                        <a:pt x="1065" y="456"/>
                      </a:cubicBezTo>
                      <a:cubicBezTo>
                        <a:pt x="1308" y="365"/>
                        <a:pt x="1520" y="213"/>
                        <a:pt x="164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7578;p74"/>
                <p:cNvSpPr/>
                <p:nvPr/>
              </p:nvSpPr>
              <p:spPr>
                <a:xfrm>
                  <a:off x="2227500" y="592025"/>
                  <a:ext cx="115550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2" h="2472" extrusionOk="0">
                      <a:moveTo>
                        <a:pt x="1037" y="0"/>
                      </a:moveTo>
                      <a:cubicBezTo>
                        <a:pt x="621" y="0"/>
                        <a:pt x="248" y="277"/>
                        <a:pt x="123" y="678"/>
                      </a:cubicBezTo>
                      <a:cubicBezTo>
                        <a:pt x="1" y="1195"/>
                        <a:pt x="305" y="1711"/>
                        <a:pt x="791" y="1863"/>
                      </a:cubicBezTo>
                      <a:cubicBezTo>
                        <a:pt x="1612" y="2198"/>
                        <a:pt x="2493" y="2411"/>
                        <a:pt x="3405" y="2471"/>
                      </a:cubicBezTo>
                      <a:cubicBezTo>
                        <a:pt x="3415" y="2472"/>
                        <a:pt x="3425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6" y="526"/>
                        <a:pt x="1977" y="313"/>
                        <a:pt x="1308" y="40"/>
                      </a:cubicBezTo>
                      <a:cubicBezTo>
                        <a:pt x="1217" y="13"/>
                        <a:pt x="1126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7579;p74"/>
                <p:cNvSpPr/>
                <p:nvPr/>
              </p:nvSpPr>
              <p:spPr>
                <a:xfrm>
                  <a:off x="2182675" y="715225"/>
                  <a:ext cx="82100" cy="6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9" extrusionOk="0">
                      <a:moveTo>
                        <a:pt x="2386" y="1"/>
                      </a:moveTo>
                      <a:cubicBezTo>
                        <a:pt x="2361" y="1"/>
                        <a:pt x="2336" y="2"/>
                        <a:pt x="2311" y="5"/>
                      </a:cubicBezTo>
                      <a:cubicBezTo>
                        <a:pt x="2128" y="5"/>
                        <a:pt x="1946" y="36"/>
                        <a:pt x="1764" y="157"/>
                      </a:cubicBezTo>
                      <a:cubicBezTo>
                        <a:pt x="1733" y="188"/>
                        <a:pt x="1672" y="218"/>
                        <a:pt x="1642" y="279"/>
                      </a:cubicBezTo>
                      <a:cubicBezTo>
                        <a:pt x="1581" y="340"/>
                        <a:pt x="1490" y="401"/>
                        <a:pt x="1429" y="461"/>
                      </a:cubicBezTo>
                      <a:cubicBezTo>
                        <a:pt x="1399" y="461"/>
                        <a:pt x="1368" y="492"/>
                        <a:pt x="1338" y="522"/>
                      </a:cubicBezTo>
                      <a:cubicBezTo>
                        <a:pt x="1277" y="552"/>
                        <a:pt x="1186" y="613"/>
                        <a:pt x="1125" y="644"/>
                      </a:cubicBezTo>
                      <a:cubicBezTo>
                        <a:pt x="1034" y="674"/>
                        <a:pt x="973" y="674"/>
                        <a:pt x="882" y="704"/>
                      </a:cubicBezTo>
                      <a:cubicBezTo>
                        <a:pt x="305" y="856"/>
                        <a:pt x="1" y="1525"/>
                        <a:pt x="305" y="2042"/>
                      </a:cubicBezTo>
                      <a:cubicBezTo>
                        <a:pt x="335" y="2163"/>
                        <a:pt x="426" y="2255"/>
                        <a:pt x="517" y="2346"/>
                      </a:cubicBezTo>
                      <a:cubicBezTo>
                        <a:pt x="578" y="2376"/>
                        <a:pt x="609" y="2407"/>
                        <a:pt x="669" y="2437"/>
                      </a:cubicBezTo>
                      <a:cubicBezTo>
                        <a:pt x="821" y="2528"/>
                        <a:pt x="1004" y="2559"/>
                        <a:pt x="1186" y="2559"/>
                      </a:cubicBezTo>
                      <a:cubicBezTo>
                        <a:pt x="1277" y="2559"/>
                        <a:pt x="1338" y="2528"/>
                        <a:pt x="1399" y="2528"/>
                      </a:cubicBezTo>
                      <a:cubicBezTo>
                        <a:pt x="2007" y="2376"/>
                        <a:pt x="2554" y="2072"/>
                        <a:pt x="2979" y="1616"/>
                      </a:cubicBezTo>
                      <a:cubicBezTo>
                        <a:pt x="3192" y="1404"/>
                        <a:pt x="3283" y="1069"/>
                        <a:pt x="3223" y="765"/>
                      </a:cubicBezTo>
                      <a:cubicBezTo>
                        <a:pt x="3223" y="644"/>
                        <a:pt x="3162" y="522"/>
                        <a:pt x="3101" y="431"/>
                      </a:cubicBezTo>
                      <a:cubicBezTo>
                        <a:pt x="3071" y="370"/>
                        <a:pt x="3010" y="309"/>
                        <a:pt x="2979" y="279"/>
                      </a:cubicBezTo>
                      <a:cubicBezTo>
                        <a:pt x="2816" y="115"/>
                        <a:pt x="2603" y="1"/>
                        <a:pt x="238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7580;p74"/>
                <p:cNvSpPr/>
                <p:nvPr/>
              </p:nvSpPr>
              <p:spPr>
                <a:xfrm>
                  <a:off x="1707750" y="715225"/>
                  <a:ext cx="82100" cy="6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9" extrusionOk="0">
                      <a:moveTo>
                        <a:pt x="2386" y="1"/>
                      </a:moveTo>
                      <a:cubicBezTo>
                        <a:pt x="2361" y="1"/>
                        <a:pt x="2335" y="2"/>
                        <a:pt x="2310" y="5"/>
                      </a:cubicBezTo>
                      <a:cubicBezTo>
                        <a:pt x="2128" y="5"/>
                        <a:pt x="1946" y="36"/>
                        <a:pt x="1763" y="157"/>
                      </a:cubicBezTo>
                      <a:cubicBezTo>
                        <a:pt x="1733" y="188"/>
                        <a:pt x="1672" y="218"/>
                        <a:pt x="1642" y="279"/>
                      </a:cubicBezTo>
                      <a:cubicBezTo>
                        <a:pt x="1581" y="340"/>
                        <a:pt x="1490" y="401"/>
                        <a:pt x="1429" y="461"/>
                      </a:cubicBezTo>
                      <a:cubicBezTo>
                        <a:pt x="1398" y="461"/>
                        <a:pt x="1368" y="492"/>
                        <a:pt x="1338" y="522"/>
                      </a:cubicBezTo>
                      <a:cubicBezTo>
                        <a:pt x="1277" y="552"/>
                        <a:pt x="1186" y="613"/>
                        <a:pt x="1095" y="644"/>
                      </a:cubicBezTo>
                      <a:cubicBezTo>
                        <a:pt x="1034" y="674"/>
                        <a:pt x="973" y="674"/>
                        <a:pt x="882" y="704"/>
                      </a:cubicBezTo>
                      <a:cubicBezTo>
                        <a:pt x="304" y="856"/>
                        <a:pt x="0" y="1525"/>
                        <a:pt x="304" y="2042"/>
                      </a:cubicBezTo>
                      <a:cubicBezTo>
                        <a:pt x="335" y="2163"/>
                        <a:pt x="426" y="2255"/>
                        <a:pt x="517" y="2346"/>
                      </a:cubicBezTo>
                      <a:cubicBezTo>
                        <a:pt x="578" y="2376"/>
                        <a:pt x="608" y="2407"/>
                        <a:pt x="669" y="2437"/>
                      </a:cubicBezTo>
                      <a:cubicBezTo>
                        <a:pt x="821" y="2528"/>
                        <a:pt x="1003" y="2559"/>
                        <a:pt x="1186" y="2559"/>
                      </a:cubicBezTo>
                      <a:cubicBezTo>
                        <a:pt x="1277" y="2559"/>
                        <a:pt x="1338" y="2528"/>
                        <a:pt x="1398" y="2528"/>
                      </a:cubicBezTo>
                      <a:cubicBezTo>
                        <a:pt x="2006" y="2376"/>
                        <a:pt x="2554" y="2072"/>
                        <a:pt x="2979" y="1616"/>
                      </a:cubicBezTo>
                      <a:cubicBezTo>
                        <a:pt x="3192" y="1404"/>
                        <a:pt x="3283" y="1069"/>
                        <a:pt x="3222" y="765"/>
                      </a:cubicBezTo>
                      <a:cubicBezTo>
                        <a:pt x="3222" y="644"/>
                        <a:pt x="3161" y="522"/>
                        <a:pt x="3101" y="431"/>
                      </a:cubicBezTo>
                      <a:cubicBezTo>
                        <a:pt x="3070" y="370"/>
                        <a:pt x="3009" y="309"/>
                        <a:pt x="2979" y="279"/>
                      </a:cubicBezTo>
                      <a:cubicBezTo>
                        <a:pt x="2816" y="115"/>
                        <a:pt x="2603" y="1"/>
                        <a:pt x="238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7581;p74"/>
                <p:cNvSpPr/>
                <p:nvPr/>
              </p:nvSpPr>
              <p:spPr>
                <a:xfrm>
                  <a:off x="2178125" y="482825"/>
                  <a:ext cx="47125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" h="1513" extrusionOk="0">
                      <a:moveTo>
                        <a:pt x="0" y="0"/>
                      </a:moveTo>
                      <a:lnTo>
                        <a:pt x="0" y="578"/>
                      </a:lnTo>
                      <a:cubicBezTo>
                        <a:pt x="0" y="1201"/>
                        <a:pt x="471" y="1513"/>
                        <a:pt x="942" y="1513"/>
                      </a:cubicBezTo>
                      <a:cubicBezTo>
                        <a:pt x="1414" y="1513"/>
                        <a:pt x="1885" y="1201"/>
                        <a:pt x="1885" y="578"/>
                      </a:cubicBezTo>
                      <a:lnTo>
                        <a:pt x="188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7582;p74"/>
                <p:cNvSpPr/>
                <p:nvPr/>
              </p:nvSpPr>
              <p:spPr>
                <a:xfrm>
                  <a:off x="229515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0" y="0"/>
                      </a:moveTo>
                      <a:cubicBezTo>
                        <a:pt x="456" y="304"/>
                        <a:pt x="942" y="517"/>
                        <a:pt x="1459" y="608"/>
                      </a:cubicBezTo>
                      <a:cubicBezTo>
                        <a:pt x="1537" y="628"/>
                        <a:pt x="1616" y="637"/>
                        <a:pt x="1694" y="637"/>
                      </a:cubicBezTo>
                      <a:cubicBezTo>
                        <a:pt x="2102" y="637"/>
                        <a:pt x="2487" y="383"/>
                        <a:pt x="2614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7583;p74"/>
                <p:cNvSpPr/>
                <p:nvPr/>
              </p:nvSpPr>
              <p:spPr>
                <a:xfrm>
                  <a:off x="2350625" y="526175"/>
                  <a:ext cx="99550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" h="2188" extrusionOk="0">
                      <a:moveTo>
                        <a:pt x="1063" y="1"/>
                      </a:moveTo>
                      <a:cubicBezTo>
                        <a:pt x="636" y="1"/>
                        <a:pt x="250" y="263"/>
                        <a:pt x="122" y="698"/>
                      </a:cubicBezTo>
                      <a:cubicBezTo>
                        <a:pt x="0" y="1215"/>
                        <a:pt x="304" y="1731"/>
                        <a:pt x="790" y="1853"/>
                      </a:cubicBezTo>
                      <a:cubicBezTo>
                        <a:pt x="1398" y="2096"/>
                        <a:pt x="2067" y="2187"/>
                        <a:pt x="2705" y="2187"/>
                      </a:cubicBezTo>
                      <a:cubicBezTo>
                        <a:pt x="3982" y="2187"/>
                        <a:pt x="3982" y="303"/>
                        <a:pt x="2705" y="303"/>
                      </a:cubicBezTo>
                      <a:cubicBezTo>
                        <a:pt x="2219" y="303"/>
                        <a:pt x="1733" y="212"/>
                        <a:pt x="1307" y="29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7584;p74"/>
                <p:cNvSpPr/>
                <p:nvPr/>
              </p:nvSpPr>
              <p:spPr>
                <a:xfrm>
                  <a:off x="2102900" y="610475"/>
                  <a:ext cx="72200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4226" extrusionOk="0">
                      <a:moveTo>
                        <a:pt x="1064" y="1"/>
                      </a:moveTo>
                      <a:cubicBezTo>
                        <a:pt x="547" y="1"/>
                        <a:pt x="122" y="426"/>
                        <a:pt x="122" y="943"/>
                      </a:cubicBezTo>
                      <a:cubicBezTo>
                        <a:pt x="0" y="2068"/>
                        <a:pt x="243" y="3223"/>
                        <a:pt x="1185" y="3952"/>
                      </a:cubicBezTo>
                      <a:cubicBezTo>
                        <a:pt x="1368" y="4135"/>
                        <a:pt x="1603" y="4226"/>
                        <a:pt x="1843" y="4226"/>
                      </a:cubicBezTo>
                      <a:cubicBezTo>
                        <a:pt x="2082" y="4226"/>
                        <a:pt x="2325" y="4135"/>
                        <a:pt x="2523" y="3952"/>
                      </a:cubicBezTo>
                      <a:cubicBezTo>
                        <a:pt x="2888" y="3587"/>
                        <a:pt x="2888" y="2980"/>
                        <a:pt x="2523" y="2615"/>
                      </a:cubicBezTo>
                      <a:cubicBezTo>
                        <a:pt x="1945" y="2159"/>
                        <a:pt x="1945" y="1612"/>
                        <a:pt x="2006" y="943"/>
                      </a:cubicBezTo>
                      <a:cubicBezTo>
                        <a:pt x="2006" y="426"/>
                        <a:pt x="1581" y="1"/>
                        <a:pt x="1064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7585;p74"/>
                <p:cNvSpPr/>
                <p:nvPr/>
              </p:nvSpPr>
              <p:spPr>
                <a:xfrm>
                  <a:off x="1277650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0"/>
                      </a:moveTo>
                      <a:cubicBezTo>
                        <a:pt x="620" y="0"/>
                        <a:pt x="247" y="277"/>
                        <a:pt x="122" y="678"/>
                      </a:cubicBezTo>
                      <a:cubicBezTo>
                        <a:pt x="0" y="1195"/>
                        <a:pt x="304" y="1711"/>
                        <a:pt x="791" y="1863"/>
                      </a:cubicBezTo>
                      <a:cubicBezTo>
                        <a:pt x="1611" y="2198"/>
                        <a:pt x="2493" y="2411"/>
                        <a:pt x="3405" y="2471"/>
                      </a:cubicBezTo>
                      <a:cubicBezTo>
                        <a:pt x="3414" y="2472"/>
                        <a:pt x="3424" y="2472"/>
                        <a:pt x="3434" y="2472"/>
                      </a:cubicBezTo>
                      <a:cubicBezTo>
                        <a:pt x="4620" y="2472"/>
                        <a:pt x="4611" y="617"/>
                        <a:pt x="3405" y="587"/>
                      </a:cubicBezTo>
                      <a:cubicBezTo>
                        <a:pt x="2675" y="526"/>
                        <a:pt x="1976" y="313"/>
                        <a:pt x="1307" y="40"/>
                      </a:cubicBezTo>
                      <a:cubicBezTo>
                        <a:pt x="1216" y="13"/>
                        <a:pt x="1125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7586;p74"/>
                <p:cNvSpPr/>
                <p:nvPr/>
              </p:nvSpPr>
              <p:spPr>
                <a:xfrm>
                  <a:off x="1381275" y="693200"/>
                  <a:ext cx="1053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5" h="4707" extrusionOk="0">
                      <a:moveTo>
                        <a:pt x="3218" y="1"/>
                      </a:moveTo>
                      <a:cubicBezTo>
                        <a:pt x="2987" y="1"/>
                        <a:pt x="2762" y="97"/>
                        <a:pt x="2603" y="278"/>
                      </a:cubicBezTo>
                      <a:cubicBezTo>
                        <a:pt x="1722" y="1342"/>
                        <a:pt x="597" y="2163"/>
                        <a:pt x="202" y="3531"/>
                      </a:cubicBezTo>
                      <a:cubicBezTo>
                        <a:pt x="0" y="4245"/>
                        <a:pt x="583" y="4706"/>
                        <a:pt x="1151" y="4706"/>
                      </a:cubicBezTo>
                      <a:cubicBezTo>
                        <a:pt x="1525" y="4706"/>
                        <a:pt x="1893" y="4506"/>
                        <a:pt x="2026" y="4048"/>
                      </a:cubicBezTo>
                      <a:cubicBezTo>
                        <a:pt x="2086" y="3804"/>
                        <a:pt x="2208" y="3561"/>
                        <a:pt x="2360" y="3348"/>
                      </a:cubicBezTo>
                      <a:cubicBezTo>
                        <a:pt x="2786" y="2710"/>
                        <a:pt x="3454" y="2224"/>
                        <a:pt x="3941" y="1646"/>
                      </a:cubicBezTo>
                      <a:cubicBezTo>
                        <a:pt x="4093" y="1433"/>
                        <a:pt x="4184" y="1190"/>
                        <a:pt x="4214" y="947"/>
                      </a:cubicBezTo>
                      <a:cubicBezTo>
                        <a:pt x="4214" y="765"/>
                        <a:pt x="4153" y="582"/>
                        <a:pt x="4062" y="430"/>
                      </a:cubicBezTo>
                      <a:cubicBezTo>
                        <a:pt x="4032" y="400"/>
                        <a:pt x="3971" y="339"/>
                        <a:pt x="3941" y="278"/>
                      </a:cubicBezTo>
                      <a:cubicBezTo>
                        <a:pt x="3880" y="248"/>
                        <a:pt x="3849" y="218"/>
                        <a:pt x="3789" y="157"/>
                      </a:cubicBezTo>
                      <a:cubicBezTo>
                        <a:pt x="3697" y="96"/>
                        <a:pt x="3576" y="66"/>
                        <a:pt x="3454" y="35"/>
                      </a:cubicBezTo>
                      <a:cubicBezTo>
                        <a:pt x="3377" y="12"/>
                        <a:pt x="3297" y="1"/>
                        <a:pt x="3218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" name="Google Shape;7587;p74"/>
                <p:cNvSpPr/>
                <p:nvPr/>
              </p:nvSpPr>
              <p:spPr>
                <a:xfrm>
                  <a:off x="1400750" y="526175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2" y="698"/>
                      </a:cubicBezTo>
                      <a:cubicBezTo>
                        <a:pt x="0" y="1215"/>
                        <a:pt x="304" y="1731"/>
                        <a:pt x="791" y="1853"/>
                      </a:cubicBezTo>
                      <a:cubicBezTo>
                        <a:pt x="1399" y="2096"/>
                        <a:pt x="2067" y="2187"/>
                        <a:pt x="2706" y="2187"/>
                      </a:cubicBezTo>
                      <a:cubicBezTo>
                        <a:pt x="3982" y="2187"/>
                        <a:pt x="3982" y="303"/>
                        <a:pt x="2706" y="303"/>
                      </a:cubicBezTo>
                      <a:cubicBezTo>
                        <a:pt x="2219" y="303"/>
                        <a:pt x="1763" y="212"/>
                        <a:pt x="1307" y="29"/>
                      </a:cubicBezTo>
                      <a:cubicBezTo>
                        <a:pt x="1225" y="10"/>
                        <a:pt x="1143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" name="Google Shape;7588;p74"/>
                <p:cNvSpPr/>
                <p:nvPr/>
              </p:nvSpPr>
              <p:spPr>
                <a:xfrm>
                  <a:off x="1232800" y="715350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1" y="0"/>
                      </a:moveTo>
                      <a:cubicBezTo>
                        <a:pt x="2129" y="0"/>
                        <a:pt x="1946" y="61"/>
                        <a:pt x="1794" y="152"/>
                      </a:cubicBezTo>
                      <a:cubicBezTo>
                        <a:pt x="1734" y="183"/>
                        <a:pt x="1673" y="213"/>
                        <a:pt x="1642" y="274"/>
                      </a:cubicBezTo>
                      <a:cubicBezTo>
                        <a:pt x="1582" y="335"/>
                        <a:pt x="1490" y="396"/>
                        <a:pt x="1430" y="456"/>
                      </a:cubicBezTo>
                      <a:cubicBezTo>
                        <a:pt x="1399" y="456"/>
                        <a:pt x="1369" y="487"/>
                        <a:pt x="1338" y="517"/>
                      </a:cubicBezTo>
                      <a:cubicBezTo>
                        <a:pt x="1278" y="547"/>
                        <a:pt x="1186" y="608"/>
                        <a:pt x="1126" y="639"/>
                      </a:cubicBezTo>
                      <a:cubicBezTo>
                        <a:pt x="1034" y="669"/>
                        <a:pt x="974" y="669"/>
                        <a:pt x="882" y="699"/>
                      </a:cubicBezTo>
                      <a:cubicBezTo>
                        <a:pt x="305" y="851"/>
                        <a:pt x="1" y="1520"/>
                        <a:pt x="305" y="2037"/>
                      </a:cubicBezTo>
                      <a:cubicBezTo>
                        <a:pt x="335" y="2158"/>
                        <a:pt x="427" y="2250"/>
                        <a:pt x="518" y="2341"/>
                      </a:cubicBezTo>
                      <a:cubicBezTo>
                        <a:pt x="578" y="2371"/>
                        <a:pt x="609" y="2402"/>
                        <a:pt x="670" y="2432"/>
                      </a:cubicBezTo>
                      <a:cubicBezTo>
                        <a:pt x="822" y="2523"/>
                        <a:pt x="1004" y="2554"/>
                        <a:pt x="1217" y="2554"/>
                      </a:cubicBezTo>
                      <a:cubicBezTo>
                        <a:pt x="1278" y="2554"/>
                        <a:pt x="1338" y="2523"/>
                        <a:pt x="1399" y="2523"/>
                      </a:cubicBezTo>
                      <a:cubicBezTo>
                        <a:pt x="2007" y="2371"/>
                        <a:pt x="2554" y="2067"/>
                        <a:pt x="2980" y="1611"/>
                      </a:cubicBezTo>
                      <a:cubicBezTo>
                        <a:pt x="3193" y="1399"/>
                        <a:pt x="3284" y="1064"/>
                        <a:pt x="3223" y="760"/>
                      </a:cubicBezTo>
                      <a:cubicBezTo>
                        <a:pt x="3223" y="639"/>
                        <a:pt x="3162" y="517"/>
                        <a:pt x="3101" y="426"/>
                      </a:cubicBezTo>
                      <a:cubicBezTo>
                        <a:pt x="3071" y="365"/>
                        <a:pt x="3010" y="304"/>
                        <a:pt x="2980" y="274"/>
                      </a:cubicBezTo>
                      <a:cubicBezTo>
                        <a:pt x="2797" y="92"/>
                        <a:pt x="2554" y="0"/>
                        <a:pt x="231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7589;p74"/>
                <p:cNvSpPr/>
                <p:nvPr/>
              </p:nvSpPr>
              <p:spPr>
                <a:xfrm>
                  <a:off x="1515050" y="707425"/>
                  <a:ext cx="95400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6" h="2027" extrusionOk="0">
                      <a:moveTo>
                        <a:pt x="2173" y="1"/>
                      </a:moveTo>
                      <a:cubicBezTo>
                        <a:pt x="1698" y="1"/>
                        <a:pt x="1223" y="62"/>
                        <a:pt x="748" y="165"/>
                      </a:cubicBezTo>
                      <a:cubicBezTo>
                        <a:pt x="353" y="257"/>
                        <a:pt x="109" y="591"/>
                        <a:pt x="79" y="986"/>
                      </a:cubicBezTo>
                      <a:cubicBezTo>
                        <a:pt x="0" y="1563"/>
                        <a:pt x="441" y="2026"/>
                        <a:pt x="973" y="2026"/>
                      </a:cubicBezTo>
                      <a:cubicBezTo>
                        <a:pt x="1059" y="2026"/>
                        <a:pt x="1146" y="2014"/>
                        <a:pt x="1234" y="1989"/>
                      </a:cubicBezTo>
                      <a:cubicBezTo>
                        <a:pt x="1587" y="1930"/>
                        <a:pt x="1941" y="1897"/>
                        <a:pt x="2286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2" y="1929"/>
                        <a:pt x="2879" y="1930"/>
                        <a:pt x="2897" y="1930"/>
                      </a:cubicBezTo>
                      <a:cubicBezTo>
                        <a:pt x="3419" y="1930"/>
                        <a:pt x="3816" y="1485"/>
                        <a:pt x="3757" y="956"/>
                      </a:cubicBezTo>
                      <a:cubicBezTo>
                        <a:pt x="3786" y="456"/>
                        <a:pt x="3390" y="42"/>
                        <a:pt x="2897" y="42"/>
                      </a:cubicBezTo>
                      <a:cubicBezTo>
                        <a:pt x="2880" y="42"/>
                        <a:pt x="2862" y="43"/>
                        <a:pt x="2845" y="44"/>
                      </a:cubicBezTo>
                      <a:cubicBezTo>
                        <a:pt x="2621" y="15"/>
                        <a:pt x="2397" y="1"/>
                        <a:pt x="217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" name="Google Shape;7590;p74"/>
                <p:cNvSpPr/>
                <p:nvPr/>
              </p:nvSpPr>
              <p:spPr>
                <a:xfrm>
                  <a:off x="1627950" y="610475"/>
                  <a:ext cx="72225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9" h="4226" extrusionOk="0">
                      <a:moveTo>
                        <a:pt x="1065" y="1"/>
                      </a:moveTo>
                      <a:cubicBezTo>
                        <a:pt x="548" y="1"/>
                        <a:pt x="122" y="426"/>
                        <a:pt x="122" y="943"/>
                      </a:cubicBezTo>
                      <a:cubicBezTo>
                        <a:pt x="1" y="2068"/>
                        <a:pt x="244" y="3223"/>
                        <a:pt x="1186" y="3952"/>
                      </a:cubicBezTo>
                      <a:cubicBezTo>
                        <a:pt x="1369" y="4135"/>
                        <a:pt x="1604" y="4226"/>
                        <a:pt x="1843" y="4226"/>
                      </a:cubicBezTo>
                      <a:cubicBezTo>
                        <a:pt x="2083" y="4226"/>
                        <a:pt x="2326" y="4135"/>
                        <a:pt x="2524" y="3952"/>
                      </a:cubicBezTo>
                      <a:cubicBezTo>
                        <a:pt x="2888" y="3587"/>
                        <a:pt x="2888" y="2980"/>
                        <a:pt x="2524" y="2615"/>
                      </a:cubicBezTo>
                      <a:cubicBezTo>
                        <a:pt x="1946" y="2159"/>
                        <a:pt x="1946" y="1612"/>
                        <a:pt x="2007" y="943"/>
                      </a:cubicBezTo>
                      <a:cubicBezTo>
                        <a:pt x="2007" y="426"/>
                        <a:pt x="1581" y="1"/>
                        <a:pt x="1065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" name="Google Shape;7591;p74"/>
                <p:cNvSpPr/>
                <p:nvPr/>
              </p:nvSpPr>
              <p:spPr>
                <a:xfrm>
                  <a:off x="2041350" y="482825"/>
                  <a:ext cx="41050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480" extrusionOk="0">
                      <a:moveTo>
                        <a:pt x="0" y="0"/>
                      </a:moveTo>
                      <a:cubicBezTo>
                        <a:pt x="176" y="302"/>
                        <a:pt x="499" y="480"/>
                        <a:pt x="846" y="480"/>
                      </a:cubicBezTo>
                      <a:cubicBezTo>
                        <a:pt x="918" y="480"/>
                        <a:pt x="991" y="472"/>
                        <a:pt x="1064" y="456"/>
                      </a:cubicBezTo>
                      <a:cubicBezTo>
                        <a:pt x="1307" y="365"/>
                        <a:pt x="1520" y="213"/>
                        <a:pt x="164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" name="Google Shape;7592;p74"/>
                <p:cNvSpPr/>
                <p:nvPr/>
              </p:nvSpPr>
              <p:spPr>
                <a:xfrm>
                  <a:off x="1702425" y="482825"/>
                  <a:ext cx="47900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6" h="1513" extrusionOk="0">
                      <a:moveTo>
                        <a:pt x="1" y="0"/>
                      </a:moveTo>
                      <a:lnTo>
                        <a:pt x="1" y="578"/>
                      </a:lnTo>
                      <a:cubicBezTo>
                        <a:pt x="1" y="1201"/>
                        <a:pt x="479" y="1513"/>
                        <a:pt x="958" y="1513"/>
                      </a:cubicBezTo>
                      <a:cubicBezTo>
                        <a:pt x="1437" y="1513"/>
                        <a:pt x="1915" y="1201"/>
                        <a:pt x="1915" y="578"/>
                      </a:cubicBezTo>
                      <a:lnTo>
                        <a:pt x="191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7593;p74"/>
                <p:cNvSpPr/>
                <p:nvPr/>
              </p:nvSpPr>
              <p:spPr>
                <a:xfrm>
                  <a:off x="1989975" y="707425"/>
                  <a:ext cx="94675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7" h="2027" extrusionOk="0">
                      <a:moveTo>
                        <a:pt x="2173" y="1"/>
                      </a:moveTo>
                      <a:cubicBezTo>
                        <a:pt x="1698" y="1"/>
                        <a:pt x="1223" y="62"/>
                        <a:pt x="748" y="165"/>
                      </a:cubicBezTo>
                      <a:cubicBezTo>
                        <a:pt x="353" y="257"/>
                        <a:pt x="110" y="591"/>
                        <a:pt x="79" y="986"/>
                      </a:cubicBezTo>
                      <a:cubicBezTo>
                        <a:pt x="1" y="1563"/>
                        <a:pt x="442" y="2026"/>
                        <a:pt x="974" y="2026"/>
                      </a:cubicBezTo>
                      <a:cubicBezTo>
                        <a:pt x="1059" y="2026"/>
                        <a:pt x="1146" y="2014"/>
                        <a:pt x="1234" y="1989"/>
                      </a:cubicBezTo>
                      <a:cubicBezTo>
                        <a:pt x="1588" y="1930"/>
                        <a:pt x="1941" y="1897"/>
                        <a:pt x="2286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2" y="1929"/>
                        <a:pt x="2878" y="1930"/>
                        <a:pt x="2894" y="1930"/>
                      </a:cubicBezTo>
                      <a:cubicBezTo>
                        <a:pt x="3389" y="1930"/>
                        <a:pt x="3787" y="1486"/>
                        <a:pt x="3757" y="986"/>
                      </a:cubicBezTo>
                      <a:cubicBezTo>
                        <a:pt x="3787" y="486"/>
                        <a:pt x="3389" y="42"/>
                        <a:pt x="2894" y="42"/>
                      </a:cubicBezTo>
                      <a:cubicBezTo>
                        <a:pt x="2878" y="42"/>
                        <a:pt x="2862" y="43"/>
                        <a:pt x="2845" y="44"/>
                      </a:cubicBezTo>
                      <a:cubicBezTo>
                        <a:pt x="2621" y="15"/>
                        <a:pt x="2397" y="1"/>
                        <a:pt x="217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7594;p74"/>
                <p:cNvSpPr/>
                <p:nvPr/>
              </p:nvSpPr>
              <p:spPr>
                <a:xfrm>
                  <a:off x="1345275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1" y="0"/>
                      </a:moveTo>
                      <a:cubicBezTo>
                        <a:pt x="456" y="304"/>
                        <a:pt x="943" y="517"/>
                        <a:pt x="1460" y="608"/>
                      </a:cubicBezTo>
                      <a:cubicBezTo>
                        <a:pt x="1538" y="628"/>
                        <a:pt x="1617" y="637"/>
                        <a:pt x="1695" y="637"/>
                      </a:cubicBezTo>
                      <a:cubicBezTo>
                        <a:pt x="2103" y="637"/>
                        <a:pt x="2487" y="383"/>
                        <a:pt x="261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7595;p74"/>
                <p:cNvSpPr/>
                <p:nvPr/>
              </p:nvSpPr>
              <p:spPr>
                <a:xfrm>
                  <a:off x="611975" y="1285050"/>
                  <a:ext cx="80325" cy="5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3" h="2208" extrusionOk="0">
                      <a:moveTo>
                        <a:pt x="1039" y="0"/>
                      </a:moveTo>
                      <a:cubicBezTo>
                        <a:pt x="622" y="0"/>
                        <a:pt x="253" y="282"/>
                        <a:pt x="153" y="708"/>
                      </a:cubicBezTo>
                      <a:cubicBezTo>
                        <a:pt x="1" y="1194"/>
                        <a:pt x="305" y="1711"/>
                        <a:pt x="791" y="1863"/>
                      </a:cubicBezTo>
                      <a:cubicBezTo>
                        <a:pt x="1065" y="1954"/>
                        <a:pt x="1308" y="2076"/>
                        <a:pt x="1581" y="2167"/>
                      </a:cubicBezTo>
                      <a:cubicBezTo>
                        <a:pt x="1683" y="2195"/>
                        <a:pt x="1779" y="2208"/>
                        <a:pt x="1870" y="2208"/>
                      </a:cubicBezTo>
                      <a:cubicBezTo>
                        <a:pt x="2871" y="2208"/>
                        <a:pt x="3212" y="650"/>
                        <a:pt x="2098" y="343"/>
                      </a:cubicBezTo>
                      <a:cubicBezTo>
                        <a:pt x="1824" y="252"/>
                        <a:pt x="1581" y="131"/>
                        <a:pt x="1308" y="39"/>
                      </a:cubicBezTo>
                      <a:cubicBezTo>
                        <a:pt x="1217" y="13"/>
                        <a:pt x="1127" y="0"/>
                        <a:pt x="103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7596;p74"/>
                <p:cNvSpPr/>
                <p:nvPr/>
              </p:nvSpPr>
              <p:spPr>
                <a:xfrm>
                  <a:off x="518025" y="841425"/>
                  <a:ext cx="70625" cy="9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5" h="3899" extrusionOk="0">
                      <a:moveTo>
                        <a:pt x="1659" y="0"/>
                      </a:moveTo>
                      <a:cubicBezTo>
                        <a:pt x="1283" y="0"/>
                        <a:pt x="912" y="203"/>
                        <a:pt x="780" y="672"/>
                      </a:cubicBezTo>
                      <a:cubicBezTo>
                        <a:pt x="598" y="1371"/>
                        <a:pt x="415" y="2040"/>
                        <a:pt x="202" y="2739"/>
                      </a:cubicBezTo>
                      <a:cubicBezTo>
                        <a:pt x="1" y="3434"/>
                        <a:pt x="583" y="3899"/>
                        <a:pt x="1150" y="3899"/>
                      </a:cubicBezTo>
                      <a:cubicBezTo>
                        <a:pt x="1525" y="3899"/>
                        <a:pt x="1893" y="3696"/>
                        <a:pt x="2026" y="3225"/>
                      </a:cubicBezTo>
                      <a:cubicBezTo>
                        <a:pt x="2239" y="2556"/>
                        <a:pt x="2421" y="1857"/>
                        <a:pt x="2604" y="1188"/>
                      </a:cubicBezTo>
                      <a:cubicBezTo>
                        <a:pt x="2824" y="472"/>
                        <a:pt x="2234" y="0"/>
                        <a:pt x="165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7597;p74"/>
                <p:cNvSpPr/>
                <p:nvPr/>
              </p:nvSpPr>
              <p:spPr>
                <a:xfrm>
                  <a:off x="678100" y="1085425"/>
                  <a:ext cx="72200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4226" extrusionOk="0">
                      <a:moveTo>
                        <a:pt x="1064" y="0"/>
                      </a:moveTo>
                      <a:cubicBezTo>
                        <a:pt x="547" y="0"/>
                        <a:pt x="122" y="426"/>
                        <a:pt x="122" y="942"/>
                      </a:cubicBezTo>
                      <a:cubicBezTo>
                        <a:pt x="0" y="2067"/>
                        <a:pt x="274" y="3222"/>
                        <a:pt x="1186" y="3951"/>
                      </a:cubicBezTo>
                      <a:cubicBezTo>
                        <a:pt x="1368" y="4134"/>
                        <a:pt x="1603" y="4225"/>
                        <a:pt x="1843" y="4225"/>
                      </a:cubicBezTo>
                      <a:cubicBezTo>
                        <a:pt x="2082" y="4225"/>
                        <a:pt x="2325" y="4134"/>
                        <a:pt x="2523" y="3951"/>
                      </a:cubicBezTo>
                      <a:cubicBezTo>
                        <a:pt x="2888" y="3587"/>
                        <a:pt x="2888" y="2979"/>
                        <a:pt x="2523" y="2614"/>
                      </a:cubicBezTo>
                      <a:cubicBezTo>
                        <a:pt x="1945" y="2158"/>
                        <a:pt x="1945" y="1611"/>
                        <a:pt x="2006" y="942"/>
                      </a:cubicBezTo>
                      <a:cubicBezTo>
                        <a:pt x="2006" y="426"/>
                        <a:pt x="1581" y="0"/>
                        <a:pt x="1064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7598;p74"/>
                <p:cNvSpPr/>
                <p:nvPr/>
              </p:nvSpPr>
              <p:spPr>
                <a:xfrm>
                  <a:off x="678100" y="610475"/>
                  <a:ext cx="72200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" h="4226" extrusionOk="0">
                      <a:moveTo>
                        <a:pt x="1064" y="1"/>
                      </a:moveTo>
                      <a:cubicBezTo>
                        <a:pt x="547" y="1"/>
                        <a:pt x="122" y="426"/>
                        <a:pt x="122" y="943"/>
                      </a:cubicBezTo>
                      <a:cubicBezTo>
                        <a:pt x="0" y="2068"/>
                        <a:pt x="243" y="3223"/>
                        <a:pt x="1186" y="3952"/>
                      </a:cubicBezTo>
                      <a:cubicBezTo>
                        <a:pt x="1368" y="4135"/>
                        <a:pt x="1603" y="4226"/>
                        <a:pt x="1843" y="4226"/>
                      </a:cubicBezTo>
                      <a:cubicBezTo>
                        <a:pt x="2082" y="4226"/>
                        <a:pt x="2325" y="4135"/>
                        <a:pt x="2523" y="3952"/>
                      </a:cubicBezTo>
                      <a:cubicBezTo>
                        <a:pt x="2888" y="3587"/>
                        <a:pt x="2888" y="2980"/>
                        <a:pt x="2523" y="2615"/>
                      </a:cubicBezTo>
                      <a:cubicBezTo>
                        <a:pt x="1945" y="2159"/>
                        <a:pt x="1945" y="1612"/>
                        <a:pt x="2006" y="943"/>
                      </a:cubicBezTo>
                      <a:cubicBezTo>
                        <a:pt x="2006" y="426"/>
                        <a:pt x="1581" y="1"/>
                        <a:pt x="1064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7599;p74"/>
                <p:cNvSpPr/>
                <p:nvPr/>
              </p:nvSpPr>
              <p:spPr>
                <a:xfrm>
                  <a:off x="450875" y="1001100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3" y="698"/>
                      </a:cubicBezTo>
                      <a:cubicBezTo>
                        <a:pt x="1" y="1215"/>
                        <a:pt x="305" y="1732"/>
                        <a:pt x="791" y="1853"/>
                      </a:cubicBezTo>
                      <a:cubicBezTo>
                        <a:pt x="1399" y="2096"/>
                        <a:pt x="2068" y="2188"/>
                        <a:pt x="2706" y="2188"/>
                      </a:cubicBezTo>
                      <a:cubicBezTo>
                        <a:pt x="3983" y="2188"/>
                        <a:pt x="3983" y="303"/>
                        <a:pt x="2706" y="303"/>
                      </a:cubicBezTo>
                      <a:cubicBezTo>
                        <a:pt x="2220" y="303"/>
                        <a:pt x="1764" y="212"/>
                        <a:pt x="1308" y="30"/>
                      </a:cubicBezTo>
                      <a:cubicBezTo>
                        <a:pt x="1226" y="10"/>
                        <a:pt x="1144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7600;p74"/>
                <p:cNvSpPr/>
                <p:nvPr/>
              </p:nvSpPr>
              <p:spPr>
                <a:xfrm>
                  <a:off x="616550" y="482825"/>
                  <a:ext cx="41050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480" extrusionOk="0">
                      <a:moveTo>
                        <a:pt x="0" y="0"/>
                      </a:moveTo>
                      <a:cubicBezTo>
                        <a:pt x="176" y="302"/>
                        <a:pt x="499" y="480"/>
                        <a:pt x="846" y="480"/>
                      </a:cubicBezTo>
                      <a:cubicBezTo>
                        <a:pt x="918" y="480"/>
                        <a:pt x="991" y="472"/>
                        <a:pt x="1064" y="456"/>
                      </a:cubicBezTo>
                      <a:cubicBezTo>
                        <a:pt x="1307" y="365"/>
                        <a:pt x="1520" y="213"/>
                        <a:pt x="164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7601;p74"/>
                <p:cNvSpPr/>
                <p:nvPr/>
              </p:nvSpPr>
              <p:spPr>
                <a:xfrm>
                  <a:off x="282950" y="1190275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0" y="1"/>
                      </a:moveTo>
                      <a:cubicBezTo>
                        <a:pt x="2128" y="1"/>
                        <a:pt x="1946" y="61"/>
                        <a:pt x="1763" y="153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51" y="335"/>
                        <a:pt x="1490" y="396"/>
                        <a:pt x="1429" y="457"/>
                      </a:cubicBezTo>
                      <a:cubicBezTo>
                        <a:pt x="1399" y="487"/>
                        <a:pt x="1368" y="487"/>
                        <a:pt x="1338" y="517"/>
                      </a:cubicBezTo>
                      <a:cubicBezTo>
                        <a:pt x="1277" y="548"/>
                        <a:pt x="1186" y="609"/>
                        <a:pt x="1095" y="639"/>
                      </a:cubicBezTo>
                      <a:cubicBezTo>
                        <a:pt x="1034" y="669"/>
                        <a:pt x="973" y="700"/>
                        <a:pt x="882" y="700"/>
                      </a:cubicBezTo>
                      <a:cubicBezTo>
                        <a:pt x="304" y="852"/>
                        <a:pt x="0" y="1520"/>
                        <a:pt x="304" y="2068"/>
                      </a:cubicBezTo>
                      <a:lnTo>
                        <a:pt x="274" y="2037"/>
                      </a:lnTo>
                      <a:lnTo>
                        <a:pt x="274" y="2037"/>
                      </a:lnTo>
                      <a:cubicBezTo>
                        <a:pt x="335" y="2159"/>
                        <a:pt x="426" y="2250"/>
                        <a:pt x="517" y="2341"/>
                      </a:cubicBezTo>
                      <a:cubicBezTo>
                        <a:pt x="547" y="2371"/>
                        <a:pt x="608" y="2402"/>
                        <a:pt x="669" y="2432"/>
                      </a:cubicBezTo>
                      <a:cubicBezTo>
                        <a:pt x="821" y="2523"/>
                        <a:pt x="1003" y="2554"/>
                        <a:pt x="1186" y="2554"/>
                      </a:cubicBezTo>
                      <a:cubicBezTo>
                        <a:pt x="1247" y="2554"/>
                        <a:pt x="1307" y="2554"/>
                        <a:pt x="1399" y="2523"/>
                      </a:cubicBezTo>
                      <a:cubicBezTo>
                        <a:pt x="1976" y="2371"/>
                        <a:pt x="2554" y="2068"/>
                        <a:pt x="2979" y="1612"/>
                      </a:cubicBezTo>
                      <a:cubicBezTo>
                        <a:pt x="3192" y="1399"/>
                        <a:pt x="3283" y="1064"/>
                        <a:pt x="3222" y="761"/>
                      </a:cubicBezTo>
                      <a:cubicBezTo>
                        <a:pt x="3222" y="639"/>
                        <a:pt x="3162" y="517"/>
                        <a:pt x="3101" y="426"/>
                      </a:cubicBezTo>
                      <a:cubicBezTo>
                        <a:pt x="3070" y="365"/>
                        <a:pt x="3010" y="305"/>
                        <a:pt x="2979" y="274"/>
                      </a:cubicBezTo>
                      <a:cubicBezTo>
                        <a:pt x="2797" y="92"/>
                        <a:pt x="2554" y="1"/>
                        <a:pt x="231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7602;p74"/>
                <p:cNvSpPr/>
                <p:nvPr/>
              </p:nvSpPr>
              <p:spPr>
                <a:xfrm>
                  <a:off x="278375" y="911775"/>
                  <a:ext cx="47150" cy="8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3352" extrusionOk="0">
                      <a:moveTo>
                        <a:pt x="943" y="1"/>
                      </a:moveTo>
                      <a:cubicBezTo>
                        <a:pt x="472" y="1"/>
                        <a:pt x="1" y="320"/>
                        <a:pt x="1" y="958"/>
                      </a:cubicBezTo>
                      <a:lnTo>
                        <a:pt x="1" y="2417"/>
                      </a:lnTo>
                      <a:cubicBezTo>
                        <a:pt x="1" y="3040"/>
                        <a:pt x="472" y="3352"/>
                        <a:pt x="943" y="3352"/>
                      </a:cubicBezTo>
                      <a:cubicBezTo>
                        <a:pt x="1414" y="3352"/>
                        <a:pt x="1886" y="3040"/>
                        <a:pt x="1886" y="2417"/>
                      </a:cubicBezTo>
                      <a:lnTo>
                        <a:pt x="1886" y="958"/>
                      </a:lnTo>
                      <a:cubicBezTo>
                        <a:pt x="1886" y="320"/>
                        <a:pt x="1414" y="1"/>
                        <a:pt x="94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7603;p74"/>
                <p:cNvSpPr/>
                <p:nvPr/>
              </p:nvSpPr>
              <p:spPr>
                <a:xfrm>
                  <a:off x="431100" y="1168125"/>
                  <a:ext cx="105675" cy="11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20" extrusionOk="0">
                      <a:moveTo>
                        <a:pt x="3200" y="1"/>
                      </a:moveTo>
                      <a:cubicBezTo>
                        <a:pt x="2969" y="1"/>
                        <a:pt x="2744" y="98"/>
                        <a:pt x="2585" y="279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0" y="4247"/>
                        <a:pt x="593" y="4719"/>
                        <a:pt x="1165" y="4719"/>
                      </a:cubicBezTo>
                      <a:cubicBezTo>
                        <a:pt x="1540" y="4719"/>
                        <a:pt x="1906" y="4517"/>
                        <a:pt x="2038" y="4048"/>
                      </a:cubicBezTo>
                      <a:cubicBezTo>
                        <a:pt x="2099" y="3805"/>
                        <a:pt x="2220" y="3561"/>
                        <a:pt x="2372" y="3349"/>
                      </a:cubicBezTo>
                      <a:cubicBezTo>
                        <a:pt x="2798" y="2710"/>
                        <a:pt x="3467" y="2224"/>
                        <a:pt x="3953" y="1616"/>
                      </a:cubicBezTo>
                      <a:cubicBezTo>
                        <a:pt x="4105" y="1434"/>
                        <a:pt x="4196" y="1191"/>
                        <a:pt x="4227" y="947"/>
                      </a:cubicBezTo>
                      <a:cubicBezTo>
                        <a:pt x="4227" y="765"/>
                        <a:pt x="4166" y="583"/>
                        <a:pt x="4075" y="431"/>
                      </a:cubicBezTo>
                      <a:cubicBezTo>
                        <a:pt x="4014" y="400"/>
                        <a:pt x="3983" y="339"/>
                        <a:pt x="3923" y="279"/>
                      </a:cubicBezTo>
                      <a:cubicBezTo>
                        <a:pt x="3892" y="248"/>
                        <a:pt x="3831" y="218"/>
                        <a:pt x="3801" y="188"/>
                      </a:cubicBezTo>
                      <a:cubicBezTo>
                        <a:pt x="3679" y="96"/>
                        <a:pt x="3558" y="66"/>
                        <a:pt x="3436" y="36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7604;p74"/>
                <p:cNvSpPr/>
                <p:nvPr/>
              </p:nvSpPr>
              <p:spPr>
                <a:xfrm>
                  <a:off x="277625" y="482825"/>
                  <a:ext cx="47900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6" h="1513" extrusionOk="0">
                      <a:moveTo>
                        <a:pt x="1" y="0"/>
                      </a:moveTo>
                      <a:lnTo>
                        <a:pt x="31" y="578"/>
                      </a:lnTo>
                      <a:cubicBezTo>
                        <a:pt x="16" y="1201"/>
                        <a:pt x="487" y="1513"/>
                        <a:pt x="962" y="1513"/>
                      </a:cubicBezTo>
                      <a:cubicBezTo>
                        <a:pt x="1437" y="1513"/>
                        <a:pt x="1916" y="1201"/>
                        <a:pt x="1916" y="578"/>
                      </a:cubicBezTo>
                      <a:lnTo>
                        <a:pt x="1916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7605;p74"/>
                <p:cNvSpPr/>
                <p:nvPr/>
              </p:nvSpPr>
              <p:spPr>
                <a:xfrm>
                  <a:off x="326275" y="1273375"/>
                  <a:ext cx="116275" cy="5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1" h="2331" extrusionOk="0">
                      <a:moveTo>
                        <a:pt x="1229" y="0"/>
                      </a:moveTo>
                      <a:cubicBezTo>
                        <a:pt x="447" y="0"/>
                        <a:pt x="1" y="563"/>
                        <a:pt x="456" y="1266"/>
                      </a:cubicBezTo>
                      <a:cubicBezTo>
                        <a:pt x="1125" y="2300"/>
                        <a:pt x="2280" y="2330"/>
                        <a:pt x="3404" y="2330"/>
                      </a:cubicBezTo>
                      <a:cubicBezTo>
                        <a:pt x="4650" y="2330"/>
                        <a:pt x="4650" y="415"/>
                        <a:pt x="3404" y="415"/>
                      </a:cubicBezTo>
                      <a:cubicBezTo>
                        <a:pt x="3202" y="415"/>
                        <a:pt x="2972" y="496"/>
                        <a:pt x="2769" y="496"/>
                      </a:cubicBezTo>
                      <a:cubicBezTo>
                        <a:pt x="2668" y="496"/>
                        <a:pt x="2573" y="476"/>
                        <a:pt x="2492" y="415"/>
                      </a:cubicBezTo>
                      <a:cubicBezTo>
                        <a:pt x="2036" y="124"/>
                        <a:pt x="1595" y="0"/>
                        <a:pt x="122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7606;p74"/>
                <p:cNvSpPr/>
                <p:nvPr/>
              </p:nvSpPr>
              <p:spPr>
                <a:xfrm>
                  <a:off x="282950" y="715350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0" y="0"/>
                      </a:moveTo>
                      <a:cubicBezTo>
                        <a:pt x="2128" y="0"/>
                        <a:pt x="1946" y="61"/>
                        <a:pt x="1763" y="152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81" y="335"/>
                        <a:pt x="1490" y="396"/>
                        <a:pt x="1429" y="456"/>
                      </a:cubicBezTo>
                      <a:cubicBezTo>
                        <a:pt x="1399" y="456"/>
                        <a:pt x="1368" y="487"/>
                        <a:pt x="1338" y="517"/>
                      </a:cubicBezTo>
                      <a:cubicBezTo>
                        <a:pt x="1277" y="547"/>
                        <a:pt x="1186" y="608"/>
                        <a:pt x="1125" y="639"/>
                      </a:cubicBezTo>
                      <a:cubicBezTo>
                        <a:pt x="1034" y="669"/>
                        <a:pt x="973" y="669"/>
                        <a:pt x="882" y="699"/>
                      </a:cubicBezTo>
                      <a:cubicBezTo>
                        <a:pt x="304" y="851"/>
                        <a:pt x="0" y="1520"/>
                        <a:pt x="304" y="2037"/>
                      </a:cubicBezTo>
                      <a:cubicBezTo>
                        <a:pt x="335" y="2158"/>
                        <a:pt x="426" y="2250"/>
                        <a:pt x="517" y="2341"/>
                      </a:cubicBezTo>
                      <a:cubicBezTo>
                        <a:pt x="578" y="2371"/>
                        <a:pt x="608" y="2402"/>
                        <a:pt x="669" y="2432"/>
                      </a:cubicBezTo>
                      <a:cubicBezTo>
                        <a:pt x="821" y="2523"/>
                        <a:pt x="1003" y="2554"/>
                        <a:pt x="1186" y="2554"/>
                      </a:cubicBezTo>
                      <a:cubicBezTo>
                        <a:pt x="1277" y="2554"/>
                        <a:pt x="1338" y="2523"/>
                        <a:pt x="1399" y="2523"/>
                      </a:cubicBezTo>
                      <a:cubicBezTo>
                        <a:pt x="2006" y="2371"/>
                        <a:pt x="2554" y="2067"/>
                        <a:pt x="2979" y="1611"/>
                      </a:cubicBezTo>
                      <a:cubicBezTo>
                        <a:pt x="3192" y="1399"/>
                        <a:pt x="3283" y="1064"/>
                        <a:pt x="3222" y="760"/>
                      </a:cubicBezTo>
                      <a:cubicBezTo>
                        <a:pt x="3222" y="639"/>
                        <a:pt x="3162" y="517"/>
                        <a:pt x="3101" y="426"/>
                      </a:cubicBezTo>
                      <a:cubicBezTo>
                        <a:pt x="3070" y="365"/>
                        <a:pt x="3010" y="304"/>
                        <a:pt x="2979" y="274"/>
                      </a:cubicBezTo>
                      <a:cubicBezTo>
                        <a:pt x="2797" y="92"/>
                        <a:pt x="2554" y="0"/>
                        <a:pt x="2310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7607;p74"/>
                <p:cNvSpPr/>
                <p:nvPr/>
              </p:nvSpPr>
              <p:spPr>
                <a:xfrm>
                  <a:off x="327775" y="1066950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1"/>
                      </a:moveTo>
                      <a:cubicBezTo>
                        <a:pt x="620" y="1"/>
                        <a:pt x="248" y="277"/>
                        <a:pt x="122" y="678"/>
                      </a:cubicBezTo>
                      <a:cubicBezTo>
                        <a:pt x="1" y="1195"/>
                        <a:pt x="305" y="1712"/>
                        <a:pt x="791" y="1864"/>
                      </a:cubicBezTo>
                      <a:cubicBezTo>
                        <a:pt x="1612" y="2198"/>
                        <a:pt x="2493" y="2411"/>
                        <a:pt x="3405" y="2472"/>
                      </a:cubicBezTo>
                      <a:cubicBezTo>
                        <a:pt x="3415" y="2472"/>
                        <a:pt x="3424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6" y="526"/>
                        <a:pt x="1976" y="313"/>
                        <a:pt x="1308" y="40"/>
                      </a:cubicBezTo>
                      <a:cubicBezTo>
                        <a:pt x="1217" y="13"/>
                        <a:pt x="1126" y="1"/>
                        <a:pt x="103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7608;p74"/>
                <p:cNvSpPr/>
                <p:nvPr/>
              </p:nvSpPr>
              <p:spPr>
                <a:xfrm>
                  <a:off x="1570975" y="810250"/>
                  <a:ext cx="40300" cy="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" h="308" extrusionOk="0">
                      <a:moveTo>
                        <a:pt x="688" y="0"/>
                      </a:moveTo>
                      <a:cubicBezTo>
                        <a:pt x="433" y="0"/>
                        <a:pt x="182" y="103"/>
                        <a:pt x="0" y="308"/>
                      </a:cubicBezTo>
                      <a:cubicBezTo>
                        <a:pt x="547" y="277"/>
                        <a:pt x="1064" y="277"/>
                        <a:pt x="1611" y="277"/>
                      </a:cubicBezTo>
                      <a:cubicBezTo>
                        <a:pt x="1398" y="186"/>
                        <a:pt x="1155" y="95"/>
                        <a:pt x="942" y="34"/>
                      </a:cubicBezTo>
                      <a:cubicBezTo>
                        <a:pt x="859" y="11"/>
                        <a:pt x="773" y="0"/>
                        <a:pt x="68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7609;p74"/>
                <p:cNvSpPr/>
                <p:nvPr/>
              </p:nvSpPr>
              <p:spPr>
                <a:xfrm>
                  <a:off x="1155300" y="1085425"/>
                  <a:ext cx="31950" cy="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1460" extrusionOk="0">
                      <a:moveTo>
                        <a:pt x="973" y="0"/>
                      </a:moveTo>
                      <a:cubicBezTo>
                        <a:pt x="457" y="0"/>
                        <a:pt x="31" y="426"/>
                        <a:pt x="31" y="942"/>
                      </a:cubicBezTo>
                      <a:cubicBezTo>
                        <a:pt x="1" y="1125"/>
                        <a:pt x="1" y="1277"/>
                        <a:pt x="31" y="1459"/>
                      </a:cubicBezTo>
                      <a:cubicBezTo>
                        <a:pt x="213" y="1307"/>
                        <a:pt x="852" y="547"/>
                        <a:pt x="1277" y="61"/>
                      </a:cubicBezTo>
                      <a:cubicBezTo>
                        <a:pt x="1186" y="30"/>
                        <a:pt x="1095" y="0"/>
                        <a:pt x="97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7610;p74"/>
                <p:cNvSpPr/>
                <p:nvPr/>
              </p:nvSpPr>
              <p:spPr>
                <a:xfrm>
                  <a:off x="1228250" y="911775"/>
                  <a:ext cx="47150" cy="8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3360" extrusionOk="0">
                      <a:moveTo>
                        <a:pt x="943" y="1"/>
                      </a:moveTo>
                      <a:cubicBezTo>
                        <a:pt x="472" y="1"/>
                        <a:pt x="1" y="320"/>
                        <a:pt x="1" y="958"/>
                      </a:cubicBezTo>
                      <a:lnTo>
                        <a:pt x="1" y="2417"/>
                      </a:lnTo>
                      <a:cubicBezTo>
                        <a:pt x="1" y="2934"/>
                        <a:pt x="426" y="3359"/>
                        <a:pt x="943" y="3359"/>
                      </a:cubicBezTo>
                      <a:cubicBezTo>
                        <a:pt x="1064" y="3359"/>
                        <a:pt x="1186" y="3329"/>
                        <a:pt x="1308" y="3268"/>
                      </a:cubicBezTo>
                      <a:cubicBezTo>
                        <a:pt x="1490" y="3055"/>
                        <a:pt x="1703" y="2812"/>
                        <a:pt x="1855" y="2539"/>
                      </a:cubicBezTo>
                      <a:cubicBezTo>
                        <a:pt x="1885" y="2508"/>
                        <a:pt x="1885" y="2447"/>
                        <a:pt x="1885" y="2417"/>
                      </a:cubicBezTo>
                      <a:lnTo>
                        <a:pt x="1885" y="958"/>
                      </a:lnTo>
                      <a:cubicBezTo>
                        <a:pt x="1885" y="320"/>
                        <a:pt x="1414" y="1"/>
                        <a:pt x="94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7611;p74"/>
                <p:cNvSpPr/>
                <p:nvPr/>
              </p:nvSpPr>
              <p:spPr>
                <a:xfrm>
                  <a:off x="2039050" y="810125"/>
                  <a:ext cx="62350" cy="2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4" h="1073" extrusionOk="0">
                      <a:moveTo>
                        <a:pt x="948" y="0"/>
                      </a:moveTo>
                      <a:cubicBezTo>
                        <a:pt x="531" y="0"/>
                        <a:pt x="162" y="282"/>
                        <a:pt x="62" y="708"/>
                      </a:cubicBezTo>
                      <a:cubicBezTo>
                        <a:pt x="1" y="830"/>
                        <a:pt x="1" y="951"/>
                        <a:pt x="31" y="1073"/>
                      </a:cubicBezTo>
                      <a:cubicBezTo>
                        <a:pt x="852" y="1012"/>
                        <a:pt x="1673" y="890"/>
                        <a:pt x="2493" y="708"/>
                      </a:cubicBezTo>
                      <a:cubicBezTo>
                        <a:pt x="2372" y="526"/>
                        <a:pt x="2189" y="404"/>
                        <a:pt x="2007" y="343"/>
                      </a:cubicBezTo>
                      <a:cubicBezTo>
                        <a:pt x="1733" y="252"/>
                        <a:pt x="1490" y="130"/>
                        <a:pt x="1217" y="39"/>
                      </a:cubicBezTo>
                      <a:cubicBezTo>
                        <a:pt x="1126" y="13"/>
                        <a:pt x="1036" y="0"/>
                        <a:pt x="94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7612;p74"/>
                <p:cNvSpPr/>
                <p:nvPr/>
              </p:nvSpPr>
              <p:spPr>
                <a:xfrm>
                  <a:off x="1749450" y="801075"/>
                  <a:ext cx="113350" cy="3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4" h="1466" extrusionOk="0">
                      <a:moveTo>
                        <a:pt x="1041" y="0"/>
                      </a:moveTo>
                      <a:cubicBezTo>
                        <a:pt x="289" y="0"/>
                        <a:pt x="1" y="371"/>
                        <a:pt x="460" y="1070"/>
                      </a:cubicBezTo>
                      <a:cubicBezTo>
                        <a:pt x="1767" y="1222"/>
                        <a:pt x="3074" y="1374"/>
                        <a:pt x="4381" y="1465"/>
                      </a:cubicBezTo>
                      <a:cubicBezTo>
                        <a:pt x="4533" y="888"/>
                        <a:pt x="4077" y="310"/>
                        <a:pt x="3469" y="310"/>
                      </a:cubicBezTo>
                      <a:cubicBezTo>
                        <a:pt x="3317" y="340"/>
                        <a:pt x="3165" y="356"/>
                        <a:pt x="3013" y="356"/>
                      </a:cubicBezTo>
                      <a:cubicBezTo>
                        <a:pt x="2861" y="356"/>
                        <a:pt x="2709" y="340"/>
                        <a:pt x="2557" y="310"/>
                      </a:cubicBezTo>
                      <a:cubicBezTo>
                        <a:pt x="1952" y="101"/>
                        <a:pt x="1433" y="0"/>
                        <a:pt x="104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7613;p74"/>
                <p:cNvSpPr/>
                <p:nvPr/>
              </p:nvSpPr>
              <p:spPr>
                <a:xfrm>
                  <a:off x="701650" y="1347725"/>
                  <a:ext cx="39525" cy="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1" h="512" extrusionOk="0">
                      <a:moveTo>
                        <a:pt x="871" y="0"/>
                      </a:moveTo>
                      <a:cubicBezTo>
                        <a:pt x="540" y="0"/>
                        <a:pt x="216" y="163"/>
                        <a:pt x="31" y="450"/>
                      </a:cubicBezTo>
                      <a:lnTo>
                        <a:pt x="0" y="511"/>
                      </a:lnTo>
                      <a:cubicBezTo>
                        <a:pt x="517" y="481"/>
                        <a:pt x="1064" y="420"/>
                        <a:pt x="1581" y="329"/>
                      </a:cubicBezTo>
                      <a:cubicBezTo>
                        <a:pt x="1490" y="238"/>
                        <a:pt x="1429" y="177"/>
                        <a:pt x="1338" y="116"/>
                      </a:cubicBezTo>
                      <a:cubicBezTo>
                        <a:pt x="1190" y="37"/>
                        <a:pt x="1030" y="0"/>
                        <a:pt x="87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7614;p74"/>
                <p:cNvSpPr/>
                <p:nvPr/>
              </p:nvSpPr>
              <p:spPr>
                <a:xfrm>
                  <a:off x="264700" y="1149250"/>
                  <a:ext cx="10675" cy="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1460" extrusionOk="0">
                      <a:moveTo>
                        <a:pt x="1" y="0"/>
                      </a:moveTo>
                      <a:lnTo>
                        <a:pt x="1" y="1459"/>
                      </a:lnTo>
                      <a:cubicBezTo>
                        <a:pt x="1" y="1429"/>
                        <a:pt x="31" y="1429"/>
                        <a:pt x="62" y="1398"/>
                      </a:cubicBezTo>
                      <a:cubicBezTo>
                        <a:pt x="426" y="1034"/>
                        <a:pt x="426" y="426"/>
                        <a:pt x="62" y="61"/>
                      </a:cubicBezTo>
                      <a:cubicBezTo>
                        <a:pt x="31" y="61"/>
                        <a:pt x="31" y="31"/>
                        <a:pt x="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7615;p74"/>
                <p:cNvSpPr/>
                <p:nvPr/>
              </p:nvSpPr>
              <p:spPr>
                <a:xfrm>
                  <a:off x="264700" y="674325"/>
                  <a:ext cx="10675" cy="3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1460" extrusionOk="0">
                      <a:moveTo>
                        <a:pt x="1" y="0"/>
                      </a:moveTo>
                      <a:lnTo>
                        <a:pt x="1" y="1459"/>
                      </a:lnTo>
                      <a:cubicBezTo>
                        <a:pt x="1" y="1429"/>
                        <a:pt x="31" y="1429"/>
                        <a:pt x="62" y="1398"/>
                      </a:cubicBezTo>
                      <a:cubicBezTo>
                        <a:pt x="426" y="1033"/>
                        <a:pt x="426" y="426"/>
                        <a:pt x="62" y="61"/>
                      </a:cubicBezTo>
                      <a:cubicBezTo>
                        <a:pt x="31" y="61"/>
                        <a:pt x="31" y="30"/>
                        <a:pt x="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7616;p74"/>
                <p:cNvSpPr/>
                <p:nvPr/>
              </p:nvSpPr>
              <p:spPr>
                <a:xfrm>
                  <a:off x="530675" y="1316350"/>
                  <a:ext cx="57975" cy="4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9" h="1831" extrusionOk="0">
                      <a:moveTo>
                        <a:pt x="1153" y="0"/>
                      </a:moveTo>
                      <a:cubicBezTo>
                        <a:pt x="777" y="0"/>
                        <a:pt x="406" y="203"/>
                        <a:pt x="274" y="672"/>
                      </a:cubicBezTo>
                      <a:cubicBezTo>
                        <a:pt x="183" y="1006"/>
                        <a:pt x="92" y="1341"/>
                        <a:pt x="0" y="1675"/>
                      </a:cubicBezTo>
                      <a:cubicBezTo>
                        <a:pt x="0" y="1675"/>
                        <a:pt x="1632" y="1830"/>
                        <a:pt x="1883" y="1830"/>
                      </a:cubicBezTo>
                      <a:cubicBezTo>
                        <a:pt x="1904" y="1830"/>
                        <a:pt x="1915" y="1829"/>
                        <a:pt x="1915" y="1827"/>
                      </a:cubicBezTo>
                      <a:cubicBezTo>
                        <a:pt x="1976" y="1614"/>
                        <a:pt x="2037" y="1401"/>
                        <a:pt x="2098" y="1189"/>
                      </a:cubicBezTo>
                      <a:cubicBezTo>
                        <a:pt x="2318" y="472"/>
                        <a:pt x="1728" y="0"/>
                        <a:pt x="115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7617;p74"/>
                <p:cNvSpPr/>
                <p:nvPr/>
              </p:nvSpPr>
              <p:spPr>
                <a:xfrm>
                  <a:off x="800925" y="1270450"/>
                  <a:ext cx="108925" cy="5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7" h="2387" extrusionOk="0">
                      <a:moveTo>
                        <a:pt x="1328" y="0"/>
                      </a:moveTo>
                      <a:cubicBezTo>
                        <a:pt x="660" y="0"/>
                        <a:pt x="0" y="692"/>
                        <a:pt x="467" y="1414"/>
                      </a:cubicBezTo>
                      <a:cubicBezTo>
                        <a:pt x="802" y="1930"/>
                        <a:pt x="1379" y="2295"/>
                        <a:pt x="2017" y="2386"/>
                      </a:cubicBezTo>
                      <a:cubicBezTo>
                        <a:pt x="2808" y="2113"/>
                        <a:pt x="3598" y="1809"/>
                        <a:pt x="4327" y="1475"/>
                      </a:cubicBezTo>
                      <a:cubicBezTo>
                        <a:pt x="4357" y="975"/>
                        <a:pt x="3961" y="561"/>
                        <a:pt x="3468" y="561"/>
                      </a:cubicBezTo>
                      <a:cubicBezTo>
                        <a:pt x="3450" y="561"/>
                        <a:pt x="3433" y="562"/>
                        <a:pt x="3416" y="563"/>
                      </a:cubicBezTo>
                      <a:lnTo>
                        <a:pt x="2473" y="563"/>
                      </a:lnTo>
                      <a:cubicBezTo>
                        <a:pt x="2382" y="532"/>
                        <a:pt x="2291" y="532"/>
                        <a:pt x="2200" y="502"/>
                      </a:cubicBezTo>
                      <a:cubicBezTo>
                        <a:pt x="2114" y="480"/>
                        <a:pt x="2073" y="459"/>
                        <a:pt x="2079" y="459"/>
                      </a:cubicBezTo>
                      <a:cubicBezTo>
                        <a:pt x="2081" y="459"/>
                        <a:pt x="2091" y="463"/>
                        <a:pt x="2109" y="471"/>
                      </a:cubicBezTo>
                      <a:cubicBezTo>
                        <a:pt x="2177" y="471"/>
                        <a:pt x="2109" y="420"/>
                        <a:pt x="2096" y="420"/>
                      </a:cubicBezTo>
                      <a:cubicBezTo>
                        <a:pt x="2095" y="420"/>
                        <a:pt x="2095" y="420"/>
                        <a:pt x="2095" y="420"/>
                      </a:cubicBezTo>
                      <a:lnTo>
                        <a:pt x="2095" y="420"/>
                      </a:lnTo>
                      <a:cubicBezTo>
                        <a:pt x="1894" y="124"/>
                        <a:pt x="1610" y="0"/>
                        <a:pt x="132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7618;p74"/>
                <p:cNvSpPr/>
                <p:nvPr/>
              </p:nvSpPr>
              <p:spPr>
                <a:xfrm>
                  <a:off x="264700" y="879475"/>
                  <a:ext cx="9150" cy="3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1430" extrusionOk="0">
                      <a:moveTo>
                        <a:pt x="1" y="1"/>
                      </a:moveTo>
                      <a:lnTo>
                        <a:pt x="1" y="1429"/>
                      </a:lnTo>
                      <a:cubicBezTo>
                        <a:pt x="62" y="1338"/>
                        <a:pt x="92" y="1247"/>
                        <a:pt x="153" y="1156"/>
                      </a:cubicBezTo>
                      <a:cubicBezTo>
                        <a:pt x="366" y="761"/>
                        <a:pt x="305" y="305"/>
                        <a:pt x="1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7619;p74"/>
                <p:cNvSpPr/>
                <p:nvPr/>
              </p:nvSpPr>
              <p:spPr>
                <a:xfrm>
                  <a:off x="1153025" y="610475"/>
                  <a:ext cx="72225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9" h="4226" extrusionOk="0">
                      <a:moveTo>
                        <a:pt x="1064" y="1"/>
                      </a:moveTo>
                      <a:cubicBezTo>
                        <a:pt x="548" y="1"/>
                        <a:pt x="122" y="426"/>
                        <a:pt x="122" y="943"/>
                      </a:cubicBezTo>
                      <a:cubicBezTo>
                        <a:pt x="0" y="2068"/>
                        <a:pt x="244" y="3223"/>
                        <a:pt x="1186" y="3952"/>
                      </a:cubicBezTo>
                      <a:cubicBezTo>
                        <a:pt x="1368" y="4135"/>
                        <a:pt x="1604" y="4226"/>
                        <a:pt x="1843" y="4226"/>
                      </a:cubicBezTo>
                      <a:cubicBezTo>
                        <a:pt x="2083" y="4226"/>
                        <a:pt x="2326" y="4135"/>
                        <a:pt x="2523" y="3952"/>
                      </a:cubicBezTo>
                      <a:cubicBezTo>
                        <a:pt x="2888" y="3587"/>
                        <a:pt x="2888" y="2980"/>
                        <a:pt x="2523" y="2615"/>
                      </a:cubicBezTo>
                      <a:cubicBezTo>
                        <a:pt x="1946" y="2159"/>
                        <a:pt x="1946" y="1612"/>
                        <a:pt x="2007" y="943"/>
                      </a:cubicBezTo>
                      <a:cubicBezTo>
                        <a:pt x="2007" y="426"/>
                        <a:pt x="1581" y="1"/>
                        <a:pt x="1064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7620;p74"/>
                <p:cNvSpPr/>
                <p:nvPr/>
              </p:nvSpPr>
              <p:spPr>
                <a:xfrm>
                  <a:off x="565175" y="1182375"/>
                  <a:ext cx="94675" cy="5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7" h="2026" extrusionOk="0">
                      <a:moveTo>
                        <a:pt x="2173" y="0"/>
                      </a:moveTo>
                      <a:cubicBezTo>
                        <a:pt x="1698" y="0"/>
                        <a:pt x="1223" y="61"/>
                        <a:pt x="748" y="165"/>
                      </a:cubicBezTo>
                      <a:cubicBezTo>
                        <a:pt x="353" y="256"/>
                        <a:pt x="110" y="590"/>
                        <a:pt x="79" y="985"/>
                      </a:cubicBezTo>
                      <a:cubicBezTo>
                        <a:pt x="1" y="1562"/>
                        <a:pt x="442" y="2025"/>
                        <a:pt x="974" y="2025"/>
                      </a:cubicBezTo>
                      <a:cubicBezTo>
                        <a:pt x="1059" y="2025"/>
                        <a:pt x="1146" y="2014"/>
                        <a:pt x="1234" y="1988"/>
                      </a:cubicBezTo>
                      <a:cubicBezTo>
                        <a:pt x="1588" y="1929"/>
                        <a:pt x="1941" y="1896"/>
                        <a:pt x="2286" y="1896"/>
                      </a:cubicBezTo>
                      <a:cubicBezTo>
                        <a:pt x="2475" y="1896"/>
                        <a:pt x="2662" y="1906"/>
                        <a:pt x="2845" y="1928"/>
                      </a:cubicBezTo>
                      <a:cubicBezTo>
                        <a:pt x="2862" y="1929"/>
                        <a:pt x="2878" y="1929"/>
                        <a:pt x="2894" y="1929"/>
                      </a:cubicBezTo>
                      <a:cubicBezTo>
                        <a:pt x="3389" y="1929"/>
                        <a:pt x="3787" y="1486"/>
                        <a:pt x="3757" y="985"/>
                      </a:cubicBezTo>
                      <a:cubicBezTo>
                        <a:pt x="3787" y="485"/>
                        <a:pt x="3389" y="42"/>
                        <a:pt x="2894" y="42"/>
                      </a:cubicBezTo>
                      <a:cubicBezTo>
                        <a:pt x="2878" y="42"/>
                        <a:pt x="2862" y="42"/>
                        <a:pt x="2845" y="43"/>
                      </a:cubicBezTo>
                      <a:cubicBezTo>
                        <a:pt x="2621" y="14"/>
                        <a:pt x="2397" y="0"/>
                        <a:pt x="217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7621;p74"/>
                <p:cNvSpPr/>
                <p:nvPr/>
              </p:nvSpPr>
              <p:spPr>
                <a:xfrm>
                  <a:off x="753325" y="482825"/>
                  <a:ext cx="47125" cy="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" h="1513" extrusionOk="0">
                      <a:moveTo>
                        <a:pt x="0" y="0"/>
                      </a:moveTo>
                      <a:lnTo>
                        <a:pt x="0" y="578"/>
                      </a:lnTo>
                      <a:cubicBezTo>
                        <a:pt x="0" y="1201"/>
                        <a:pt x="471" y="1513"/>
                        <a:pt x="943" y="1513"/>
                      </a:cubicBezTo>
                      <a:cubicBezTo>
                        <a:pt x="1414" y="1513"/>
                        <a:pt x="1885" y="1201"/>
                        <a:pt x="1885" y="578"/>
                      </a:cubicBezTo>
                      <a:lnTo>
                        <a:pt x="1885" y="0"/>
                      </a:ln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7622;p74"/>
                <p:cNvSpPr/>
                <p:nvPr/>
              </p:nvSpPr>
              <p:spPr>
                <a:xfrm>
                  <a:off x="1091475" y="482825"/>
                  <a:ext cx="41050" cy="1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480" extrusionOk="0">
                      <a:moveTo>
                        <a:pt x="0" y="0"/>
                      </a:moveTo>
                      <a:cubicBezTo>
                        <a:pt x="177" y="302"/>
                        <a:pt x="499" y="480"/>
                        <a:pt x="846" y="480"/>
                      </a:cubicBezTo>
                      <a:cubicBezTo>
                        <a:pt x="918" y="480"/>
                        <a:pt x="991" y="472"/>
                        <a:pt x="1064" y="456"/>
                      </a:cubicBezTo>
                      <a:cubicBezTo>
                        <a:pt x="1307" y="365"/>
                        <a:pt x="1520" y="213"/>
                        <a:pt x="164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7623;p74"/>
                <p:cNvSpPr/>
                <p:nvPr/>
              </p:nvSpPr>
              <p:spPr>
                <a:xfrm>
                  <a:off x="1042075" y="1181925"/>
                  <a:ext cx="52450" cy="4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8" h="1642" extrusionOk="0">
                      <a:moveTo>
                        <a:pt x="2098" y="0"/>
                      </a:moveTo>
                      <a:cubicBezTo>
                        <a:pt x="1612" y="0"/>
                        <a:pt x="1125" y="31"/>
                        <a:pt x="669" y="152"/>
                      </a:cubicBezTo>
                      <a:cubicBezTo>
                        <a:pt x="274" y="243"/>
                        <a:pt x="31" y="608"/>
                        <a:pt x="1" y="973"/>
                      </a:cubicBezTo>
                      <a:cubicBezTo>
                        <a:pt x="1" y="1216"/>
                        <a:pt x="61" y="1459"/>
                        <a:pt x="183" y="1642"/>
                      </a:cubicBezTo>
                      <a:cubicBezTo>
                        <a:pt x="852" y="1125"/>
                        <a:pt x="1490" y="578"/>
                        <a:pt x="209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7624;p74"/>
                <p:cNvSpPr/>
                <p:nvPr/>
              </p:nvSpPr>
              <p:spPr>
                <a:xfrm>
                  <a:off x="450875" y="526175"/>
                  <a:ext cx="9957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" h="2188" extrusionOk="0">
                      <a:moveTo>
                        <a:pt x="1063" y="1"/>
                      </a:moveTo>
                      <a:cubicBezTo>
                        <a:pt x="637" y="1"/>
                        <a:pt x="255" y="263"/>
                        <a:pt x="153" y="698"/>
                      </a:cubicBezTo>
                      <a:cubicBezTo>
                        <a:pt x="1" y="1215"/>
                        <a:pt x="305" y="1731"/>
                        <a:pt x="791" y="1853"/>
                      </a:cubicBezTo>
                      <a:cubicBezTo>
                        <a:pt x="1399" y="2096"/>
                        <a:pt x="2068" y="2187"/>
                        <a:pt x="2706" y="2187"/>
                      </a:cubicBezTo>
                      <a:cubicBezTo>
                        <a:pt x="3983" y="2187"/>
                        <a:pt x="3983" y="303"/>
                        <a:pt x="2706" y="303"/>
                      </a:cubicBezTo>
                      <a:cubicBezTo>
                        <a:pt x="2220" y="303"/>
                        <a:pt x="1764" y="212"/>
                        <a:pt x="1308" y="29"/>
                      </a:cubicBezTo>
                      <a:cubicBezTo>
                        <a:pt x="1226" y="10"/>
                        <a:pt x="1144" y="1"/>
                        <a:pt x="106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7625;p74"/>
                <p:cNvSpPr/>
                <p:nvPr/>
              </p:nvSpPr>
              <p:spPr>
                <a:xfrm>
                  <a:off x="757875" y="715350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1" y="0"/>
                      </a:moveTo>
                      <a:cubicBezTo>
                        <a:pt x="2128" y="0"/>
                        <a:pt x="1946" y="61"/>
                        <a:pt x="1794" y="152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81" y="335"/>
                        <a:pt x="1490" y="396"/>
                        <a:pt x="1429" y="456"/>
                      </a:cubicBezTo>
                      <a:cubicBezTo>
                        <a:pt x="1399" y="456"/>
                        <a:pt x="1368" y="487"/>
                        <a:pt x="1338" y="517"/>
                      </a:cubicBezTo>
                      <a:cubicBezTo>
                        <a:pt x="1277" y="547"/>
                        <a:pt x="1186" y="608"/>
                        <a:pt x="1125" y="639"/>
                      </a:cubicBezTo>
                      <a:cubicBezTo>
                        <a:pt x="1034" y="669"/>
                        <a:pt x="973" y="669"/>
                        <a:pt x="882" y="699"/>
                      </a:cubicBezTo>
                      <a:cubicBezTo>
                        <a:pt x="305" y="851"/>
                        <a:pt x="1" y="1520"/>
                        <a:pt x="305" y="2037"/>
                      </a:cubicBezTo>
                      <a:cubicBezTo>
                        <a:pt x="335" y="2158"/>
                        <a:pt x="426" y="2250"/>
                        <a:pt x="517" y="2341"/>
                      </a:cubicBezTo>
                      <a:cubicBezTo>
                        <a:pt x="578" y="2371"/>
                        <a:pt x="609" y="2402"/>
                        <a:pt x="669" y="2432"/>
                      </a:cubicBezTo>
                      <a:cubicBezTo>
                        <a:pt x="821" y="2523"/>
                        <a:pt x="1004" y="2554"/>
                        <a:pt x="1216" y="2554"/>
                      </a:cubicBezTo>
                      <a:cubicBezTo>
                        <a:pt x="1277" y="2554"/>
                        <a:pt x="1338" y="2523"/>
                        <a:pt x="1399" y="2523"/>
                      </a:cubicBezTo>
                      <a:cubicBezTo>
                        <a:pt x="2007" y="2371"/>
                        <a:pt x="2554" y="2067"/>
                        <a:pt x="2979" y="1611"/>
                      </a:cubicBezTo>
                      <a:cubicBezTo>
                        <a:pt x="3192" y="1399"/>
                        <a:pt x="3283" y="1064"/>
                        <a:pt x="3223" y="760"/>
                      </a:cubicBezTo>
                      <a:cubicBezTo>
                        <a:pt x="3223" y="639"/>
                        <a:pt x="3162" y="517"/>
                        <a:pt x="3101" y="426"/>
                      </a:cubicBezTo>
                      <a:cubicBezTo>
                        <a:pt x="3071" y="365"/>
                        <a:pt x="3010" y="304"/>
                        <a:pt x="2979" y="274"/>
                      </a:cubicBezTo>
                      <a:cubicBezTo>
                        <a:pt x="2797" y="92"/>
                        <a:pt x="2554" y="0"/>
                        <a:pt x="231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7626;p74"/>
                <p:cNvSpPr/>
                <p:nvPr/>
              </p:nvSpPr>
              <p:spPr>
                <a:xfrm>
                  <a:off x="753325" y="911775"/>
                  <a:ext cx="47125" cy="8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" h="3352" extrusionOk="0">
                      <a:moveTo>
                        <a:pt x="943" y="1"/>
                      </a:moveTo>
                      <a:cubicBezTo>
                        <a:pt x="471" y="1"/>
                        <a:pt x="0" y="320"/>
                        <a:pt x="0" y="958"/>
                      </a:cubicBezTo>
                      <a:lnTo>
                        <a:pt x="0" y="2417"/>
                      </a:lnTo>
                      <a:cubicBezTo>
                        <a:pt x="0" y="3040"/>
                        <a:pt x="471" y="3352"/>
                        <a:pt x="943" y="3352"/>
                      </a:cubicBezTo>
                      <a:cubicBezTo>
                        <a:pt x="1414" y="3352"/>
                        <a:pt x="1885" y="3040"/>
                        <a:pt x="1885" y="2417"/>
                      </a:cubicBezTo>
                      <a:lnTo>
                        <a:pt x="1885" y="958"/>
                      </a:lnTo>
                      <a:cubicBezTo>
                        <a:pt x="1885" y="320"/>
                        <a:pt x="1414" y="1"/>
                        <a:pt x="94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7627;p74"/>
                <p:cNvSpPr/>
                <p:nvPr/>
              </p:nvSpPr>
              <p:spPr>
                <a:xfrm>
                  <a:off x="906025" y="1168125"/>
                  <a:ext cx="105675" cy="11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20" extrusionOk="0">
                      <a:moveTo>
                        <a:pt x="3200" y="1"/>
                      </a:moveTo>
                      <a:cubicBezTo>
                        <a:pt x="2970" y="1"/>
                        <a:pt x="2744" y="98"/>
                        <a:pt x="2585" y="279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1" y="4247"/>
                        <a:pt x="594" y="4719"/>
                        <a:pt x="1166" y="4719"/>
                      </a:cubicBezTo>
                      <a:cubicBezTo>
                        <a:pt x="1540" y="4719"/>
                        <a:pt x="1906" y="4517"/>
                        <a:pt x="2038" y="4048"/>
                      </a:cubicBezTo>
                      <a:cubicBezTo>
                        <a:pt x="2099" y="3805"/>
                        <a:pt x="2221" y="3561"/>
                        <a:pt x="2373" y="3349"/>
                      </a:cubicBezTo>
                      <a:cubicBezTo>
                        <a:pt x="2798" y="2710"/>
                        <a:pt x="3467" y="2224"/>
                        <a:pt x="3953" y="1616"/>
                      </a:cubicBezTo>
                      <a:cubicBezTo>
                        <a:pt x="4105" y="1434"/>
                        <a:pt x="4196" y="1191"/>
                        <a:pt x="4227" y="947"/>
                      </a:cubicBezTo>
                      <a:cubicBezTo>
                        <a:pt x="4227" y="765"/>
                        <a:pt x="4166" y="583"/>
                        <a:pt x="4075" y="431"/>
                      </a:cubicBezTo>
                      <a:cubicBezTo>
                        <a:pt x="4014" y="400"/>
                        <a:pt x="3984" y="339"/>
                        <a:pt x="3923" y="279"/>
                      </a:cubicBezTo>
                      <a:cubicBezTo>
                        <a:pt x="3892" y="248"/>
                        <a:pt x="3832" y="218"/>
                        <a:pt x="3801" y="188"/>
                      </a:cubicBezTo>
                      <a:cubicBezTo>
                        <a:pt x="3680" y="96"/>
                        <a:pt x="3558" y="66"/>
                        <a:pt x="3437" y="36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7628;p74"/>
                <p:cNvSpPr/>
                <p:nvPr/>
              </p:nvSpPr>
              <p:spPr>
                <a:xfrm>
                  <a:off x="757875" y="1190275"/>
                  <a:ext cx="82100" cy="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" h="2554" extrusionOk="0">
                      <a:moveTo>
                        <a:pt x="2311" y="1"/>
                      </a:moveTo>
                      <a:cubicBezTo>
                        <a:pt x="2128" y="1"/>
                        <a:pt x="1946" y="61"/>
                        <a:pt x="1794" y="153"/>
                      </a:cubicBezTo>
                      <a:cubicBezTo>
                        <a:pt x="1733" y="183"/>
                        <a:pt x="1672" y="213"/>
                        <a:pt x="1642" y="274"/>
                      </a:cubicBezTo>
                      <a:cubicBezTo>
                        <a:pt x="1581" y="335"/>
                        <a:pt x="1490" y="396"/>
                        <a:pt x="1429" y="457"/>
                      </a:cubicBezTo>
                      <a:cubicBezTo>
                        <a:pt x="1399" y="487"/>
                        <a:pt x="1368" y="487"/>
                        <a:pt x="1338" y="517"/>
                      </a:cubicBezTo>
                      <a:cubicBezTo>
                        <a:pt x="1277" y="548"/>
                        <a:pt x="1186" y="609"/>
                        <a:pt x="1125" y="639"/>
                      </a:cubicBezTo>
                      <a:cubicBezTo>
                        <a:pt x="1034" y="669"/>
                        <a:pt x="973" y="700"/>
                        <a:pt x="882" y="700"/>
                      </a:cubicBezTo>
                      <a:cubicBezTo>
                        <a:pt x="305" y="852"/>
                        <a:pt x="1" y="1520"/>
                        <a:pt x="305" y="2068"/>
                      </a:cubicBezTo>
                      <a:lnTo>
                        <a:pt x="274" y="2037"/>
                      </a:lnTo>
                      <a:lnTo>
                        <a:pt x="274" y="2037"/>
                      </a:lnTo>
                      <a:cubicBezTo>
                        <a:pt x="335" y="2159"/>
                        <a:pt x="426" y="2250"/>
                        <a:pt x="517" y="2341"/>
                      </a:cubicBezTo>
                      <a:cubicBezTo>
                        <a:pt x="548" y="2371"/>
                        <a:pt x="609" y="2402"/>
                        <a:pt x="669" y="2432"/>
                      </a:cubicBezTo>
                      <a:cubicBezTo>
                        <a:pt x="821" y="2523"/>
                        <a:pt x="1004" y="2554"/>
                        <a:pt x="1186" y="2554"/>
                      </a:cubicBezTo>
                      <a:cubicBezTo>
                        <a:pt x="1247" y="2554"/>
                        <a:pt x="1308" y="2554"/>
                        <a:pt x="1399" y="2523"/>
                      </a:cubicBezTo>
                      <a:cubicBezTo>
                        <a:pt x="1976" y="2371"/>
                        <a:pt x="2554" y="2068"/>
                        <a:pt x="2979" y="1612"/>
                      </a:cubicBezTo>
                      <a:cubicBezTo>
                        <a:pt x="3192" y="1399"/>
                        <a:pt x="3283" y="1064"/>
                        <a:pt x="3223" y="761"/>
                      </a:cubicBezTo>
                      <a:cubicBezTo>
                        <a:pt x="3223" y="639"/>
                        <a:pt x="3162" y="517"/>
                        <a:pt x="3101" y="426"/>
                      </a:cubicBezTo>
                      <a:cubicBezTo>
                        <a:pt x="3071" y="365"/>
                        <a:pt x="3010" y="305"/>
                        <a:pt x="2979" y="274"/>
                      </a:cubicBezTo>
                      <a:cubicBezTo>
                        <a:pt x="2797" y="92"/>
                        <a:pt x="2554" y="1"/>
                        <a:pt x="2311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7629;p74"/>
                <p:cNvSpPr/>
                <p:nvPr/>
              </p:nvSpPr>
              <p:spPr>
                <a:xfrm>
                  <a:off x="802725" y="1066950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6" y="1"/>
                      </a:moveTo>
                      <a:cubicBezTo>
                        <a:pt x="620" y="1"/>
                        <a:pt x="247" y="277"/>
                        <a:pt x="122" y="678"/>
                      </a:cubicBezTo>
                      <a:cubicBezTo>
                        <a:pt x="0" y="1195"/>
                        <a:pt x="304" y="1712"/>
                        <a:pt x="790" y="1864"/>
                      </a:cubicBezTo>
                      <a:cubicBezTo>
                        <a:pt x="1611" y="2198"/>
                        <a:pt x="2492" y="2411"/>
                        <a:pt x="3404" y="2472"/>
                      </a:cubicBezTo>
                      <a:cubicBezTo>
                        <a:pt x="3414" y="2472"/>
                        <a:pt x="3424" y="2472"/>
                        <a:pt x="3433" y="2472"/>
                      </a:cubicBezTo>
                      <a:cubicBezTo>
                        <a:pt x="4620" y="2472"/>
                        <a:pt x="4610" y="617"/>
                        <a:pt x="3404" y="587"/>
                      </a:cubicBezTo>
                      <a:cubicBezTo>
                        <a:pt x="2675" y="526"/>
                        <a:pt x="1976" y="313"/>
                        <a:pt x="1307" y="40"/>
                      </a:cubicBezTo>
                      <a:cubicBezTo>
                        <a:pt x="1216" y="13"/>
                        <a:pt x="1125" y="1"/>
                        <a:pt x="103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7630;p74"/>
                <p:cNvSpPr/>
                <p:nvPr/>
              </p:nvSpPr>
              <p:spPr>
                <a:xfrm>
                  <a:off x="1151500" y="872050"/>
                  <a:ext cx="77900" cy="7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6" h="3089" extrusionOk="0">
                      <a:moveTo>
                        <a:pt x="1819" y="0"/>
                      </a:moveTo>
                      <a:cubicBezTo>
                        <a:pt x="1526" y="0"/>
                        <a:pt x="1232" y="141"/>
                        <a:pt x="1034" y="480"/>
                      </a:cubicBezTo>
                      <a:cubicBezTo>
                        <a:pt x="791" y="906"/>
                        <a:pt x="548" y="1301"/>
                        <a:pt x="274" y="1666"/>
                      </a:cubicBezTo>
                      <a:cubicBezTo>
                        <a:pt x="1" y="2122"/>
                        <a:pt x="153" y="2699"/>
                        <a:pt x="609" y="2973"/>
                      </a:cubicBezTo>
                      <a:cubicBezTo>
                        <a:pt x="756" y="3051"/>
                        <a:pt x="917" y="3089"/>
                        <a:pt x="1075" y="3089"/>
                      </a:cubicBezTo>
                      <a:cubicBezTo>
                        <a:pt x="1407" y="3089"/>
                        <a:pt x="1731" y="2926"/>
                        <a:pt x="1916" y="2638"/>
                      </a:cubicBezTo>
                      <a:cubicBezTo>
                        <a:pt x="2189" y="2243"/>
                        <a:pt x="2432" y="1848"/>
                        <a:pt x="2675" y="1453"/>
                      </a:cubicBezTo>
                      <a:cubicBezTo>
                        <a:pt x="3116" y="698"/>
                        <a:pt x="2471" y="0"/>
                        <a:pt x="181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7631;p74"/>
                <p:cNvSpPr/>
                <p:nvPr/>
              </p:nvSpPr>
              <p:spPr>
                <a:xfrm>
                  <a:off x="327775" y="592025"/>
                  <a:ext cx="11552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" h="2472" extrusionOk="0">
                      <a:moveTo>
                        <a:pt x="1037" y="0"/>
                      </a:moveTo>
                      <a:cubicBezTo>
                        <a:pt x="620" y="0"/>
                        <a:pt x="248" y="277"/>
                        <a:pt x="122" y="678"/>
                      </a:cubicBezTo>
                      <a:cubicBezTo>
                        <a:pt x="1" y="1195"/>
                        <a:pt x="305" y="1711"/>
                        <a:pt x="791" y="1863"/>
                      </a:cubicBezTo>
                      <a:cubicBezTo>
                        <a:pt x="1612" y="2198"/>
                        <a:pt x="2493" y="2411"/>
                        <a:pt x="3405" y="2471"/>
                      </a:cubicBezTo>
                      <a:cubicBezTo>
                        <a:pt x="3415" y="2472"/>
                        <a:pt x="3424" y="2472"/>
                        <a:pt x="3434" y="2472"/>
                      </a:cubicBezTo>
                      <a:cubicBezTo>
                        <a:pt x="4621" y="2472"/>
                        <a:pt x="4611" y="617"/>
                        <a:pt x="3405" y="587"/>
                      </a:cubicBezTo>
                      <a:cubicBezTo>
                        <a:pt x="2676" y="526"/>
                        <a:pt x="1976" y="313"/>
                        <a:pt x="1308" y="40"/>
                      </a:cubicBezTo>
                      <a:cubicBezTo>
                        <a:pt x="1217" y="13"/>
                        <a:pt x="1126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7632;p74"/>
                <p:cNvSpPr/>
                <p:nvPr/>
              </p:nvSpPr>
              <p:spPr>
                <a:xfrm>
                  <a:off x="326225" y="801125"/>
                  <a:ext cx="116325" cy="5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" h="2223" extrusionOk="0">
                      <a:moveTo>
                        <a:pt x="1247" y="1"/>
                      </a:moveTo>
                      <a:cubicBezTo>
                        <a:pt x="468" y="1"/>
                        <a:pt x="0" y="452"/>
                        <a:pt x="458" y="1159"/>
                      </a:cubicBezTo>
                      <a:cubicBezTo>
                        <a:pt x="1127" y="2223"/>
                        <a:pt x="2282" y="2223"/>
                        <a:pt x="3406" y="2223"/>
                      </a:cubicBezTo>
                      <a:cubicBezTo>
                        <a:pt x="4652" y="2223"/>
                        <a:pt x="4652" y="308"/>
                        <a:pt x="3406" y="308"/>
                      </a:cubicBezTo>
                      <a:cubicBezTo>
                        <a:pt x="3204" y="308"/>
                        <a:pt x="2987" y="376"/>
                        <a:pt x="2776" y="376"/>
                      </a:cubicBezTo>
                      <a:cubicBezTo>
                        <a:pt x="2670" y="376"/>
                        <a:pt x="2565" y="359"/>
                        <a:pt x="2464" y="308"/>
                      </a:cubicBezTo>
                      <a:cubicBezTo>
                        <a:pt x="2032" y="97"/>
                        <a:pt x="1606" y="1"/>
                        <a:pt x="124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" name="Google Shape;7633;p74"/>
                <p:cNvSpPr/>
                <p:nvPr/>
              </p:nvSpPr>
              <p:spPr>
                <a:xfrm>
                  <a:off x="754800" y="801125"/>
                  <a:ext cx="116325" cy="5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" h="2223" extrusionOk="0">
                      <a:moveTo>
                        <a:pt x="1247" y="1"/>
                      </a:moveTo>
                      <a:cubicBezTo>
                        <a:pt x="468" y="1"/>
                        <a:pt x="0" y="452"/>
                        <a:pt x="458" y="1159"/>
                      </a:cubicBezTo>
                      <a:cubicBezTo>
                        <a:pt x="1127" y="2223"/>
                        <a:pt x="2282" y="2223"/>
                        <a:pt x="3406" y="2223"/>
                      </a:cubicBezTo>
                      <a:cubicBezTo>
                        <a:pt x="4622" y="2223"/>
                        <a:pt x="4653" y="308"/>
                        <a:pt x="3406" y="308"/>
                      </a:cubicBezTo>
                      <a:cubicBezTo>
                        <a:pt x="3204" y="308"/>
                        <a:pt x="2988" y="376"/>
                        <a:pt x="2776" y="376"/>
                      </a:cubicBezTo>
                      <a:cubicBezTo>
                        <a:pt x="2670" y="376"/>
                        <a:pt x="2565" y="359"/>
                        <a:pt x="2464" y="308"/>
                      </a:cubicBezTo>
                      <a:cubicBezTo>
                        <a:pt x="2032" y="97"/>
                        <a:pt x="1607" y="1"/>
                        <a:pt x="124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" name="Google Shape;7634;p74"/>
                <p:cNvSpPr/>
                <p:nvPr/>
              </p:nvSpPr>
              <p:spPr>
                <a:xfrm>
                  <a:off x="1254050" y="801125"/>
                  <a:ext cx="116325" cy="5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" h="2223" extrusionOk="0">
                      <a:moveTo>
                        <a:pt x="1247" y="1"/>
                      </a:moveTo>
                      <a:cubicBezTo>
                        <a:pt x="468" y="1"/>
                        <a:pt x="0" y="452"/>
                        <a:pt x="458" y="1159"/>
                      </a:cubicBezTo>
                      <a:cubicBezTo>
                        <a:pt x="1127" y="2223"/>
                        <a:pt x="2282" y="2223"/>
                        <a:pt x="3406" y="2223"/>
                      </a:cubicBezTo>
                      <a:cubicBezTo>
                        <a:pt x="4622" y="2223"/>
                        <a:pt x="4653" y="308"/>
                        <a:pt x="3406" y="308"/>
                      </a:cubicBezTo>
                      <a:cubicBezTo>
                        <a:pt x="3204" y="308"/>
                        <a:pt x="2988" y="376"/>
                        <a:pt x="2776" y="376"/>
                      </a:cubicBezTo>
                      <a:cubicBezTo>
                        <a:pt x="2670" y="376"/>
                        <a:pt x="2565" y="359"/>
                        <a:pt x="2464" y="308"/>
                      </a:cubicBezTo>
                      <a:cubicBezTo>
                        <a:pt x="2032" y="97"/>
                        <a:pt x="1607" y="1"/>
                        <a:pt x="1247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" name="Google Shape;7635;p74"/>
                <p:cNvSpPr/>
                <p:nvPr/>
              </p:nvSpPr>
              <p:spPr>
                <a:xfrm>
                  <a:off x="431100" y="693200"/>
                  <a:ext cx="105675" cy="11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4707" extrusionOk="0">
                      <a:moveTo>
                        <a:pt x="3200" y="1"/>
                      </a:moveTo>
                      <a:cubicBezTo>
                        <a:pt x="2969" y="1"/>
                        <a:pt x="2744" y="97"/>
                        <a:pt x="2585" y="278"/>
                      </a:cubicBezTo>
                      <a:cubicBezTo>
                        <a:pt x="1734" y="1373"/>
                        <a:pt x="579" y="2163"/>
                        <a:pt x="184" y="3531"/>
                      </a:cubicBezTo>
                      <a:cubicBezTo>
                        <a:pt x="1" y="4245"/>
                        <a:pt x="591" y="4706"/>
                        <a:pt x="1162" y="4706"/>
                      </a:cubicBezTo>
                      <a:cubicBezTo>
                        <a:pt x="1538" y="4706"/>
                        <a:pt x="1905" y="4506"/>
                        <a:pt x="2038" y="4048"/>
                      </a:cubicBezTo>
                      <a:cubicBezTo>
                        <a:pt x="2099" y="3804"/>
                        <a:pt x="2220" y="3561"/>
                        <a:pt x="2372" y="3348"/>
                      </a:cubicBezTo>
                      <a:cubicBezTo>
                        <a:pt x="2798" y="2710"/>
                        <a:pt x="3467" y="2224"/>
                        <a:pt x="3953" y="1646"/>
                      </a:cubicBezTo>
                      <a:cubicBezTo>
                        <a:pt x="4105" y="1433"/>
                        <a:pt x="4196" y="1190"/>
                        <a:pt x="4227" y="947"/>
                      </a:cubicBezTo>
                      <a:cubicBezTo>
                        <a:pt x="4227" y="765"/>
                        <a:pt x="4166" y="582"/>
                        <a:pt x="4075" y="430"/>
                      </a:cubicBezTo>
                      <a:cubicBezTo>
                        <a:pt x="4014" y="400"/>
                        <a:pt x="3983" y="339"/>
                        <a:pt x="3923" y="278"/>
                      </a:cubicBezTo>
                      <a:cubicBezTo>
                        <a:pt x="3892" y="248"/>
                        <a:pt x="3831" y="218"/>
                        <a:pt x="3801" y="187"/>
                      </a:cubicBezTo>
                      <a:cubicBezTo>
                        <a:pt x="3679" y="96"/>
                        <a:pt x="3558" y="66"/>
                        <a:pt x="3436" y="35"/>
                      </a:cubicBezTo>
                      <a:cubicBezTo>
                        <a:pt x="3359" y="12"/>
                        <a:pt x="3279" y="1"/>
                        <a:pt x="3200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" name="Google Shape;7636;p74"/>
                <p:cNvSpPr/>
                <p:nvPr/>
              </p:nvSpPr>
              <p:spPr>
                <a:xfrm>
                  <a:off x="374875" y="913750"/>
                  <a:ext cx="97825" cy="6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3" h="2410" extrusionOk="0">
                      <a:moveTo>
                        <a:pt x="1393" y="1"/>
                      </a:moveTo>
                      <a:cubicBezTo>
                        <a:pt x="644" y="1"/>
                        <a:pt x="0" y="969"/>
                        <a:pt x="700" y="1669"/>
                      </a:cubicBezTo>
                      <a:cubicBezTo>
                        <a:pt x="1156" y="2034"/>
                        <a:pt x="1703" y="2277"/>
                        <a:pt x="2281" y="2368"/>
                      </a:cubicBezTo>
                      <a:cubicBezTo>
                        <a:pt x="2385" y="2396"/>
                        <a:pt x="2483" y="2409"/>
                        <a:pt x="2576" y="2409"/>
                      </a:cubicBezTo>
                      <a:cubicBezTo>
                        <a:pt x="3596" y="2409"/>
                        <a:pt x="3912" y="851"/>
                        <a:pt x="2798" y="545"/>
                      </a:cubicBezTo>
                      <a:cubicBezTo>
                        <a:pt x="2615" y="484"/>
                        <a:pt x="2433" y="454"/>
                        <a:pt x="2281" y="393"/>
                      </a:cubicBezTo>
                      <a:lnTo>
                        <a:pt x="2129" y="332"/>
                      </a:lnTo>
                      <a:cubicBezTo>
                        <a:pt x="2099" y="332"/>
                        <a:pt x="2068" y="302"/>
                        <a:pt x="2068" y="302"/>
                      </a:cubicBezTo>
                      <a:cubicBezTo>
                        <a:pt x="1856" y="90"/>
                        <a:pt x="1620" y="1"/>
                        <a:pt x="139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" name="Google Shape;7637;p74"/>
                <p:cNvSpPr/>
                <p:nvPr/>
              </p:nvSpPr>
              <p:spPr>
                <a:xfrm>
                  <a:off x="588450" y="905125"/>
                  <a:ext cx="76200" cy="6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8" h="2578" extrusionOk="0">
                      <a:moveTo>
                        <a:pt x="1331" y="0"/>
                      </a:moveTo>
                      <a:cubicBezTo>
                        <a:pt x="398" y="0"/>
                        <a:pt x="0" y="1357"/>
                        <a:pt x="972" y="1802"/>
                      </a:cubicBezTo>
                      <a:lnTo>
                        <a:pt x="1002" y="1832"/>
                      </a:lnTo>
                      <a:cubicBezTo>
                        <a:pt x="1002" y="1832"/>
                        <a:pt x="1002" y="1893"/>
                        <a:pt x="1033" y="1893"/>
                      </a:cubicBezTo>
                      <a:cubicBezTo>
                        <a:pt x="1165" y="2372"/>
                        <a:pt x="1528" y="2578"/>
                        <a:pt x="1898" y="2578"/>
                      </a:cubicBezTo>
                      <a:cubicBezTo>
                        <a:pt x="2465" y="2578"/>
                        <a:pt x="3047" y="2094"/>
                        <a:pt x="2826" y="1376"/>
                      </a:cubicBezTo>
                      <a:lnTo>
                        <a:pt x="2857" y="1376"/>
                      </a:lnTo>
                      <a:cubicBezTo>
                        <a:pt x="2674" y="768"/>
                        <a:pt x="2188" y="251"/>
                        <a:pt x="1610" y="39"/>
                      </a:cubicBezTo>
                      <a:cubicBezTo>
                        <a:pt x="1513" y="12"/>
                        <a:pt x="1420" y="0"/>
                        <a:pt x="1331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" name="Google Shape;7638;p74"/>
                <p:cNvSpPr/>
                <p:nvPr/>
              </p:nvSpPr>
              <p:spPr>
                <a:xfrm>
                  <a:off x="1077800" y="905100"/>
                  <a:ext cx="68150" cy="6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6" h="2579" extrusionOk="0">
                      <a:moveTo>
                        <a:pt x="1008" y="0"/>
                      </a:moveTo>
                      <a:cubicBezTo>
                        <a:pt x="592" y="0"/>
                        <a:pt x="222" y="282"/>
                        <a:pt x="122" y="708"/>
                      </a:cubicBezTo>
                      <a:cubicBezTo>
                        <a:pt x="0" y="1134"/>
                        <a:pt x="213" y="1620"/>
                        <a:pt x="639" y="1803"/>
                      </a:cubicBezTo>
                      <a:cubicBezTo>
                        <a:pt x="639" y="1803"/>
                        <a:pt x="669" y="1833"/>
                        <a:pt x="669" y="1833"/>
                      </a:cubicBezTo>
                      <a:lnTo>
                        <a:pt x="699" y="1894"/>
                      </a:lnTo>
                      <a:cubicBezTo>
                        <a:pt x="843" y="2373"/>
                        <a:pt x="1209" y="2579"/>
                        <a:pt x="1580" y="2579"/>
                      </a:cubicBezTo>
                      <a:cubicBezTo>
                        <a:pt x="2148" y="2579"/>
                        <a:pt x="2726" y="2095"/>
                        <a:pt x="2523" y="1377"/>
                      </a:cubicBezTo>
                      <a:cubicBezTo>
                        <a:pt x="2341" y="769"/>
                        <a:pt x="1885" y="252"/>
                        <a:pt x="1277" y="40"/>
                      </a:cubicBezTo>
                      <a:cubicBezTo>
                        <a:pt x="1187" y="13"/>
                        <a:pt x="1096" y="0"/>
                        <a:pt x="1008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" name="Google Shape;7639;p74"/>
                <p:cNvSpPr/>
                <p:nvPr/>
              </p:nvSpPr>
              <p:spPr>
                <a:xfrm>
                  <a:off x="676575" y="872050"/>
                  <a:ext cx="77900" cy="7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6" h="3089" extrusionOk="0">
                      <a:moveTo>
                        <a:pt x="1819" y="0"/>
                      </a:moveTo>
                      <a:cubicBezTo>
                        <a:pt x="1526" y="0"/>
                        <a:pt x="1232" y="141"/>
                        <a:pt x="1034" y="480"/>
                      </a:cubicBezTo>
                      <a:cubicBezTo>
                        <a:pt x="821" y="906"/>
                        <a:pt x="578" y="1301"/>
                        <a:pt x="274" y="1666"/>
                      </a:cubicBezTo>
                      <a:cubicBezTo>
                        <a:pt x="0" y="2122"/>
                        <a:pt x="152" y="2699"/>
                        <a:pt x="608" y="2973"/>
                      </a:cubicBezTo>
                      <a:cubicBezTo>
                        <a:pt x="756" y="3051"/>
                        <a:pt x="916" y="3089"/>
                        <a:pt x="1075" y="3089"/>
                      </a:cubicBezTo>
                      <a:cubicBezTo>
                        <a:pt x="1406" y="3089"/>
                        <a:pt x="1730" y="2926"/>
                        <a:pt x="1915" y="2638"/>
                      </a:cubicBezTo>
                      <a:cubicBezTo>
                        <a:pt x="2189" y="2243"/>
                        <a:pt x="2462" y="1878"/>
                        <a:pt x="2675" y="1453"/>
                      </a:cubicBezTo>
                      <a:cubicBezTo>
                        <a:pt x="3116" y="698"/>
                        <a:pt x="2470" y="0"/>
                        <a:pt x="181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" name="Google Shape;7640;p74"/>
                <p:cNvSpPr/>
                <p:nvPr/>
              </p:nvSpPr>
              <p:spPr>
                <a:xfrm>
                  <a:off x="611975" y="810125"/>
                  <a:ext cx="80325" cy="5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3" h="2208" extrusionOk="0">
                      <a:moveTo>
                        <a:pt x="1039" y="0"/>
                      </a:moveTo>
                      <a:cubicBezTo>
                        <a:pt x="622" y="0"/>
                        <a:pt x="253" y="282"/>
                        <a:pt x="153" y="708"/>
                      </a:cubicBezTo>
                      <a:cubicBezTo>
                        <a:pt x="1" y="1194"/>
                        <a:pt x="305" y="1711"/>
                        <a:pt x="791" y="1863"/>
                      </a:cubicBezTo>
                      <a:cubicBezTo>
                        <a:pt x="1065" y="1954"/>
                        <a:pt x="1308" y="2076"/>
                        <a:pt x="1581" y="2167"/>
                      </a:cubicBezTo>
                      <a:cubicBezTo>
                        <a:pt x="1683" y="2195"/>
                        <a:pt x="1779" y="2208"/>
                        <a:pt x="1870" y="2208"/>
                      </a:cubicBezTo>
                      <a:cubicBezTo>
                        <a:pt x="2871" y="2208"/>
                        <a:pt x="3212" y="650"/>
                        <a:pt x="2098" y="343"/>
                      </a:cubicBezTo>
                      <a:cubicBezTo>
                        <a:pt x="1824" y="252"/>
                        <a:pt x="1581" y="130"/>
                        <a:pt x="1308" y="39"/>
                      </a:cubicBezTo>
                      <a:cubicBezTo>
                        <a:pt x="1217" y="13"/>
                        <a:pt x="1127" y="0"/>
                        <a:pt x="1039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" name="Google Shape;7641;p74"/>
                <p:cNvSpPr/>
                <p:nvPr/>
              </p:nvSpPr>
              <p:spPr>
                <a:xfrm>
                  <a:off x="565175" y="707425"/>
                  <a:ext cx="94675" cy="5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7" h="2027" extrusionOk="0">
                      <a:moveTo>
                        <a:pt x="2173" y="1"/>
                      </a:moveTo>
                      <a:cubicBezTo>
                        <a:pt x="1698" y="1"/>
                        <a:pt x="1223" y="62"/>
                        <a:pt x="748" y="165"/>
                      </a:cubicBezTo>
                      <a:cubicBezTo>
                        <a:pt x="353" y="257"/>
                        <a:pt x="110" y="591"/>
                        <a:pt x="79" y="986"/>
                      </a:cubicBezTo>
                      <a:cubicBezTo>
                        <a:pt x="1" y="1563"/>
                        <a:pt x="442" y="2026"/>
                        <a:pt x="974" y="2026"/>
                      </a:cubicBezTo>
                      <a:cubicBezTo>
                        <a:pt x="1059" y="2026"/>
                        <a:pt x="1146" y="2014"/>
                        <a:pt x="1234" y="1989"/>
                      </a:cubicBezTo>
                      <a:cubicBezTo>
                        <a:pt x="1588" y="1930"/>
                        <a:pt x="1941" y="1897"/>
                        <a:pt x="2286" y="1897"/>
                      </a:cubicBezTo>
                      <a:cubicBezTo>
                        <a:pt x="2475" y="1897"/>
                        <a:pt x="2662" y="1907"/>
                        <a:pt x="2845" y="1928"/>
                      </a:cubicBezTo>
                      <a:cubicBezTo>
                        <a:pt x="2862" y="1929"/>
                        <a:pt x="2878" y="1930"/>
                        <a:pt x="2894" y="1930"/>
                      </a:cubicBezTo>
                      <a:cubicBezTo>
                        <a:pt x="3389" y="1930"/>
                        <a:pt x="3787" y="1486"/>
                        <a:pt x="3757" y="986"/>
                      </a:cubicBezTo>
                      <a:cubicBezTo>
                        <a:pt x="3787" y="486"/>
                        <a:pt x="3389" y="42"/>
                        <a:pt x="2894" y="42"/>
                      </a:cubicBezTo>
                      <a:cubicBezTo>
                        <a:pt x="2878" y="42"/>
                        <a:pt x="2862" y="43"/>
                        <a:pt x="2845" y="44"/>
                      </a:cubicBezTo>
                      <a:cubicBezTo>
                        <a:pt x="2621" y="15"/>
                        <a:pt x="2397" y="1"/>
                        <a:pt x="217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7642;p74"/>
                <p:cNvSpPr/>
                <p:nvPr/>
              </p:nvSpPr>
              <p:spPr>
                <a:xfrm>
                  <a:off x="395400" y="482825"/>
                  <a:ext cx="65375" cy="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638" extrusionOk="0">
                      <a:moveTo>
                        <a:pt x="1" y="0"/>
                      </a:moveTo>
                      <a:cubicBezTo>
                        <a:pt x="457" y="304"/>
                        <a:pt x="943" y="517"/>
                        <a:pt x="1460" y="608"/>
                      </a:cubicBezTo>
                      <a:cubicBezTo>
                        <a:pt x="1538" y="628"/>
                        <a:pt x="1617" y="637"/>
                        <a:pt x="1695" y="637"/>
                      </a:cubicBezTo>
                      <a:cubicBezTo>
                        <a:pt x="2103" y="637"/>
                        <a:pt x="2487" y="383"/>
                        <a:pt x="261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8" name="Google Shape;7390;p74"/>
              <p:cNvSpPr/>
              <p:nvPr/>
            </p:nvSpPr>
            <p:spPr>
              <a:xfrm flipH="1">
                <a:off x="14188" y="0"/>
                <a:ext cx="5012" cy="2292"/>
              </a:xfrm>
              <a:custGeom>
                <a:avLst/>
                <a:gdLst/>
                <a:ahLst/>
                <a:cxnLst/>
                <a:rect l="l" t="t" r="r" b="b"/>
                <a:pathLst>
                  <a:path w="66561" h="26379" extrusionOk="0">
                    <a:moveTo>
                      <a:pt x="9847" y="1729"/>
                    </a:moveTo>
                    <a:lnTo>
                      <a:pt x="9847" y="7686"/>
                    </a:lnTo>
                    <a:lnTo>
                      <a:pt x="3866" y="7686"/>
                    </a:lnTo>
                    <a:lnTo>
                      <a:pt x="3866" y="1729"/>
                    </a:lnTo>
                    <a:close/>
                    <a:moveTo>
                      <a:pt x="16987" y="1729"/>
                    </a:moveTo>
                    <a:lnTo>
                      <a:pt x="16987" y="7709"/>
                    </a:lnTo>
                    <a:lnTo>
                      <a:pt x="10984" y="7709"/>
                    </a:lnTo>
                    <a:lnTo>
                      <a:pt x="10984" y="1729"/>
                    </a:lnTo>
                    <a:close/>
                    <a:moveTo>
                      <a:pt x="24127" y="1729"/>
                    </a:moveTo>
                    <a:lnTo>
                      <a:pt x="24127" y="7709"/>
                    </a:lnTo>
                    <a:lnTo>
                      <a:pt x="18124" y="7709"/>
                    </a:lnTo>
                    <a:lnTo>
                      <a:pt x="18124" y="1729"/>
                    </a:lnTo>
                    <a:close/>
                    <a:moveTo>
                      <a:pt x="31245" y="1729"/>
                    </a:moveTo>
                    <a:lnTo>
                      <a:pt x="31245" y="7709"/>
                    </a:lnTo>
                    <a:lnTo>
                      <a:pt x="25264" y="7709"/>
                    </a:lnTo>
                    <a:lnTo>
                      <a:pt x="25264" y="1729"/>
                    </a:lnTo>
                    <a:close/>
                    <a:moveTo>
                      <a:pt x="38385" y="1729"/>
                    </a:moveTo>
                    <a:lnTo>
                      <a:pt x="38385" y="7709"/>
                    </a:lnTo>
                    <a:lnTo>
                      <a:pt x="32382" y="7709"/>
                    </a:lnTo>
                    <a:lnTo>
                      <a:pt x="32382" y="1729"/>
                    </a:lnTo>
                    <a:close/>
                    <a:moveTo>
                      <a:pt x="45503" y="1729"/>
                    </a:moveTo>
                    <a:lnTo>
                      <a:pt x="45503" y="7709"/>
                    </a:lnTo>
                    <a:lnTo>
                      <a:pt x="39522" y="7709"/>
                    </a:lnTo>
                    <a:lnTo>
                      <a:pt x="39522" y="1729"/>
                    </a:lnTo>
                    <a:close/>
                    <a:moveTo>
                      <a:pt x="52643" y="1729"/>
                    </a:moveTo>
                    <a:lnTo>
                      <a:pt x="52643" y="7709"/>
                    </a:lnTo>
                    <a:lnTo>
                      <a:pt x="46640" y="7709"/>
                    </a:lnTo>
                    <a:lnTo>
                      <a:pt x="46640" y="1729"/>
                    </a:lnTo>
                    <a:close/>
                    <a:moveTo>
                      <a:pt x="59761" y="1729"/>
                    </a:moveTo>
                    <a:lnTo>
                      <a:pt x="59761" y="7709"/>
                    </a:lnTo>
                    <a:lnTo>
                      <a:pt x="53780" y="7709"/>
                    </a:lnTo>
                    <a:lnTo>
                      <a:pt x="53780" y="1729"/>
                    </a:lnTo>
                    <a:close/>
                    <a:moveTo>
                      <a:pt x="9847" y="8823"/>
                    </a:moveTo>
                    <a:lnTo>
                      <a:pt x="9847" y="14804"/>
                    </a:lnTo>
                    <a:lnTo>
                      <a:pt x="3866" y="14804"/>
                    </a:lnTo>
                    <a:lnTo>
                      <a:pt x="3866" y="8823"/>
                    </a:lnTo>
                    <a:close/>
                    <a:moveTo>
                      <a:pt x="16987" y="8846"/>
                    </a:moveTo>
                    <a:lnTo>
                      <a:pt x="16987" y="14804"/>
                    </a:lnTo>
                    <a:lnTo>
                      <a:pt x="10984" y="14804"/>
                    </a:lnTo>
                    <a:lnTo>
                      <a:pt x="10984" y="8846"/>
                    </a:lnTo>
                    <a:close/>
                    <a:moveTo>
                      <a:pt x="24127" y="8846"/>
                    </a:moveTo>
                    <a:lnTo>
                      <a:pt x="24127" y="14804"/>
                    </a:lnTo>
                    <a:lnTo>
                      <a:pt x="18124" y="14804"/>
                    </a:lnTo>
                    <a:lnTo>
                      <a:pt x="18124" y="8846"/>
                    </a:lnTo>
                    <a:close/>
                    <a:moveTo>
                      <a:pt x="9847" y="15941"/>
                    </a:moveTo>
                    <a:lnTo>
                      <a:pt x="9847" y="21922"/>
                    </a:lnTo>
                    <a:lnTo>
                      <a:pt x="3866" y="21922"/>
                    </a:lnTo>
                    <a:lnTo>
                      <a:pt x="3866" y="15941"/>
                    </a:lnTo>
                    <a:close/>
                    <a:moveTo>
                      <a:pt x="16987" y="15941"/>
                    </a:moveTo>
                    <a:lnTo>
                      <a:pt x="16987" y="21922"/>
                    </a:lnTo>
                    <a:lnTo>
                      <a:pt x="10984" y="21922"/>
                    </a:lnTo>
                    <a:lnTo>
                      <a:pt x="10984" y="15941"/>
                    </a:lnTo>
                    <a:close/>
                    <a:moveTo>
                      <a:pt x="2729" y="0"/>
                    </a:moveTo>
                    <a:lnTo>
                      <a:pt x="2729" y="569"/>
                    </a:lnTo>
                    <a:lnTo>
                      <a:pt x="0" y="569"/>
                    </a:lnTo>
                    <a:lnTo>
                      <a:pt x="0" y="1706"/>
                    </a:lnTo>
                    <a:lnTo>
                      <a:pt x="2729" y="1706"/>
                    </a:lnTo>
                    <a:lnTo>
                      <a:pt x="2729" y="7664"/>
                    </a:lnTo>
                    <a:lnTo>
                      <a:pt x="0" y="7664"/>
                    </a:lnTo>
                    <a:lnTo>
                      <a:pt x="0" y="8801"/>
                    </a:lnTo>
                    <a:lnTo>
                      <a:pt x="2729" y="8801"/>
                    </a:lnTo>
                    <a:lnTo>
                      <a:pt x="2729" y="14781"/>
                    </a:lnTo>
                    <a:lnTo>
                      <a:pt x="0" y="14781"/>
                    </a:lnTo>
                    <a:lnTo>
                      <a:pt x="0" y="15918"/>
                    </a:lnTo>
                    <a:lnTo>
                      <a:pt x="2729" y="15918"/>
                    </a:lnTo>
                    <a:lnTo>
                      <a:pt x="2729" y="21899"/>
                    </a:lnTo>
                    <a:lnTo>
                      <a:pt x="0" y="21899"/>
                    </a:lnTo>
                    <a:lnTo>
                      <a:pt x="0" y="23036"/>
                    </a:lnTo>
                    <a:lnTo>
                      <a:pt x="2729" y="23036"/>
                    </a:lnTo>
                    <a:lnTo>
                      <a:pt x="2729" y="25219"/>
                    </a:lnTo>
                    <a:cubicBezTo>
                      <a:pt x="3116" y="25310"/>
                      <a:pt x="3480" y="25401"/>
                      <a:pt x="3866" y="25492"/>
                    </a:cubicBezTo>
                    <a:lnTo>
                      <a:pt x="3866" y="23036"/>
                    </a:lnTo>
                    <a:lnTo>
                      <a:pt x="9847" y="23036"/>
                    </a:lnTo>
                    <a:lnTo>
                      <a:pt x="9847" y="26356"/>
                    </a:lnTo>
                    <a:cubicBezTo>
                      <a:pt x="10233" y="26356"/>
                      <a:pt x="10620" y="26379"/>
                      <a:pt x="10984" y="26379"/>
                    </a:cubicBezTo>
                    <a:lnTo>
                      <a:pt x="10984" y="23059"/>
                    </a:lnTo>
                    <a:lnTo>
                      <a:pt x="16987" y="23059"/>
                    </a:lnTo>
                    <a:lnTo>
                      <a:pt x="16987" y="25537"/>
                    </a:lnTo>
                    <a:cubicBezTo>
                      <a:pt x="17374" y="25424"/>
                      <a:pt x="17760" y="25310"/>
                      <a:pt x="18124" y="25151"/>
                    </a:cubicBezTo>
                    <a:lnTo>
                      <a:pt x="18124" y="23059"/>
                    </a:lnTo>
                    <a:lnTo>
                      <a:pt x="22172" y="23059"/>
                    </a:lnTo>
                    <a:cubicBezTo>
                      <a:pt x="22718" y="22718"/>
                      <a:pt x="23218" y="22331"/>
                      <a:pt x="23695" y="21922"/>
                    </a:cubicBezTo>
                    <a:lnTo>
                      <a:pt x="18124" y="21922"/>
                    </a:lnTo>
                    <a:lnTo>
                      <a:pt x="18124" y="15941"/>
                    </a:lnTo>
                    <a:lnTo>
                      <a:pt x="24127" y="15941"/>
                    </a:lnTo>
                    <a:lnTo>
                      <a:pt x="24127" y="21581"/>
                    </a:lnTo>
                    <a:cubicBezTo>
                      <a:pt x="24491" y="21262"/>
                      <a:pt x="24878" y="20921"/>
                      <a:pt x="25264" y="20557"/>
                    </a:cubicBezTo>
                    <a:lnTo>
                      <a:pt x="25264" y="15941"/>
                    </a:lnTo>
                    <a:lnTo>
                      <a:pt x="29335" y="15941"/>
                    </a:lnTo>
                    <a:cubicBezTo>
                      <a:pt x="29631" y="15600"/>
                      <a:pt x="29903" y="15191"/>
                      <a:pt x="30199" y="14804"/>
                    </a:cubicBezTo>
                    <a:lnTo>
                      <a:pt x="25264" y="14804"/>
                    </a:lnTo>
                    <a:lnTo>
                      <a:pt x="25264" y="8823"/>
                    </a:lnTo>
                    <a:lnTo>
                      <a:pt x="31245" y="8823"/>
                    </a:lnTo>
                    <a:lnTo>
                      <a:pt x="31245" y="13485"/>
                    </a:lnTo>
                    <a:cubicBezTo>
                      <a:pt x="31609" y="13076"/>
                      <a:pt x="31973" y="12712"/>
                      <a:pt x="32382" y="12394"/>
                    </a:cubicBezTo>
                    <a:lnTo>
                      <a:pt x="32382" y="8823"/>
                    </a:lnTo>
                    <a:lnTo>
                      <a:pt x="38385" y="8823"/>
                    </a:lnTo>
                    <a:lnTo>
                      <a:pt x="38385" y="10097"/>
                    </a:lnTo>
                    <a:cubicBezTo>
                      <a:pt x="38749" y="10074"/>
                      <a:pt x="39136" y="10029"/>
                      <a:pt x="39522" y="10029"/>
                    </a:cubicBezTo>
                    <a:lnTo>
                      <a:pt x="39522" y="8823"/>
                    </a:lnTo>
                    <a:lnTo>
                      <a:pt x="45503" y="8823"/>
                    </a:lnTo>
                    <a:lnTo>
                      <a:pt x="45503" y="10438"/>
                    </a:lnTo>
                    <a:cubicBezTo>
                      <a:pt x="45890" y="10483"/>
                      <a:pt x="46253" y="10506"/>
                      <a:pt x="46640" y="10552"/>
                    </a:cubicBezTo>
                    <a:lnTo>
                      <a:pt x="46640" y="8846"/>
                    </a:lnTo>
                    <a:lnTo>
                      <a:pt x="52643" y="8846"/>
                    </a:lnTo>
                    <a:lnTo>
                      <a:pt x="52643" y="10688"/>
                    </a:lnTo>
                    <a:cubicBezTo>
                      <a:pt x="53007" y="10665"/>
                      <a:pt x="53348" y="10620"/>
                      <a:pt x="53780" y="10552"/>
                    </a:cubicBezTo>
                    <a:lnTo>
                      <a:pt x="53780" y="8846"/>
                    </a:lnTo>
                    <a:lnTo>
                      <a:pt x="58965" y="8846"/>
                    </a:lnTo>
                    <a:cubicBezTo>
                      <a:pt x="59647" y="8460"/>
                      <a:pt x="60284" y="8028"/>
                      <a:pt x="60898" y="7550"/>
                    </a:cubicBezTo>
                    <a:lnTo>
                      <a:pt x="60898" y="1706"/>
                    </a:lnTo>
                    <a:lnTo>
                      <a:pt x="65901" y="1706"/>
                    </a:lnTo>
                    <a:cubicBezTo>
                      <a:pt x="66128" y="1342"/>
                      <a:pt x="66356" y="955"/>
                      <a:pt x="66560" y="569"/>
                    </a:cubicBezTo>
                    <a:lnTo>
                      <a:pt x="60898" y="569"/>
                    </a:lnTo>
                    <a:lnTo>
                      <a:pt x="60898" y="0"/>
                    </a:lnTo>
                    <a:lnTo>
                      <a:pt x="59761" y="0"/>
                    </a:lnTo>
                    <a:lnTo>
                      <a:pt x="59761" y="569"/>
                    </a:lnTo>
                    <a:lnTo>
                      <a:pt x="53780" y="569"/>
                    </a:lnTo>
                    <a:lnTo>
                      <a:pt x="53780" y="0"/>
                    </a:lnTo>
                    <a:lnTo>
                      <a:pt x="52643" y="0"/>
                    </a:lnTo>
                    <a:lnTo>
                      <a:pt x="52643" y="569"/>
                    </a:lnTo>
                    <a:lnTo>
                      <a:pt x="46640" y="569"/>
                    </a:lnTo>
                    <a:lnTo>
                      <a:pt x="46640" y="0"/>
                    </a:lnTo>
                    <a:lnTo>
                      <a:pt x="45503" y="0"/>
                    </a:lnTo>
                    <a:lnTo>
                      <a:pt x="45503" y="569"/>
                    </a:lnTo>
                    <a:lnTo>
                      <a:pt x="39522" y="569"/>
                    </a:lnTo>
                    <a:lnTo>
                      <a:pt x="39522" y="0"/>
                    </a:lnTo>
                    <a:lnTo>
                      <a:pt x="38385" y="0"/>
                    </a:lnTo>
                    <a:lnTo>
                      <a:pt x="38385" y="569"/>
                    </a:lnTo>
                    <a:lnTo>
                      <a:pt x="32382" y="569"/>
                    </a:lnTo>
                    <a:lnTo>
                      <a:pt x="32382" y="0"/>
                    </a:lnTo>
                    <a:lnTo>
                      <a:pt x="31245" y="0"/>
                    </a:lnTo>
                    <a:lnTo>
                      <a:pt x="31245" y="569"/>
                    </a:lnTo>
                    <a:lnTo>
                      <a:pt x="25264" y="569"/>
                    </a:lnTo>
                    <a:lnTo>
                      <a:pt x="25264" y="0"/>
                    </a:lnTo>
                    <a:lnTo>
                      <a:pt x="24127" y="0"/>
                    </a:lnTo>
                    <a:lnTo>
                      <a:pt x="24127" y="569"/>
                    </a:lnTo>
                    <a:lnTo>
                      <a:pt x="18124" y="569"/>
                    </a:lnTo>
                    <a:lnTo>
                      <a:pt x="18124" y="0"/>
                    </a:lnTo>
                    <a:lnTo>
                      <a:pt x="16987" y="0"/>
                    </a:lnTo>
                    <a:lnTo>
                      <a:pt x="16987" y="569"/>
                    </a:lnTo>
                    <a:lnTo>
                      <a:pt x="10984" y="569"/>
                    </a:lnTo>
                    <a:lnTo>
                      <a:pt x="10984" y="0"/>
                    </a:lnTo>
                    <a:lnTo>
                      <a:pt x="9847" y="0"/>
                    </a:lnTo>
                    <a:lnTo>
                      <a:pt x="9847" y="569"/>
                    </a:lnTo>
                    <a:lnTo>
                      <a:pt x="3866" y="569"/>
                    </a:lnTo>
                    <a:lnTo>
                      <a:pt x="3866" y="0"/>
                    </a:ln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400" name="Google Shape;6400;p38"/>
          <p:cNvGrpSpPr/>
          <p:nvPr/>
        </p:nvGrpSpPr>
        <p:grpSpPr>
          <a:xfrm rot="-1833639">
            <a:off x="-6350" y="4655185"/>
            <a:ext cx="2620645" cy="2792095"/>
            <a:chOff x="91572" y="425182"/>
            <a:chExt cx="1225960" cy="1306130"/>
          </a:xfrm>
        </p:grpSpPr>
        <p:grpSp>
          <p:nvGrpSpPr>
            <p:cNvPr id="6401" name="Google Shape;6401;p38"/>
            <p:cNvGrpSpPr/>
            <p:nvPr/>
          </p:nvGrpSpPr>
          <p:grpSpPr>
            <a:xfrm rot="4394298">
              <a:off x="223036" y="632315"/>
              <a:ext cx="963020" cy="990296"/>
              <a:chOff x="7174117" y="2226616"/>
              <a:chExt cx="824116" cy="847458"/>
            </a:xfrm>
          </p:grpSpPr>
          <p:sp>
            <p:nvSpPr>
              <p:cNvPr id="6402" name="Google Shape;6402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3" name="Google Shape;6403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4" name="Google Shape;6404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5" name="Google Shape;6405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6" name="Google Shape;6406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7" name="Google Shape;6407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08" name="Google Shape;6408;p38"/>
            <p:cNvGrpSpPr/>
            <p:nvPr/>
          </p:nvGrpSpPr>
          <p:grpSpPr>
            <a:xfrm rot="4394298">
              <a:off x="223048" y="533883"/>
              <a:ext cx="963020" cy="990296"/>
              <a:chOff x="7174117" y="2226616"/>
              <a:chExt cx="824116" cy="847458"/>
            </a:xfrm>
          </p:grpSpPr>
          <p:sp>
            <p:nvSpPr>
              <p:cNvPr id="6409" name="Google Shape;6409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0" name="Google Shape;6410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1" name="Google Shape;6411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2" name="Google Shape;6412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3" name="Google Shape;6413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4" name="Google Shape;6414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415" name="Google Shape;6415;p38"/>
          <p:cNvGrpSpPr/>
          <p:nvPr/>
        </p:nvGrpSpPr>
        <p:grpSpPr>
          <a:xfrm>
            <a:off x="-142240" y="3128010"/>
            <a:ext cx="1043305" cy="1025525"/>
            <a:chOff x="471070" y="534409"/>
            <a:chExt cx="517984" cy="509372"/>
          </a:xfrm>
        </p:grpSpPr>
        <p:sp>
          <p:nvSpPr>
            <p:cNvPr id="6416" name="Google Shape;6416;p38"/>
            <p:cNvSpPr/>
            <p:nvPr/>
          </p:nvSpPr>
          <p:spPr>
            <a:xfrm>
              <a:off x="471070" y="614357"/>
              <a:ext cx="496447" cy="429425"/>
            </a:xfrm>
            <a:custGeom>
              <a:avLst/>
              <a:gdLst/>
              <a:ahLst/>
              <a:cxnLst/>
              <a:rect l="l" t="t" r="r" b="b"/>
              <a:pathLst>
                <a:path w="6976" h="6034" extrusionOk="0">
                  <a:moveTo>
                    <a:pt x="1593" y="1"/>
                  </a:moveTo>
                  <a:cubicBezTo>
                    <a:pt x="742" y="1"/>
                    <a:pt x="0" y="1101"/>
                    <a:pt x="805" y="1906"/>
                  </a:cubicBezTo>
                  <a:lnTo>
                    <a:pt x="1942" y="3043"/>
                  </a:lnTo>
                  <a:lnTo>
                    <a:pt x="805" y="4180"/>
                  </a:lnTo>
                  <a:cubicBezTo>
                    <a:pt x="66" y="4971"/>
                    <a:pt x="782" y="6034"/>
                    <a:pt x="1618" y="6034"/>
                  </a:cubicBezTo>
                  <a:cubicBezTo>
                    <a:pt x="1863" y="6034"/>
                    <a:pt x="2119" y="5943"/>
                    <a:pt x="2351" y="5726"/>
                  </a:cubicBezTo>
                  <a:lnTo>
                    <a:pt x="3488" y="4589"/>
                  </a:lnTo>
                  <a:lnTo>
                    <a:pt x="4625" y="5726"/>
                  </a:lnTo>
                  <a:cubicBezTo>
                    <a:pt x="4857" y="5943"/>
                    <a:pt x="5112" y="6034"/>
                    <a:pt x="5358" y="6034"/>
                  </a:cubicBezTo>
                  <a:cubicBezTo>
                    <a:pt x="6193" y="6034"/>
                    <a:pt x="6910" y="4971"/>
                    <a:pt x="6171" y="4180"/>
                  </a:cubicBezTo>
                  <a:lnTo>
                    <a:pt x="5034" y="3043"/>
                  </a:lnTo>
                  <a:lnTo>
                    <a:pt x="6171" y="1906"/>
                  </a:lnTo>
                  <a:cubicBezTo>
                    <a:pt x="6976" y="1101"/>
                    <a:pt x="6233" y="1"/>
                    <a:pt x="5382" y="1"/>
                  </a:cubicBezTo>
                  <a:cubicBezTo>
                    <a:pt x="5127" y="1"/>
                    <a:pt x="4861" y="100"/>
                    <a:pt x="4625" y="337"/>
                  </a:cubicBezTo>
                  <a:lnTo>
                    <a:pt x="3488" y="1474"/>
                  </a:lnTo>
                  <a:lnTo>
                    <a:pt x="2351" y="337"/>
                  </a:lnTo>
                  <a:cubicBezTo>
                    <a:pt x="2114" y="100"/>
                    <a:pt x="1849" y="1"/>
                    <a:pt x="159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6417;p38"/>
            <p:cNvSpPr/>
            <p:nvPr/>
          </p:nvSpPr>
          <p:spPr>
            <a:xfrm>
              <a:off x="492607" y="534409"/>
              <a:ext cx="496447" cy="429425"/>
            </a:xfrm>
            <a:custGeom>
              <a:avLst/>
              <a:gdLst/>
              <a:ahLst/>
              <a:cxnLst/>
              <a:rect l="l" t="t" r="r" b="b"/>
              <a:pathLst>
                <a:path w="6976" h="6034" extrusionOk="0">
                  <a:moveTo>
                    <a:pt x="1593" y="1"/>
                  </a:moveTo>
                  <a:cubicBezTo>
                    <a:pt x="742" y="1"/>
                    <a:pt x="0" y="1101"/>
                    <a:pt x="805" y="1906"/>
                  </a:cubicBezTo>
                  <a:lnTo>
                    <a:pt x="1942" y="3043"/>
                  </a:lnTo>
                  <a:lnTo>
                    <a:pt x="805" y="4180"/>
                  </a:lnTo>
                  <a:cubicBezTo>
                    <a:pt x="66" y="4971"/>
                    <a:pt x="782" y="6034"/>
                    <a:pt x="1618" y="6034"/>
                  </a:cubicBezTo>
                  <a:cubicBezTo>
                    <a:pt x="1863" y="6034"/>
                    <a:pt x="2119" y="5943"/>
                    <a:pt x="2351" y="5726"/>
                  </a:cubicBezTo>
                  <a:lnTo>
                    <a:pt x="3488" y="4589"/>
                  </a:lnTo>
                  <a:lnTo>
                    <a:pt x="4625" y="5726"/>
                  </a:lnTo>
                  <a:cubicBezTo>
                    <a:pt x="4857" y="5943"/>
                    <a:pt x="5112" y="6034"/>
                    <a:pt x="5358" y="6034"/>
                  </a:cubicBezTo>
                  <a:cubicBezTo>
                    <a:pt x="6193" y="6034"/>
                    <a:pt x="6910" y="4971"/>
                    <a:pt x="6171" y="4180"/>
                  </a:cubicBezTo>
                  <a:lnTo>
                    <a:pt x="5034" y="3043"/>
                  </a:lnTo>
                  <a:lnTo>
                    <a:pt x="6171" y="1906"/>
                  </a:lnTo>
                  <a:cubicBezTo>
                    <a:pt x="6976" y="1101"/>
                    <a:pt x="6233" y="1"/>
                    <a:pt x="5382" y="1"/>
                  </a:cubicBezTo>
                  <a:cubicBezTo>
                    <a:pt x="5127" y="1"/>
                    <a:pt x="4861" y="100"/>
                    <a:pt x="4625" y="337"/>
                  </a:cubicBezTo>
                  <a:lnTo>
                    <a:pt x="3488" y="1474"/>
                  </a:lnTo>
                  <a:lnTo>
                    <a:pt x="2351" y="337"/>
                  </a:lnTo>
                  <a:cubicBezTo>
                    <a:pt x="2114" y="100"/>
                    <a:pt x="1849" y="1"/>
                    <a:pt x="1593" y="1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18" name="Google Shape;6418;p38"/>
          <p:cNvGrpSpPr/>
          <p:nvPr/>
        </p:nvGrpSpPr>
        <p:grpSpPr>
          <a:xfrm rot="1831166">
            <a:off x="47625" y="-339090"/>
            <a:ext cx="1820545" cy="1987550"/>
            <a:chOff x="7567100" y="2085976"/>
            <a:chExt cx="935147" cy="1020509"/>
          </a:xfrm>
        </p:grpSpPr>
        <p:sp>
          <p:nvSpPr>
            <p:cNvPr id="6419" name="Google Shape;6419;p38"/>
            <p:cNvSpPr/>
            <p:nvPr/>
          </p:nvSpPr>
          <p:spPr>
            <a:xfrm rot="-5811408">
              <a:off x="7636334" y="2248837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0" name="Google Shape;6420;p38"/>
            <p:cNvSpPr/>
            <p:nvPr/>
          </p:nvSpPr>
          <p:spPr>
            <a:xfrm rot="-5811408">
              <a:off x="7551704" y="2192955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21" name="Google Shape;6421;p38"/>
          <p:cNvGrpSpPr/>
          <p:nvPr/>
        </p:nvGrpSpPr>
        <p:grpSpPr>
          <a:xfrm>
            <a:off x="10638155" y="5598795"/>
            <a:ext cx="1157605" cy="831215"/>
            <a:chOff x="790675" y="1570875"/>
            <a:chExt cx="502524" cy="360952"/>
          </a:xfrm>
        </p:grpSpPr>
        <p:sp>
          <p:nvSpPr>
            <p:cNvPr id="6422" name="Google Shape;6422;p38"/>
            <p:cNvSpPr/>
            <p:nvPr/>
          </p:nvSpPr>
          <p:spPr>
            <a:xfrm>
              <a:off x="790675" y="16199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3" name="Google Shape;6423;p38"/>
            <p:cNvSpPr/>
            <p:nvPr/>
          </p:nvSpPr>
          <p:spPr>
            <a:xfrm>
              <a:off x="790675" y="18072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4" name="Google Shape;6424;p38"/>
            <p:cNvSpPr/>
            <p:nvPr/>
          </p:nvSpPr>
          <p:spPr>
            <a:xfrm>
              <a:off x="829950" y="15708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5" name="Google Shape;6425;p38"/>
            <p:cNvSpPr/>
            <p:nvPr/>
          </p:nvSpPr>
          <p:spPr>
            <a:xfrm>
              <a:off x="829950" y="17581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04" name="Google Shape;7704;p74"/>
          <p:cNvGrpSpPr/>
          <p:nvPr/>
        </p:nvGrpSpPr>
        <p:grpSpPr>
          <a:xfrm>
            <a:off x="10646410" y="424815"/>
            <a:ext cx="1149350" cy="1308100"/>
            <a:chOff x="2508851" y="3073000"/>
            <a:chExt cx="598452" cy="680691"/>
          </a:xfrm>
          <a:solidFill>
            <a:srgbClr val="FFB677"/>
          </a:solidFill>
        </p:grpSpPr>
        <p:sp>
          <p:nvSpPr>
            <p:cNvPr id="7705" name="Google Shape;7705;p74"/>
            <p:cNvSpPr/>
            <p:nvPr/>
          </p:nvSpPr>
          <p:spPr>
            <a:xfrm>
              <a:off x="2543201" y="3216930"/>
              <a:ext cx="179745" cy="153979"/>
            </a:xfrm>
            <a:custGeom>
              <a:avLst/>
              <a:gdLst/>
              <a:ahLst/>
              <a:cxnLst/>
              <a:rect l="l" t="t" r="r" b="b"/>
              <a:pathLst>
                <a:path w="2616" h="2241" extrusionOk="0">
                  <a:moveTo>
                    <a:pt x="1488" y="0"/>
                  </a:moveTo>
                  <a:cubicBezTo>
                    <a:pt x="1213" y="0"/>
                    <a:pt x="933" y="102"/>
                    <a:pt x="705" y="330"/>
                  </a:cubicBezTo>
                  <a:cubicBezTo>
                    <a:pt x="1" y="1035"/>
                    <a:pt x="501" y="2240"/>
                    <a:pt x="1501" y="2240"/>
                  </a:cubicBezTo>
                  <a:cubicBezTo>
                    <a:pt x="2115" y="2240"/>
                    <a:pt x="2616" y="1740"/>
                    <a:pt x="2616" y="1126"/>
                  </a:cubicBezTo>
                  <a:cubicBezTo>
                    <a:pt x="2616" y="448"/>
                    <a:pt x="2063" y="0"/>
                    <a:pt x="1488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6" name="Google Shape;7706;p74"/>
            <p:cNvSpPr/>
            <p:nvPr/>
          </p:nvSpPr>
          <p:spPr>
            <a:xfrm>
              <a:off x="2927558" y="3455218"/>
              <a:ext cx="179745" cy="153910"/>
            </a:xfrm>
            <a:custGeom>
              <a:avLst/>
              <a:gdLst/>
              <a:ahLst/>
              <a:cxnLst/>
              <a:rect l="l" t="t" r="r" b="b"/>
              <a:pathLst>
                <a:path w="2616" h="2240" extrusionOk="0">
                  <a:moveTo>
                    <a:pt x="1501" y="0"/>
                  </a:moveTo>
                  <a:cubicBezTo>
                    <a:pt x="501" y="0"/>
                    <a:pt x="1" y="1205"/>
                    <a:pt x="705" y="1910"/>
                  </a:cubicBezTo>
                  <a:cubicBezTo>
                    <a:pt x="933" y="2138"/>
                    <a:pt x="1213" y="2240"/>
                    <a:pt x="1488" y="2240"/>
                  </a:cubicBezTo>
                  <a:cubicBezTo>
                    <a:pt x="2063" y="2240"/>
                    <a:pt x="2616" y="1792"/>
                    <a:pt x="2616" y="1114"/>
                  </a:cubicBezTo>
                  <a:cubicBezTo>
                    <a:pt x="2616" y="500"/>
                    <a:pt x="2115" y="0"/>
                    <a:pt x="1501" y="0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7" name="Google Shape;7707;p74"/>
            <p:cNvSpPr/>
            <p:nvPr/>
          </p:nvSpPr>
          <p:spPr>
            <a:xfrm>
              <a:off x="2643173" y="3115925"/>
              <a:ext cx="384432" cy="637766"/>
            </a:xfrm>
            <a:custGeom>
              <a:avLst/>
              <a:gdLst/>
              <a:ahLst/>
              <a:cxnLst/>
              <a:rect l="l" t="t" r="r" b="b"/>
              <a:pathLst>
                <a:path w="5595" h="9282" extrusionOk="0">
                  <a:moveTo>
                    <a:pt x="4336" y="1"/>
                  </a:moveTo>
                  <a:cubicBezTo>
                    <a:pt x="3909" y="1"/>
                    <a:pt x="3507" y="256"/>
                    <a:pt x="3321" y="663"/>
                  </a:cubicBezTo>
                  <a:lnTo>
                    <a:pt x="228" y="7758"/>
                  </a:lnTo>
                  <a:cubicBezTo>
                    <a:pt x="1" y="8304"/>
                    <a:pt x="251" y="8940"/>
                    <a:pt x="797" y="9190"/>
                  </a:cubicBezTo>
                  <a:cubicBezTo>
                    <a:pt x="933" y="9259"/>
                    <a:pt x="1092" y="9281"/>
                    <a:pt x="1252" y="9281"/>
                  </a:cubicBezTo>
                  <a:cubicBezTo>
                    <a:pt x="1684" y="9281"/>
                    <a:pt x="2070" y="9031"/>
                    <a:pt x="2252" y="8622"/>
                  </a:cubicBezTo>
                  <a:lnTo>
                    <a:pt x="5345" y="1550"/>
                  </a:lnTo>
                  <a:cubicBezTo>
                    <a:pt x="5595" y="981"/>
                    <a:pt x="5322" y="345"/>
                    <a:pt x="4776" y="94"/>
                  </a:cubicBezTo>
                  <a:cubicBezTo>
                    <a:pt x="4632" y="31"/>
                    <a:pt x="4482" y="1"/>
                    <a:pt x="4336" y="1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8" name="Google Shape;7708;p74"/>
            <p:cNvSpPr/>
            <p:nvPr/>
          </p:nvSpPr>
          <p:spPr>
            <a:xfrm>
              <a:off x="2508851" y="3174005"/>
              <a:ext cx="179745" cy="153979"/>
            </a:xfrm>
            <a:custGeom>
              <a:avLst/>
              <a:gdLst/>
              <a:ahLst/>
              <a:cxnLst/>
              <a:rect l="l" t="t" r="r" b="b"/>
              <a:pathLst>
                <a:path w="2616" h="2241" extrusionOk="0">
                  <a:moveTo>
                    <a:pt x="1488" y="0"/>
                  </a:moveTo>
                  <a:cubicBezTo>
                    <a:pt x="1213" y="0"/>
                    <a:pt x="933" y="102"/>
                    <a:pt x="705" y="330"/>
                  </a:cubicBezTo>
                  <a:cubicBezTo>
                    <a:pt x="1" y="1035"/>
                    <a:pt x="501" y="2240"/>
                    <a:pt x="1501" y="2240"/>
                  </a:cubicBezTo>
                  <a:cubicBezTo>
                    <a:pt x="2115" y="2240"/>
                    <a:pt x="2616" y="1740"/>
                    <a:pt x="2616" y="1126"/>
                  </a:cubicBezTo>
                  <a:cubicBezTo>
                    <a:pt x="2616" y="448"/>
                    <a:pt x="2063" y="0"/>
                    <a:pt x="1488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9" name="Google Shape;7709;p74"/>
            <p:cNvSpPr/>
            <p:nvPr/>
          </p:nvSpPr>
          <p:spPr>
            <a:xfrm>
              <a:off x="2893208" y="3412293"/>
              <a:ext cx="179745" cy="153910"/>
            </a:xfrm>
            <a:custGeom>
              <a:avLst/>
              <a:gdLst/>
              <a:ahLst/>
              <a:cxnLst/>
              <a:rect l="l" t="t" r="r" b="b"/>
              <a:pathLst>
                <a:path w="2616" h="2240" extrusionOk="0">
                  <a:moveTo>
                    <a:pt x="1501" y="0"/>
                  </a:moveTo>
                  <a:cubicBezTo>
                    <a:pt x="501" y="0"/>
                    <a:pt x="1" y="1205"/>
                    <a:pt x="705" y="1910"/>
                  </a:cubicBezTo>
                  <a:cubicBezTo>
                    <a:pt x="933" y="2138"/>
                    <a:pt x="1213" y="2240"/>
                    <a:pt x="1488" y="2240"/>
                  </a:cubicBezTo>
                  <a:cubicBezTo>
                    <a:pt x="2063" y="2240"/>
                    <a:pt x="2616" y="1792"/>
                    <a:pt x="2616" y="1114"/>
                  </a:cubicBezTo>
                  <a:cubicBezTo>
                    <a:pt x="2616" y="500"/>
                    <a:pt x="2115" y="0"/>
                    <a:pt x="1501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0" name="Google Shape;7710;p74"/>
            <p:cNvSpPr/>
            <p:nvPr/>
          </p:nvSpPr>
          <p:spPr>
            <a:xfrm>
              <a:off x="2608823" y="3073000"/>
              <a:ext cx="384432" cy="637766"/>
            </a:xfrm>
            <a:custGeom>
              <a:avLst/>
              <a:gdLst/>
              <a:ahLst/>
              <a:cxnLst/>
              <a:rect l="l" t="t" r="r" b="b"/>
              <a:pathLst>
                <a:path w="5595" h="9282" extrusionOk="0">
                  <a:moveTo>
                    <a:pt x="4336" y="1"/>
                  </a:moveTo>
                  <a:cubicBezTo>
                    <a:pt x="3909" y="1"/>
                    <a:pt x="3507" y="256"/>
                    <a:pt x="3321" y="663"/>
                  </a:cubicBezTo>
                  <a:lnTo>
                    <a:pt x="228" y="7758"/>
                  </a:lnTo>
                  <a:cubicBezTo>
                    <a:pt x="1" y="8304"/>
                    <a:pt x="251" y="8940"/>
                    <a:pt x="797" y="9190"/>
                  </a:cubicBezTo>
                  <a:cubicBezTo>
                    <a:pt x="933" y="9259"/>
                    <a:pt x="1092" y="9281"/>
                    <a:pt x="1252" y="9281"/>
                  </a:cubicBezTo>
                  <a:cubicBezTo>
                    <a:pt x="1684" y="9281"/>
                    <a:pt x="2070" y="9031"/>
                    <a:pt x="2252" y="8622"/>
                  </a:cubicBezTo>
                  <a:lnTo>
                    <a:pt x="5345" y="1550"/>
                  </a:lnTo>
                  <a:cubicBezTo>
                    <a:pt x="5595" y="981"/>
                    <a:pt x="5322" y="345"/>
                    <a:pt x="4776" y="94"/>
                  </a:cubicBezTo>
                  <a:cubicBezTo>
                    <a:pt x="4632" y="31"/>
                    <a:pt x="4482" y="1"/>
                    <a:pt x="4336" y="1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0485120" y="2643505"/>
            <a:ext cx="2023745" cy="1889125"/>
            <a:chOff x="10068" y="4345"/>
            <a:chExt cx="3187" cy="2975"/>
          </a:xfrm>
        </p:grpSpPr>
        <p:grpSp>
          <p:nvGrpSpPr>
            <p:cNvPr id="7643" name="Google Shape;7643;p74"/>
            <p:cNvGrpSpPr/>
            <p:nvPr/>
          </p:nvGrpSpPr>
          <p:grpSpPr>
            <a:xfrm>
              <a:off x="10068" y="4345"/>
              <a:ext cx="1797" cy="1889"/>
              <a:chOff x="6309575" y="2794100"/>
              <a:chExt cx="1141375" cy="1199325"/>
            </a:xfrm>
          </p:grpSpPr>
          <p:sp>
            <p:nvSpPr>
              <p:cNvPr id="7644" name="Google Shape;7644;p74"/>
              <p:cNvSpPr/>
              <p:nvPr/>
            </p:nvSpPr>
            <p:spPr>
              <a:xfrm flipH="1">
                <a:off x="6309575" y="2885850"/>
                <a:ext cx="1125425" cy="1107575"/>
              </a:xfrm>
              <a:custGeom>
                <a:avLst/>
                <a:gdLst/>
                <a:ahLst/>
                <a:cxnLst/>
                <a:rect l="l" t="t" r="r" b="b"/>
                <a:pathLst>
                  <a:path w="45017" h="44303" extrusionOk="0">
                    <a:moveTo>
                      <a:pt x="41046" y="1"/>
                    </a:moveTo>
                    <a:cubicBezTo>
                      <a:pt x="40123" y="1"/>
                      <a:pt x="39196" y="350"/>
                      <a:pt x="38481" y="1049"/>
                    </a:cubicBezTo>
                    <a:lnTo>
                      <a:pt x="1429" y="38132"/>
                    </a:lnTo>
                    <a:cubicBezTo>
                      <a:pt x="1" y="39530"/>
                      <a:pt x="1" y="41810"/>
                      <a:pt x="1429" y="43238"/>
                    </a:cubicBezTo>
                    <a:cubicBezTo>
                      <a:pt x="2098" y="43907"/>
                      <a:pt x="3010" y="44302"/>
                      <a:pt x="3982" y="44302"/>
                    </a:cubicBezTo>
                    <a:cubicBezTo>
                      <a:pt x="4925" y="44302"/>
                      <a:pt x="5836" y="43907"/>
                      <a:pt x="6505" y="43238"/>
                    </a:cubicBezTo>
                    <a:lnTo>
                      <a:pt x="43588" y="6156"/>
                    </a:lnTo>
                    <a:cubicBezTo>
                      <a:pt x="45017" y="4757"/>
                      <a:pt x="45017" y="2478"/>
                      <a:pt x="43588" y="1049"/>
                    </a:cubicBezTo>
                    <a:cubicBezTo>
                      <a:pt x="42889" y="350"/>
                      <a:pt x="41969" y="1"/>
                      <a:pt x="41046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5" name="Google Shape;7645;p74"/>
              <p:cNvSpPr/>
              <p:nvPr/>
            </p:nvSpPr>
            <p:spPr>
              <a:xfrm flipH="1">
                <a:off x="6346800" y="2812725"/>
                <a:ext cx="1082875" cy="1069550"/>
              </a:xfrm>
              <a:custGeom>
                <a:avLst/>
                <a:gdLst/>
                <a:ahLst/>
                <a:cxnLst/>
                <a:rect l="l" t="t" r="r" b="b"/>
                <a:pathLst>
                  <a:path w="43315" h="42782" extrusionOk="0">
                    <a:moveTo>
                      <a:pt x="40199" y="0"/>
                    </a:moveTo>
                    <a:cubicBezTo>
                      <a:pt x="39469" y="0"/>
                      <a:pt x="38740" y="281"/>
                      <a:pt x="38177" y="843"/>
                    </a:cubicBezTo>
                    <a:lnTo>
                      <a:pt x="1095" y="37926"/>
                    </a:lnTo>
                    <a:cubicBezTo>
                      <a:pt x="0" y="39020"/>
                      <a:pt x="0" y="40844"/>
                      <a:pt x="1095" y="41938"/>
                    </a:cubicBezTo>
                    <a:cubicBezTo>
                      <a:pt x="1657" y="42501"/>
                      <a:pt x="2386" y="42782"/>
                      <a:pt x="3116" y="42782"/>
                    </a:cubicBezTo>
                    <a:cubicBezTo>
                      <a:pt x="3845" y="42782"/>
                      <a:pt x="4575" y="42501"/>
                      <a:pt x="5137" y="41938"/>
                    </a:cubicBezTo>
                    <a:lnTo>
                      <a:pt x="42220" y="4886"/>
                    </a:lnTo>
                    <a:cubicBezTo>
                      <a:pt x="43314" y="3761"/>
                      <a:pt x="43314" y="1968"/>
                      <a:pt x="42220" y="843"/>
                    </a:cubicBezTo>
                    <a:cubicBezTo>
                      <a:pt x="41658" y="281"/>
                      <a:pt x="40928" y="0"/>
                      <a:pt x="40199" y="0"/>
                    </a:cubicBezTo>
                    <a:close/>
                  </a:path>
                </a:pathLst>
              </a:custGeom>
              <a:solidFill>
                <a:srgbClr val="37C1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6" name="Google Shape;7646;p74"/>
              <p:cNvSpPr/>
              <p:nvPr/>
            </p:nvSpPr>
            <p:spPr>
              <a:xfrm flipH="1">
                <a:off x="6325525" y="2794100"/>
                <a:ext cx="1125425" cy="1107375"/>
              </a:xfrm>
              <a:custGeom>
                <a:avLst/>
                <a:gdLst/>
                <a:ahLst/>
                <a:cxnLst/>
                <a:rect l="l" t="t" r="r" b="b"/>
                <a:pathLst>
                  <a:path w="45017" h="44295" extrusionOk="0">
                    <a:moveTo>
                      <a:pt x="41034" y="1528"/>
                    </a:moveTo>
                    <a:cubicBezTo>
                      <a:pt x="42919" y="1528"/>
                      <a:pt x="43831" y="3777"/>
                      <a:pt x="42524" y="5084"/>
                    </a:cubicBezTo>
                    <a:lnTo>
                      <a:pt x="5441" y="42167"/>
                    </a:lnTo>
                    <a:cubicBezTo>
                      <a:pt x="5031" y="42562"/>
                      <a:pt x="4499" y="42759"/>
                      <a:pt x="3967" y="42759"/>
                    </a:cubicBezTo>
                    <a:cubicBezTo>
                      <a:pt x="3435" y="42759"/>
                      <a:pt x="2903" y="42562"/>
                      <a:pt x="2493" y="42167"/>
                    </a:cubicBezTo>
                    <a:cubicBezTo>
                      <a:pt x="1672" y="41346"/>
                      <a:pt x="1672" y="40008"/>
                      <a:pt x="2493" y="39218"/>
                    </a:cubicBezTo>
                    <a:lnTo>
                      <a:pt x="39575" y="2136"/>
                    </a:lnTo>
                    <a:cubicBezTo>
                      <a:pt x="39971" y="1740"/>
                      <a:pt x="40487" y="1528"/>
                      <a:pt x="41034" y="1528"/>
                    </a:cubicBezTo>
                    <a:close/>
                    <a:moveTo>
                      <a:pt x="41046" y="0"/>
                    </a:moveTo>
                    <a:cubicBezTo>
                      <a:pt x="40123" y="0"/>
                      <a:pt x="39195" y="357"/>
                      <a:pt x="38481" y="1072"/>
                    </a:cubicBezTo>
                    <a:lnTo>
                      <a:pt x="1429" y="38124"/>
                    </a:lnTo>
                    <a:cubicBezTo>
                      <a:pt x="0" y="39522"/>
                      <a:pt x="0" y="41832"/>
                      <a:pt x="1429" y="43230"/>
                    </a:cubicBezTo>
                    <a:cubicBezTo>
                      <a:pt x="2098" y="43899"/>
                      <a:pt x="3009" y="44294"/>
                      <a:pt x="3982" y="44294"/>
                    </a:cubicBezTo>
                    <a:cubicBezTo>
                      <a:pt x="4924" y="44294"/>
                      <a:pt x="5836" y="43899"/>
                      <a:pt x="6535" y="43230"/>
                    </a:cubicBezTo>
                    <a:lnTo>
                      <a:pt x="43588" y="6178"/>
                    </a:lnTo>
                    <a:cubicBezTo>
                      <a:pt x="45016" y="4750"/>
                      <a:pt x="45016" y="2470"/>
                      <a:pt x="43588" y="1072"/>
                    </a:cubicBezTo>
                    <a:cubicBezTo>
                      <a:pt x="42889" y="357"/>
                      <a:pt x="41969" y="0"/>
                      <a:pt x="41046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7" name="Google Shape;7647;p74"/>
              <p:cNvSpPr/>
              <p:nvPr/>
            </p:nvSpPr>
            <p:spPr>
              <a:xfrm flipH="1">
                <a:off x="6357450" y="2815550"/>
                <a:ext cx="126925" cy="127700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5108" extrusionOk="0">
                    <a:moveTo>
                      <a:pt x="2523" y="1"/>
                    </a:moveTo>
                    <a:cubicBezTo>
                      <a:pt x="1125" y="1"/>
                      <a:pt x="1" y="1156"/>
                      <a:pt x="1" y="2554"/>
                    </a:cubicBezTo>
                    <a:cubicBezTo>
                      <a:pt x="1" y="3952"/>
                      <a:pt x="1125" y="5107"/>
                      <a:pt x="2523" y="5107"/>
                    </a:cubicBezTo>
                    <a:cubicBezTo>
                      <a:pt x="3952" y="5107"/>
                      <a:pt x="5077" y="3952"/>
                      <a:pt x="5077" y="2554"/>
                    </a:cubicBezTo>
                    <a:cubicBezTo>
                      <a:pt x="5077" y="1156"/>
                      <a:pt x="3952" y="1"/>
                      <a:pt x="2523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8" name="Google Shape;7648;p74"/>
              <p:cNvSpPr/>
              <p:nvPr/>
            </p:nvSpPr>
            <p:spPr>
              <a:xfrm flipH="1">
                <a:off x="6338450" y="2796675"/>
                <a:ext cx="193025" cy="165575"/>
              </a:xfrm>
              <a:custGeom>
                <a:avLst/>
                <a:gdLst/>
                <a:ahLst/>
                <a:cxnLst/>
                <a:rect l="l" t="t" r="r" b="b"/>
                <a:pathLst>
                  <a:path w="7721" h="6623" extrusionOk="0">
                    <a:moveTo>
                      <a:pt x="4407" y="1516"/>
                    </a:moveTo>
                    <a:cubicBezTo>
                      <a:pt x="5410" y="1516"/>
                      <a:pt x="6201" y="2306"/>
                      <a:pt x="6201" y="3309"/>
                    </a:cubicBezTo>
                    <a:cubicBezTo>
                      <a:pt x="6201" y="4377"/>
                      <a:pt x="5327" y="5084"/>
                      <a:pt x="4414" y="5084"/>
                    </a:cubicBezTo>
                    <a:cubicBezTo>
                      <a:pt x="3975" y="5084"/>
                      <a:pt x="3526" y="4920"/>
                      <a:pt x="3161" y="4555"/>
                    </a:cubicBezTo>
                    <a:cubicBezTo>
                      <a:pt x="2037" y="3431"/>
                      <a:pt x="2827" y="1516"/>
                      <a:pt x="4407" y="1516"/>
                    </a:cubicBezTo>
                    <a:close/>
                    <a:moveTo>
                      <a:pt x="4398" y="1"/>
                    </a:moveTo>
                    <a:cubicBezTo>
                      <a:pt x="3589" y="1"/>
                      <a:pt x="2766" y="301"/>
                      <a:pt x="2097" y="969"/>
                    </a:cubicBezTo>
                    <a:cubicBezTo>
                      <a:pt x="0" y="3036"/>
                      <a:pt x="1489" y="6622"/>
                      <a:pt x="4407" y="6622"/>
                    </a:cubicBezTo>
                    <a:cubicBezTo>
                      <a:pt x="6231" y="6592"/>
                      <a:pt x="7721" y="5133"/>
                      <a:pt x="7721" y="3309"/>
                    </a:cubicBezTo>
                    <a:cubicBezTo>
                      <a:pt x="7721" y="1314"/>
                      <a:pt x="6092" y="1"/>
                      <a:pt x="4398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49" name="Google Shape;7649;p74"/>
            <p:cNvGrpSpPr/>
            <p:nvPr/>
          </p:nvGrpSpPr>
          <p:grpSpPr>
            <a:xfrm>
              <a:off x="10265" y="5400"/>
              <a:ext cx="1787" cy="1920"/>
              <a:chOff x="6518550" y="3429250"/>
              <a:chExt cx="1134550" cy="1219200"/>
            </a:xfrm>
          </p:grpSpPr>
          <p:sp>
            <p:nvSpPr>
              <p:cNvPr id="7650" name="Google Shape;7650;p74"/>
              <p:cNvSpPr/>
              <p:nvPr/>
            </p:nvSpPr>
            <p:spPr>
              <a:xfrm flipH="1">
                <a:off x="6518550" y="3541075"/>
                <a:ext cx="1125425" cy="1107375"/>
              </a:xfrm>
              <a:custGeom>
                <a:avLst/>
                <a:gdLst/>
                <a:ahLst/>
                <a:cxnLst/>
                <a:rect l="l" t="t" r="r" b="b"/>
                <a:pathLst>
                  <a:path w="45017" h="44295" extrusionOk="0">
                    <a:moveTo>
                      <a:pt x="41046" y="0"/>
                    </a:moveTo>
                    <a:cubicBezTo>
                      <a:pt x="40123" y="0"/>
                      <a:pt x="39196" y="357"/>
                      <a:pt x="38482" y="1072"/>
                    </a:cubicBezTo>
                    <a:lnTo>
                      <a:pt x="1399" y="38154"/>
                    </a:lnTo>
                    <a:cubicBezTo>
                      <a:pt x="1" y="39552"/>
                      <a:pt x="1" y="41832"/>
                      <a:pt x="1399" y="43230"/>
                    </a:cubicBezTo>
                    <a:cubicBezTo>
                      <a:pt x="2098" y="43929"/>
                      <a:pt x="3010" y="44294"/>
                      <a:pt x="3983" y="44294"/>
                    </a:cubicBezTo>
                    <a:cubicBezTo>
                      <a:pt x="4925" y="44294"/>
                      <a:pt x="5837" y="43929"/>
                      <a:pt x="6505" y="43230"/>
                    </a:cubicBezTo>
                    <a:lnTo>
                      <a:pt x="43588" y="6178"/>
                    </a:lnTo>
                    <a:cubicBezTo>
                      <a:pt x="45017" y="4749"/>
                      <a:pt x="45017" y="2470"/>
                      <a:pt x="43588" y="1072"/>
                    </a:cubicBezTo>
                    <a:cubicBezTo>
                      <a:pt x="42889" y="357"/>
                      <a:pt x="41970" y="0"/>
                      <a:pt x="41046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1" name="Google Shape;7651;p74"/>
              <p:cNvSpPr/>
              <p:nvPr/>
            </p:nvSpPr>
            <p:spPr>
              <a:xfrm flipH="1">
                <a:off x="6548950" y="3446275"/>
                <a:ext cx="1083625" cy="1069175"/>
              </a:xfrm>
              <a:custGeom>
                <a:avLst/>
                <a:gdLst/>
                <a:ahLst/>
                <a:cxnLst/>
                <a:rect l="l" t="t" r="r" b="b"/>
                <a:pathLst>
                  <a:path w="43345" h="42767" extrusionOk="0">
                    <a:moveTo>
                      <a:pt x="40199" y="0"/>
                    </a:moveTo>
                    <a:cubicBezTo>
                      <a:pt x="39469" y="0"/>
                      <a:pt x="38740" y="274"/>
                      <a:pt x="38178" y="821"/>
                    </a:cubicBezTo>
                    <a:lnTo>
                      <a:pt x="1125" y="37904"/>
                    </a:lnTo>
                    <a:cubicBezTo>
                      <a:pt x="1" y="39028"/>
                      <a:pt x="1" y="40822"/>
                      <a:pt x="1125" y="41946"/>
                    </a:cubicBezTo>
                    <a:cubicBezTo>
                      <a:pt x="1672" y="42493"/>
                      <a:pt x="2402" y="42767"/>
                      <a:pt x="3131" y="42767"/>
                    </a:cubicBezTo>
                    <a:cubicBezTo>
                      <a:pt x="3861" y="42767"/>
                      <a:pt x="4590" y="42493"/>
                      <a:pt x="5138" y="41946"/>
                    </a:cubicBezTo>
                    <a:lnTo>
                      <a:pt x="42220" y="4864"/>
                    </a:lnTo>
                    <a:cubicBezTo>
                      <a:pt x="43345" y="3739"/>
                      <a:pt x="43345" y="1946"/>
                      <a:pt x="42220" y="821"/>
                    </a:cubicBezTo>
                    <a:cubicBezTo>
                      <a:pt x="41658" y="274"/>
                      <a:pt x="40928" y="0"/>
                      <a:pt x="401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2" name="Google Shape;7652;p74"/>
              <p:cNvSpPr/>
              <p:nvPr/>
            </p:nvSpPr>
            <p:spPr>
              <a:xfrm flipH="1">
                <a:off x="6529950" y="3429250"/>
                <a:ext cx="1123150" cy="1105200"/>
              </a:xfrm>
              <a:custGeom>
                <a:avLst/>
                <a:gdLst/>
                <a:ahLst/>
                <a:cxnLst/>
                <a:rect l="l" t="t" r="r" b="b"/>
                <a:pathLst>
                  <a:path w="44926" h="44208" extrusionOk="0">
                    <a:moveTo>
                      <a:pt x="41035" y="1441"/>
                    </a:moveTo>
                    <a:cubicBezTo>
                      <a:pt x="42889" y="1441"/>
                      <a:pt x="43832" y="3690"/>
                      <a:pt x="42525" y="4997"/>
                    </a:cubicBezTo>
                    <a:lnTo>
                      <a:pt x="5442" y="42080"/>
                    </a:lnTo>
                    <a:cubicBezTo>
                      <a:pt x="5031" y="42490"/>
                      <a:pt x="4492" y="42696"/>
                      <a:pt x="3952" y="42696"/>
                    </a:cubicBezTo>
                    <a:cubicBezTo>
                      <a:pt x="3413" y="42696"/>
                      <a:pt x="2873" y="42490"/>
                      <a:pt x="2463" y="42080"/>
                    </a:cubicBezTo>
                    <a:cubicBezTo>
                      <a:pt x="1673" y="41259"/>
                      <a:pt x="1673" y="39952"/>
                      <a:pt x="2463" y="39132"/>
                    </a:cubicBezTo>
                    <a:lnTo>
                      <a:pt x="39546" y="2049"/>
                    </a:lnTo>
                    <a:cubicBezTo>
                      <a:pt x="39941" y="1654"/>
                      <a:pt x="40488" y="1441"/>
                      <a:pt x="41035" y="1441"/>
                    </a:cubicBezTo>
                    <a:close/>
                    <a:moveTo>
                      <a:pt x="40955" y="1"/>
                    </a:moveTo>
                    <a:cubicBezTo>
                      <a:pt x="40062" y="1"/>
                      <a:pt x="39169" y="328"/>
                      <a:pt x="38482" y="985"/>
                    </a:cubicBezTo>
                    <a:lnTo>
                      <a:pt x="1399" y="38068"/>
                    </a:lnTo>
                    <a:cubicBezTo>
                      <a:pt x="1" y="39466"/>
                      <a:pt x="1" y="41746"/>
                      <a:pt x="1399" y="43144"/>
                    </a:cubicBezTo>
                    <a:cubicBezTo>
                      <a:pt x="2068" y="43843"/>
                      <a:pt x="2980" y="44208"/>
                      <a:pt x="3952" y="44208"/>
                    </a:cubicBezTo>
                    <a:cubicBezTo>
                      <a:pt x="4895" y="44208"/>
                      <a:pt x="5837" y="43843"/>
                      <a:pt x="6506" y="43144"/>
                    </a:cubicBezTo>
                    <a:lnTo>
                      <a:pt x="43588" y="6092"/>
                    </a:lnTo>
                    <a:cubicBezTo>
                      <a:pt x="44926" y="4663"/>
                      <a:pt x="44895" y="2414"/>
                      <a:pt x="43497" y="1046"/>
                    </a:cubicBezTo>
                    <a:cubicBezTo>
                      <a:pt x="42802" y="351"/>
                      <a:pt x="41878" y="1"/>
                      <a:pt x="40955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3" name="Google Shape;7653;p74"/>
              <p:cNvSpPr/>
              <p:nvPr/>
            </p:nvSpPr>
            <p:spPr>
              <a:xfrm flipH="1">
                <a:off x="6560350" y="3449300"/>
                <a:ext cx="126925" cy="126925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5077" extrusionOk="0">
                    <a:moveTo>
                      <a:pt x="2554" y="1"/>
                    </a:moveTo>
                    <a:cubicBezTo>
                      <a:pt x="1126" y="1"/>
                      <a:pt x="1" y="1126"/>
                      <a:pt x="1" y="2524"/>
                    </a:cubicBezTo>
                    <a:cubicBezTo>
                      <a:pt x="1" y="3922"/>
                      <a:pt x="1126" y="5077"/>
                      <a:pt x="2554" y="5077"/>
                    </a:cubicBezTo>
                    <a:cubicBezTo>
                      <a:pt x="3952" y="5077"/>
                      <a:pt x="5077" y="3922"/>
                      <a:pt x="5077" y="2524"/>
                    </a:cubicBezTo>
                    <a:cubicBezTo>
                      <a:pt x="5077" y="1126"/>
                      <a:pt x="3952" y="1"/>
                      <a:pt x="2554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4" name="Google Shape;7654;p74"/>
              <p:cNvSpPr/>
              <p:nvPr/>
            </p:nvSpPr>
            <p:spPr>
              <a:xfrm flipH="1">
                <a:off x="6541350" y="3429675"/>
                <a:ext cx="193025" cy="165550"/>
              </a:xfrm>
              <a:custGeom>
                <a:avLst/>
                <a:gdLst/>
                <a:ahLst/>
                <a:cxnLst/>
                <a:rect l="l" t="t" r="r" b="b"/>
                <a:pathLst>
                  <a:path w="7721" h="6622" extrusionOk="0">
                    <a:moveTo>
                      <a:pt x="4438" y="1546"/>
                    </a:moveTo>
                    <a:cubicBezTo>
                      <a:pt x="5411" y="1546"/>
                      <a:pt x="6201" y="2336"/>
                      <a:pt x="6201" y="3309"/>
                    </a:cubicBezTo>
                    <a:cubicBezTo>
                      <a:pt x="6201" y="4383"/>
                      <a:pt x="5316" y="5106"/>
                      <a:pt x="4397" y="5106"/>
                    </a:cubicBezTo>
                    <a:cubicBezTo>
                      <a:pt x="3963" y="5106"/>
                      <a:pt x="3522" y="4946"/>
                      <a:pt x="3162" y="4585"/>
                    </a:cubicBezTo>
                    <a:cubicBezTo>
                      <a:pt x="2037" y="3461"/>
                      <a:pt x="2827" y="1546"/>
                      <a:pt x="4438" y="1546"/>
                    </a:cubicBezTo>
                    <a:close/>
                    <a:moveTo>
                      <a:pt x="4399" y="0"/>
                    </a:moveTo>
                    <a:cubicBezTo>
                      <a:pt x="3590" y="0"/>
                      <a:pt x="2766" y="300"/>
                      <a:pt x="2098" y="968"/>
                    </a:cubicBezTo>
                    <a:cubicBezTo>
                      <a:pt x="0" y="3066"/>
                      <a:pt x="1490" y="6622"/>
                      <a:pt x="4438" y="6622"/>
                    </a:cubicBezTo>
                    <a:cubicBezTo>
                      <a:pt x="6262" y="6622"/>
                      <a:pt x="7721" y="5132"/>
                      <a:pt x="7721" y="3309"/>
                    </a:cubicBezTo>
                    <a:cubicBezTo>
                      <a:pt x="7721" y="1314"/>
                      <a:pt x="6092" y="0"/>
                      <a:pt x="4399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55" name="Google Shape;7655;p74"/>
            <p:cNvGrpSpPr/>
            <p:nvPr/>
          </p:nvGrpSpPr>
          <p:grpSpPr>
            <a:xfrm>
              <a:off x="11459" y="4726"/>
              <a:ext cx="1797" cy="1889"/>
              <a:chOff x="6309575" y="2794100"/>
              <a:chExt cx="1141375" cy="1199325"/>
            </a:xfrm>
          </p:grpSpPr>
          <p:sp>
            <p:nvSpPr>
              <p:cNvPr id="7656" name="Google Shape;7656;p74"/>
              <p:cNvSpPr/>
              <p:nvPr/>
            </p:nvSpPr>
            <p:spPr>
              <a:xfrm flipH="1">
                <a:off x="6309575" y="2885850"/>
                <a:ext cx="1125425" cy="1107575"/>
              </a:xfrm>
              <a:custGeom>
                <a:avLst/>
                <a:gdLst/>
                <a:ahLst/>
                <a:cxnLst/>
                <a:rect l="l" t="t" r="r" b="b"/>
                <a:pathLst>
                  <a:path w="45017" h="44303" extrusionOk="0">
                    <a:moveTo>
                      <a:pt x="41046" y="1"/>
                    </a:moveTo>
                    <a:cubicBezTo>
                      <a:pt x="40123" y="1"/>
                      <a:pt x="39196" y="350"/>
                      <a:pt x="38481" y="1049"/>
                    </a:cubicBezTo>
                    <a:lnTo>
                      <a:pt x="1429" y="38132"/>
                    </a:lnTo>
                    <a:cubicBezTo>
                      <a:pt x="1" y="39530"/>
                      <a:pt x="1" y="41810"/>
                      <a:pt x="1429" y="43238"/>
                    </a:cubicBezTo>
                    <a:cubicBezTo>
                      <a:pt x="2098" y="43907"/>
                      <a:pt x="3010" y="44302"/>
                      <a:pt x="3982" y="44302"/>
                    </a:cubicBezTo>
                    <a:cubicBezTo>
                      <a:pt x="4925" y="44302"/>
                      <a:pt x="5836" y="43907"/>
                      <a:pt x="6505" y="43238"/>
                    </a:cubicBezTo>
                    <a:lnTo>
                      <a:pt x="43588" y="6156"/>
                    </a:lnTo>
                    <a:cubicBezTo>
                      <a:pt x="45017" y="4757"/>
                      <a:pt x="45017" y="2478"/>
                      <a:pt x="43588" y="1049"/>
                    </a:cubicBezTo>
                    <a:cubicBezTo>
                      <a:pt x="42889" y="350"/>
                      <a:pt x="41969" y="1"/>
                      <a:pt x="41046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7" name="Google Shape;7657;p74"/>
              <p:cNvSpPr/>
              <p:nvPr/>
            </p:nvSpPr>
            <p:spPr>
              <a:xfrm flipH="1">
                <a:off x="6346800" y="2812725"/>
                <a:ext cx="1082875" cy="1069550"/>
              </a:xfrm>
              <a:custGeom>
                <a:avLst/>
                <a:gdLst/>
                <a:ahLst/>
                <a:cxnLst/>
                <a:rect l="l" t="t" r="r" b="b"/>
                <a:pathLst>
                  <a:path w="43315" h="42782" extrusionOk="0">
                    <a:moveTo>
                      <a:pt x="40199" y="0"/>
                    </a:moveTo>
                    <a:cubicBezTo>
                      <a:pt x="39469" y="0"/>
                      <a:pt x="38740" y="281"/>
                      <a:pt x="38177" y="843"/>
                    </a:cubicBezTo>
                    <a:lnTo>
                      <a:pt x="1095" y="37926"/>
                    </a:lnTo>
                    <a:cubicBezTo>
                      <a:pt x="0" y="39020"/>
                      <a:pt x="0" y="40844"/>
                      <a:pt x="1095" y="41938"/>
                    </a:cubicBezTo>
                    <a:cubicBezTo>
                      <a:pt x="1657" y="42501"/>
                      <a:pt x="2386" y="42782"/>
                      <a:pt x="3116" y="42782"/>
                    </a:cubicBezTo>
                    <a:cubicBezTo>
                      <a:pt x="3845" y="42782"/>
                      <a:pt x="4575" y="42501"/>
                      <a:pt x="5137" y="41938"/>
                    </a:cubicBezTo>
                    <a:lnTo>
                      <a:pt x="42220" y="4886"/>
                    </a:lnTo>
                    <a:cubicBezTo>
                      <a:pt x="43314" y="3761"/>
                      <a:pt x="43314" y="1968"/>
                      <a:pt x="42220" y="843"/>
                    </a:cubicBezTo>
                    <a:cubicBezTo>
                      <a:pt x="41658" y="281"/>
                      <a:pt x="40928" y="0"/>
                      <a:pt x="40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8" name="Google Shape;7658;p74"/>
              <p:cNvSpPr/>
              <p:nvPr/>
            </p:nvSpPr>
            <p:spPr>
              <a:xfrm flipH="1">
                <a:off x="6325525" y="2794100"/>
                <a:ext cx="1125425" cy="1107375"/>
              </a:xfrm>
              <a:custGeom>
                <a:avLst/>
                <a:gdLst/>
                <a:ahLst/>
                <a:cxnLst/>
                <a:rect l="l" t="t" r="r" b="b"/>
                <a:pathLst>
                  <a:path w="45017" h="44295" extrusionOk="0">
                    <a:moveTo>
                      <a:pt x="41034" y="1528"/>
                    </a:moveTo>
                    <a:cubicBezTo>
                      <a:pt x="42919" y="1528"/>
                      <a:pt x="43831" y="3777"/>
                      <a:pt x="42524" y="5084"/>
                    </a:cubicBezTo>
                    <a:lnTo>
                      <a:pt x="5441" y="42167"/>
                    </a:lnTo>
                    <a:cubicBezTo>
                      <a:pt x="5031" y="42562"/>
                      <a:pt x="4499" y="42759"/>
                      <a:pt x="3967" y="42759"/>
                    </a:cubicBezTo>
                    <a:cubicBezTo>
                      <a:pt x="3435" y="42759"/>
                      <a:pt x="2903" y="42562"/>
                      <a:pt x="2493" y="42167"/>
                    </a:cubicBezTo>
                    <a:cubicBezTo>
                      <a:pt x="1672" y="41346"/>
                      <a:pt x="1672" y="40008"/>
                      <a:pt x="2493" y="39218"/>
                    </a:cubicBezTo>
                    <a:lnTo>
                      <a:pt x="39575" y="2136"/>
                    </a:lnTo>
                    <a:cubicBezTo>
                      <a:pt x="39971" y="1740"/>
                      <a:pt x="40487" y="1528"/>
                      <a:pt x="41034" y="1528"/>
                    </a:cubicBezTo>
                    <a:close/>
                    <a:moveTo>
                      <a:pt x="41046" y="0"/>
                    </a:moveTo>
                    <a:cubicBezTo>
                      <a:pt x="40123" y="0"/>
                      <a:pt x="39195" y="357"/>
                      <a:pt x="38481" y="1072"/>
                    </a:cubicBezTo>
                    <a:lnTo>
                      <a:pt x="1429" y="38124"/>
                    </a:lnTo>
                    <a:cubicBezTo>
                      <a:pt x="0" y="39522"/>
                      <a:pt x="0" y="41832"/>
                      <a:pt x="1429" y="43230"/>
                    </a:cubicBezTo>
                    <a:cubicBezTo>
                      <a:pt x="2098" y="43899"/>
                      <a:pt x="3009" y="44294"/>
                      <a:pt x="3982" y="44294"/>
                    </a:cubicBezTo>
                    <a:cubicBezTo>
                      <a:pt x="4924" y="44294"/>
                      <a:pt x="5836" y="43899"/>
                      <a:pt x="6535" y="43230"/>
                    </a:cubicBezTo>
                    <a:lnTo>
                      <a:pt x="43588" y="6178"/>
                    </a:lnTo>
                    <a:cubicBezTo>
                      <a:pt x="45016" y="4750"/>
                      <a:pt x="45016" y="2470"/>
                      <a:pt x="43588" y="1072"/>
                    </a:cubicBezTo>
                    <a:cubicBezTo>
                      <a:pt x="42889" y="357"/>
                      <a:pt x="41969" y="0"/>
                      <a:pt x="41046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9" name="Google Shape;7659;p74"/>
              <p:cNvSpPr/>
              <p:nvPr/>
            </p:nvSpPr>
            <p:spPr>
              <a:xfrm flipH="1">
                <a:off x="6357450" y="2815550"/>
                <a:ext cx="126925" cy="127700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5108" extrusionOk="0">
                    <a:moveTo>
                      <a:pt x="2523" y="1"/>
                    </a:moveTo>
                    <a:cubicBezTo>
                      <a:pt x="1125" y="1"/>
                      <a:pt x="1" y="1156"/>
                      <a:pt x="1" y="2554"/>
                    </a:cubicBezTo>
                    <a:cubicBezTo>
                      <a:pt x="1" y="3952"/>
                      <a:pt x="1125" y="5107"/>
                      <a:pt x="2523" y="5107"/>
                    </a:cubicBezTo>
                    <a:cubicBezTo>
                      <a:pt x="3952" y="5107"/>
                      <a:pt x="5077" y="3952"/>
                      <a:pt x="5077" y="2554"/>
                    </a:cubicBezTo>
                    <a:cubicBezTo>
                      <a:pt x="5077" y="1156"/>
                      <a:pt x="3952" y="1"/>
                      <a:pt x="2523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0" name="Google Shape;7660;p74"/>
              <p:cNvSpPr/>
              <p:nvPr/>
            </p:nvSpPr>
            <p:spPr>
              <a:xfrm flipH="1">
                <a:off x="6338450" y="2796675"/>
                <a:ext cx="193025" cy="165575"/>
              </a:xfrm>
              <a:custGeom>
                <a:avLst/>
                <a:gdLst/>
                <a:ahLst/>
                <a:cxnLst/>
                <a:rect l="l" t="t" r="r" b="b"/>
                <a:pathLst>
                  <a:path w="7721" h="6623" extrusionOk="0">
                    <a:moveTo>
                      <a:pt x="4407" y="1516"/>
                    </a:moveTo>
                    <a:cubicBezTo>
                      <a:pt x="5410" y="1516"/>
                      <a:pt x="6201" y="2306"/>
                      <a:pt x="6201" y="3309"/>
                    </a:cubicBezTo>
                    <a:cubicBezTo>
                      <a:pt x="6201" y="4377"/>
                      <a:pt x="5327" y="5084"/>
                      <a:pt x="4414" y="5084"/>
                    </a:cubicBezTo>
                    <a:cubicBezTo>
                      <a:pt x="3975" y="5084"/>
                      <a:pt x="3526" y="4920"/>
                      <a:pt x="3161" y="4555"/>
                    </a:cubicBezTo>
                    <a:cubicBezTo>
                      <a:pt x="2037" y="3431"/>
                      <a:pt x="2827" y="1516"/>
                      <a:pt x="4407" y="1516"/>
                    </a:cubicBezTo>
                    <a:close/>
                    <a:moveTo>
                      <a:pt x="4398" y="1"/>
                    </a:moveTo>
                    <a:cubicBezTo>
                      <a:pt x="3589" y="1"/>
                      <a:pt x="2766" y="301"/>
                      <a:pt x="2097" y="969"/>
                    </a:cubicBezTo>
                    <a:cubicBezTo>
                      <a:pt x="0" y="3036"/>
                      <a:pt x="1489" y="6622"/>
                      <a:pt x="4407" y="6622"/>
                    </a:cubicBezTo>
                    <a:cubicBezTo>
                      <a:pt x="6231" y="6592"/>
                      <a:pt x="7721" y="5133"/>
                      <a:pt x="7721" y="3309"/>
                    </a:cubicBezTo>
                    <a:cubicBezTo>
                      <a:pt x="7721" y="1314"/>
                      <a:pt x="6092" y="1"/>
                      <a:pt x="4398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4" name="组合 73"/>
          <p:cNvGrpSpPr/>
          <p:nvPr/>
        </p:nvGrpSpPr>
        <p:grpSpPr>
          <a:xfrm>
            <a:off x="3205479" y="2506980"/>
            <a:ext cx="5781043" cy="1426210"/>
            <a:chOff x="4988" y="4336"/>
            <a:chExt cx="5764" cy="1422"/>
          </a:xfrm>
        </p:grpSpPr>
        <p:grpSp>
          <p:nvGrpSpPr>
            <p:cNvPr id="70" name="组合 69"/>
            <p:cNvGrpSpPr/>
            <p:nvPr/>
          </p:nvGrpSpPr>
          <p:grpSpPr>
            <a:xfrm>
              <a:off x="4988" y="4336"/>
              <a:ext cx="1471" cy="1422"/>
              <a:chOff x="5273" y="3860"/>
              <a:chExt cx="1768" cy="1708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5273" y="3968"/>
                <a:ext cx="1600" cy="1600"/>
              </a:xfrm>
              <a:prstGeom prst="ellipse">
                <a:avLst/>
              </a:prstGeom>
              <a:solidFill>
                <a:srgbClr val="4526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rgbClr val="452666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5441" y="3860"/>
                <a:ext cx="1600" cy="1600"/>
              </a:xfrm>
              <a:prstGeom prst="ellipse">
                <a:avLst/>
              </a:prstGeom>
              <a:solidFill>
                <a:srgbClr val="FFB677"/>
              </a:solidFill>
              <a:ln w="25400">
                <a:solidFill>
                  <a:srgbClr val="452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4800" b="1">
                    <a:solidFill>
                      <a:srgbClr val="452666"/>
                    </a:solidFill>
                    <a:latin typeface="Algerian" panose="04020705040A02060702" charset="0"/>
                    <a:cs typeface="Algerian" panose="04020705040A02060702" charset="0"/>
                  </a:rPr>
                  <a:t>2</a:t>
                </a:r>
              </a:p>
            </p:txBody>
          </p:sp>
        </p:grpSp>
        <p:grpSp>
          <p:nvGrpSpPr>
            <p:cNvPr id="73" name="组合 72"/>
            <p:cNvGrpSpPr/>
            <p:nvPr/>
          </p:nvGrpSpPr>
          <p:grpSpPr>
            <a:xfrm>
              <a:off x="6592" y="4427"/>
              <a:ext cx="4160" cy="1217"/>
              <a:chOff x="4834" y="3684"/>
              <a:chExt cx="4160" cy="1217"/>
            </a:xfrm>
          </p:grpSpPr>
          <p:sp>
            <p:nvSpPr>
              <p:cNvPr id="71" name="文本框 70"/>
              <p:cNvSpPr txBox="1"/>
              <p:nvPr/>
            </p:nvSpPr>
            <p:spPr>
              <a:xfrm>
                <a:off x="4834" y="3684"/>
                <a:ext cx="4160" cy="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4000" b="1">
                    <a:solidFill>
                      <a:srgbClr val="452666"/>
                    </a:solidFill>
                    <a:latin typeface="Algerian" panose="04020705040A02060702" charset="0"/>
                  </a:rPr>
                  <a:t>ADD TITLE HERE</a:t>
                </a:r>
              </a:p>
            </p:txBody>
          </p:sp>
          <p:sp>
            <p:nvSpPr>
              <p:cNvPr id="72" name="文本框 71"/>
              <p:cNvSpPr txBox="1"/>
              <p:nvPr/>
            </p:nvSpPr>
            <p:spPr>
              <a:xfrm>
                <a:off x="4834" y="4319"/>
                <a:ext cx="4131" cy="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600">
                    <a:latin typeface="+mj-lt"/>
                    <a:cs typeface="+mj-lt"/>
                    <a:sym typeface="+mn-ea"/>
                  </a:rPr>
                  <a:t>Here is where your presentation beginsHere is where your presentation begins</a:t>
                </a:r>
                <a:endParaRPr lang="en-GB" altLang="en-US" sz="1600">
                  <a:solidFill>
                    <a:srgbClr val="5F6CAF"/>
                  </a:solidFill>
                  <a:latin typeface="+mj-lt"/>
                  <a:ea typeface="微软雅黑 Light" panose="020B0502040204020203" charset="-122"/>
                  <a:cs typeface="+mj-lt"/>
                  <a:sym typeface="+mn-ea"/>
                </a:endParaRPr>
              </a:p>
            </p:txBody>
          </p:sp>
        </p:grpSp>
      </p:grpSp>
      <p:grpSp>
        <p:nvGrpSpPr>
          <p:cNvPr id="7682" name="Google Shape;7682;p74"/>
          <p:cNvGrpSpPr/>
          <p:nvPr/>
        </p:nvGrpSpPr>
        <p:grpSpPr>
          <a:xfrm rot="1146322">
            <a:off x="5236390" y="131864"/>
            <a:ext cx="1353424" cy="2365229"/>
            <a:chOff x="3659850" y="-690175"/>
            <a:chExt cx="1353450" cy="2365275"/>
          </a:xfrm>
        </p:grpSpPr>
        <p:sp>
          <p:nvSpPr>
            <p:cNvPr id="7683" name="Google Shape;7683;p74"/>
            <p:cNvSpPr/>
            <p:nvPr/>
          </p:nvSpPr>
          <p:spPr>
            <a:xfrm>
              <a:off x="3661425" y="-690175"/>
              <a:ext cx="1351875" cy="2175325"/>
            </a:xfrm>
            <a:custGeom>
              <a:avLst/>
              <a:gdLst/>
              <a:ahLst/>
              <a:cxnLst/>
              <a:rect l="l" t="t" r="r" b="b"/>
              <a:pathLst>
                <a:path w="54075" h="87013" extrusionOk="0">
                  <a:moveTo>
                    <a:pt x="34743" y="2026"/>
                  </a:moveTo>
                  <a:lnTo>
                    <a:pt x="52312" y="18744"/>
                  </a:lnTo>
                  <a:lnTo>
                    <a:pt x="49850" y="23698"/>
                  </a:lnTo>
                  <a:lnTo>
                    <a:pt x="32281" y="6981"/>
                  </a:lnTo>
                  <a:lnTo>
                    <a:pt x="34743" y="2026"/>
                  </a:lnTo>
                  <a:close/>
                  <a:moveTo>
                    <a:pt x="31551" y="8409"/>
                  </a:moveTo>
                  <a:lnTo>
                    <a:pt x="49120" y="25127"/>
                  </a:lnTo>
                  <a:lnTo>
                    <a:pt x="45929" y="31540"/>
                  </a:lnTo>
                  <a:lnTo>
                    <a:pt x="28360" y="14823"/>
                  </a:lnTo>
                  <a:lnTo>
                    <a:pt x="31551" y="8409"/>
                  </a:lnTo>
                  <a:close/>
                  <a:moveTo>
                    <a:pt x="27661" y="16251"/>
                  </a:moveTo>
                  <a:lnTo>
                    <a:pt x="45229" y="32969"/>
                  </a:lnTo>
                  <a:lnTo>
                    <a:pt x="42038" y="39382"/>
                  </a:lnTo>
                  <a:lnTo>
                    <a:pt x="24469" y="22665"/>
                  </a:lnTo>
                  <a:lnTo>
                    <a:pt x="27661" y="16251"/>
                  </a:lnTo>
                  <a:close/>
                  <a:moveTo>
                    <a:pt x="23740" y="24093"/>
                  </a:moveTo>
                  <a:lnTo>
                    <a:pt x="41308" y="40811"/>
                  </a:lnTo>
                  <a:lnTo>
                    <a:pt x="38117" y="47224"/>
                  </a:lnTo>
                  <a:lnTo>
                    <a:pt x="20548" y="30507"/>
                  </a:lnTo>
                  <a:lnTo>
                    <a:pt x="23740" y="24093"/>
                  </a:lnTo>
                  <a:close/>
                  <a:moveTo>
                    <a:pt x="19849" y="31935"/>
                  </a:moveTo>
                  <a:lnTo>
                    <a:pt x="37418" y="48653"/>
                  </a:lnTo>
                  <a:lnTo>
                    <a:pt x="34226" y="55066"/>
                  </a:lnTo>
                  <a:lnTo>
                    <a:pt x="16657" y="38349"/>
                  </a:lnTo>
                  <a:lnTo>
                    <a:pt x="19849" y="31935"/>
                  </a:lnTo>
                  <a:close/>
                  <a:moveTo>
                    <a:pt x="15928" y="39777"/>
                  </a:moveTo>
                  <a:lnTo>
                    <a:pt x="33527" y="56495"/>
                  </a:lnTo>
                  <a:lnTo>
                    <a:pt x="30305" y="62908"/>
                  </a:lnTo>
                  <a:lnTo>
                    <a:pt x="12736" y="46191"/>
                  </a:lnTo>
                  <a:lnTo>
                    <a:pt x="15928" y="39777"/>
                  </a:lnTo>
                  <a:close/>
                  <a:moveTo>
                    <a:pt x="12037" y="47619"/>
                  </a:moveTo>
                  <a:lnTo>
                    <a:pt x="29606" y="64337"/>
                  </a:lnTo>
                  <a:lnTo>
                    <a:pt x="26415" y="70750"/>
                  </a:lnTo>
                  <a:lnTo>
                    <a:pt x="8846" y="54033"/>
                  </a:lnTo>
                  <a:lnTo>
                    <a:pt x="12037" y="47619"/>
                  </a:lnTo>
                  <a:close/>
                  <a:moveTo>
                    <a:pt x="8116" y="55461"/>
                  </a:moveTo>
                  <a:lnTo>
                    <a:pt x="25715" y="72179"/>
                  </a:lnTo>
                  <a:lnTo>
                    <a:pt x="22524" y="78593"/>
                  </a:lnTo>
                  <a:lnTo>
                    <a:pt x="4955" y="61875"/>
                  </a:lnTo>
                  <a:lnTo>
                    <a:pt x="8116" y="55461"/>
                  </a:lnTo>
                  <a:close/>
                  <a:moveTo>
                    <a:pt x="4226" y="63304"/>
                  </a:moveTo>
                  <a:lnTo>
                    <a:pt x="21794" y="80021"/>
                  </a:lnTo>
                  <a:lnTo>
                    <a:pt x="19332" y="85006"/>
                  </a:lnTo>
                  <a:lnTo>
                    <a:pt x="1764" y="68288"/>
                  </a:lnTo>
                  <a:lnTo>
                    <a:pt x="4226" y="63304"/>
                  </a:lnTo>
                  <a:close/>
                  <a:moveTo>
                    <a:pt x="34533" y="1"/>
                  </a:moveTo>
                  <a:cubicBezTo>
                    <a:pt x="34482" y="1"/>
                    <a:pt x="34430" y="7"/>
                    <a:pt x="34378" y="20"/>
                  </a:cubicBezTo>
                  <a:cubicBezTo>
                    <a:pt x="34165" y="50"/>
                    <a:pt x="33953" y="202"/>
                    <a:pt x="33831" y="415"/>
                  </a:cubicBezTo>
                  <a:lnTo>
                    <a:pt x="153" y="68106"/>
                  </a:lnTo>
                  <a:cubicBezTo>
                    <a:pt x="1" y="68380"/>
                    <a:pt x="61" y="68744"/>
                    <a:pt x="305" y="68988"/>
                  </a:cubicBezTo>
                  <a:lnTo>
                    <a:pt x="19028" y="86799"/>
                  </a:lnTo>
                  <a:cubicBezTo>
                    <a:pt x="19150" y="86921"/>
                    <a:pt x="19363" y="87012"/>
                    <a:pt x="19545" y="87012"/>
                  </a:cubicBezTo>
                  <a:lnTo>
                    <a:pt x="19667" y="87012"/>
                  </a:lnTo>
                  <a:cubicBezTo>
                    <a:pt x="19910" y="86951"/>
                    <a:pt x="20123" y="86799"/>
                    <a:pt x="20214" y="86587"/>
                  </a:cubicBezTo>
                  <a:lnTo>
                    <a:pt x="53923" y="18896"/>
                  </a:lnTo>
                  <a:cubicBezTo>
                    <a:pt x="54075" y="18622"/>
                    <a:pt x="54014" y="18257"/>
                    <a:pt x="53771" y="18014"/>
                  </a:cubicBezTo>
                  <a:lnTo>
                    <a:pt x="35047" y="202"/>
                  </a:lnTo>
                  <a:cubicBezTo>
                    <a:pt x="34903" y="83"/>
                    <a:pt x="34723" y="1"/>
                    <a:pt x="3453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4" name="Google Shape;7684;p74"/>
            <p:cNvSpPr/>
            <p:nvPr/>
          </p:nvSpPr>
          <p:spPr>
            <a:xfrm>
              <a:off x="3719950" y="1083125"/>
              <a:ext cx="399725" cy="542600"/>
            </a:xfrm>
            <a:custGeom>
              <a:avLst/>
              <a:gdLst/>
              <a:ahLst/>
              <a:cxnLst/>
              <a:rect l="l" t="t" r="r" b="b"/>
              <a:pathLst>
                <a:path w="15989" h="21704" extrusionOk="0">
                  <a:moveTo>
                    <a:pt x="0" y="1"/>
                  </a:moveTo>
                  <a:lnTo>
                    <a:pt x="6292" y="21703"/>
                  </a:lnTo>
                  <a:lnTo>
                    <a:pt x="15988" y="1522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CE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5" name="Google Shape;7685;p74"/>
            <p:cNvSpPr/>
            <p:nvPr/>
          </p:nvSpPr>
          <p:spPr>
            <a:xfrm>
              <a:off x="3659850" y="1001725"/>
              <a:ext cx="509200" cy="673375"/>
            </a:xfrm>
            <a:custGeom>
              <a:avLst/>
              <a:gdLst/>
              <a:ahLst/>
              <a:cxnLst/>
              <a:rect l="l" t="t" r="r" b="b"/>
              <a:pathLst>
                <a:path w="20368" h="26935" extrusionOk="0">
                  <a:moveTo>
                    <a:pt x="2404" y="3257"/>
                  </a:moveTo>
                  <a:lnTo>
                    <a:pt x="18392" y="18485"/>
                  </a:lnTo>
                  <a:lnTo>
                    <a:pt x="8696" y="24959"/>
                  </a:lnTo>
                  <a:lnTo>
                    <a:pt x="2404" y="3257"/>
                  </a:lnTo>
                  <a:close/>
                  <a:moveTo>
                    <a:pt x="896" y="1"/>
                  </a:moveTo>
                  <a:cubicBezTo>
                    <a:pt x="436" y="1"/>
                    <a:pt x="1" y="449"/>
                    <a:pt x="155" y="977"/>
                  </a:cubicBezTo>
                  <a:lnTo>
                    <a:pt x="7511" y="26357"/>
                  </a:lnTo>
                  <a:cubicBezTo>
                    <a:pt x="7571" y="26601"/>
                    <a:pt x="7754" y="26783"/>
                    <a:pt x="7997" y="26874"/>
                  </a:cubicBezTo>
                  <a:cubicBezTo>
                    <a:pt x="8058" y="26905"/>
                    <a:pt x="8149" y="26935"/>
                    <a:pt x="8240" y="26935"/>
                  </a:cubicBezTo>
                  <a:cubicBezTo>
                    <a:pt x="8392" y="26905"/>
                    <a:pt x="8544" y="26874"/>
                    <a:pt x="8666" y="26783"/>
                  </a:cubicBezTo>
                  <a:lnTo>
                    <a:pt x="20003" y="19184"/>
                  </a:lnTo>
                  <a:cubicBezTo>
                    <a:pt x="20216" y="19063"/>
                    <a:pt x="20338" y="18850"/>
                    <a:pt x="20338" y="18637"/>
                  </a:cubicBezTo>
                  <a:cubicBezTo>
                    <a:pt x="20368" y="18394"/>
                    <a:pt x="20277" y="18181"/>
                    <a:pt x="20125" y="18029"/>
                  </a:cubicBezTo>
                  <a:lnTo>
                    <a:pt x="1401" y="217"/>
                  </a:lnTo>
                  <a:cubicBezTo>
                    <a:pt x="1250" y="66"/>
                    <a:pt x="1071" y="1"/>
                    <a:pt x="89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7682;p74"/>
          <p:cNvGrpSpPr/>
          <p:nvPr/>
        </p:nvGrpSpPr>
        <p:grpSpPr>
          <a:xfrm rot="1146322" flipH="1" flipV="1">
            <a:off x="5236390" y="4207929"/>
            <a:ext cx="1353424" cy="2365229"/>
            <a:chOff x="3659850" y="-690175"/>
            <a:chExt cx="1353450" cy="2365275"/>
          </a:xfrm>
        </p:grpSpPr>
        <p:sp>
          <p:nvSpPr>
            <p:cNvPr id="3" name="Google Shape;7683;p74"/>
            <p:cNvSpPr/>
            <p:nvPr/>
          </p:nvSpPr>
          <p:spPr>
            <a:xfrm>
              <a:off x="3661425" y="-690175"/>
              <a:ext cx="1351875" cy="2175325"/>
            </a:xfrm>
            <a:custGeom>
              <a:avLst/>
              <a:gdLst/>
              <a:ahLst/>
              <a:cxnLst/>
              <a:rect l="l" t="t" r="r" b="b"/>
              <a:pathLst>
                <a:path w="54075" h="87013" extrusionOk="0">
                  <a:moveTo>
                    <a:pt x="34743" y="2026"/>
                  </a:moveTo>
                  <a:lnTo>
                    <a:pt x="52312" y="18744"/>
                  </a:lnTo>
                  <a:lnTo>
                    <a:pt x="49850" y="23698"/>
                  </a:lnTo>
                  <a:lnTo>
                    <a:pt x="32281" y="6981"/>
                  </a:lnTo>
                  <a:lnTo>
                    <a:pt x="34743" y="2026"/>
                  </a:lnTo>
                  <a:close/>
                  <a:moveTo>
                    <a:pt x="31551" y="8409"/>
                  </a:moveTo>
                  <a:lnTo>
                    <a:pt x="49120" y="25127"/>
                  </a:lnTo>
                  <a:lnTo>
                    <a:pt x="45929" y="31540"/>
                  </a:lnTo>
                  <a:lnTo>
                    <a:pt x="28360" y="14823"/>
                  </a:lnTo>
                  <a:lnTo>
                    <a:pt x="31551" y="8409"/>
                  </a:lnTo>
                  <a:close/>
                  <a:moveTo>
                    <a:pt x="27661" y="16251"/>
                  </a:moveTo>
                  <a:lnTo>
                    <a:pt x="45229" y="32969"/>
                  </a:lnTo>
                  <a:lnTo>
                    <a:pt x="42038" y="39382"/>
                  </a:lnTo>
                  <a:lnTo>
                    <a:pt x="24469" y="22665"/>
                  </a:lnTo>
                  <a:lnTo>
                    <a:pt x="27661" y="16251"/>
                  </a:lnTo>
                  <a:close/>
                  <a:moveTo>
                    <a:pt x="23740" y="24093"/>
                  </a:moveTo>
                  <a:lnTo>
                    <a:pt x="41308" y="40811"/>
                  </a:lnTo>
                  <a:lnTo>
                    <a:pt x="38117" y="47224"/>
                  </a:lnTo>
                  <a:lnTo>
                    <a:pt x="20548" y="30507"/>
                  </a:lnTo>
                  <a:lnTo>
                    <a:pt x="23740" y="24093"/>
                  </a:lnTo>
                  <a:close/>
                  <a:moveTo>
                    <a:pt x="19849" y="31935"/>
                  </a:moveTo>
                  <a:lnTo>
                    <a:pt x="37418" y="48653"/>
                  </a:lnTo>
                  <a:lnTo>
                    <a:pt x="34226" y="55066"/>
                  </a:lnTo>
                  <a:lnTo>
                    <a:pt x="16657" y="38349"/>
                  </a:lnTo>
                  <a:lnTo>
                    <a:pt x="19849" y="31935"/>
                  </a:lnTo>
                  <a:close/>
                  <a:moveTo>
                    <a:pt x="15928" y="39777"/>
                  </a:moveTo>
                  <a:lnTo>
                    <a:pt x="33527" y="56495"/>
                  </a:lnTo>
                  <a:lnTo>
                    <a:pt x="30305" y="62908"/>
                  </a:lnTo>
                  <a:lnTo>
                    <a:pt x="12736" y="46191"/>
                  </a:lnTo>
                  <a:lnTo>
                    <a:pt x="15928" y="39777"/>
                  </a:lnTo>
                  <a:close/>
                  <a:moveTo>
                    <a:pt x="12037" y="47619"/>
                  </a:moveTo>
                  <a:lnTo>
                    <a:pt x="29606" y="64337"/>
                  </a:lnTo>
                  <a:lnTo>
                    <a:pt x="26415" y="70750"/>
                  </a:lnTo>
                  <a:lnTo>
                    <a:pt x="8846" y="54033"/>
                  </a:lnTo>
                  <a:lnTo>
                    <a:pt x="12037" y="47619"/>
                  </a:lnTo>
                  <a:close/>
                  <a:moveTo>
                    <a:pt x="8116" y="55461"/>
                  </a:moveTo>
                  <a:lnTo>
                    <a:pt x="25715" y="72179"/>
                  </a:lnTo>
                  <a:lnTo>
                    <a:pt x="22524" y="78593"/>
                  </a:lnTo>
                  <a:lnTo>
                    <a:pt x="4955" y="61875"/>
                  </a:lnTo>
                  <a:lnTo>
                    <a:pt x="8116" y="55461"/>
                  </a:lnTo>
                  <a:close/>
                  <a:moveTo>
                    <a:pt x="4226" y="63304"/>
                  </a:moveTo>
                  <a:lnTo>
                    <a:pt x="21794" y="80021"/>
                  </a:lnTo>
                  <a:lnTo>
                    <a:pt x="19332" y="85006"/>
                  </a:lnTo>
                  <a:lnTo>
                    <a:pt x="1764" y="68288"/>
                  </a:lnTo>
                  <a:lnTo>
                    <a:pt x="4226" y="63304"/>
                  </a:lnTo>
                  <a:close/>
                  <a:moveTo>
                    <a:pt x="34533" y="1"/>
                  </a:moveTo>
                  <a:cubicBezTo>
                    <a:pt x="34482" y="1"/>
                    <a:pt x="34430" y="7"/>
                    <a:pt x="34378" y="20"/>
                  </a:cubicBezTo>
                  <a:cubicBezTo>
                    <a:pt x="34165" y="50"/>
                    <a:pt x="33953" y="202"/>
                    <a:pt x="33831" y="415"/>
                  </a:cubicBezTo>
                  <a:lnTo>
                    <a:pt x="153" y="68106"/>
                  </a:lnTo>
                  <a:cubicBezTo>
                    <a:pt x="1" y="68380"/>
                    <a:pt x="61" y="68744"/>
                    <a:pt x="305" y="68988"/>
                  </a:cubicBezTo>
                  <a:lnTo>
                    <a:pt x="19028" y="86799"/>
                  </a:lnTo>
                  <a:cubicBezTo>
                    <a:pt x="19150" y="86921"/>
                    <a:pt x="19363" y="87012"/>
                    <a:pt x="19545" y="87012"/>
                  </a:cubicBezTo>
                  <a:lnTo>
                    <a:pt x="19667" y="87012"/>
                  </a:lnTo>
                  <a:cubicBezTo>
                    <a:pt x="19910" y="86951"/>
                    <a:pt x="20123" y="86799"/>
                    <a:pt x="20214" y="86587"/>
                  </a:cubicBezTo>
                  <a:lnTo>
                    <a:pt x="53923" y="18896"/>
                  </a:lnTo>
                  <a:cubicBezTo>
                    <a:pt x="54075" y="18622"/>
                    <a:pt x="54014" y="18257"/>
                    <a:pt x="53771" y="18014"/>
                  </a:cubicBezTo>
                  <a:lnTo>
                    <a:pt x="35047" y="202"/>
                  </a:lnTo>
                  <a:cubicBezTo>
                    <a:pt x="34903" y="83"/>
                    <a:pt x="34723" y="1"/>
                    <a:pt x="34533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7684;p74"/>
            <p:cNvSpPr/>
            <p:nvPr/>
          </p:nvSpPr>
          <p:spPr>
            <a:xfrm>
              <a:off x="3719950" y="1083125"/>
              <a:ext cx="399725" cy="542600"/>
            </a:xfrm>
            <a:custGeom>
              <a:avLst/>
              <a:gdLst/>
              <a:ahLst/>
              <a:cxnLst/>
              <a:rect l="l" t="t" r="r" b="b"/>
              <a:pathLst>
                <a:path w="15989" h="21704" extrusionOk="0">
                  <a:moveTo>
                    <a:pt x="0" y="1"/>
                  </a:moveTo>
                  <a:lnTo>
                    <a:pt x="6292" y="21703"/>
                  </a:lnTo>
                  <a:lnTo>
                    <a:pt x="15988" y="1522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CE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7685;p74"/>
            <p:cNvSpPr/>
            <p:nvPr/>
          </p:nvSpPr>
          <p:spPr>
            <a:xfrm>
              <a:off x="3659850" y="1001725"/>
              <a:ext cx="509200" cy="673375"/>
            </a:xfrm>
            <a:custGeom>
              <a:avLst/>
              <a:gdLst/>
              <a:ahLst/>
              <a:cxnLst/>
              <a:rect l="l" t="t" r="r" b="b"/>
              <a:pathLst>
                <a:path w="20368" h="26935" extrusionOk="0">
                  <a:moveTo>
                    <a:pt x="2404" y="3257"/>
                  </a:moveTo>
                  <a:lnTo>
                    <a:pt x="18392" y="18485"/>
                  </a:lnTo>
                  <a:lnTo>
                    <a:pt x="8696" y="24959"/>
                  </a:lnTo>
                  <a:lnTo>
                    <a:pt x="2404" y="3257"/>
                  </a:lnTo>
                  <a:close/>
                  <a:moveTo>
                    <a:pt x="896" y="1"/>
                  </a:moveTo>
                  <a:cubicBezTo>
                    <a:pt x="436" y="1"/>
                    <a:pt x="1" y="449"/>
                    <a:pt x="155" y="977"/>
                  </a:cubicBezTo>
                  <a:lnTo>
                    <a:pt x="7511" y="26357"/>
                  </a:lnTo>
                  <a:cubicBezTo>
                    <a:pt x="7571" y="26601"/>
                    <a:pt x="7754" y="26783"/>
                    <a:pt x="7997" y="26874"/>
                  </a:cubicBezTo>
                  <a:cubicBezTo>
                    <a:pt x="8058" y="26905"/>
                    <a:pt x="8149" y="26935"/>
                    <a:pt x="8240" y="26935"/>
                  </a:cubicBezTo>
                  <a:cubicBezTo>
                    <a:pt x="8392" y="26905"/>
                    <a:pt x="8544" y="26874"/>
                    <a:pt x="8666" y="26783"/>
                  </a:cubicBezTo>
                  <a:lnTo>
                    <a:pt x="20003" y="19184"/>
                  </a:lnTo>
                  <a:cubicBezTo>
                    <a:pt x="20216" y="19063"/>
                    <a:pt x="20338" y="18850"/>
                    <a:pt x="20338" y="18637"/>
                  </a:cubicBezTo>
                  <a:cubicBezTo>
                    <a:pt x="20368" y="18394"/>
                    <a:pt x="20277" y="18181"/>
                    <a:pt x="20125" y="18029"/>
                  </a:cubicBezTo>
                  <a:lnTo>
                    <a:pt x="1401" y="217"/>
                  </a:lnTo>
                  <a:cubicBezTo>
                    <a:pt x="1250" y="66"/>
                    <a:pt x="1071" y="1"/>
                    <a:pt x="896" y="1"/>
                  </a:cubicBezTo>
                  <a:close/>
                </a:path>
              </a:pathLst>
            </a:custGeom>
            <a:solidFill>
              <a:srgbClr val="452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2000"/>
                                        <p:tgtEl>
                                          <p:spTgt spid="7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组合 177"/>
          <p:cNvGrpSpPr/>
          <p:nvPr/>
        </p:nvGrpSpPr>
        <p:grpSpPr>
          <a:xfrm>
            <a:off x="-233680" y="-268605"/>
            <a:ext cx="12599670" cy="7440930"/>
            <a:chOff x="-368" y="-423"/>
            <a:chExt cx="19842" cy="11718"/>
          </a:xfrm>
        </p:grpSpPr>
        <p:grpSp>
          <p:nvGrpSpPr>
            <p:cNvPr id="158" name="组合 157"/>
            <p:cNvGrpSpPr/>
            <p:nvPr/>
          </p:nvGrpSpPr>
          <p:grpSpPr>
            <a:xfrm>
              <a:off x="-368" y="-423"/>
              <a:ext cx="19842" cy="11580"/>
              <a:chOff x="-368" y="-423"/>
              <a:chExt cx="19842" cy="11580"/>
            </a:xfrm>
          </p:grpSpPr>
          <p:grpSp>
            <p:nvGrpSpPr>
              <p:cNvPr id="150" name="组合 149"/>
              <p:cNvGrpSpPr/>
              <p:nvPr/>
            </p:nvGrpSpPr>
            <p:grpSpPr>
              <a:xfrm>
                <a:off x="-368" y="-423"/>
                <a:ext cx="19842" cy="11581"/>
                <a:chOff x="-368" y="-423"/>
                <a:chExt cx="19842" cy="11581"/>
              </a:xfrm>
            </p:grpSpPr>
            <p:grpSp>
              <p:nvGrpSpPr>
                <p:cNvPr id="67" name="组合 66"/>
                <p:cNvGrpSpPr/>
                <p:nvPr/>
              </p:nvGrpSpPr>
              <p:grpSpPr>
                <a:xfrm>
                  <a:off x="-368" y="0"/>
                  <a:ext cx="19842" cy="10996"/>
                  <a:chOff x="-368" y="0"/>
                  <a:chExt cx="19842" cy="10996"/>
                </a:xfrm>
              </p:grpSpPr>
              <p:grpSp>
                <p:nvGrpSpPr>
                  <p:cNvPr id="58" name="组合 57"/>
                  <p:cNvGrpSpPr/>
                  <p:nvPr/>
                </p:nvGrpSpPr>
                <p:grpSpPr>
                  <a:xfrm>
                    <a:off x="-368" y="0"/>
                    <a:ext cx="19843" cy="10996"/>
                    <a:chOff x="-368" y="0"/>
                    <a:chExt cx="19843" cy="10996"/>
                  </a:xfrm>
                </p:grpSpPr>
                <p:grpSp>
                  <p:nvGrpSpPr>
                    <p:cNvPr id="12" name="组合 11"/>
                    <p:cNvGrpSpPr/>
                    <p:nvPr/>
                  </p:nvGrpSpPr>
                  <p:grpSpPr>
                    <a:xfrm>
                      <a:off x="13097" y="0"/>
                      <a:ext cx="6378" cy="10997"/>
                      <a:chOff x="13097" y="0"/>
                      <a:chExt cx="6378" cy="10997"/>
                    </a:xfrm>
                  </p:grpSpPr>
                  <p:grpSp>
                    <p:nvGrpSpPr>
                      <p:cNvPr id="7" name="组合 6"/>
                      <p:cNvGrpSpPr/>
                      <p:nvPr/>
                    </p:nvGrpSpPr>
                    <p:grpSpPr>
                      <a:xfrm>
                        <a:off x="13097" y="0"/>
                        <a:ext cx="6378" cy="3264"/>
                        <a:chOff x="13097" y="0"/>
                        <a:chExt cx="6378" cy="3264"/>
                      </a:xfrm>
                    </p:grpSpPr>
                    <p:sp>
                      <p:nvSpPr>
                        <p:cNvPr id="7390" name="Google Shape;7390;p74"/>
                        <p:cNvSpPr/>
                        <p:nvPr/>
                      </p:nvSpPr>
                      <p:spPr>
                        <a:xfrm flipH="1">
                          <a:off x="13097" y="0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" name="Google Shape;7390;p74"/>
                        <p:cNvSpPr/>
                        <p:nvPr/>
                      </p:nvSpPr>
                      <p:spPr>
                        <a:xfrm flipV="1">
                          <a:off x="13373" y="474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" name="组合 7"/>
                      <p:cNvGrpSpPr/>
                      <p:nvPr/>
                    </p:nvGrpSpPr>
                    <p:grpSpPr>
                      <a:xfrm>
                        <a:off x="13097" y="7733"/>
                        <a:ext cx="6378" cy="3264"/>
                        <a:chOff x="13097" y="0"/>
                        <a:chExt cx="6378" cy="3264"/>
                      </a:xfrm>
                    </p:grpSpPr>
                    <p:sp>
                      <p:nvSpPr>
                        <p:cNvPr id="9" name="Google Shape;7390;p74"/>
                        <p:cNvSpPr/>
                        <p:nvPr/>
                      </p:nvSpPr>
                      <p:spPr>
                        <a:xfrm flipH="1">
                          <a:off x="13097" y="0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" name="Google Shape;7390;p74"/>
                        <p:cNvSpPr/>
                        <p:nvPr/>
                      </p:nvSpPr>
                      <p:spPr>
                        <a:xfrm flipV="1">
                          <a:off x="13373" y="474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19" name="组合 18"/>
                    <p:cNvGrpSpPr/>
                    <p:nvPr/>
                  </p:nvGrpSpPr>
                  <p:grpSpPr>
                    <a:xfrm>
                      <a:off x="-368" y="0"/>
                      <a:ext cx="6378" cy="10997"/>
                      <a:chOff x="13097" y="0"/>
                      <a:chExt cx="6378" cy="10997"/>
                    </a:xfrm>
                  </p:grpSpPr>
                  <p:grpSp>
                    <p:nvGrpSpPr>
                      <p:cNvPr id="20" name="组合 19"/>
                      <p:cNvGrpSpPr/>
                      <p:nvPr/>
                    </p:nvGrpSpPr>
                    <p:grpSpPr>
                      <a:xfrm>
                        <a:off x="13097" y="0"/>
                        <a:ext cx="6378" cy="3264"/>
                        <a:chOff x="13097" y="0"/>
                        <a:chExt cx="6378" cy="3264"/>
                      </a:xfrm>
                    </p:grpSpPr>
                    <p:sp>
                      <p:nvSpPr>
                        <p:cNvPr id="21" name="Google Shape;7390;p74"/>
                        <p:cNvSpPr/>
                        <p:nvPr/>
                      </p:nvSpPr>
                      <p:spPr>
                        <a:xfrm flipH="1">
                          <a:off x="13097" y="0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2" name="Google Shape;7390;p74"/>
                        <p:cNvSpPr/>
                        <p:nvPr/>
                      </p:nvSpPr>
                      <p:spPr>
                        <a:xfrm flipV="1">
                          <a:off x="13373" y="474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3" name="组合 22"/>
                      <p:cNvGrpSpPr/>
                      <p:nvPr/>
                    </p:nvGrpSpPr>
                    <p:grpSpPr>
                      <a:xfrm>
                        <a:off x="13097" y="7733"/>
                        <a:ext cx="6378" cy="3264"/>
                        <a:chOff x="13097" y="0"/>
                        <a:chExt cx="6378" cy="3264"/>
                      </a:xfrm>
                    </p:grpSpPr>
                    <p:sp>
                      <p:nvSpPr>
                        <p:cNvPr id="24" name="Google Shape;7390;p74"/>
                        <p:cNvSpPr/>
                        <p:nvPr/>
                      </p:nvSpPr>
                      <p:spPr>
                        <a:xfrm flipH="1">
                          <a:off x="13097" y="0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6" name="Google Shape;7390;p74"/>
                        <p:cNvSpPr/>
                        <p:nvPr/>
                      </p:nvSpPr>
                      <p:spPr>
                        <a:xfrm flipV="1">
                          <a:off x="13373" y="474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  <p:sp>
                <p:nvSpPr>
                  <p:cNvPr id="62" name="圆角矩形 61"/>
                  <p:cNvSpPr/>
                  <p:nvPr/>
                </p:nvSpPr>
                <p:spPr>
                  <a:xfrm>
                    <a:off x="569" y="834"/>
                    <a:ext cx="17466" cy="9671"/>
                  </a:xfrm>
                  <a:prstGeom prst="roundRect">
                    <a:avLst/>
                  </a:prstGeom>
                  <a:solidFill>
                    <a:srgbClr val="452666"/>
                  </a:solidFill>
                  <a:ln w="25400">
                    <a:solidFill>
                      <a:srgbClr val="4526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1" name="圆角矩形 60"/>
                  <p:cNvSpPr/>
                  <p:nvPr/>
                </p:nvSpPr>
                <p:spPr>
                  <a:xfrm>
                    <a:off x="867" y="565"/>
                    <a:ext cx="17466" cy="9671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25400">
                    <a:solidFill>
                      <a:srgbClr val="4526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68" name="组合 67"/>
                <p:cNvGrpSpPr/>
                <p:nvPr/>
              </p:nvGrpSpPr>
              <p:grpSpPr>
                <a:xfrm flipH="1">
                  <a:off x="-311" y="7896"/>
                  <a:ext cx="3494" cy="3262"/>
                  <a:chOff x="10068" y="4345"/>
                  <a:chExt cx="3187" cy="2975"/>
                </a:xfrm>
              </p:grpSpPr>
              <p:grpSp>
                <p:nvGrpSpPr>
                  <p:cNvPr id="69" name="Google Shape;7643;p74"/>
                  <p:cNvGrpSpPr/>
                  <p:nvPr/>
                </p:nvGrpSpPr>
                <p:grpSpPr>
                  <a:xfrm>
                    <a:off x="10068" y="4345"/>
                    <a:ext cx="1797" cy="1889"/>
                    <a:chOff x="6309575" y="2794100"/>
                    <a:chExt cx="1141375" cy="1199325"/>
                  </a:xfrm>
                </p:grpSpPr>
                <p:sp>
                  <p:nvSpPr>
                    <p:cNvPr id="129" name="Google Shape;7644;p74"/>
                    <p:cNvSpPr/>
                    <p:nvPr/>
                  </p:nvSpPr>
                  <p:spPr>
                    <a:xfrm flipH="1">
                      <a:off x="6309575" y="2885850"/>
                      <a:ext cx="1125425" cy="1107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303" extrusionOk="0">
                          <a:moveTo>
                            <a:pt x="41046" y="1"/>
                          </a:moveTo>
                          <a:cubicBezTo>
                            <a:pt x="40123" y="1"/>
                            <a:pt x="39196" y="350"/>
                            <a:pt x="38481" y="1049"/>
                          </a:cubicBezTo>
                          <a:lnTo>
                            <a:pt x="1429" y="38132"/>
                          </a:lnTo>
                          <a:cubicBezTo>
                            <a:pt x="1" y="39530"/>
                            <a:pt x="1" y="41810"/>
                            <a:pt x="1429" y="43238"/>
                          </a:cubicBezTo>
                          <a:cubicBezTo>
                            <a:pt x="2098" y="43907"/>
                            <a:pt x="3010" y="44302"/>
                            <a:pt x="3982" y="44302"/>
                          </a:cubicBezTo>
                          <a:cubicBezTo>
                            <a:pt x="4925" y="44302"/>
                            <a:pt x="5836" y="43907"/>
                            <a:pt x="6505" y="43238"/>
                          </a:cubicBezTo>
                          <a:lnTo>
                            <a:pt x="43588" y="6156"/>
                          </a:lnTo>
                          <a:cubicBezTo>
                            <a:pt x="45017" y="4757"/>
                            <a:pt x="45017" y="2478"/>
                            <a:pt x="43588" y="1049"/>
                          </a:cubicBezTo>
                          <a:cubicBezTo>
                            <a:pt x="42889" y="350"/>
                            <a:pt x="41969" y="1"/>
                            <a:pt x="41046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0" name="Google Shape;7645;p74"/>
                    <p:cNvSpPr/>
                    <p:nvPr/>
                  </p:nvSpPr>
                  <p:spPr>
                    <a:xfrm flipH="1">
                      <a:off x="6346800" y="2812725"/>
                      <a:ext cx="1082875" cy="10695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315" h="42782" extrusionOk="0">
                          <a:moveTo>
                            <a:pt x="40199" y="0"/>
                          </a:moveTo>
                          <a:cubicBezTo>
                            <a:pt x="39469" y="0"/>
                            <a:pt x="38740" y="281"/>
                            <a:pt x="38177" y="843"/>
                          </a:cubicBezTo>
                          <a:lnTo>
                            <a:pt x="1095" y="37926"/>
                          </a:lnTo>
                          <a:cubicBezTo>
                            <a:pt x="0" y="39020"/>
                            <a:pt x="0" y="40844"/>
                            <a:pt x="1095" y="41938"/>
                          </a:cubicBezTo>
                          <a:cubicBezTo>
                            <a:pt x="1657" y="42501"/>
                            <a:pt x="2386" y="42782"/>
                            <a:pt x="3116" y="42782"/>
                          </a:cubicBezTo>
                          <a:cubicBezTo>
                            <a:pt x="3845" y="42782"/>
                            <a:pt x="4575" y="42501"/>
                            <a:pt x="5137" y="41938"/>
                          </a:cubicBezTo>
                          <a:lnTo>
                            <a:pt x="42220" y="4886"/>
                          </a:lnTo>
                          <a:cubicBezTo>
                            <a:pt x="43314" y="3761"/>
                            <a:pt x="43314" y="1968"/>
                            <a:pt x="42220" y="843"/>
                          </a:cubicBezTo>
                          <a:cubicBezTo>
                            <a:pt x="41658" y="281"/>
                            <a:pt x="40928" y="0"/>
                            <a:pt x="40199" y="0"/>
                          </a:cubicBezTo>
                          <a:close/>
                        </a:path>
                      </a:pathLst>
                    </a:custGeom>
                    <a:solidFill>
                      <a:srgbClr val="37C1CA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2" name="Google Shape;7646;p74"/>
                    <p:cNvSpPr/>
                    <p:nvPr/>
                  </p:nvSpPr>
                  <p:spPr>
                    <a:xfrm flipH="1">
                      <a:off x="6325525" y="2794100"/>
                      <a:ext cx="1125425" cy="1107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295" extrusionOk="0">
                          <a:moveTo>
                            <a:pt x="41034" y="1528"/>
                          </a:moveTo>
                          <a:cubicBezTo>
                            <a:pt x="42919" y="1528"/>
                            <a:pt x="43831" y="3777"/>
                            <a:pt x="42524" y="5084"/>
                          </a:cubicBezTo>
                          <a:lnTo>
                            <a:pt x="5441" y="42167"/>
                          </a:lnTo>
                          <a:cubicBezTo>
                            <a:pt x="5031" y="42562"/>
                            <a:pt x="4499" y="42759"/>
                            <a:pt x="3967" y="42759"/>
                          </a:cubicBezTo>
                          <a:cubicBezTo>
                            <a:pt x="3435" y="42759"/>
                            <a:pt x="2903" y="42562"/>
                            <a:pt x="2493" y="42167"/>
                          </a:cubicBezTo>
                          <a:cubicBezTo>
                            <a:pt x="1672" y="41346"/>
                            <a:pt x="1672" y="40008"/>
                            <a:pt x="2493" y="39218"/>
                          </a:cubicBezTo>
                          <a:lnTo>
                            <a:pt x="39575" y="2136"/>
                          </a:lnTo>
                          <a:cubicBezTo>
                            <a:pt x="39971" y="1740"/>
                            <a:pt x="40487" y="1528"/>
                            <a:pt x="41034" y="1528"/>
                          </a:cubicBezTo>
                          <a:close/>
                          <a:moveTo>
                            <a:pt x="41046" y="0"/>
                          </a:moveTo>
                          <a:cubicBezTo>
                            <a:pt x="40123" y="0"/>
                            <a:pt x="39195" y="357"/>
                            <a:pt x="38481" y="1072"/>
                          </a:cubicBezTo>
                          <a:lnTo>
                            <a:pt x="1429" y="38124"/>
                          </a:lnTo>
                          <a:cubicBezTo>
                            <a:pt x="0" y="39522"/>
                            <a:pt x="0" y="41832"/>
                            <a:pt x="1429" y="43230"/>
                          </a:cubicBezTo>
                          <a:cubicBezTo>
                            <a:pt x="2098" y="43899"/>
                            <a:pt x="3009" y="44294"/>
                            <a:pt x="3982" y="44294"/>
                          </a:cubicBezTo>
                          <a:cubicBezTo>
                            <a:pt x="4924" y="44294"/>
                            <a:pt x="5836" y="43899"/>
                            <a:pt x="6535" y="43230"/>
                          </a:cubicBezTo>
                          <a:lnTo>
                            <a:pt x="43588" y="6178"/>
                          </a:lnTo>
                          <a:cubicBezTo>
                            <a:pt x="45016" y="4750"/>
                            <a:pt x="45016" y="2470"/>
                            <a:pt x="43588" y="1072"/>
                          </a:cubicBezTo>
                          <a:cubicBezTo>
                            <a:pt x="42889" y="357"/>
                            <a:pt x="41969" y="0"/>
                            <a:pt x="41046" y="0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3" name="Google Shape;7647;p74"/>
                    <p:cNvSpPr/>
                    <p:nvPr/>
                  </p:nvSpPr>
                  <p:spPr>
                    <a:xfrm flipH="1">
                      <a:off x="6357450" y="2815550"/>
                      <a:ext cx="126925" cy="127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077" h="5108" extrusionOk="0">
                          <a:moveTo>
                            <a:pt x="2523" y="1"/>
                          </a:moveTo>
                          <a:cubicBezTo>
                            <a:pt x="1125" y="1"/>
                            <a:pt x="1" y="1156"/>
                            <a:pt x="1" y="2554"/>
                          </a:cubicBezTo>
                          <a:cubicBezTo>
                            <a:pt x="1" y="3952"/>
                            <a:pt x="1125" y="5107"/>
                            <a:pt x="2523" y="5107"/>
                          </a:cubicBezTo>
                          <a:cubicBezTo>
                            <a:pt x="3952" y="5107"/>
                            <a:pt x="5077" y="3952"/>
                            <a:pt x="5077" y="2554"/>
                          </a:cubicBezTo>
                          <a:cubicBezTo>
                            <a:pt x="5077" y="1156"/>
                            <a:pt x="3952" y="1"/>
                            <a:pt x="2523" y="1"/>
                          </a:cubicBezTo>
                          <a:close/>
                        </a:path>
                      </a:pathLst>
                    </a:custGeom>
                    <a:solidFill>
                      <a:srgbClr val="F6F3D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4" name="Google Shape;7648;p74"/>
                    <p:cNvSpPr/>
                    <p:nvPr/>
                  </p:nvSpPr>
                  <p:spPr>
                    <a:xfrm flipH="1">
                      <a:off x="6338450" y="2796675"/>
                      <a:ext cx="193025" cy="165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721" h="6623" extrusionOk="0">
                          <a:moveTo>
                            <a:pt x="4407" y="1516"/>
                          </a:moveTo>
                          <a:cubicBezTo>
                            <a:pt x="5410" y="1516"/>
                            <a:pt x="6201" y="2306"/>
                            <a:pt x="6201" y="3309"/>
                          </a:cubicBezTo>
                          <a:cubicBezTo>
                            <a:pt x="6201" y="4377"/>
                            <a:pt x="5327" y="5084"/>
                            <a:pt x="4414" y="5084"/>
                          </a:cubicBezTo>
                          <a:cubicBezTo>
                            <a:pt x="3975" y="5084"/>
                            <a:pt x="3526" y="4920"/>
                            <a:pt x="3161" y="4555"/>
                          </a:cubicBezTo>
                          <a:cubicBezTo>
                            <a:pt x="2037" y="3431"/>
                            <a:pt x="2827" y="1516"/>
                            <a:pt x="4407" y="1516"/>
                          </a:cubicBezTo>
                          <a:close/>
                          <a:moveTo>
                            <a:pt x="4398" y="1"/>
                          </a:moveTo>
                          <a:cubicBezTo>
                            <a:pt x="3589" y="1"/>
                            <a:pt x="2766" y="301"/>
                            <a:pt x="2097" y="969"/>
                          </a:cubicBezTo>
                          <a:cubicBezTo>
                            <a:pt x="0" y="3036"/>
                            <a:pt x="1489" y="6622"/>
                            <a:pt x="4407" y="6622"/>
                          </a:cubicBezTo>
                          <a:cubicBezTo>
                            <a:pt x="6231" y="6592"/>
                            <a:pt x="7721" y="5133"/>
                            <a:pt x="7721" y="3309"/>
                          </a:cubicBezTo>
                          <a:cubicBezTo>
                            <a:pt x="7721" y="1314"/>
                            <a:pt x="6092" y="1"/>
                            <a:pt x="4398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35" name="Google Shape;7649;p74"/>
                  <p:cNvGrpSpPr/>
                  <p:nvPr/>
                </p:nvGrpSpPr>
                <p:grpSpPr>
                  <a:xfrm>
                    <a:off x="10265" y="5400"/>
                    <a:ext cx="1787" cy="1920"/>
                    <a:chOff x="6518550" y="3429250"/>
                    <a:chExt cx="1134550" cy="1219200"/>
                  </a:xfrm>
                </p:grpSpPr>
                <p:sp>
                  <p:nvSpPr>
                    <p:cNvPr id="136" name="Google Shape;7650;p74"/>
                    <p:cNvSpPr/>
                    <p:nvPr/>
                  </p:nvSpPr>
                  <p:spPr>
                    <a:xfrm flipH="1">
                      <a:off x="6518550" y="3541075"/>
                      <a:ext cx="1125425" cy="1107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295" extrusionOk="0">
                          <a:moveTo>
                            <a:pt x="41046" y="0"/>
                          </a:moveTo>
                          <a:cubicBezTo>
                            <a:pt x="40123" y="0"/>
                            <a:pt x="39196" y="357"/>
                            <a:pt x="38482" y="1072"/>
                          </a:cubicBezTo>
                          <a:lnTo>
                            <a:pt x="1399" y="38154"/>
                          </a:lnTo>
                          <a:cubicBezTo>
                            <a:pt x="1" y="39552"/>
                            <a:pt x="1" y="41832"/>
                            <a:pt x="1399" y="43230"/>
                          </a:cubicBezTo>
                          <a:cubicBezTo>
                            <a:pt x="2098" y="43929"/>
                            <a:pt x="3010" y="44294"/>
                            <a:pt x="3983" y="44294"/>
                          </a:cubicBezTo>
                          <a:cubicBezTo>
                            <a:pt x="4925" y="44294"/>
                            <a:pt x="5837" y="43929"/>
                            <a:pt x="6505" y="43230"/>
                          </a:cubicBezTo>
                          <a:lnTo>
                            <a:pt x="43588" y="6178"/>
                          </a:lnTo>
                          <a:cubicBezTo>
                            <a:pt x="45017" y="4749"/>
                            <a:pt x="45017" y="2470"/>
                            <a:pt x="43588" y="1072"/>
                          </a:cubicBezTo>
                          <a:cubicBezTo>
                            <a:pt x="42889" y="357"/>
                            <a:pt x="41970" y="0"/>
                            <a:pt x="41046" y="0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7" name="Google Shape;7651;p74"/>
                    <p:cNvSpPr/>
                    <p:nvPr/>
                  </p:nvSpPr>
                  <p:spPr>
                    <a:xfrm flipH="1">
                      <a:off x="6548950" y="3446275"/>
                      <a:ext cx="1083625" cy="1069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345" h="42767" extrusionOk="0">
                          <a:moveTo>
                            <a:pt x="40199" y="0"/>
                          </a:moveTo>
                          <a:cubicBezTo>
                            <a:pt x="39469" y="0"/>
                            <a:pt x="38740" y="274"/>
                            <a:pt x="38178" y="821"/>
                          </a:cubicBezTo>
                          <a:lnTo>
                            <a:pt x="1125" y="37904"/>
                          </a:lnTo>
                          <a:cubicBezTo>
                            <a:pt x="1" y="39028"/>
                            <a:pt x="1" y="40822"/>
                            <a:pt x="1125" y="41946"/>
                          </a:cubicBezTo>
                          <a:cubicBezTo>
                            <a:pt x="1672" y="42493"/>
                            <a:pt x="2402" y="42767"/>
                            <a:pt x="3131" y="42767"/>
                          </a:cubicBezTo>
                          <a:cubicBezTo>
                            <a:pt x="3861" y="42767"/>
                            <a:pt x="4590" y="42493"/>
                            <a:pt x="5138" y="41946"/>
                          </a:cubicBezTo>
                          <a:lnTo>
                            <a:pt x="42220" y="4864"/>
                          </a:lnTo>
                          <a:cubicBezTo>
                            <a:pt x="43345" y="3739"/>
                            <a:pt x="43345" y="1946"/>
                            <a:pt x="42220" y="821"/>
                          </a:cubicBezTo>
                          <a:cubicBezTo>
                            <a:pt x="41658" y="274"/>
                            <a:pt x="40928" y="0"/>
                            <a:pt x="40199" y="0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8" name="Google Shape;7652;p74"/>
                    <p:cNvSpPr/>
                    <p:nvPr/>
                  </p:nvSpPr>
                  <p:spPr>
                    <a:xfrm flipH="1">
                      <a:off x="6529950" y="3429250"/>
                      <a:ext cx="1123150" cy="11052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4926" h="44208" extrusionOk="0">
                          <a:moveTo>
                            <a:pt x="41035" y="1441"/>
                          </a:moveTo>
                          <a:cubicBezTo>
                            <a:pt x="42889" y="1441"/>
                            <a:pt x="43832" y="3690"/>
                            <a:pt x="42525" y="4997"/>
                          </a:cubicBezTo>
                          <a:lnTo>
                            <a:pt x="5442" y="42080"/>
                          </a:lnTo>
                          <a:cubicBezTo>
                            <a:pt x="5031" y="42490"/>
                            <a:pt x="4492" y="42696"/>
                            <a:pt x="3952" y="42696"/>
                          </a:cubicBezTo>
                          <a:cubicBezTo>
                            <a:pt x="3413" y="42696"/>
                            <a:pt x="2873" y="42490"/>
                            <a:pt x="2463" y="42080"/>
                          </a:cubicBezTo>
                          <a:cubicBezTo>
                            <a:pt x="1673" y="41259"/>
                            <a:pt x="1673" y="39952"/>
                            <a:pt x="2463" y="39132"/>
                          </a:cubicBezTo>
                          <a:lnTo>
                            <a:pt x="39546" y="2049"/>
                          </a:lnTo>
                          <a:cubicBezTo>
                            <a:pt x="39941" y="1654"/>
                            <a:pt x="40488" y="1441"/>
                            <a:pt x="41035" y="1441"/>
                          </a:cubicBezTo>
                          <a:close/>
                          <a:moveTo>
                            <a:pt x="40955" y="1"/>
                          </a:moveTo>
                          <a:cubicBezTo>
                            <a:pt x="40062" y="1"/>
                            <a:pt x="39169" y="328"/>
                            <a:pt x="38482" y="985"/>
                          </a:cubicBezTo>
                          <a:lnTo>
                            <a:pt x="1399" y="38068"/>
                          </a:lnTo>
                          <a:cubicBezTo>
                            <a:pt x="1" y="39466"/>
                            <a:pt x="1" y="41746"/>
                            <a:pt x="1399" y="43144"/>
                          </a:cubicBezTo>
                          <a:cubicBezTo>
                            <a:pt x="2068" y="43843"/>
                            <a:pt x="2980" y="44208"/>
                            <a:pt x="3952" y="44208"/>
                          </a:cubicBezTo>
                          <a:cubicBezTo>
                            <a:pt x="4895" y="44208"/>
                            <a:pt x="5837" y="43843"/>
                            <a:pt x="6506" y="43144"/>
                          </a:cubicBezTo>
                          <a:lnTo>
                            <a:pt x="43588" y="6092"/>
                          </a:lnTo>
                          <a:cubicBezTo>
                            <a:pt x="44926" y="4663"/>
                            <a:pt x="44895" y="2414"/>
                            <a:pt x="43497" y="1046"/>
                          </a:cubicBezTo>
                          <a:cubicBezTo>
                            <a:pt x="42802" y="351"/>
                            <a:pt x="41878" y="1"/>
                            <a:pt x="40955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9" name="Google Shape;7653;p74"/>
                    <p:cNvSpPr/>
                    <p:nvPr/>
                  </p:nvSpPr>
                  <p:spPr>
                    <a:xfrm flipH="1">
                      <a:off x="6560350" y="3449300"/>
                      <a:ext cx="126925" cy="126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077" h="5077" extrusionOk="0">
                          <a:moveTo>
                            <a:pt x="2554" y="1"/>
                          </a:moveTo>
                          <a:cubicBezTo>
                            <a:pt x="1126" y="1"/>
                            <a:pt x="1" y="1126"/>
                            <a:pt x="1" y="2524"/>
                          </a:cubicBezTo>
                          <a:cubicBezTo>
                            <a:pt x="1" y="3922"/>
                            <a:pt x="1126" y="5077"/>
                            <a:pt x="2554" y="5077"/>
                          </a:cubicBezTo>
                          <a:cubicBezTo>
                            <a:pt x="3952" y="5077"/>
                            <a:pt x="5077" y="3922"/>
                            <a:pt x="5077" y="2524"/>
                          </a:cubicBezTo>
                          <a:cubicBezTo>
                            <a:pt x="5077" y="1126"/>
                            <a:pt x="3952" y="1"/>
                            <a:pt x="2554" y="1"/>
                          </a:cubicBezTo>
                          <a:close/>
                        </a:path>
                      </a:pathLst>
                    </a:custGeom>
                    <a:solidFill>
                      <a:srgbClr val="F6F3D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0" name="Google Shape;7654;p74"/>
                    <p:cNvSpPr/>
                    <p:nvPr/>
                  </p:nvSpPr>
                  <p:spPr>
                    <a:xfrm flipH="1">
                      <a:off x="6541350" y="3429675"/>
                      <a:ext cx="193025" cy="1655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721" h="6622" extrusionOk="0">
                          <a:moveTo>
                            <a:pt x="4438" y="1546"/>
                          </a:moveTo>
                          <a:cubicBezTo>
                            <a:pt x="5411" y="1546"/>
                            <a:pt x="6201" y="2336"/>
                            <a:pt x="6201" y="3309"/>
                          </a:cubicBezTo>
                          <a:cubicBezTo>
                            <a:pt x="6201" y="4383"/>
                            <a:pt x="5316" y="5106"/>
                            <a:pt x="4397" y="5106"/>
                          </a:cubicBezTo>
                          <a:cubicBezTo>
                            <a:pt x="3963" y="5106"/>
                            <a:pt x="3522" y="4946"/>
                            <a:pt x="3162" y="4585"/>
                          </a:cubicBezTo>
                          <a:cubicBezTo>
                            <a:pt x="2037" y="3461"/>
                            <a:pt x="2827" y="1546"/>
                            <a:pt x="4438" y="1546"/>
                          </a:cubicBezTo>
                          <a:close/>
                          <a:moveTo>
                            <a:pt x="4399" y="0"/>
                          </a:moveTo>
                          <a:cubicBezTo>
                            <a:pt x="3590" y="0"/>
                            <a:pt x="2766" y="300"/>
                            <a:pt x="2098" y="968"/>
                          </a:cubicBezTo>
                          <a:cubicBezTo>
                            <a:pt x="0" y="3066"/>
                            <a:pt x="1490" y="6622"/>
                            <a:pt x="4438" y="6622"/>
                          </a:cubicBezTo>
                          <a:cubicBezTo>
                            <a:pt x="6262" y="6622"/>
                            <a:pt x="7721" y="5132"/>
                            <a:pt x="7721" y="3309"/>
                          </a:cubicBezTo>
                          <a:cubicBezTo>
                            <a:pt x="7721" y="1314"/>
                            <a:pt x="6092" y="0"/>
                            <a:pt x="4399" y="0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41" name="Google Shape;7655;p74"/>
                  <p:cNvGrpSpPr/>
                  <p:nvPr/>
                </p:nvGrpSpPr>
                <p:grpSpPr>
                  <a:xfrm>
                    <a:off x="11459" y="4726"/>
                    <a:ext cx="1797" cy="1889"/>
                    <a:chOff x="6309575" y="2794100"/>
                    <a:chExt cx="1141375" cy="1199325"/>
                  </a:xfrm>
                </p:grpSpPr>
                <p:sp>
                  <p:nvSpPr>
                    <p:cNvPr id="142" name="Google Shape;7656;p74"/>
                    <p:cNvSpPr/>
                    <p:nvPr/>
                  </p:nvSpPr>
                  <p:spPr>
                    <a:xfrm flipH="1">
                      <a:off x="6309575" y="2885850"/>
                      <a:ext cx="1125425" cy="1107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303" extrusionOk="0">
                          <a:moveTo>
                            <a:pt x="41046" y="1"/>
                          </a:moveTo>
                          <a:cubicBezTo>
                            <a:pt x="40123" y="1"/>
                            <a:pt x="39196" y="350"/>
                            <a:pt x="38481" y="1049"/>
                          </a:cubicBezTo>
                          <a:lnTo>
                            <a:pt x="1429" y="38132"/>
                          </a:lnTo>
                          <a:cubicBezTo>
                            <a:pt x="1" y="39530"/>
                            <a:pt x="1" y="41810"/>
                            <a:pt x="1429" y="43238"/>
                          </a:cubicBezTo>
                          <a:cubicBezTo>
                            <a:pt x="2098" y="43907"/>
                            <a:pt x="3010" y="44302"/>
                            <a:pt x="3982" y="44302"/>
                          </a:cubicBezTo>
                          <a:cubicBezTo>
                            <a:pt x="4925" y="44302"/>
                            <a:pt x="5836" y="43907"/>
                            <a:pt x="6505" y="43238"/>
                          </a:cubicBezTo>
                          <a:lnTo>
                            <a:pt x="43588" y="6156"/>
                          </a:lnTo>
                          <a:cubicBezTo>
                            <a:pt x="45017" y="4757"/>
                            <a:pt x="45017" y="2478"/>
                            <a:pt x="43588" y="1049"/>
                          </a:cubicBezTo>
                          <a:cubicBezTo>
                            <a:pt x="42889" y="350"/>
                            <a:pt x="41969" y="1"/>
                            <a:pt x="41046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3" name="Google Shape;7657;p74"/>
                    <p:cNvSpPr/>
                    <p:nvPr/>
                  </p:nvSpPr>
                  <p:spPr>
                    <a:xfrm flipH="1">
                      <a:off x="6346800" y="2812725"/>
                      <a:ext cx="1082875" cy="10695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315" h="42782" extrusionOk="0">
                          <a:moveTo>
                            <a:pt x="40199" y="0"/>
                          </a:moveTo>
                          <a:cubicBezTo>
                            <a:pt x="39469" y="0"/>
                            <a:pt x="38740" y="281"/>
                            <a:pt x="38177" y="843"/>
                          </a:cubicBezTo>
                          <a:lnTo>
                            <a:pt x="1095" y="37926"/>
                          </a:lnTo>
                          <a:cubicBezTo>
                            <a:pt x="0" y="39020"/>
                            <a:pt x="0" y="40844"/>
                            <a:pt x="1095" y="41938"/>
                          </a:cubicBezTo>
                          <a:cubicBezTo>
                            <a:pt x="1657" y="42501"/>
                            <a:pt x="2386" y="42782"/>
                            <a:pt x="3116" y="42782"/>
                          </a:cubicBezTo>
                          <a:cubicBezTo>
                            <a:pt x="3845" y="42782"/>
                            <a:pt x="4575" y="42501"/>
                            <a:pt x="5137" y="41938"/>
                          </a:cubicBezTo>
                          <a:lnTo>
                            <a:pt x="42220" y="4886"/>
                          </a:lnTo>
                          <a:cubicBezTo>
                            <a:pt x="43314" y="3761"/>
                            <a:pt x="43314" y="1968"/>
                            <a:pt x="42220" y="843"/>
                          </a:cubicBezTo>
                          <a:cubicBezTo>
                            <a:pt x="41658" y="281"/>
                            <a:pt x="40928" y="0"/>
                            <a:pt x="40199" y="0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4" name="Google Shape;7658;p74"/>
                    <p:cNvSpPr/>
                    <p:nvPr/>
                  </p:nvSpPr>
                  <p:spPr>
                    <a:xfrm flipH="1">
                      <a:off x="6325525" y="2794100"/>
                      <a:ext cx="1125425" cy="1107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295" extrusionOk="0">
                          <a:moveTo>
                            <a:pt x="41034" y="1528"/>
                          </a:moveTo>
                          <a:cubicBezTo>
                            <a:pt x="42919" y="1528"/>
                            <a:pt x="43831" y="3777"/>
                            <a:pt x="42524" y="5084"/>
                          </a:cubicBezTo>
                          <a:lnTo>
                            <a:pt x="5441" y="42167"/>
                          </a:lnTo>
                          <a:cubicBezTo>
                            <a:pt x="5031" y="42562"/>
                            <a:pt x="4499" y="42759"/>
                            <a:pt x="3967" y="42759"/>
                          </a:cubicBezTo>
                          <a:cubicBezTo>
                            <a:pt x="3435" y="42759"/>
                            <a:pt x="2903" y="42562"/>
                            <a:pt x="2493" y="42167"/>
                          </a:cubicBezTo>
                          <a:cubicBezTo>
                            <a:pt x="1672" y="41346"/>
                            <a:pt x="1672" y="40008"/>
                            <a:pt x="2493" y="39218"/>
                          </a:cubicBezTo>
                          <a:lnTo>
                            <a:pt x="39575" y="2136"/>
                          </a:lnTo>
                          <a:cubicBezTo>
                            <a:pt x="39971" y="1740"/>
                            <a:pt x="40487" y="1528"/>
                            <a:pt x="41034" y="1528"/>
                          </a:cubicBezTo>
                          <a:close/>
                          <a:moveTo>
                            <a:pt x="41046" y="0"/>
                          </a:moveTo>
                          <a:cubicBezTo>
                            <a:pt x="40123" y="0"/>
                            <a:pt x="39195" y="357"/>
                            <a:pt x="38481" y="1072"/>
                          </a:cubicBezTo>
                          <a:lnTo>
                            <a:pt x="1429" y="38124"/>
                          </a:lnTo>
                          <a:cubicBezTo>
                            <a:pt x="0" y="39522"/>
                            <a:pt x="0" y="41832"/>
                            <a:pt x="1429" y="43230"/>
                          </a:cubicBezTo>
                          <a:cubicBezTo>
                            <a:pt x="2098" y="43899"/>
                            <a:pt x="3009" y="44294"/>
                            <a:pt x="3982" y="44294"/>
                          </a:cubicBezTo>
                          <a:cubicBezTo>
                            <a:pt x="4924" y="44294"/>
                            <a:pt x="5836" y="43899"/>
                            <a:pt x="6535" y="43230"/>
                          </a:cubicBezTo>
                          <a:lnTo>
                            <a:pt x="43588" y="6178"/>
                          </a:lnTo>
                          <a:cubicBezTo>
                            <a:pt x="45016" y="4750"/>
                            <a:pt x="45016" y="2470"/>
                            <a:pt x="43588" y="1072"/>
                          </a:cubicBezTo>
                          <a:cubicBezTo>
                            <a:pt x="42889" y="357"/>
                            <a:pt x="41969" y="0"/>
                            <a:pt x="41046" y="0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5" name="Google Shape;7659;p74"/>
                    <p:cNvSpPr/>
                    <p:nvPr/>
                  </p:nvSpPr>
                  <p:spPr>
                    <a:xfrm flipH="1">
                      <a:off x="6357450" y="2815550"/>
                      <a:ext cx="126925" cy="127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077" h="5108" extrusionOk="0">
                          <a:moveTo>
                            <a:pt x="2523" y="1"/>
                          </a:moveTo>
                          <a:cubicBezTo>
                            <a:pt x="1125" y="1"/>
                            <a:pt x="1" y="1156"/>
                            <a:pt x="1" y="2554"/>
                          </a:cubicBezTo>
                          <a:cubicBezTo>
                            <a:pt x="1" y="3952"/>
                            <a:pt x="1125" y="5107"/>
                            <a:pt x="2523" y="5107"/>
                          </a:cubicBezTo>
                          <a:cubicBezTo>
                            <a:pt x="3952" y="5107"/>
                            <a:pt x="5077" y="3952"/>
                            <a:pt x="5077" y="2554"/>
                          </a:cubicBezTo>
                          <a:cubicBezTo>
                            <a:pt x="5077" y="1156"/>
                            <a:pt x="3952" y="1"/>
                            <a:pt x="2523" y="1"/>
                          </a:cubicBezTo>
                          <a:close/>
                        </a:path>
                      </a:pathLst>
                    </a:custGeom>
                    <a:solidFill>
                      <a:srgbClr val="F6F3D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6" name="Google Shape;7660;p74"/>
                    <p:cNvSpPr/>
                    <p:nvPr/>
                  </p:nvSpPr>
                  <p:spPr>
                    <a:xfrm flipH="1">
                      <a:off x="6338450" y="2796675"/>
                      <a:ext cx="193025" cy="165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721" h="6623" extrusionOk="0">
                          <a:moveTo>
                            <a:pt x="4407" y="1516"/>
                          </a:moveTo>
                          <a:cubicBezTo>
                            <a:pt x="5410" y="1516"/>
                            <a:pt x="6201" y="2306"/>
                            <a:pt x="6201" y="3309"/>
                          </a:cubicBezTo>
                          <a:cubicBezTo>
                            <a:pt x="6201" y="4377"/>
                            <a:pt x="5327" y="5084"/>
                            <a:pt x="4414" y="5084"/>
                          </a:cubicBezTo>
                          <a:cubicBezTo>
                            <a:pt x="3975" y="5084"/>
                            <a:pt x="3526" y="4920"/>
                            <a:pt x="3161" y="4555"/>
                          </a:cubicBezTo>
                          <a:cubicBezTo>
                            <a:pt x="2037" y="3431"/>
                            <a:pt x="2827" y="1516"/>
                            <a:pt x="4407" y="1516"/>
                          </a:cubicBezTo>
                          <a:close/>
                          <a:moveTo>
                            <a:pt x="4398" y="1"/>
                          </a:moveTo>
                          <a:cubicBezTo>
                            <a:pt x="3589" y="1"/>
                            <a:pt x="2766" y="301"/>
                            <a:pt x="2097" y="969"/>
                          </a:cubicBezTo>
                          <a:cubicBezTo>
                            <a:pt x="0" y="3036"/>
                            <a:pt x="1489" y="6622"/>
                            <a:pt x="4407" y="6622"/>
                          </a:cubicBezTo>
                          <a:cubicBezTo>
                            <a:pt x="6231" y="6592"/>
                            <a:pt x="7721" y="5133"/>
                            <a:pt x="7721" y="3309"/>
                          </a:cubicBezTo>
                          <a:cubicBezTo>
                            <a:pt x="7721" y="1314"/>
                            <a:pt x="6092" y="1"/>
                            <a:pt x="4398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147" name="Google Shape;6418;p38"/>
                <p:cNvGrpSpPr/>
                <p:nvPr/>
              </p:nvGrpSpPr>
              <p:grpSpPr>
                <a:xfrm rot="1831166">
                  <a:off x="16418" y="-423"/>
                  <a:ext cx="2310" cy="2523"/>
                  <a:chOff x="7567100" y="2085976"/>
                  <a:chExt cx="935147" cy="1020509"/>
                </a:xfrm>
              </p:grpSpPr>
              <p:sp>
                <p:nvSpPr>
                  <p:cNvPr id="148" name="Google Shape;6419;p38"/>
                  <p:cNvSpPr/>
                  <p:nvPr/>
                </p:nvSpPr>
                <p:spPr>
                  <a:xfrm rot="-5811408">
                    <a:off x="7636334" y="2248837"/>
                    <a:ext cx="881309" cy="750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53" h="23128" extrusionOk="0">
                        <a:moveTo>
                          <a:pt x="5629" y="11023"/>
                        </a:moveTo>
                        <a:cubicBezTo>
                          <a:pt x="5700" y="11023"/>
                          <a:pt x="5769" y="11045"/>
                          <a:pt x="5822" y="11098"/>
                        </a:cubicBezTo>
                        <a:lnTo>
                          <a:pt x="13122" y="17261"/>
                        </a:lnTo>
                        <a:cubicBezTo>
                          <a:pt x="13213" y="17352"/>
                          <a:pt x="13258" y="17511"/>
                          <a:pt x="13213" y="17647"/>
                        </a:cubicBezTo>
                        <a:cubicBezTo>
                          <a:pt x="13167" y="17761"/>
                          <a:pt x="13031" y="17852"/>
                          <a:pt x="12894" y="17852"/>
                        </a:cubicBezTo>
                        <a:lnTo>
                          <a:pt x="5618" y="17852"/>
                        </a:lnTo>
                        <a:cubicBezTo>
                          <a:pt x="5436" y="17852"/>
                          <a:pt x="5276" y="17715"/>
                          <a:pt x="5276" y="17511"/>
                        </a:cubicBezTo>
                        <a:lnTo>
                          <a:pt x="5276" y="11348"/>
                        </a:lnTo>
                        <a:cubicBezTo>
                          <a:pt x="5276" y="11235"/>
                          <a:pt x="5345" y="11098"/>
                          <a:pt x="5481" y="11053"/>
                        </a:cubicBezTo>
                        <a:cubicBezTo>
                          <a:pt x="5528" y="11034"/>
                          <a:pt x="5579" y="11023"/>
                          <a:pt x="5629" y="11023"/>
                        </a:cubicBezTo>
                        <a:close/>
                        <a:moveTo>
                          <a:pt x="662" y="0"/>
                        </a:moveTo>
                        <a:cubicBezTo>
                          <a:pt x="321" y="0"/>
                          <a:pt x="1" y="264"/>
                          <a:pt x="1" y="660"/>
                        </a:cubicBezTo>
                        <a:lnTo>
                          <a:pt x="1" y="2662"/>
                        </a:lnTo>
                        <a:lnTo>
                          <a:pt x="1229" y="2662"/>
                        </a:lnTo>
                        <a:cubicBezTo>
                          <a:pt x="1243" y="2660"/>
                          <a:pt x="1258" y="2660"/>
                          <a:pt x="1272" y="2660"/>
                        </a:cubicBezTo>
                        <a:cubicBezTo>
                          <a:pt x="1715" y="2660"/>
                          <a:pt x="1715" y="3323"/>
                          <a:pt x="1272" y="3323"/>
                        </a:cubicBezTo>
                        <a:cubicBezTo>
                          <a:pt x="1258" y="3323"/>
                          <a:pt x="1243" y="3322"/>
                          <a:pt x="1229" y="3321"/>
                        </a:cubicBezTo>
                        <a:lnTo>
                          <a:pt x="1" y="3321"/>
                        </a:lnTo>
                        <a:lnTo>
                          <a:pt x="1" y="5345"/>
                        </a:lnTo>
                        <a:lnTo>
                          <a:pt x="1229" y="5345"/>
                        </a:lnTo>
                        <a:cubicBezTo>
                          <a:pt x="1243" y="5344"/>
                          <a:pt x="1258" y="5343"/>
                          <a:pt x="1272" y="5343"/>
                        </a:cubicBezTo>
                        <a:cubicBezTo>
                          <a:pt x="1715" y="5343"/>
                          <a:pt x="1715" y="6006"/>
                          <a:pt x="1272" y="6006"/>
                        </a:cubicBezTo>
                        <a:cubicBezTo>
                          <a:pt x="1258" y="6006"/>
                          <a:pt x="1243" y="6006"/>
                          <a:pt x="1229" y="6004"/>
                        </a:cubicBezTo>
                        <a:lnTo>
                          <a:pt x="1" y="6004"/>
                        </a:lnTo>
                        <a:lnTo>
                          <a:pt x="1" y="8028"/>
                        </a:lnTo>
                        <a:lnTo>
                          <a:pt x="1229" y="8028"/>
                        </a:lnTo>
                        <a:cubicBezTo>
                          <a:pt x="1243" y="8027"/>
                          <a:pt x="1257" y="8026"/>
                          <a:pt x="1270" y="8026"/>
                        </a:cubicBezTo>
                        <a:cubicBezTo>
                          <a:pt x="1715" y="8026"/>
                          <a:pt x="1715" y="8712"/>
                          <a:pt x="1270" y="8712"/>
                        </a:cubicBezTo>
                        <a:cubicBezTo>
                          <a:pt x="1257" y="8712"/>
                          <a:pt x="1243" y="8712"/>
                          <a:pt x="1229" y="8710"/>
                        </a:cubicBezTo>
                        <a:lnTo>
                          <a:pt x="1" y="8710"/>
                        </a:lnTo>
                        <a:lnTo>
                          <a:pt x="1" y="10734"/>
                        </a:lnTo>
                        <a:lnTo>
                          <a:pt x="1229" y="10734"/>
                        </a:lnTo>
                        <a:cubicBezTo>
                          <a:pt x="1243" y="10733"/>
                          <a:pt x="1258" y="10732"/>
                          <a:pt x="1272" y="10732"/>
                        </a:cubicBezTo>
                        <a:cubicBezTo>
                          <a:pt x="1715" y="10732"/>
                          <a:pt x="1715" y="11396"/>
                          <a:pt x="1272" y="11396"/>
                        </a:cubicBezTo>
                        <a:cubicBezTo>
                          <a:pt x="1258" y="11396"/>
                          <a:pt x="1243" y="11395"/>
                          <a:pt x="1229" y="11394"/>
                        </a:cubicBezTo>
                        <a:lnTo>
                          <a:pt x="1" y="11394"/>
                        </a:lnTo>
                        <a:lnTo>
                          <a:pt x="1" y="13418"/>
                        </a:lnTo>
                        <a:lnTo>
                          <a:pt x="1229" y="13418"/>
                        </a:lnTo>
                        <a:cubicBezTo>
                          <a:pt x="1243" y="13416"/>
                          <a:pt x="1258" y="13416"/>
                          <a:pt x="1272" y="13416"/>
                        </a:cubicBezTo>
                        <a:cubicBezTo>
                          <a:pt x="1715" y="13416"/>
                          <a:pt x="1715" y="14079"/>
                          <a:pt x="1272" y="14079"/>
                        </a:cubicBezTo>
                        <a:cubicBezTo>
                          <a:pt x="1258" y="14079"/>
                          <a:pt x="1243" y="14078"/>
                          <a:pt x="1229" y="14077"/>
                        </a:cubicBezTo>
                        <a:lnTo>
                          <a:pt x="1" y="14077"/>
                        </a:lnTo>
                        <a:lnTo>
                          <a:pt x="1" y="16101"/>
                        </a:lnTo>
                        <a:lnTo>
                          <a:pt x="1229" y="16101"/>
                        </a:lnTo>
                        <a:cubicBezTo>
                          <a:pt x="1243" y="16100"/>
                          <a:pt x="1258" y="16099"/>
                          <a:pt x="1272" y="16099"/>
                        </a:cubicBezTo>
                        <a:cubicBezTo>
                          <a:pt x="1715" y="16099"/>
                          <a:pt x="1715" y="16762"/>
                          <a:pt x="1272" y="16762"/>
                        </a:cubicBezTo>
                        <a:cubicBezTo>
                          <a:pt x="1258" y="16762"/>
                          <a:pt x="1243" y="16762"/>
                          <a:pt x="1229" y="16760"/>
                        </a:cubicBezTo>
                        <a:lnTo>
                          <a:pt x="1" y="16760"/>
                        </a:lnTo>
                        <a:lnTo>
                          <a:pt x="1" y="18784"/>
                        </a:lnTo>
                        <a:lnTo>
                          <a:pt x="1229" y="18784"/>
                        </a:lnTo>
                        <a:cubicBezTo>
                          <a:pt x="1684" y="18784"/>
                          <a:pt x="1684" y="19444"/>
                          <a:pt x="1229" y="19466"/>
                        </a:cubicBezTo>
                        <a:lnTo>
                          <a:pt x="1" y="19466"/>
                        </a:lnTo>
                        <a:lnTo>
                          <a:pt x="1" y="21490"/>
                        </a:lnTo>
                        <a:lnTo>
                          <a:pt x="1229" y="21490"/>
                        </a:lnTo>
                        <a:cubicBezTo>
                          <a:pt x="1236" y="21490"/>
                          <a:pt x="1244" y="21490"/>
                          <a:pt x="1251" y="21490"/>
                        </a:cubicBezTo>
                        <a:cubicBezTo>
                          <a:pt x="1683" y="21490"/>
                          <a:pt x="1676" y="22150"/>
                          <a:pt x="1229" y="22150"/>
                        </a:cubicBezTo>
                        <a:lnTo>
                          <a:pt x="1" y="22150"/>
                        </a:lnTo>
                        <a:lnTo>
                          <a:pt x="1" y="22491"/>
                        </a:lnTo>
                        <a:cubicBezTo>
                          <a:pt x="1" y="22832"/>
                          <a:pt x="296" y="23127"/>
                          <a:pt x="660" y="23127"/>
                        </a:cubicBezTo>
                        <a:lnTo>
                          <a:pt x="26447" y="23127"/>
                        </a:lnTo>
                        <a:cubicBezTo>
                          <a:pt x="26720" y="23127"/>
                          <a:pt x="26970" y="22968"/>
                          <a:pt x="27061" y="22695"/>
                        </a:cubicBezTo>
                        <a:cubicBezTo>
                          <a:pt x="27152" y="22445"/>
                          <a:pt x="27061" y="22150"/>
                          <a:pt x="26857" y="21990"/>
                        </a:cubicBezTo>
                        <a:lnTo>
                          <a:pt x="17897" y="14395"/>
                        </a:lnTo>
                        <a:lnTo>
                          <a:pt x="11462" y="8938"/>
                        </a:lnTo>
                        <a:lnTo>
                          <a:pt x="1092" y="160"/>
                        </a:lnTo>
                        <a:cubicBezTo>
                          <a:pt x="961" y="50"/>
                          <a:pt x="810" y="0"/>
                          <a:pt x="662" y="0"/>
                        </a:cubicBezTo>
                        <a:close/>
                      </a:path>
                    </a:pathLst>
                  </a:custGeom>
                  <a:solidFill>
                    <a:srgbClr val="452666"/>
                  </a:solidFill>
                  <a:ln w="38100" cap="flat" cmpd="sng">
                    <a:solidFill>
                      <a:srgbClr val="45266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9" name="Google Shape;6420;p38"/>
                  <p:cNvSpPr/>
                  <p:nvPr/>
                </p:nvSpPr>
                <p:spPr>
                  <a:xfrm rot="-5811408">
                    <a:off x="7551704" y="2192955"/>
                    <a:ext cx="881309" cy="750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53" h="23128" extrusionOk="0">
                        <a:moveTo>
                          <a:pt x="5629" y="11023"/>
                        </a:moveTo>
                        <a:cubicBezTo>
                          <a:pt x="5700" y="11023"/>
                          <a:pt x="5769" y="11045"/>
                          <a:pt x="5822" y="11098"/>
                        </a:cubicBezTo>
                        <a:lnTo>
                          <a:pt x="13122" y="17261"/>
                        </a:lnTo>
                        <a:cubicBezTo>
                          <a:pt x="13213" y="17352"/>
                          <a:pt x="13258" y="17511"/>
                          <a:pt x="13213" y="17647"/>
                        </a:cubicBezTo>
                        <a:cubicBezTo>
                          <a:pt x="13167" y="17761"/>
                          <a:pt x="13031" y="17852"/>
                          <a:pt x="12894" y="17852"/>
                        </a:cubicBezTo>
                        <a:lnTo>
                          <a:pt x="5618" y="17852"/>
                        </a:lnTo>
                        <a:cubicBezTo>
                          <a:pt x="5436" y="17852"/>
                          <a:pt x="5276" y="17715"/>
                          <a:pt x="5276" y="17511"/>
                        </a:cubicBezTo>
                        <a:lnTo>
                          <a:pt x="5276" y="11348"/>
                        </a:lnTo>
                        <a:cubicBezTo>
                          <a:pt x="5276" y="11235"/>
                          <a:pt x="5345" y="11098"/>
                          <a:pt x="5481" y="11053"/>
                        </a:cubicBezTo>
                        <a:cubicBezTo>
                          <a:pt x="5528" y="11034"/>
                          <a:pt x="5579" y="11023"/>
                          <a:pt x="5629" y="11023"/>
                        </a:cubicBezTo>
                        <a:close/>
                        <a:moveTo>
                          <a:pt x="662" y="0"/>
                        </a:moveTo>
                        <a:cubicBezTo>
                          <a:pt x="321" y="0"/>
                          <a:pt x="1" y="264"/>
                          <a:pt x="1" y="660"/>
                        </a:cubicBezTo>
                        <a:lnTo>
                          <a:pt x="1" y="2662"/>
                        </a:lnTo>
                        <a:lnTo>
                          <a:pt x="1229" y="2662"/>
                        </a:lnTo>
                        <a:cubicBezTo>
                          <a:pt x="1243" y="2660"/>
                          <a:pt x="1258" y="2660"/>
                          <a:pt x="1272" y="2660"/>
                        </a:cubicBezTo>
                        <a:cubicBezTo>
                          <a:pt x="1715" y="2660"/>
                          <a:pt x="1715" y="3323"/>
                          <a:pt x="1272" y="3323"/>
                        </a:cubicBezTo>
                        <a:cubicBezTo>
                          <a:pt x="1258" y="3323"/>
                          <a:pt x="1243" y="3322"/>
                          <a:pt x="1229" y="3321"/>
                        </a:cubicBezTo>
                        <a:lnTo>
                          <a:pt x="1" y="3321"/>
                        </a:lnTo>
                        <a:lnTo>
                          <a:pt x="1" y="5345"/>
                        </a:lnTo>
                        <a:lnTo>
                          <a:pt x="1229" y="5345"/>
                        </a:lnTo>
                        <a:cubicBezTo>
                          <a:pt x="1243" y="5344"/>
                          <a:pt x="1258" y="5343"/>
                          <a:pt x="1272" y="5343"/>
                        </a:cubicBezTo>
                        <a:cubicBezTo>
                          <a:pt x="1715" y="5343"/>
                          <a:pt x="1715" y="6006"/>
                          <a:pt x="1272" y="6006"/>
                        </a:cubicBezTo>
                        <a:cubicBezTo>
                          <a:pt x="1258" y="6006"/>
                          <a:pt x="1243" y="6006"/>
                          <a:pt x="1229" y="6004"/>
                        </a:cubicBezTo>
                        <a:lnTo>
                          <a:pt x="1" y="6004"/>
                        </a:lnTo>
                        <a:lnTo>
                          <a:pt x="1" y="8028"/>
                        </a:lnTo>
                        <a:lnTo>
                          <a:pt x="1229" y="8028"/>
                        </a:lnTo>
                        <a:cubicBezTo>
                          <a:pt x="1243" y="8027"/>
                          <a:pt x="1257" y="8026"/>
                          <a:pt x="1270" y="8026"/>
                        </a:cubicBezTo>
                        <a:cubicBezTo>
                          <a:pt x="1715" y="8026"/>
                          <a:pt x="1715" y="8712"/>
                          <a:pt x="1270" y="8712"/>
                        </a:cubicBezTo>
                        <a:cubicBezTo>
                          <a:pt x="1257" y="8712"/>
                          <a:pt x="1243" y="8712"/>
                          <a:pt x="1229" y="8710"/>
                        </a:cubicBezTo>
                        <a:lnTo>
                          <a:pt x="1" y="8710"/>
                        </a:lnTo>
                        <a:lnTo>
                          <a:pt x="1" y="10734"/>
                        </a:lnTo>
                        <a:lnTo>
                          <a:pt x="1229" y="10734"/>
                        </a:lnTo>
                        <a:cubicBezTo>
                          <a:pt x="1243" y="10733"/>
                          <a:pt x="1258" y="10732"/>
                          <a:pt x="1272" y="10732"/>
                        </a:cubicBezTo>
                        <a:cubicBezTo>
                          <a:pt x="1715" y="10732"/>
                          <a:pt x="1715" y="11396"/>
                          <a:pt x="1272" y="11396"/>
                        </a:cubicBezTo>
                        <a:cubicBezTo>
                          <a:pt x="1258" y="11396"/>
                          <a:pt x="1243" y="11395"/>
                          <a:pt x="1229" y="11394"/>
                        </a:cubicBezTo>
                        <a:lnTo>
                          <a:pt x="1" y="11394"/>
                        </a:lnTo>
                        <a:lnTo>
                          <a:pt x="1" y="13418"/>
                        </a:lnTo>
                        <a:lnTo>
                          <a:pt x="1229" y="13418"/>
                        </a:lnTo>
                        <a:cubicBezTo>
                          <a:pt x="1243" y="13416"/>
                          <a:pt x="1258" y="13416"/>
                          <a:pt x="1272" y="13416"/>
                        </a:cubicBezTo>
                        <a:cubicBezTo>
                          <a:pt x="1715" y="13416"/>
                          <a:pt x="1715" y="14079"/>
                          <a:pt x="1272" y="14079"/>
                        </a:cubicBezTo>
                        <a:cubicBezTo>
                          <a:pt x="1258" y="14079"/>
                          <a:pt x="1243" y="14078"/>
                          <a:pt x="1229" y="14077"/>
                        </a:cubicBezTo>
                        <a:lnTo>
                          <a:pt x="1" y="14077"/>
                        </a:lnTo>
                        <a:lnTo>
                          <a:pt x="1" y="16101"/>
                        </a:lnTo>
                        <a:lnTo>
                          <a:pt x="1229" y="16101"/>
                        </a:lnTo>
                        <a:cubicBezTo>
                          <a:pt x="1243" y="16100"/>
                          <a:pt x="1258" y="16099"/>
                          <a:pt x="1272" y="16099"/>
                        </a:cubicBezTo>
                        <a:cubicBezTo>
                          <a:pt x="1715" y="16099"/>
                          <a:pt x="1715" y="16762"/>
                          <a:pt x="1272" y="16762"/>
                        </a:cubicBezTo>
                        <a:cubicBezTo>
                          <a:pt x="1258" y="16762"/>
                          <a:pt x="1243" y="16762"/>
                          <a:pt x="1229" y="16760"/>
                        </a:cubicBezTo>
                        <a:lnTo>
                          <a:pt x="1" y="16760"/>
                        </a:lnTo>
                        <a:lnTo>
                          <a:pt x="1" y="18784"/>
                        </a:lnTo>
                        <a:lnTo>
                          <a:pt x="1229" y="18784"/>
                        </a:lnTo>
                        <a:cubicBezTo>
                          <a:pt x="1684" y="18784"/>
                          <a:pt x="1684" y="19444"/>
                          <a:pt x="1229" y="19466"/>
                        </a:cubicBezTo>
                        <a:lnTo>
                          <a:pt x="1" y="19466"/>
                        </a:lnTo>
                        <a:lnTo>
                          <a:pt x="1" y="21490"/>
                        </a:lnTo>
                        <a:lnTo>
                          <a:pt x="1229" y="21490"/>
                        </a:lnTo>
                        <a:cubicBezTo>
                          <a:pt x="1236" y="21490"/>
                          <a:pt x="1244" y="21490"/>
                          <a:pt x="1251" y="21490"/>
                        </a:cubicBezTo>
                        <a:cubicBezTo>
                          <a:pt x="1683" y="21490"/>
                          <a:pt x="1676" y="22150"/>
                          <a:pt x="1229" y="22150"/>
                        </a:cubicBezTo>
                        <a:lnTo>
                          <a:pt x="1" y="22150"/>
                        </a:lnTo>
                        <a:lnTo>
                          <a:pt x="1" y="22491"/>
                        </a:lnTo>
                        <a:cubicBezTo>
                          <a:pt x="1" y="22832"/>
                          <a:pt x="296" y="23127"/>
                          <a:pt x="660" y="23127"/>
                        </a:cubicBezTo>
                        <a:lnTo>
                          <a:pt x="26447" y="23127"/>
                        </a:lnTo>
                        <a:cubicBezTo>
                          <a:pt x="26720" y="23127"/>
                          <a:pt x="26970" y="22968"/>
                          <a:pt x="27061" y="22695"/>
                        </a:cubicBezTo>
                        <a:cubicBezTo>
                          <a:pt x="27152" y="22445"/>
                          <a:pt x="27061" y="22150"/>
                          <a:pt x="26857" y="21990"/>
                        </a:cubicBezTo>
                        <a:lnTo>
                          <a:pt x="17897" y="14395"/>
                        </a:lnTo>
                        <a:lnTo>
                          <a:pt x="11462" y="8938"/>
                        </a:lnTo>
                        <a:lnTo>
                          <a:pt x="1092" y="160"/>
                        </a:lnTo>
                        <a:cubicBezTo>
                          <a:pt x="961" y="50"/>
                          <a:pt x="810" y="0"/>
                          <a:pt x="66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38100" cap="flat" cmpd="sng">
                    <a:solidFill>
                      <a:srgbClr val="45266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51" name="组合 150"/>
              <p:cNvGrpSpPr/>
              <p:nvPr/>
            </p:nvGrpSpPr>
            <p:grpSpPr>
              <a:xfrm>
                <a:off x="1329" y="834"/>
                <a:ext cx="7400" cy="1422"/>
                <a:chOff x="4988" y="4336"/>
                <a:chExt cx="7400" cy="1422"/>
              </a:xfrm>
            </p:grpSpPr>
            <p:grpSp>
              <p:nvGrpSpPr>
                <p:cNvPr id="152" name="组合 151"/>
                <p:cNvGrpSpPr/>
                <p:nvPr/>
              </p:nvGrpSpPr>
              <p:grpSpPr>
                <a:xfrm>
                  <a:off x="4988" y="4336"/>
                  <a:ext cx="1471" cy="1422"/>
                  <a:chOff x="5273" y="3860"/>
                  <a:chExt cx="1768" cy="1708"/>
                </a:xfrm>
              </p:grpSpPr>
              <p:sp>
                <p:nvSpPr>
                  <p:cNvPr id="153" name="椭圆 152"/>
                  <p:cNvSpPr/>
                  <p:nvPr/>
                </p:nvSpPr>
                <p:spPr>
                  <a:xfrm>
                    <a:off x="5273" y="3968"/>
                    <a:ext cx="1600" cy="1600"/>
                  </a:xfrm>
                  <a:prstGeom prst="ellipse">
                    <a:avLst/>
                  </a:prstGeom>
                  <a:solidFill>
                    <a:srgbClr val="4526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>
                      <a:solidFill>
                        <a:srgbClr val="452666"/>
                      </a:solidFill>
                      <a:latin typeface="Algerian" panose="04020705040A02060702" charset="0"/>
                      <a:cs typeface="Algerian" panose="04020705040A02060702" charset="0"/>
                    </a:endParaRPr>
                  </a:p>
                </p:txBody>
              </p:sp>
              <p:sp>
                <p:nvSpPr>
                  <p:cNvPr id="154" name="椭圆 153"/>
                  <p:cNvSpPr/>
                  <p:nvPr/>
                </p:nvSpPr>
                <p:spPr>
                  <a:xfrm>
                    <a:off x="5441" y="3860"/>
                    <a:ext cx="1600" cy="1600"/>
                  </a:xfrm>
                  <a:prstGeom prst="ellipse">
                    <a:avLst/>
                  </a:prstGeom>
                  <a:solidFill>
                    <a:srgbClr val="FFB677"/>
                  </a:solidFill>
                  <a:ln w="25400">
                    <a:solidFill>
                      <a:srgbClr val="4526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CN" sz="3600" b="1">
                        <a:solidFill>
                          <a:srgbClr val="452666"/>
                        </a:solidFill>
                        <a:latin typeface="Algerian" panose="04020705040A02060702" charset="0"/>
                        <a:cs typeface="Algerian" panose="04020705040A02060702" charset="0"/>
                      </a:rPr>
                      <a:t>2</a:t>
                    </a:r>
                  </a:p>
                </p:txBody>
              </p:sp>
            </p:grpSp>
            <p:grpSp>
              <p:nvGrpSpPr>
                <p:cNvPr id="155" name="组合 154"/>
                <p:cNvGrpSpPr/>
                <p:nvPr/>
              </p:nvGrpSpPr>
              <p:grpSpPr>
                <a:xfrm>
                  <a:off x="6592" y="4427"/>
                  <a:ext cx="5796" cy="1241"/>
                  <a:chOff x="4834" y="3684"/>
                  <a:chExt cx="5796" cy="1241"/>
                </a:xfrm>
              </p:grpSpPr>
              <p:sp>
                <p:nvSpPr>
                  <p:cNvPr id="156" name="文本框 155"/>
                  <p:cNvSpPr txBox="1"/>
                  <p:nvPr/>
                </p:nvSpPr>
                <p:spPr>
                  <a:xfrm>
                    <a:off x="4834" y="3684"/>
                    <a:ext cx="5179" cy="82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/>
                    <a:r>
                      <a:rPr lang="en-US" altLang="zh-CN" sz="2800" b="1">
                        <a:solidFill>
                          <a:srgbClr val="452666"/>
                        </a:solidFill>
                        <a:latin typeface="Algerian" panose="04020705040A02060702" charset="0"/>
                      </a:rPr>
                      <a:t>ADD TITLE HERE</a:t>
                    </a:r>
                  </a:p>
                </p:txBody>
              </p:sp>
              <p:sp>
                <p:nvSpPr>
                  <p:cNvPr id="157" name="文本框 156"/>
                  <p:cNvSpPr txBox="1"/>
                  <p:nvPr/>
                </p:nvSpPr>
                <p:spPr>
                  <a:xfrm>
                    <a:off x="4834" y="4394"/>
                    <a:ext cx="5796" cy="5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GB" sz="1600">
                        <a:latin typeface="+mj-lt"/>
                        <a:cs typeface="+mj-lt"/>
                        <a:sym typeface="+mn-ea"/>
                      </a:rPr>
                      <a:t>Here is where your presentation begins</a:t>
                    </a:r>
                    <a:endParaRPr lang="en-GB" altLang="en-US" sz="1600">
                      <a:solidFill>
                        <a:srgbClr val="5F6CAF"/>
                      </a:solidFill>
                      <a:latin typeface="+mj-lt"/>
                      <a:ea typeface="微软雅黑 Light" panose="020B0502040204020203" charset="-122"/>
                      <a:cs typeface="+mj-lt"/>
                      <a:sym typeface="+mn-ea"/>
                    </a:endParaRPr>
                  </a:p>
                </p:txBody>
              </p:sp>
            </p:grpSp>
          </p:grpSp>
        </p:grpSp>
        <p:grpSp>
          <p:nvGrpSpPr>
            <p:cNvPr id="163" name="Google Shape;6400;p38"/>
            <p:cNvGrpSpPr/>
            <p:nvPr/>
          </p:nvGrpSpPr>
          <p:grpSpPr>
            <a:xfrm rot="-1833639">
              <a:off x="16048" y="7715"/>
              <a:ext cx="3360" cy="3580"/>
              <a:chOff x="91572" y="425182"/>
              <a:chExt cx="1225960" cy="1306130"/>
            </a:xfrm>
          </p:grpSpPr>
          <p:grpSp>
            <p:nvGrpSpPr>
              <p:cNvPr id="164" name="Google Shape;6401;p38"/>
              <p:cNvGrpSpPr/>
              <p:nvPr/>
            </p:nvGrpSpPr>
            <p:grpSpPr>
              <a:xfrm rot="4394298">
                <a:off x="223036" y="632315"/>
                <a:ext cx="963020" cy="990296"/>
                <a:chOff x="7174117" y="2226616"/>
                <a:chExt cx="824116" cy="847458"/>
              </a:xfrm>
            </p:grpSpPr>
            <p:sp>
              <p:nvSpPr>
                <p:cNvPr id="165" name="Google Shape;6402;p38"/>
                <p:cNvSpPr/>
                <p:nvPr/>
              </p:nvSpPr>
              <p:spPr>
                <a:xfrm rot="-3909266">
                  <a:off x="7296670" y="2359459"/>
                  <a:ext cx="589737" cy="565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88" h="22600" extrusionOk="0">
                      <a:moveTo>
                        <a:pt x="3956" y="1"/>
                      </a:moveTo>
                      <a:cubicBezTo>
                        <a:pt x="2490" y="1"/>
                        <a:pt x="1215" y="1033"/>
                        <a:pt x="942" y="2505"/>
                      </a:cubicBezTo>
                      <a:cubicBezTo>
                        <a:pt x="0" y="8006"/>
                        <a:pt x="1794" y="13629"/>
                        <a:pt x="5745" y="17581"/>
                      </a:cubicBezTo>
                      <a:cubicBezTo>
                        <a:pt x="9002" y="20813"/>
                        <a:pt x="13375" y="22600"/>
                        <a:pt x="17893" y="22600"/>
                      </a:cubicBezTo>
                      <a:cubicBezTo>
                        <a:pt x="18855" y="22600"/>
                        <a:pt x="19824" y="22518"/>
                        <a:pt x="20791" y="22353"/>
                      </a:cubicBezTo>
                      <a:cubicBezTo>
                        <a:pt x="22463" y="22079"/>
                        <a:pt x="23587" y="20499"/>
                        <a:pt x="23314" y="18827"/>
                      </a:cubicBezTo>
                      <a:cubicBezTo>
                        <a:pt x="23043" y="17367"/>
                        <a:pt x="21762" y="16315"/>
                        <a:pt x="20327" y="16315"/>
                      </a:cubicBezTo>
                      <a:cubicBezTo>
                        <a:pt x="20149" y="16315"/>
                        <a:pt x="19969" y="16331"/>
                        <a:pt x="19788" y="16365"/>
                      </a:cubicBezTo>
                      <a:cubicBezTo>
                        <a:pt x="19137" y="16477"/>
                        <a:pt x="18494" y="16531"/>
                        <a:pt x="17863" y="16531"/>
                      </a:cubicBezTo>
                      <a:cubicBezTo>
                        <a:pt x="11149" y="16531"/>
                        <a:pt x="5763" y="10428"/>
                        <a:pt x="6930" y="3538"/>
                      </a:cubicBezTo>
                      <a:cubicBezTo>
                        <a:pt x="7204" y="1897"/>
                        <a:pt x="6110" y="316"/>
                        <a:pt x="4468" y="43"/>
                      </a:cubicBezTo>
                      <a:cubicBezTo>
                        <a:pt x="4296" y="14"/>
                        <a:pt x="4125" y="1"/>
                        <a:pt x="395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" name="Google Shape;6403;p38"/>
                <p:cNvSpPr/>
                <p:nvPr/>
              </p:nvSpPr>
              <p:spPr>
                <a:xfrm rot="-3909266">
                  <a:off x="7259430" y="2347551"/>
                  <a:ext cx="653491" cy="605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38" h="24222" extrusionOk="0">
                      <a:moveTo>
                        <a:pt x="5621" y="1607"/>
                      </a:moveTo>
                      <a:cubicBezTo>
                        <a:pt x="5742" y="1607"/>
                        <a:pt x="5864" y="1607"/>
                        <a:pt x="5985" y="1637"/>
                      </a:cubicBezTo>
                      <a:cubicBezTo>
                        <a:pt x="7232" y="1850"/>
                        <a:pt x="8052" y="3005"/>
                        <a:pt x="7870" y="4251"/>
                      </a:cubicBezTo>
                      <a:cubicBezTo>
                        <a:pt x="6592" y="11639"/>
                        <a:pt x="12344" y="18138"/>
                        <a:pt x="19514" y="18138"/>
                      </a:cubicBezTo>
                      <a:cubicBezTo>
                        <a:pt x="20191" y="18138"/>
                        <a:pt x="20881" y="18080"/>
                        <a:pt x="21578" y="17959"/>
                      </a:cubicBezTo>
                      <a:cubicBezTo>
                        <a:pt x="21722" y="17931"/>
                        <a:pt x="21865" y="17918"/>
                        <a:pt x="22006" y="17918"/>
                      </a:cubicBezTo>
                      <a:cubicBezTo>
                        <a:pt x="23085" y="17918"/>
                        <a:pt x="24035" y="18711"/>
                        <a:pt x="24223" y="19814"/>
                      </a:cubicBezTo>
                      <a:cubicBezTo>
                        <a:pt x="24436" y="21090"/>
                        <a:pt x="23584" y="22276"/>
                        <a:pt x="22338" y="22458"/>
                      </a:cubicBezTo>
                      <a:cubicBezTo>
                        <a:pt x="21404" y="22620"/>
                        <a:pt x="20465" y="22700"/>
                        <a:pt x="19533" y="22700"/>
                      </a:cubicBezTo>
                      <a:cubicBezTo>
                        <a:pt x="15218" y="22700"/>
                        <a:pt x="11030" y="20998"/>
                        <a:pt x="7931" y="17899"/>
                      </a:cubicBezTo>
                      <a:cubicBezTo>
                        <a:pt x="4162" y="14130"/>
                        <a:pt x="2459" y="8750"/>
                        <a:pt x="3371" y="3491"/>
                      </a:cubicBezTo>
                      <a:cubicBezTo>
                        <a:pt x="3554" y="2397"/>
                        <a:pt x="4496" y="1607"/>
                        <a:pt x="5621" y="1607"/>
                      </a:cubicBezTo>
                      <a:close/>
                      <a:moveTo>
                        <a:pt x="5613" y="1"/>
                      </a:moveTo>
                      <a:cubicBezTo>
                        <a:pt x="3771" y="1"/>
                        <a:pt x="2154" y="1368"/>
                        <a:pt x="1882" y="3248"/>
                      </a:cubicBezTo>
                      <a:cubicBezTo>
                        <a:pt x="0" y="14204"/>
                        <a:pt x="8422" y="24221"/>
                        <a:pt x="19522" y="24221"/>
                      </a:cubicBezTo>
                      <a:cubicBezTo>
                        <a:pt x="19539" y="24221"/>
                        <a:pt x="19555" y="24221"/>
                        <a:pt x="19572" y="24221"/>
                      </a:cubicBezTo>
                      <a:cubicBezTo>
                        <a:pt x="20575" y="24221"/>
                        <a:pt x="21609" y="24130"/>
                        <a:pt x="22581" y="23978"/>
                      </a:cubicBezTo>
                      <a:cubicBezTo>
                        <a:pt x="24709" y="23643"/>
                        <a:pt x="26138" y="21668"/>
                        <a:pt x="25803" y="19570"/>
                      </a:cubicBezTo>
                      <a:cubicBezTo>
                        <a:pt x="25480" y="17713"/>
                        <a:pt x="23845" y="16403"/>
                        <a:pt x="22018" y="16403"/>
                      </a:cubicBezTo>
                      <a:cubicBezTo>
                        <a:pt x="21783" y="16403"/>
                        <a:pt x="21544" y="16425"/>
                        <a:pt x="21305" y="16470"/>
                      </a:cubicBezTo>
                      <a:cubicBezTo>
                        <a:pt x="20699" y="16575"/>
                        <a:pt x="20100" y="16625"/>
                        <a:pt x="19512" y="16625"/>
                      </a:cubicBezTo>
                      <a:cubicBezTo>
                        <a:pt x="13279" y="16625"/>
                        <a:pt x="8248" y="10968"/>
                        <a:pt x="9359" y="4525"/>
                      </a:cubicBezTo>
                      <a:cubicBezTo>
                        <a:pt x="9754" y="2427"/>
                        <a:pt x="8356" y="421"/>
                        <a:pt x="6259" y="56"/>
                      </a:cubicBezTo>
                      <a:cubicBezTo>
                        <a:pt x="6042" y="19"/>
                        <a:pt x="5826" y="1"/>
                        <a:pt x="561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" name="Google Shape;6404;p38"/>
                <p:cNvSpPr/>
                <p:nvPr/>
              </p:nvSpPr>
              <p:spPr>
                <a:xfrm rot="-3909266">
                  <a:off x="7792751" y="2459304"/>
                  <a:ext cx="144409" cy="137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6" h="5519" extrusionOk="0">
                      <a:moveTo>
                        <a:pt x="2765" y="1"/>
                      </a:moveTo>
                      <a:cubicBezTo>
                        <a:pt x="1347" y="1"/>
                        <a:pt x="1" y="1095"/>
                        <a:pt x="1" y="2759"/>
                      </a:cubicBezTo>
                      <a:cubicBezTo>
                        <a:pt x="1" y="4423"/>
                        <a:pt x="1347" y="5518"/>
                        <a:pt x="2765" y="5518"/>
                      </a:cubicBezTo>
                      <a:cubicBezTo>
                        <a:pt x="3445" y="5518"/>
                        <a:pt x="4141" y="5266"/>
                        <a:pt x="4712" y="4705"/>
                      </a:cubicBezTo>
                      <a:cubicBezTo>
                        <a:pt x="5776" y="3641"/>
                        <a:pt x="5776" y="1878"/>
                        <a:pt x="4712" y="814"/>
                      </a:cubicBezTo>
                      <a:cubicBezTo>
                        <a:pt x="4141" y="252"/>
                        <a:pt x="3445" y="1"/>
                        <a:pt x="2765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" name="Google Shape;6405;p38"/>
                <p:cNvSpPr/>
                <p:nvPr/>
              </p:nvSpPr>
              <p:spPr>
                <a:xfrm rot="-3909266">
                  <a:off x="7741112" y="2443745"/>
                  <a:ext cx="243865" cy="176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4" h="7065" extrusionOk="0">
                      <a:moveTo>
                        <a:pt x="4997" y="1560"/>
                      </a:moveTo>
                      <a:cubicBezTo>
                        <a:pt x="5502" y="1560"/>
                        <a:pt x="5953" y="1770"/>
                        <a:pt x="6323" y="2140"/>
                      </a:cubicBezTo>
                      <a:cubicBezTo>
                        <a:pt x="7667" y="3457"/>
                        <a:pt x="6567" y="5551"/>
                        <a:pt x="4924" y="5551"/>
                      </a:cubicBezTo>
                      <a:cubicBezTo>
                        <a:pt x="4671" y="5551"/>
                        <a:pt x="4406" y="5502"/>
                        <a:pt x="4134" y="5392"/>
                      </a:cubicBezTo>
                      <a:cubicBezTo>
                        <a:pt x="2128" y="4541"/>
                        <a:pt x="2736" y="1563"/>
                        <a:pt x="4894" y="1563"/>
                      </a:cubicBezTo>
                      <a:cubicBezTo>
                        <a:pt x="4929" y="1561"/>
                        <a:pt x="4963" y="1560"/>
                        <a:pt x="4997" y="1560"/>
                      </a:cubicBezTo>
                      <a:close/>
                      <a:moveTo>
                        <a:pt x="4953" y="0"/>
                      </a:moveTo>
                      <a:cubicBezTo>
                        <a:pt x="4506" y="0"/>
                        <a:pt x="4036" y="89"/>
                        <a:pt x="3557" y="286"/>
                      </a:cubicBezTo>
                      <a:cubicBezTo>
                        <a:pt x="1" y="1745"/>
                        <a:pt x="1064" y="7064"/>
                        <a:pt x="4894" y="7064"/>
                      </a:cubicBezTo>
                      <a:cubicBezTo>
                        <a:pt x="5837" y="7064"/>
                        <a:pt x="6718" y="6699"/>
                        <a:pt x="7387" y="6031"/>
                      </a:cubicBezTo>
                      <a:cubicBezTo>
                        <a:pt x="9754" y="3664"/>
                        <a:pt x="7820" y="0"/>
                        <a:pt x="495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" name="Google Shape;6406;p38"/>
                <p:cNvSpPr/>
                <p:nvPr/>
              </p:nvSpPr>
              <p:spPr>
                <a:xfrm rot="-3909266">
                  <a:off x="7248971" y="2658859"/>
                  <a:ext cx="144409" cy="137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6" h="5518" extrusionOk="0">
                      <a:moveTo>
                        <a:pt x="2755" y="0"/>
                      </a:moveTo>
                      <a:cubicBezTo>
                        <a:pt x="1347" y="0"/>
                        <a:pt x="0" y="1095"/>
                        <a:pt x="0" y="2759"/>
                      </a:cubicBezTo>
                      <a:cubicBezTo>
                        <a:pt x="0" y="4423"/>
                        <a:pt x="1347" y="5518"/>
                        <a:pt x="2755" y="5518"/>
                      </a:cubicBezTo>
                      <a:cubicBezTo>
                        <a:pt x="3430" y="5518"/>
                        <a:pt x="4120" y="5266"/>
                        <a:pt x="4681" y="4704"/>
                      </a:cubicBezTo>
                      <a:cubicBezTo>
                        <a:pt x="5776" y="3641"/>
                        <a:pt x="5776" y="1878"/>
                        <a:pt x="4681" y="814"/>
                      </a:cubicBezTo>
                      <a:cubicBezTo>
                        <a:pt x="4120" y="252"/>
                        <a:pt x="3430" y="0"/>
                        <a:pt x="275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" name="Google Shape;6407;p38"/>
                <p:cNvSpPr/>
                <p:nvPr/>
              </p:nvSpPr>
              <p:spPr>
                <a:xfrm rot="-3909266">
                  <a:off x="7197344" y="2643292"/>
                  <a:ext cx="243865" cy="176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4" h="7065" extrusionOk="0">
                      <a:moveTo>
                        <a:pt x="4894" y="1532"/>
                      </a:moveTo>
                      <a:cubicBezTo>
                        <a:pt x="6687" y="1532"/>
                        <a:pt x="7599" y="3690"/>
                        <a:pt x="6323" y="4967"/>
                      </a:cubicBezTo>
                      <a:cubicBezTo>
                        <a:pt x="5918" y="5348"/>
                        <a:pt x="5415" y="5528"/>
                        <a:pt x="4920" y="5528"/>
                      </a:cubicBezTo>
                      <a:cubicBezTo>
                        <a:pt x="4152" y="5528"/>
                        <a:pt x="3403" y="5093"/>
                        <a:pt x="3070" y="4298"/>
                      </a:cubicBezTo>
                      <a:cubicBezTo>
                        <a:pt x="2523" y="2991"/>
                        <a:pt x="3496" y="1562"/>
                        <a:pt x="4894" y="1532"/>
                      </a:cubicBezTo>
                      <a:close/>
                      <a:moveTo>
                        <a:pt x="4952" y="0"/>
                      </a:moveTo>
                      <a:cubicBezTo>
                        <a:pt x="4506" y="0"/>
                        <a:pt x="4036" y="89"/>
                        <a:pt x="3557" y="286"/>
                      </a:cubicBezTo>
                      <a:cubicBezTo>
                        <a:pt x="0" y="1745"/>
                        <a:pt x="1064" y="7064"/>
                        <a:pt x="4894" y="7064"/>
                      </a:cubicBezTo>
                      <a:cubicBezTo>
                        <a:pt x="5836" y="7064"/>
                        <a:pt x="6718" y="6669"/>
                        <a:pt x="7386" y="6031"/>
                      </a:cubicBezTo>
                      <a:cubicBezTo>
                        <a:pt x="9753" y="3664"/>
                        <a:pt x="7820" y="0"/>
                        <a:pt x="495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1" name="Google Shape;6408;p38"/>
              <p:cNvGrpSpPr/>
              <p:nvPr/>
            </p:nvGrpSpPr>
            <p:grpSpPr>
              <a:xfrm rot="4394298">
                <a:off x="223048" y="533883"/>
                <a:ext cx="963020" cy="990296"/>
                <a:chOff x="7174117" y="2226616"/>
                <a:chExt cx="824116" cy="847458"/>
              </a:xfrm>
            </p:grpSpPr>
            <p:sp>
              <p:nvSpPr>
                <p:cNvPr id="172" name="Google Shape;6409;p38"/>
                <p:cNvSpPr/>
                <p:nvPr/>
              </p:nvSpPr>
              <p:spPr>
                <a:xfrm rot="-3909266">
                  <a:off x="7296670" y="2359459"/>
                  <a:ext cx="589737" cy="565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88" h="22600" extrusionOk="0">
                      <a:moveTo>
                        <a:pt x="3956" y="1"/>
                      </a:moveTo>
                      <a:cubicBezTo>
                        <a:pt x="2490" y="1"/>
                        <a:pt x="1215" y="1033"/>
                        <a:pt x="942" y="2505"/>
                      </a:cubicBezTo>
                      <a:cubicBezTo>
                        <a:pt x="0" y="8006"/>
                        <a:pt x="1794" y="13629"/>
                        <a:pt x="5745" y="17581"/>
                      </a:cubicBezTo>
                      <a:cubicBezTo>
                        <a:pt x="9002" y="20813"/>
                        <a:pt x="13375" y="22600"/>
                        <a:pt x="17893" y="22600"/>
                      </a:cubicBezTo>
                      <a:cubicBezTo>
                        <a:pt x="18855" y="22600"/>
                        <a:pt x="19824" y="22518"/>
                        <a:pt x="20791" y="22353"/>
                      </a:cubicBezTo>
                      <a:cubicBezTo>
                        <a:pt x="22463" y="22079"/>
                        <a:pt x="23587" y="20499"/>
                        <a:pt x="23314" y="18827"/>
                      </a:cubicBezTo>
                      <a:cubicBezTo>
                        <a:pt x="23043" y="17367"/>
                        <a:pt x="21762" y="16315"/>
                        <a:pt x="20327" y="16315"/>
                      </a:cubicBezTo>
                      <a:cubicBezTo>
                        <a:pt x="20149" y="16315"/>
                        <a:pt x="19969" y="16331"/>
                        <a:pt x="19788" y="16365"/>
                      </a:cubicBezTo>
                      <a:cubicBezTo>
                        <a:pt x="19137" y="16477"/>
                        <a:pt x="18494" y="16531"/>
                        <a:pt x="17863" y="16531"/>
                      </a:cubicBezTo>
                      <a:cubicBezTo>
                        <a:pt x="11149" y="16531"/>
                        <a:pt x="5763" y="10428"/>
                        <a:pt x="6930" y="3538"/>
                      </a:cubicBezTo>
                      <a:cubicBezTo>
                        <a:pt x="7204" y="1897"/>
                        <a:pt x="6110" y="316"/>
                        <a:pt x="4468" y="43"/>
                      </a:cubicBezTo>
                      <a:cubicBezTo>
                        <a:pt x="4296" y="14"/>
                        <a:pt x="4125" y="1"/>
                        <a:pt x="395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" name="Google Shape;6410;p38"/>
                <p:cNvSpPr/>
                <p:nvPr/>
              </p:nvSpPr>
              <p:spPr>
                <a:xfrm rot="-3909266">
                  <a:off x="7259430" y="2347551"/>
                  <a:ext cx="653491" cy="605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38" h="24222" extrusionOk="0">
                      <a:moveTo>
                        <a:pt x="5621" y="1607"/>
                      </a:moveTo>
                      <a:cubicBezTo>
                        <a:pt x="5742" y="1607"/>
                        <a:pt x="5864" y="1607"/>
                        <a:pt x="5985" y="1637"/>
                      </a:cubicBezTo>
                      <a:cubicBezTo>
                        <a:pt x="7232" y="1850"/>
                        <a:pt x="8052" y="3005"/>
                        <a:pt x="7870" y="4251"/>
                      </a:cubicBezTo>
                      <a:cubicBezTo>
                        <a:pt x="6592" y="11639"/>
                        <a:pt x="12344" y="18138"/>
                        <a:pt x="19514" y="18138"/>
                      </a:cubicBezTo>
                      <a:cubicBezTo>
                        <a:pt x="20191" y="18138"/>
                        <a:pt x="20881" y="18080"/>
                        <a:pt x="21578" y="17959"/>
                      </a:cubicBezTo>
                      <a:cubicBezTo>
                        <a:pt x="21722" y="17931"/>
                        <a:pt x="21865" y="17918"/>
                        <a:pt x="22006" y="17918"/>
                      </a:cubicBezTo>
                      <a:cubicBezTo>
                        <a:pt x="23085" y="17918"/>
                        <a:pt x="24035" y="18711"/>
                        <a:pt x="24223" y="19814"/>
                      </a:cubicBezTo>
                      <a:cubicBezTo>
                        <a:pt x="24436" y="21090"/>
                        <a:pt x="23584" y="22276"/>
                        <a:pt x="22338" y="22458"/>
                      </a:cubicBezTo>
                      <a:cubicBezTo>
                        <a:pt x="21404" y="22620"/>
                        <a:pt x="20465" y="22700"/>
                        <a:pt x="19533" y="22700"/>
                      </a:cubicBezTo>
                      <a:cubicBezTo>
                        <a:pt x="15218" y="22700"/>
                        <a:pt x="11030" y="20998"/>
                        <a:pt x="7931" y="17899"/>
                      </a:cubicBezTo>
                      <a:cubicBezTo>
                        <a:pt x="4162" y="14130"/>
                        <a:pt x="2459" y="8750"/>
                        <a:pt x="3371" y="3491"/>
                      </a:cubicBezTo>
                      <a:cubicBezTo>
                        <a:pt x="3554" y="2397"/>
                        <a:pt x="4496" y="1607"/>
                        <a:pt x="5621" y="1607"/>
                      </a:cubicBezTo>
                      <a:close/>
                      <a:moveTo>
                        <a:pt x="5613" y="1"/>
                      </a:moveTo>
                      <a:cubicBezTo>
                        <a:pt x="3771" y="1"/>
                        <a:pt x="2154" y="1368"/>
                        <a:pt x="1882" y="3248"/>
                      </a:cubicBezTo>
                      <a:cubicBezTo>
                        <a:pt x="0" y="14204"/>
                        <a:pt x="8422" y="24221"/>
                        <a:pt x="19522" y="24221"/>
                      </a:cubicBezTo>
                      <a:cubicBezTo>
                        <a:pt x="19539" y="24221"/>
                        <a:pt x="19555" y="24221"/>
                        <a:pt x="19572" y="24221"/>
                      </a:cubicBezTo>
                      <a:cubicBezTo>
                        <a:pt x="20575" y="24221"/>
                        <a:pt x="21609" y="24130"/>
                        <a:pt x="22581" y="23978"/>
                      </a:cubicBezTo>
                      <a:cubicBezTo>
                        <a:pt x="24709" y="23643"/>
                        <a:pt x="26138" y="21668"/>
                        <a:pt x="25803" y="19570"/>
                      </a:cubicBezTo>
                      <a:cubicBezTo>
                        <a:pt x="25480" y="17713"/>
                        <a:pt x="23845" y="16403"/>
                        <a:pt x="22018" y="16403"/>
                      </a:cubicBezTo>
                      <a:cubicBezTo>
                        <a:pt x="21783" y="16403"/>
                        <a:pt x="21544" y="16425"/>
                        <a:pt x="21305" y="16470"/>
                      </a:cubicBezTo>
                      <a:cubicBezTo>
                        <a:pt x="20699" y="16575"/>
                        <a:pt x="20100" y="16625"/>
                        <a:pt x="19512" y="16625"/>
                      </a:cubicBezTo>
                      <a:cubicBezTo>
                        <a:pt x="13279" y="16625"/>
                        <a:pt x="8248" y="10968"/>
                        <a:pt x="9359" y="4525"/>
                      </a:cubicBezTo>
                      <a:cubicBezTo>
                        <a:pt x="9754" y="2427"/>
                        <a:pt x="8356" y="421"/>
                        <a:pt x="6259" y="56"/>
                      </a:cubicBezTo>
                      <a:cubicBezTo>
                        <a:pt x="6042" y="19"/>
                        <a:pt x="5826" y="1"/>
                        <a:pt x="561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" name="Google Shape;6411;p38"/>
                <p:cNvSpPr/>
                <p:nvPr/>
              </p:nvSpPr>
              <p:spPr>
                <a:xfrm rot="-3909266">
                  <a:off x="7792751" y="2459304"/>
                  <a:ext cx="144409" cy="137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6" h="5519" extrusionOk="0">
                      <a:moveTo>
                        <a:pt x="2765" y="1"/>
                      </a:moveTo>
                      <a:cubicBezTo>
                        <a:pt x="1347" y="1"/>
                        <a:pt x="1" y="1095"/>
                        <a:pt x="1" y="2759"/>
                      </a:cubicBezTo>
                      <a:cubicBezTo>
                        <a:pt x="1" y="4423"/>
                        <a:pt x="1347" y="5518"/>
                        <a:pt x="2765" y="5518"/>
                      </a:cubicBezTo>
                      <a:cubicBezTo>
                        <a:pt x="3445" y="5518"/>
                        <a:pt x="4141" y="5266"/>
                        <a:pt x="4712" y="4705"/>
                      </a:cubicBezTo>
                      <a:cubicBezTo>
                        <a:pt x="5776" y="3641"/>
                        <a:pt x="5776" y="1878"/>
                        <a:pt x="4712" y="814"/>
                      </a:cubicBezTo>
                      <a:cubicBezTo>
                        <a:pt x="4141" y="252"/>
                        <a:pt x="3445" y="1"/>
                        <a:pt x="2765" y="1"/>
                      </a:cubicBezTo>
                      <a:close/>
                    </a:path>
                  </a:pathLst>
                </a:custGeom>
                <a:solidFill>
                  <a:srgbClr val="F6F3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" name="Google Shape;6412;p38"/>
                <p:cNvSpPr/>
                <p:nvPr/>
              </p:nvSpPr>
              <p:spPr>
                <a:xfrm rot="-3909266">
                  <a:off x="7741112" y="2443745"/>
                  <a:ext cx="243865" cy="176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4" h="7065" extrusionOk="0">
                      <a:moveTo>
                        <a:pt x="4997" y="1560"/>
                      </a:moveTo>
                      <a:cubicBezTo>
                        <a:pt x="5502" y="1560"/>
                        <a:pt x="5953" y="1770"/>
                        <a:pt x="6323" y="2140"/>
                      </a:cubicBezTo>
                      <a:cubicBezTo>
                        <a:pt x="7667" y="3457"/>
                        <a:pt x="6567" y="5551"/>
                        <a:pt x="4924" y="5551"/>
                      </a:cubicBezTo>
                      <a:cubicBezTo>
                        <a:pt x="4671" y="5551"/>
                        <a:pt x="4406" y="5502"/>
                        <a:pt x="4134" y="5392"/>
                      </a:cubicBezTo>
                      <a:cubicBezTo>
                        <a:pt x="2128" y="4541"/>
                        <a:pt x="2736" y="1563"/>
                        <a:pt x="4894" y="1563"/>
                      </a:cubicBezTo>
                      <a:cubicBezTo>
                        <a:pt x="4929" y="1561"/>
                        <a:pt x="4963" y="1560"/>
                        <a:pt x="4997" y="1560"/>
                      </a:cubicBezTo>
                      <a:close/>
                      <a:moveTo>
                        <a:pt x="4953" y="0"/>
                      </a:moveTo>
                      <a:cubicBezTo>
                        <a:pt x="4506" y="0"/>
                        <a:pt x="4036" y="89"/>
                        <a:pt x="3557" y="286"/>
                      </a:cubicBezTo>
                      <a:cubicBezTo>
                        <a:pt x="1" y="1745"/>
                        <a:pt x="1064" y="7064"/>
                        <a:pt x="4894" y="7064"/>
                      </a:cubicBezTo>
                      <a:cubicBezTo>
                        <a:pt x="5837" y="7064"/>
                        <a:pt x="6718" y="6699"/>
                        <a:pt x="7387" y="6031"/>
                      </a:cubicBezTo>
                      <a:cubicBezTo>
                        <a:pt x="9754" y="3664"/>
                        <a:pt x="7820" y="0"/>
                        <a:pt x="495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" name="Google Shape;6413;p38"/>
                <p:cNvSpPr/>
                <p:nvPr/>
              </p:nvSpPr>
              <p:spPr>
                <a:xfrm rot="-3909266">
                  <a:off x="7248971" y="2658859"/>
                  <a:ext cx="144409" cy="137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6" h="5518" extrusionOk="0">
                      <a:moveTo>
                        <a:pt x="2755" y="0"/>
                      </a:moveTo>
                      <a:cubicBezTo>
                        <a:pt x="1347" y="0"/>
                        <a:pt x="0" y="1095"/>
                        <a:pt x="0" y="2759"/>
                      </a:cubicBezTo>
                      <a:cubicBezTo>
                        <a:pt x="0" y="4423"/>
                        <a:pt x="1347" y="5518"/>
                        <a:pt x="2755" y="5518"/>
                      </a:cubicBezTo>
                      <a:cubicBezTo>
                        <a:pt x="3430" y="5518"/>
                        <a:pt x="4120" y="5266"/>
                        <a:pt x="4681" y="4704"/>
                      </a:cubicBezTo>
                      <a:cubicBezTo>
                        <a:pt x="5776" y="3641"/>
                        <a:pt x="5776" y="1878"/>
                        <a:pt x="4681" y="814"/>
                      </a:cubicBezTo>
                      <a:cubicBezTo>
                        <a:pt x="4120" y="252"/>
                        <a:pt x="3430" y="0"/>
                        <a:pt x="2755" y="0"/>
                      </a:cubicBezTo>
                      <a:close/>
                    </a:path>
                  </a:pathLst>
                </a:custGeom>
                <a:solidFill>
                  <a:srgbClr val="F6F3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" name="Google Shape;6414;p38"/>
                <p:cNvSpPr/>
                <p:nvPr/>
              </p:nvSpPr>
              <p:spPr>
                <a:xfrm rot="-3909266">
                  <a:off x="7197344" y="2643292"/>
                  <a:ext cx="243865" cy="176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4" h="7065" extrusionOk="0">
                      <a:moveTo>
                        <a:pt x="4894" y="1532"/>
                      </a:moveTo>
                      <a:cubicBezTo>
                        <a:pt x="6687" y="1532"/>
                        <a:pt x="7599" y="3690"/>
                        <a:pt x="6323" y="4967"/>
                      </a:cubicBezTo>
                      <a:cubicBezTo>
                        <a:pt x="5918" y="5348"/>
                        <a:pt x="5415" y="5528"/>
                        <a:pt x="4920" y="5528"/>
                      </a:cubicBezTo>
                      <a:cubicBezTo>
                        <a:pt x="4152" y="5528"/>
                        <a:pt x="3403" y="5093"/>
                        <a:pt x="3070" y="4298"/>
                      </a:cubicBezTo>
                      <a:cubicBezTo>
                        <a:pt x="2523" y="2991"/>
                        <a:pt x="3496" y="1562"/>
                        <a:pt x="4894" y="1532"/>
                      </a:cubicBezTo>
                      <a:close/>
                      <a:moveTo>
                        <a:pt x="4952" y="0"/>
                      </a:moveTo>
                      <a:cubicBezTo>
                        <a:pt x="4506" y="0"/>
                        <a:pt x="4036" y="89"/>
                        <a:pt x="3557" y="286"/>
                      </a:cubicBezTo>
                      <a:cubicBezTo>
                        <a:pt x="0" y="1745"/>
                        <a:pt x="1064" y="7064"/>
                        <a:pt x="4894" y="7064"/>
                      </a:cubicBezTo>
                      <a:cubicBezTo>
                        <a:pt x="5836" y="7064"/>
                        <a:pt x="6718" y="6669"/>
                        <a:pt x="7386" y="6031"/>
                      </a:cubicBezTo>
                      <a:cubicBezTo>
                        <a:pt x="9753" y="3664"/>
                        <a:pt x="7820" y="0"/>
                        <a:pt x="495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251" name="Google Shape;6421;p38"/>
          <p:cNvGrpSpPr/>
          <p:nvPr/>
        </p:nvGrpSpPr>
        <p:grpSpPr>
          <a:xfrm>
            <a:off x="6570980" y="0"/>
            <a:ext cx="1157605" cy="831215"/>
            <a:chOff x="790675" y="1570875"/>
            <a:chExt cx="502524" cy="360952"/>
          </a:xfrm>
        </p:grpSpPr>
        <p:sp>
          <p:nvSpPr>
            <p:cNvPr id="252" name="Google Shape;6422;p38"/>
            <p:cNvSpPr/>
            <p:nvPr/>
          </p:nvSpPr>
          <p:spPr>
            <a:xfrm>
              <a:off x="790675" y="16199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23;p38"/>
            <p:cNvSpPr/>
            <p:nvPr/>
          </p:nvSpPr>
          <p:spPr>
            <a:xfrm>
              <a:off x="790675" y="18072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24;p38"/>
            <p:cNvSpPr/>
            <p:nvPr/>
          </p:nvSpPr>
          <p:spPr>
            <a:xfrm>
              <a:off x="829950" y="15708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425;p38"/>
            <p:cNvSpPr/>
            <p:nvPr/>
          </p:nvSpPr>
          <p:spPr>
            <a:xfrm>
              <a:off x="829950" y="17581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" name="Google Shape;7704;p74"/>
          <p:cNvGrpSpPr/>
          <p:nvPr/>
        </p:nvGrpSpPr>
        <p:grpSpPr>
          <a:xfrm>
            <a:off x="5923280" y="5598795"/>
            <a:ext cx="1149350" cy="1308100"/>
            <a:chOff x="2508851" y="3073000"/>
            <a:chExt cx="598452" cy="680691"/>
          </a:xfrm>
          <a:solidFill>
            <a:srgbClr val="FFB677"/>
          </a:solidFill>
        </p:grpSpPr>
        <p:sp>
          <p:nvSpPr>
            <p:cNvPr id="257" name="Google Shape;7705;p74"/>
            <p:cNvSpPr/>
            <p:nvPr/>
          </p:nvSpPr>
          <p:spPr>
            <a:xfrm>
              <a:off x="2543201" y="3216930"/>
              <a:ext cx="179745" cy="153979"/>
            </a:xfrm>
            <a:custGeom>
              <a:avLst/>
              <a:gdLst/>
              <a:ahLst/>
              <a:cxnLst/>
              <a:rect l="l" t="t" r="r" b="b"/>
              <a:pathLst>
                <a:path w="2616" h="2241" extrusionOk="0">
                  <a:moveTo>
                    <a:pt x="1488" y="0"/>
                  </a:moveTo>
                  <a:cubicBezTo>
                    <a:pt x="1213" y="0"/>
                    <a:pt x="933" y="102"/>
                    <a:pt x="705" y="330"/>
                  </a:cubicBezTo>
                  <a:cubicBezTo>
                    <a:pt x="1" y="1035"/>
                    <a:pt x="501" y="2240"/>
                    <a:pt x="1501" y="2240"/>
                  </a:cubicBezTo>
                  <a:cubicBezTo>
                    <a:pt x="2115" y="2240"/>
                    <a:pt x="2616" y="1740"/>
                    <a:pt x="2616" y="1126"/>
                  </a:cubicBezTo>
                  <a:cubicBezTo>
                    <a:pt x="2616" y="448"/>
                    <a:pt x="2063" y="0"/>
                    <a:pt x="1488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7706;p74"/>
            <p:cNvSpPr/>
            <p:nvPr/>
          </p:nvSpPr>
          <p:spPr>
            <a:xfrm>
              <a:off x="2927558" y="3455218"/>
              <a:ext cx="179745" cy="153910"/>
            </a:xfrm>
            <a:custGeom>
              <a:avLst/>
              <a:gdLst/>
              <a:ahLst/>
              <a:cxnLst/>
              <a:rect l="l" t="t" r="r" b="b"/>
              <a:pathLst>
                <a:path w="2616" h="2240" extrusionOk="0">
                  <a:moveTo>
                    <a:pt x="1501" y="0"/>
                  </a:moveTo>
                  <a:cubicBezTo>
                    <a:pt x="501" y="0"/>
                    <a:pt x="1" y="1205"/>
                    <a:pt x="705" y="1910"/>
                  </a:cubicBezTo>
                  <a:cubicBezTo>
                    <a:pt x="933" y="2138"/>
                    <a:pt x="1213" y="2240"/>
                    <a:pt x="1488" y="2240"/>
                  </a:cubicBezTo>
                  <a:cubicBezTo>
                    <a:pt x="2063" y="2240"/>
                    <a:pt x="2616" y="1792"/>
                    <a:pt x="2616" y="1114"/>
                  </a:cubicBezTo>
                  <a:cubicBezTo>
                    <a:pt x="2616" y="500"/>
                    <a:pt x="2115" y="0"/>
                    <a:pt x="1501" y="0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7707;p74"/>
            <p:cNvSpPr/>
            <p:nvPr/>
          </p:nvSpPr>
          <p:spPr>
            <a:xfrm>
              <a:off x="2643173" y="3115925"/>
              <a:ext cx="384432" cy="637766"/>
            </a:xfrm>
            <a:custGeom>
              <a:avLst/>
              <a:gdLst/>
              <a:ahLst/>
              <a:cxnLst/>
              <a:rect l="l" t="t" r="r" b="b"/>
              <a:pathLst>
                <a:path w="5595" h="9282" extrusionOk="0">
                  <a:moveTo>
                    <a:pt x="4336" y="1"/>
                  </a:moveTo>
                  <a:cubicBezTo>
                    <a:pt x="3909" y="1"/>
                    <a:pt x="3507" y="256"/>
                    <a:pt x="3321" y="663"/>
                  </a:cubicBezTo>
                  <a:lnTo>
                    <a:pt x="228" y="7758"/>
                  </a:lnTo>
                  <a:cubicBezTo>
                    <a:pt x="1" y="8304"/>
                    <a:pt x="251" y="8940"/>
                    <a:pt x="797" y="9190"/>
                  </a:cubicBezTo>
                  <a:cubicBezTo>
                    <a:pt x="933" y="9259"/>
                    <a:pt x="1092" y="9281"/>
                    <a:pt x="1252" y="9281"/>
                  </a:cubicBezTo>
                  <a:cubicBezTo>
                    <a:pt x="1684" y="9281"/>
                    <a:pt x="2070" y="9031"/>
                    <a:pt x="2252" y="8622"/>
                  </a:cubicBezTo>
                  <a:lnTo>
                    <a:pt x="5345" y="1550"/>
                  </a:lnTo>
                  <a:cubicBezTo>
                    <a:pt x="5595" y="981"/>
                    <a:pt x="5322" y="345"/>
                    <a:pt x="4776" y="94"/>
                  </a:cubicBezTo>
                  <a:cubicBezTo>
                    <a:pt x="4632" y="31"/>
                    <a:pt x="4482" y="1"/>
                    <a:pt x="4336" y="1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7708;p74"/>
            <p:cNvSpPr/>
            <p:nvPr/>
          </p:nvSpPr>
          <p:spPr>
            <a:xfrm>
              <a:off x="2508851" y="3174005"/>
              <a:ext cx="179745" cy="153979"/>
            </a:xfrm>
            <a:custGeom>
              <a:avLst/>
              <a:gdLst/>
              <a:ahLst/>
              <a:cxnLst/>
              <a:rect l="l" t="t" r="r" b="b"/>
              <a:pathLst>
                <a:path w="2616" h="2241" extrusionOk="0">
                  <a:moveTo>
                    <a:pt x="1488" y="0"/>
                  </a:moveTo>
                  <a:cubicBezTo>
                    <a:pt x="1213" y="0"/>
                    <a:pt x="933" y="102"/>
                    <a:pt x="705" y="330"/>
                  </a:cubicBezTo>
                  <a:cubicBezTo>
                    <a:pt x="1" y="1035"/>
                    <a:pt x="501" y="2240"/>
                    <a:pt x="1501" y="2240"/>
                  </a:cubicBezTo>
                  <a:cubicBezTo>
                    <a:pt x="2115" y="2240"/>
                    <a:pt x="2616" y="1740"/>
                    <a:pt x="2616" y="1126"/>
                  </a:cubicBezTo>
                  <a:cubicBezTo>
                    <a:pt x="2616" y="448"/>
                    <a:pt x="2063" y="0"/>
                    <a:pt x="1488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7709;p74"/>
            <p:cNvSpPr/>
            <p:nvPr/>
          </p:nvSpPr>
          <p:spPr>
            <a:xfrm>
              <a:off x="2893208" y="3412293"/>
              <a:ext cx="179745" cy="153910"/>
            </a:xfrm>
            <a:custGeom>
              <a:avLst/>
              <a:gdLst/>
              <a:ahLst/>
              <a:cxnLst/>
              <a:rect l="l" t="t" r="r" b="b"/>
              <a:pathLst>
                <a:path w="2616" h="2240" extrusionOk="0">
                  <a:moveTo>
                    <a:pt x="1501" y="0"/>
                  </a:moveTo>
                  <a:cubicBezTo>
                    <a:pt x="501" y="0"/>
                    <a:pt x="1" y="1205"/>
                    <a:pt x="705" y="1910"/>
                  </a:cubicBezTo>
                  <a:cubicBezTo>
                    <a:pt x="933" y="2138"/>
                    <a:pt x="1213" y="2240"/>
                    <a:pt x="1488" y="2240"/>
                  </a:cubicBezTo>
                  <a:cubicBezTo>
                    <a:pt x="2063" y="2240"/>
                    <a:pt x="2616" y="1792"/>
                    <a:pt x="2616" y="1114"/>
                  </a:cubicBezTo>
                  <a:cubicBezTo>
                    <a:pt x="2616" y="500"/>
                    <a:pt x="2115" y="0"/>
                    <a:pt x="1501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7710;p74"/>
            <p:cNvSpPr/>
            <p:nvPr/>
          </p:nvSpPr>
          <p:spPr>
            <a:xfrm>
              <a:off x="2608823" y="3073000"/>
              <a:ext cx="384432" cy="637766"/>
            </a:xfrm>
            <a:custGeom>
              <a:avLst/>
              <a:gdLst/>
              <a:ahLst/>
              <a:cxnLst/>
              <a:rect l="l" t="t" r="r" b="b"/>
              <a:pathLst>
                <a:path w="5595" h="9282" extrusionOk="0">
                  <a:moveTo>
                    <a:pt x="4336" y="1"/>
                  </a:moveTo>
                  <a:cubicBezTo>
                    <a:pt x="3909" y="1"/>
                    <a:pt x="3507" y="256"/>
                    <a:pt x="3321" y="663"/>
                  </a:cubicBezTo>
                  <a:lnTo>
                    <a:pt x="228" y="7758"/>
                  </a:lnTo>
                  <a:cubicBezTo>
                    <a:pt x="1" y="8304"/>
                    <a:pt x="251" y="8940"/>
                    <a:pt x="797" y="9190"/>
                  </a:cubicBezTo>
                  <a:cubicBezTo>
                    <a:pt x="933" y="9259"/>
                    <a:pt x="1092" y="9281"/>
                    <a:pt x="1252" y="9281"/>
                  </a:cubicBezTo>
                  <a:cubicBezTo>
                    <a:pt x="1684" y="9281"/>
                    <a:pt x="2070" y="9031"/>
                    <a:pt x="2252" y="8622"/>
                  </a:cubicBezTo>
                  <a:lnTo>
                    <a:pt x="5345" y="1550"/>
                  </a:lnTo>
                  <a:cubicBezTo>
                    <a:pt x="5595" y="981"/>
                    <a:pt x="5322" y="345"/>
                    <a:pt x="4776" y="94"/>
                  </a:cubicBezTo>
                  <a:cubicBezTo>
                    <a:pt x="4632" y="31"/>
                    <a:pt x="4482" y="1"/>
                    <a:pt x="4336" y="1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2413000" y="1394460"/>
            <a:ext cx="7655560" cy="2247265"/>
            <a:chOff x="3443" y="2196"/>
            <a:chExt cx="12056" cy="3539"/>
          </a:xfrm>
        </p:grpSpPr>
        <p:grpSp>
          <p:nvGrpSpPr>
            <p:cNvPr id="79" name="组合 78"/>
            <p:cNvGrpSpPr/>
            <p:nvPr/>
          </p:nvGrpSpPr>
          <p:grpSpPr>
            <a:xfrm>
              <a:off x="4716" y="2196"/>
              <a:ext cx="1376" cy="1376"/>
              <a:chOff x="4716" y="2909"/>
              <a:chExt cx="1376" cy="1376"/>
            </a:xfrm>
          </p:grpSpPr>
          <p:sp>
            <p:nvSpPr>
              <p:cNvPr id="28" name="Google Shape;6574;p46"/>
              <p:cNvSpPr/>
              <p:nvPr/>
            </p:nvSpPr>
            <p:spPr>
              <a:xfrm>
                <a:off x="4716" y="2909"/>
                <a:ext cx="1376" cy="1376"/>
              </a:xfrm>
              <a:prstGeom prst="ellipse">
                <a:avLst/>
              </a:prstGeom>
              <a:solidFill>
                <a:schemeClr val="accent3"/>
              </a:solidFill>
              <a:ln w="381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tx1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grpSp>
            <p:nvGrpSpPr>
              <p:cNvPr id="34" name="Google Shape;6580;p46"/>
              <p:cNvGrpSpPr/>
              <p:nvPr/>
            </p:nvGrpSpPr>
            <p:grpSpPr>
              <a:xfrm>
                <a:off x="5083" y="3227"/>
                <a:ext cx="634" cy="720"/>
                <a:chOff x="1529350" y="258825"/>
                <a:chExt cx="423475" cy="481825"/>
              </a:xfrm>
              <a:solidFill>
                <a:srgbClr val="452666"/>
              </a:solidFill>
            </p:grpSpPr>
            <p:sp>
              <p:nvSpPr>
                <p:cNvPr id="35" name="Google Shape;6581;p46"/>
                <p:cNvSpPr/>
                <p:nvPr/>
              </p:nvSpPr>
              <p:spPr>
                <a:xfrm>
                  <a:off x="1585800" y="258825"/>
                  <a:ext cx="310650" cy="43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26" h="17222" extrusionOk="0">
                      <a:moveTo>
                        <a:pt x="6213" y="3388"/>
                      </a:moveTo>
                      <a:cubicBezTo>
                        <a:pt x="7354" y="3388"/>
                        <a:pt x="8384" y="4074"/>
                        <a:pt x="8821" y="5131"/>
                      </a:cubicBezTo>
                      <a:cubicBezTo>
                        <a:pt x="9257" y="6185"/>
                        <a:pt x="9016" y="7399"/>
                        <a:pt x="8206" y="8206"/>
                      </a:cubicBezTo>
                      <a:cubicBezTo>
                        <a:pt x="7666" y="8748"/>
                        <a:pt x="6945" y="9035"/>
                        <a:pt x="6210" y="9035"/>
                      </a:cubicBezTo>
                      <a:cubicBezTo>
                        <a:pt x="5847" y="9035"/>
                        <a:pt x="5481" y="8965"/>
                        <a:pt x="5132" y="8820"/>
                      </a:cubicBezTo>
                      <a:cubicBezTo>
                        <a:pt x="4075" y="8383"/>
                        <a:pt x="3388" y="7354"/>
                        <a:pt x="3388" y="6212"/>
                      </a:cubicBezTo>
                      <a:cubicBezTo>
                        <a:pt x="3391" y="4652"/>
                        <a:pt x="4653" y="3391"/>
                        <a:pt x="6213" y="3388"/>
                      </a:cubicBezTo>
                      <a:close/>
                      <a:moveTo>
                        <a:pt x="6213" y="0"/>
                      </a:moveTo>
                      <a:cubicBezTo>
                        <a:pt x="2825" y="0"/>
                        <a:pt x="1" y="2728"/>
                        <a:pt x="1" y="6212"/>
                      </a:cubicBezTo>
                      <a:cubicBezTo>
                        <a:pt x="1" y="7537"/>
                        <a:pt x="398" y="8718"/>
                        <a:pt x="1163" y="9826"/>
                      </a:cubicBezTo>
                      <a:lnTo>
                        <a:pt x="5737" y="16959"/>
                      </a:lnTo>
                      <a:cubicBezTo>
                        <a:pt x="5847" y="17134"/>
                        <a:pt x="6029" y="17221"/>
                        <a:pt x="6211" y="17221"/>
                      </a:cubicBezTo>
                      <a:cubicBezTo>
                        <a:pt x="6394" y="17221"/>
                        <a:pt x="6576" y="17134"/>
                        <a:pt x="6686" y="16959"/>
                      </a:cubicBezTo>
                      <a:lnTo>
                        <a:pt x="11278" y="9802"/>
                      </a:lnTo>
                      <a:cubicBezTo>
                        <a:pt x="12025" y="8751"/>
                        <a:pt x="12425" y="7498"/>
                        <a:pt x="12422" y="6212"/>
                      </a:cubicBezTo>
                      <a:cubicBezTo>
                        <a:pt x="12422" y="2786"/>
                        <a:pt x="9637" y="0"/>
                        <a:pt x="621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tx1"/>
                    </a:solidFill>
                    <a:latin typeface="Algerian" panose="04020705040A02060702" charset="0"/>
                    <a:cs typeface="Algerian" panose="04020705040A02060702" charset="0"/>
                  </a:endParaRPr>
                </a:p>
              </p:txBody>
            </p:sp>
            <p:sp>
              <p:nvSpPr>
                <p:cNvPr id="36" name="Google Shape;6582;p46"/>
                <p:cNvSpPr/>
                <p:nvPr/>
              </p:nvSpPr>
              <p:spPr>
                <a:xfrm>
                  <a:off x="1529350" y="583200"/>
                  <a:ext cx="423475" cy="15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39" h="6298" extrusionOk="0">
                      <a:moveTo>
                        <a:pt x="4050" y="1"/>
                      </a:moveTo>
                      <a:cubicBezTo>
                        <a:pt x="1545" y="582"/>
                        <a:pt x="0" y="1642"/>
                        <a:pt x="0" y="2909"/>
                      </a:cubicBezTo>
                      <a:cubicBezTo>
                        <a:pt x="0" y="5111"/>
                        <a:pt x="4364" y="6297"/>
                        <a:pt x="8471" y="6297"/>
                      </a:cubicBezTo>
                      <a:cubicBezTo>
                        <a:pt x="12575" y="6297"/>
                        <a:pt x="16938" y="5111"/>
                        <a:pt x="16938" y="2909"/>
                      </a:cubicBezTo>
                      <a:cubicBezTo>
                        <a:pt x="16938" y="1642"/>
                        <a:pt x="15391" y="579"/>
                        <a:pt x="12882" y="1"/>
                      </a:cubicBezTo>
                      <a:lnTo>
                        <a:pt x="10040" y="4445"/>
                      </a:lnTo>
                      <a:cubicBezTo>
                        <a:pt x="9673" y="5018"/>
                        <a:pt x="9071" y="5305"/>
                        <a:pt x="8469" y="5305"/>
                      </a:cubicBezTo>
                      <a:cubicBezTo>
                        <a:pt x="7867" y="5305"/>
                        <a:pt x="7265" y="5018"/>
                        <a:pt x="6899" y="4445"/>
                      </a:cubicBezTo>
                      <a:lnTo>
                        <a:pt x="405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tx1"/>
                    </a:solidFill>
                    <a:latin typeface="Algerian" panose="04020705040A02060702" charset="0"/>
                    <a:cs typeface="Algerian" panose="04020705040A02060702" charset="0"/>
                  </a:endParaRPr>
                </a:p>
              </p:txBody>
            </p:sp>
          </p:grpSp>
        </p:grpSp>
        <p:grpSp>
          <p:nvGrpSpPr>
            <p:cNvPr id="80" name="组合 79"/>
            <p:cNvGrpSpPr/>
            <p:nvPr/>
          </p:nvGrpSpPr>
          <p:grpSpPr>
            <a:xfrm>
              <a:off x="8805" y="2196"/>
              <a:ext cx="1376" cy="1376"/>
              <a:chOff x="8805" y="2909"/>
              <a:chExt cx="1376" cy="1376"/>
            </a:xfrm>
          </p:grpSpPr>
          <p:sp>
            <p:nvSpPr>
              <p:cNvPr id="29" name="Google Shape;6575;p46"/>
              <p:cNvSpPr/>
              <p:nvPr/>
            </p:nvSpPr>
            <p:spPr>
              <a:xfrm>
                <a:off x="8805" y="2909"/>
                <a:ext cx="1376" cy="1376"/>
              </a:xfrm>
              <a:prstGeom prst="ellipse">
                <a:avLst/>
              </a:prstGeom>
              <a:solidFill>
                <a:schemeClr val="accent2"/>
              </a:solidFill>
              <a:ln w="381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tx1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grpSp>
            <p:nvGrpSpPr>
              <p:cNvPr id="37" name="Google Shape;6583;p46"/>
              <p:cNvGrpSpPr/>
              <p:nvPr/>
            </p:nvGrpSpPr>
            <p:grpSpPr>
              <a:xfrm>
                <a:off x="9130" y="3226"/>
                <a:ext cx="745" cy="722"/>
                <a:chOff x="3270675" y="841800"/>
                <a:chExt cx="497700" cy="482725"/>
              </a:xfrm>
              <a:solidFill>
                <a:srgbClr val="452666"/>
              </a:solidFill>
            </p:grpSpPr>
            <p:sp>
              <p:nvSpPr>
                <p:cNvPr id="38" name="Google Shape;6584;p46"/>
                <p:cNvSpPr/>
                <p:nvPr/>
              </p:nvSpPr>
              <p:spPr>
                <a:xfrm>
                  <a:off x="3270675" y="902000"/>
                  <a:ext cx="447125" cy="42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85" h="16901" extrusionOk="0">
                      <a:moveTo>
                        <a:pt x="3454" y="0"/>
                      </a:moveTo>
                      <a:cubicBezTo>
                        <a:pt x="3343" y="0"/>
                        <a:pt x="3231" y="40"/>
                        <a:pt x="3141" y="122"/>
                      </a:cubicBezTo>
                      <a:cubicBezTo>
                        <a:pt x="1160" y="1940"/>
                        <a:pt x="0" y="4548"/>
                        <a:pt x="0" y="7246"/>
                      </a:cubicBezTo>
                      <a:cubicBezTo>
                        <a:pt x="0" y="12579"/>
                        <a:pt x="4325" y="16900"/>
                        <a:pt x="9657" y="16900"/>
                      </a:cubicBezTo>
                      <a:cubicBezTo>
                        <a:pt x="10907" y="16900"/>
                        <a:pt x="12175" y="16662"/>
                        <a:pt x="13331" y="16178"/>
                      </a:cubicBezTo>
                      <a:cubicBezTo>
                        <a:pt x="15126" y="15434"/>
                        <a:pt x="16659" y="14169"/>
                        <a:pt x="17728" y="12546"/>
                      </a:cubicBezTo>
                      <a:cubicBezTo>
                        <a:pt x="17884" y="12305"/>
                        <a:pt x="17788" y="11983"/>
                        <a:pt x="17526" y="11866"/>
                      </a:cubicBezTo>
                      <a:lnTo>
                        <a:pt x="9158" y="8171"/>
                      </a:lnTo>
                      <a:cubicBezTo>
                        <a:pt x="9016" y="8108"/>
                        <a:pt x="8896" y="8005"/>
                        <a:pt x="8811" y="7876"/>
                      </a:cubicBezTo>
                      <a:lnTo>
                        <a:pt x="8405" y="7246"/>
                      </a:lnTo>
                      <a:lnTo>
                        <a:pt x="3846" y="212"/>
                      </a:lnTo>
                      <a:cubicBezTo>
                        <a:pt x="3756" y="73"/>
                        <a:pt x="3606" y="0"/>
                        <a:pt x="345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tx1"/>
                    </a:solidFill>
                    <a:latin typeface="Algerian" panose="04020705040A02060702" charset="0"/>
                    <a:cs typeface="Algerian" panose="04020705040A02060702" charset="0"/>
                  </a:endParaRPr>
                </a:p>
              </p:txBody>
            </p:sp>
            <p:sp>
              <p:nvSpPr>
                <p:cNvPr id="39" name="Google Shape;6585;p46"/>
                <p:cNvSpPr/>
                <p:nvPr/>
              </p:nvSpPr>
              <p:spPr>
                <a:xfrm>
                  <a:off x="3385250" y="841800"/>
                  <a:ext cx="279700" cy="22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88" h="8837" extrusionOk="0">
                      <a:moveTo>
                        <a:pt x="5070" y="0"/>
                      </a:moveTo>
                      <a:cubicBezTo>
                        <a:pt x="3434" y="0"/>
                        <a:pt x="1792" y="415"/>
                        <a:pt x="308" y="1256"/>
                      </a:cubicBezTo>
                      <a:cubicBezTo>
                        <a:pt x="76" y="1388"/>
                        <a:pt x="1" y="1690"/>
                        <a:pt x="148" y="1912"/>
                      </a:cubicBezTo>
                      <a:lnTo>
                        <a:pt x="4532" y="8676"/>
                      </a:lnTo>
                      <a:cubicBezTo>
                        <a:pt x="4601" y="8781"/>
                        <a:pt x="4714" y="8837"/>
                        <a:pt x="4828" y="8837"/>
                      </a:cubicBezTo>
                      <a:cubicBezTo>
                        <a:pt x="4919" y="8837"/>
                        <a:pt x="5010" y="8802"/>
                        <a:pt x="5081" y="8730"/>
                      </a:cubicBezTo>
                      <a:lnTo>
                        <a:pt x="10992" y="2683"/>
                      </a:lnTo>
                      <a:cubicBezTo>
                        <a:pt x="11187" y="2482"/>
                        <a:pt x="11163" y="2156"/>
                        <a:pt x="10940" y="1988"/>
                      </a:cubicBezTo>
                      <a:cubicBezTo>
                        <a:pt x="9218" y="670"/>
                        <a:pt x="7149" y="0"/>
                        <a:pt x="507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tx1"/>
                    </a:solidFill>
                    <a:latin typeface="Algerian" panose="04020705040A02060702" charset="0"/>
                    <a:cs typeface="Algerian" panose="04020705040A02060702" charset="0"/>
                  </a:endParaRPr>
                </a:p>
              </p:txBody>
            </p:sp>
            <p:sp>
              <p:nvSpPr>
                <p:cNvPr id="40" name="Google Shape;6586;p46"/>
                <p:cNvSpPr/>
                <p:nvPr/>
              </p:nvSpPr>
              <p:spPr>
                <a:xfrm>
                  <a:off x="3530100" y="924750"/>
                  <a:ext cx="238275" cy="25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31" h="10008" extrusionOk="0">
                      <a:moveTo>
                        <a:pt x="6350" y="1"/>
                      </a:moveTo>
                      <a:cubicBezTo>
                        <a:pt x="6230" y="1"/>
                        <a:pt x="6108" y="47"/>
                        <a:pt x="6017" y="142"/>
                      </a:cubicBezTo>
                      <a:lnTo>
                        <a:pt x="172" y="6123"/>
                      </a:lnTo>
                      <a:cubicBezTo>
                        <a:pt x="0" y="6297"/>
                        <a:pt x="57" y="6589"/>
                        <a:pt x="283" y="6689"/>
                      </a:cubicBezTo>
                      <a:lnTo>
                        <a:pt x="7706" y="9968"/>
                      </a:lnTo>
                      <a:cubicBezTo>
                        <a:pt x="7767" y="9995"/>
                        <a:pt x="7830" y="10007"/>
                        <a:pt x="7893" y="10007"/>
                      </a:cubicBezTo>
                      <a:cubicBezTo>
                        <a:pt x="8082" y="10007"/>
                        <a:pt x="8261" y="9890"/>
                        <a:pt x="8329" y="9700"/>
                      </a:cubicBezTo>
                      <a:cubicBezTo>
                        <a:pt x="9531" y="6463"/>
                        <a:pt x="8913" y="2828"/>
                        <a:pt x="6706" y="169"/>
                      </a:cubicBezTo>
                      <a:cubicBezTo>
                        <a:pt x="6615" y="57"/>
                        <a:pt x="6483" y="1"/>
                        <a:pt x="635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tx1"/>
                    </a:solidFill>
                    <a:latin typeface="Algerian" panose="04020705040A02060702" charset="0"/>
                    <a:cs typeface="Algerian" panose="04020705040A02060702" charset="0"/>
                  </a:endParaRPr>
                </a:p>
              </p:txBody>
            </p:sp>
          </p:grpSp>
        </p:grpSp>
        <p:grpSp>
          <p:nvGrpSpPr>
            <p:cNvPr id="81" name="组合 80"/>
            <p:cNvGrpSpPr/>
            <p:nvPr/>
          </p:nvGrpSpPr>
          <p:grpSpPr>
            <a:xfrm>
              <a:off x="12893" y="2196"/>
              <a:ext cx="1376" cy="1376"/>
              <a:chOff x="12893" y="2909"/>
              <a:chExt cx="1376" cy="1376"/>
            </a:xfrm>
          </p:grpSpPr>
          <p:sp>
            <p:nvSpPr>
              <p:cNvPr id="30" name="Google Shape;6576;p46"/>
              <p:cNvSpPr/>
              <p:nvPr/>
            </p:nvSpPr>
            <p:spPr>
              <a:xfrm>
                <a:off x="12893" y="2909"/>
                <a:ext cx="1376" cy="1376"/>
              </a:xfrm>
              <a:prstGeom prst="ellipse">
                <a:avLst/>
              </a:prstGeom>
              <a:solidFill>
                <a:schemeClr val="accent4"/>
              </a:solidFill>
              <a:ln w="381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tx1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grpSp>
            <p:nvGrpSpPr>
              <p:cNvPr id="41" name="Google Shape;6587;p46"/>
              <p:cNvGrpSpPr/>
              <p:nvPr/>
            </p:nvGrpSpPr>
            <p:grpSpPr>
              <a:xfrm>
                <a:off x="13215" y="3227"/>
                <a:ext cx="754" cy="720"/>
                <a:chOff x="5045500" y="842250"/>
                <a:chExt cx="503875" cy="481850"/>
              </a:xfrm>
              <a:solidFill>
                <a:srgbClr val="452666"/>
              </a:solidFill>
            </p:grpSpPr>
            <p:sp>
              <p:nvSpPr>
                <p:cNvPr id="42" name="Google Shape;6588;p46"/>
                <p:cNvSpPr/>
                <p:nvPr/>
              </p:nvSpPr>
              <p:spPr>
                <a:xfrm>
                  <a:off x="5045500" y="842250"/>
                  <a:ext cx="503875" cy="48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55" h="19274" extrusionOk="0">
                      <a:moveTo>
                        <a:pt x="12103" y="1130"/>
                      </a:moveTo>
                      <a:cubicBezTo>
                        <a:pt x="13694" y="1130"/>
                        <a:pt x="15284" y="1735"/>
                        <a:pt x="16496" y="2945"/>
                      </a:cubicBezTo>
                      <a:cubicBezTo>
                        <a:pt x="18917" y="5366"/>
                        <a:pt x="18917" y="9305"/>
                        <a:pt x="16496" y="11729"/>
                      </a:cubicBezTo>
                      <a:cubicBezTo>
                        <a:pt x="15286" y="12940"/>
                        <a:pt x="13695" y="13545"/>
                        <a:pt x="12104" y="13545"/>
                      </a:cubicBezTo>
                      <a:cubicBezTo>
                        <a:pt x="10514" y="13545"/>
                        <a:pt x="8923" y="12940"/>
                        <a:pt x="7712" y="11729"/>
                      </a:cubicBezTo>
                      <a:cubicBezTo>
                        <a:pt x="5288" y="9305"/>
                        <a:pt x="5288" y="5369"/>
                        <a:pt x="7712" y="2945"/>
                      </a:cubicBezTo>
                      <a:cubicBezTo>
                        <a:pt x="8923" y="1735"/>
                        <a:pt x="10513" y="1130"/>
                        <a:pt x="12103" y="1130"/>
                      </a:cubicBezTo>
                      <a:close/>
                      <a:moveTo>
                        <a:pt x="4918" y="13726"/>
                      </a:moveTo>
                      <a:lnTo>
                        <a:pt x="5716" y="14524"/>
                      </a:lnTo>
                      <a:lnTo>
                        <a:pt x="4918" y="15322"/>
                      </a:lnTo>
                      <a:lnTo>
                        <a:pt x="4120" y="14524"/>
                      </a:lnTo>
                      <a:lnTo>
                        <a:pt x="4918" y="13726"/>
                      </a:lnTo>
                      <a:close/>
                      <a:moveTo>
                        <a:pt x="12106" y="1"/>
                      </a:moveTo>
                      <a:cubicBezTo>
                        <a:pt x="10226" y="1"/>
                        <a:pt x="8345" y="717"/>
                        <a:pt x="6914" y="2147"/>
                      </a:cubicBezTo>
                      <a:cubicBezTo>
                        <a:pt x="4725" y="4333"/>
                        <a:pt x="4240" y="7516"/>
                        <a:pt x="5315" y="10133"/>
                      </a:cubicBezTo>
                      <a:lnTo>
                        <a:pt x="4518" y="10931"/>
                      </a:lnTo>
                      <a:cubicBezTo>
                        <a:pt x="4009" y="11434"/>
                        <a:pt x="3876" y="12208"/>
                        <a:pt x="4192" y="12852"/>
                      </a:cubicBezTo>
                      <a:lnTo>
                        <a:pt x="663" y="16382"/>
                      </a:lnTo>
                      <a:cubicBezTo>
                        <a:pt x="1" y="17044"/>
                        <a:pt x="1" y="18116"/>
                        <a:pt x="663" y="18778"/>
                      </a:cubicBezTo>
                      <a:cubicBezTo>
                        <a:pt x="994" y="19108"/>
                        <a:pt x="1428" y="19273"/>
                        <a:pt x="1862" y="19273"/>
                      </a:cubicBezTo>
                      <a:cubicBezTo>
                        <a:pt x="2295" y="19273"/>
                        <a:pt x="2729" y="19108"/>
                        <a:pt x="3060" y="18778"/>
                      </a:cubicBezTo>
                      <a:lnTo>
                        <a:pt x="6586" y="15249"/>
                      </a:lnTo>
                      <a:cubicBezTo>
                        <a:pt x="6820" y="15363"/>
                        <a:pt x="7071" y="15418"/>
                        <a:pt x="7320" y="15418"/>
                      </a:cubicBezTo>
                      <a:cubicBezTo>
                        <a:pt x="7757" y="15418"/>
                        <a:pt x="8188" y="15247"/>
                        <a:pt x="8510" y="14921"/>
                      </a:cubicBezTo>
                      <a:lnTo>
                        <a:pt x="9308" y="14126"/>
                      </a:lnTo>
                      <a:cubicBezTo>
                        <a:pt x="10192" y="14489"/>
                        <a:pt x="11145" y="14675"/>
                        <a:pt x="12104" y="14675"/>
                      </a:cubicBezTo>
                      <a:cubicBezTo>
                        <a:pt x="13962" y="14675"/>
                        <a:pt x="15843" y="13979"/>
                        <a:pt x="17294" y="12527"/>
                      </a:cubicBezTo>
                      <a:cubicBezTo>
                        <a:pt x="20155" y="9666"/>
                        <a:pt x="20155" y="5008"/>
                        <a:pt x="17294" y="2147"/>
                      </a:cubicBezTo>
                      <a:cubicBezTo>
                        <a:pt x="15864" y="716"/>
                        <a:pt x="13985" y="1"/>
                        <a:pt x="1210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tx1"/>
                    </a:solidFill>
                    <a:latin typeface="Algerian" panose="04020705040A02060702" charset="0"/>
                    <a:cs typeface="Algerian" panose="04020705040A02060702" charset="0"/>
                  </a:endParaRPr>
                </a:p>
              </p:txBody>
            </p:sp>
            <p:sp>
              <p:nvSpPr>
                <p:cNvPr id="43" name="Google Shape;6589;p46"/>
                <p:cNvSpPr/>
                <p:nvPr/>
              </p:nvSpPr>
              <p:spPr>
                <a:xfrm>
                  <a:off x="5221050" y="898625"/>
                  <a:ext cx="254100" cy="25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64" h="10164" extrusionOk="0">
                      <a:moveTo>
                        <a:pt x="5081" y="1"/>
                      </a:moveTo>
                      <a:cubicBezTo>
                        <a:pt x="2274" y="1"/>
                        <a:pt x="1" y="2274"/>
                        <a:pt x="1" y="5081"/>
                      </a:cubicBezTo>
                      <a:cubicBezTo>
                        <a:pt x="1" y="7887"/>
                        <a:pt x="2274" y="10164"/>
                        <a:pt x="5081" y="10164"/>
                      </a:cubicBezTo>
                      <a:cubicBezTo>
                        <a:pt x="7887" y="10164"/>
                        <a:pt x="10164" y="7887"/>
                        <a:pt x="10164" y="5081"/>
                      </a:cubicBezTo>
                      <a:cubicBezTo>
                        <a:pt x="10164" y="2274"/>
                        <a:pt x="7887" y="1"/>
                        <a:pt x="508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tx1"/>
                    </a:solidFill>
                    <a:latin typeface="Algerian" panose="04020705040A02060702" charset="0"/>
                    <a:cs typeface="Algerian" panose="04020705040A02060702" charset="0"/>
                  </a:endParaRPr>
                </a:p>
              </p:txBody>
            </p:sp>
          </p:grpSp>
        </p:grpSp>
        <p:grpSp>
          <p:nvGrpSpPr>
            <p:cNvPr id="87" name="组合 86"/>
            <p:cNvGrpSpPr/>
            <p:nvPr/>
          </p:nvGrpSpPr>
          <p:grpSpPr>
            <a:xfrm>
              <a:off x="3443" y="3739"/>
              <a:ext cx="3932" cy="1997"/>
              <a:chOff x="5355" y="6210"/>
              <a:chExt cx="3932" cy="1997"/>
            </a:xfrm>
          </p:grpSpPr>
          <p:sp>
            <p:nvSpPr>
              <p:cNvPr id="85" name="文本框 84"/>
              <p:cNvSpPr txBox="1"/>
              <p:nvPr/>
            </p:nvSpPr>
            <p:spPr>
              <a:xfrm>
                <a:off x="5484" y="6210"/>
                <a:ext cx="3674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>
                    <a:solidFill>
                      <a:schemeClr val="tx1"/>
                    </a:solidFill>
                    <a:latin typeface="Algerian" panose="04020705040A02060702" charset="0"/>
                    <a:sym typeface="+mn-ea"/>
                  </a:rPr>
                  <a:t>ADD TITLE HERE</a:t>
                </a:r>
                <a:endParaRPr lang="en-US" altLang="zh-CN" sz="2000" b="1">
                  <a:solidFill>
                    <a:schemeClr val="tx1"/>
                  </a:solidFill>
                  <a:latin typeface="Algerian" panose="04020705040A02060702" charset="0"/>
                  <a:ea typeface="思源黑体 CN Normal" panose="020B0400000000000000" charset="-122"/>
                  <a:sym typeface="+mn-ea"/>
                </a:endParaRPr>
              </a:p>
            </p:txBody>
          </p:sp>
          <p:sp>
            <p:nvSpPr>
              <p:cNvPr id="86" name="文本框 85"/>
              <p:cNvSpPr txBox="1"/>
              <p:nvPr/>
            </p:nvSpPr>
            <p:spPr>
              <a:xfrm>
                <a:off x="5355" y="6785"/>
                <a:ext cx="3932" cy="1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sz="1600">
                    <a:solidFill>
                      <a:schemeClr val="tx1"/>
                    </a:solidFill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  <a:r>
                  <a:rPr lang="en-US" sz="1600">
                    <a:solidFill>
                      <a:schemeClr val="tx1"/>
                    </a:solidFill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 </a:t>
                </a:r>
                <a:r>
                  <a:rPr sz="1600"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  <a:endParaRPr sz="1600"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Calibri" panose="020F0502020204030204" charset="0"/>
                  <a:sym typeface="+mn-ea"/>
                </a:endParaRPr>
              </a:p>
            </p:txBody>
          </p:sp>
        </p:grpSp>
        <p:grpSp>
          <p:nvGrpSpPr>
            <p:cNvPr id="88" name="组合 87"/>
            <p:cNvGrpSpPr/>
            <p:nvPr/>
          </p:nvGrpSpPr>
          <p:grpSpPr>
            <a:xfrm>
              <a:off x="7505" y="3739"/>
              <a:ext cx="3932" cy="1997"/>
              <a:chOff x="5355" y="6210"/>
              <a:chExt cx="3932" cy="1997"/>
            </a:xfrm>
          </p:grpSpPr>
          <p:sp>
            <p:nvSpPr>
              <p:cNvPr id="89" name="文本框 88"/>
              <p:cNvSpPr txBox="1"/>
              <p:nvPr/>
            </p:nvSpPr>
            <p:spPr>
              <a:xfrm>
                <a:off x="5484" y="6210"/>
                <a:ext cx="3674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>
                    <a:solidFill>
                      <a:schemeClr val="tx1"/>
                    </a:solidFill>
                    <a:latin typeface="Algerian" panose="04020705040A02060702" charset="0"/>
                    <a:sym typeface="+mn-ea"/>
                  </a:rPr>
                  <a:t>ADD TITLE HERE</a:t>
                </a:r>
                <a:endParaRPr lang="en-US" altLang="zh-CN" sz="2000" b="1">
                  <a:solidFill>
                    <a:schemeClr val="tx1"/>
                  </a:solidFill>
                  <a:latin typeface="Algerian" panose="04020705040A02060702" charset="0"/>
                  <a:ea typeface="思源黑体 CN Normal" panose="020B0400000000000000" charset="-122"/>
                  <a:sym typeface="+mn-ea"/>
                </a:endParaRPr>
              </a:p>
            </p:txBody>
          </p:sp>
          <p:sp>
            <p:nvSpPr>
              <p:cNvPr id="90" name="文本框 89"/>
              <p:cNvSpPr txBox="1"/>
              <p:nvPr/>
            </p:nvSpPr>
            <p:spPr>
              <a:xfrm>
                <a:off x="5355" y="6785"/>
                <a:ext cx="3932" cy="1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sz="1600">
                    <a:solidFill>
                      <a:schemeClr val="tx1"/>
                    </a:solidFill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  <a:r>
                  <a:rPr lang="en-US" sz="1600">
                    <a:solidFill>
                      <a:schemeClr val="tx1"/>
                    </a:solidFill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 </a:t>
                </a:r>
                <a:r>
                  <a:rPr sz="1600"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  <a:endParaRPr sz="1600"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Calibri" panose="020F0502020204030204" charset="0"/>
                  <a:sym typeface="+mn-ea"/>
                </a:endParaRPr>
              </a:p>
            </p:txBody>
          </p:sp>
        </p:grpSp>
        <p:grpSp>
          <p:nvGrpSpPr>
            <p:cNvPr id="91" name="组合 90"/>
            <p:cNvGrpSpPr/>
            <p:nvPr/>
          </p:nvGrpSpPr>
          <p:grpSpPr>
            <a:xfrm>
              <a:off x="11567" y="3739"/>
              <a:ext cx="3932" cy="1997"/>
              <a:chOff x="5355" y="6210"/>
              <a:chExt cx="3932" cy="1997"/>
            </a:xfrm>
          </p:grpSpPr>
          <p:sp>
            <p:nvSpPr>
              <p:cNvPr id="92" name="文本框 91"/>
              <p:cNvSpPr txBox="1"/>
              <p:nvPr/>
            </p:nvSpPr>
            <p:spPr>
              <a:xfrm>
                <a:off x="5484" y="6210"/>
                <a:ext cx="3674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>
                    <a:solidFill>
                      <a:schemeClr val="tx1"/>
                    </a:solidFill>
                    <a:latin typeface="Algerian" panose="04020705040A02060702" charset="0"/>
                    <a:sym typeface="+mn-ea"/>
                  </a:rPr>
                  <a:t>ADD TITLE HERE</a:t>
                </a:r>
                <a:endParaRPr lang="en-US" altLang="zh-CN" sz="2000" b="1">
                  <a:solidFill>
                    <a:schemeClr val="tx1"/>
                  </a:solidFill>
                  <a:latin typeface="Algerian" panose="04020705040A02060702" charset="0"/>
                  <a:ea typeface="思源黑体 CN Normal" panose="020B0400000000000000" charset="-122"/>
                  <a:sym typeface="+mn-ea"/>
                </a:endParaRPr>
              </a:p>
            </p:txBody>
          </p:sp>
          <p:sp>
            <p:nvSpPr>
              <p:cNvPr id="93" name="文本框 92"/>
              <p:cNvSpPr txBox="1"/>
              <p:nvPr/>
            </p:nvSpPr>
            <p:spPr>
              <a:xfrm>
                <a:off x="5355" y="6785"/>
                <a:ext cx="3932" cy="1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sz="1600">
                    <a:solidFill>
                      <a:schemeClr val="tx1"/>
                    </a:solidFill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  <a:r>
                  <a:rPr lang="en-US" sz="1600">
                    <a:solidFill>
                      <a:schemeClr val="tx1"/>
                    </a:solidFill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 </a:t>
                </a:r>
                <a:r>
                  <a:rPr sz="1600"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  <a:endParaRPr sz="1600"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Calibri" panose="020F0502020204030204" charset="0"/>
                  <a:sym typeface="+mn-ea"/>
                </a:endParaRPr>
              </a:p>
            </p:txBody>
          </p:sp>
        </p:grpSp>
      </p:grpSp>
      <p:grpSp>
        <p:nvGrpSpPr>
          <p:cNvPr id="104" name="组合 103"/>
          <p:cNvGrpSpPr/>
          <p:nvPr/>
        </p:nvGrpSpPr>
        <p:grpSpPr>
          <a:xfrm>
            <a:off x="2409825" y="3799205"/>
            <a:ext cx="7689215" cy="2279015"/>
            <a:chOff x="3438" y="5698"/>
            <a:chExt cx="12109" cy="3589"/>
          </a:xfrm>
        </p:grpSpPr>
        <p:grpSp>
          <p:nvGrpSpPr>
            <p:cNvPr id="83" name="组合 82"/>
            <p:cNvGrpSpPr/>
            <p:nvPr/>
          </p:nvGrpSpPr>
          <p:grpSpPr>
            <a:xfrm>
              <a:off x="8805" y="5698"/>
              <a:ext cx="1376" cy="1376"/>
              <a:chOff x="8805" y="5698"/>
              <a:chExt cx="1376" cy="1376"/>
            </a:xfrm>
          </p:grpSpPr>
          <p:sp>
            <p:nvSpPr>
              <p:cNvPr id="32" name="Google Shape;6578;p46"/>
              <p:cNvSpPr/>
              <p:nvPr/>
            </p:nvSpPr>
            <p:spPr>
              <a:xfrm>
                <a:off x="8805" y="5698"/>
                <a:ext cx="1376" cy="1376"/>
              </a:xfrm>
              <a:prstGeom prst="ellipse">
                <a:avLst/>
              </a:prstGeom>
              <a:solidFill>
                <a:schemeClr val="accent4"/>
              </a:solidFill>
              <a:ln w="381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tx1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grpSp>
            <p:nvGrpSpPr>
              <p:cNvPr id="44" name="Google Shape;6590;p46"/>
              <p:cNvGrpSpPr/>
              <p:nvPr/>
            </p:nvGrpSpPr>
            <p:grpSpPr>
              <a:xfrm>
                <a:off x="9133" y="6016"/>
                <a:ext cx="720" cy="720"/>
                <a:chOff x="4456875" y="1435075"/>
                <a:chExt cx="481825" cy="481825"/>
              </a:xfrm>
              <a:solidFill>
                <a:srgbClr val="452666"/>
              </a:solidFill>
            </p:grpSpPr>
            <p:sp>
              <p:nvSpPr>
                <p:cNvPr id="45" name="Google Shape;6591;p46"/>
                <p:cNvSpPr/>
                <p:nvPr/>
              </p:nvSpPr>
              <p:spPr>
                <a:xfrm>
                  <a:off x="4624975" y="1465275"/>
                  <a:ext cx="56650" cy="8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6" h="3440" extrusionOk="0">
                      <a:moveTo>
                        <a:pt x="2265" y="0"/>
                      </a:moveTo>
                      <a:cubicBezTo>
                        <a:pt x="1413" y="283"/>
                        <a:pt x="618" y="1196"/>
                        <a:pt x="1" y="2575"/>
                      </a:cubicBezTo>
                      <a:cubicBezTo>
                        <a:pt x="263" y="2801"/>
                        <a:pt x="449" y="3105"/>
                        <a:pt x="534" y="3439"/>
                      </a:cubicBezTo>
                      <a:cubicBezTo>
                        <a:pt x="1106" y="3364"/>
                        <a:pt x="1672" y="3322"/>
                        <a:pt x="2265" y="3304"/>
                      </a:cubicBezTo>
                      <a:lnTo>
                        <a:pt x="226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tx1"/>
                    </a:solidFill>
                    <a:latin typeface="Algerian" panose="04020705040A02060702" charset="0"/>
                    <a:cs typeface="Algerian" panose="04020705040A02060702" charset="0"/>
                  </a:endParaRPr>
                </a:p>
              </p:txBody>
            </p:sp>
            <p:sp>
              <p:nvSpPr>
                <p:cNvPr id="46" name="Google Shape;6592;p46"/>
                <p:cNvSpPr/>
                <p:nvPr/>
              </p:nvSpPr>
              <p:spPr>
                <a:xfrm>
                  <a:off x="4615275" y="1797425"/>
                  <a:ext cx="66350" cy="8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4" h="3575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18" y="1882"/>
                        <a:pt x="1563" y="3225"/>
                        <a:pt x="2653" y="3574"/>
                      </a:cubicBezTo>
                      <a:lnTo>
                        <a:pt x="2653" y="1316"/>
                      </a:lnTo>
                      <a:cubicBezTo>
                        <a:pt x="2153" y="1135"/>
                        <a:pt x="1768" y="726"/>
                        <a:pt x="1620" y="217"/>
                      </a:cubicBezTo>
                      <a:cubicBezTo>
                        <a:pt x="1057" y="169"/>
                        <a:pt x="518" y="96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tx1"/>
                    </a:solidFill>
                    <a:latin typeface="Algerian" panose="04020705040A02060702" charset="0"/>
                    <a:cs typeface="Algerian" panose="04020705040A02060702" charset="0"/>
                  </a:endParaRPr>
                </a:p>
              </p:txBody>
            </p:sp>
            <p:sp>
              <p:nvSpPr>
                <p:cNvPr id="47" name="Google Shape;6593;p46"/>
                <p:cNvSpPr/>
                <p:nvPr/>
              </p:nvSpPr>
              <p:spPr>
                <a:xfrm>
                  <a:off x="4583125" y="1547250"/>
                  <a:ext cx="28250" cy="2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0" h="1130" extrusionOk="0">
                      <a:moveTo>
                        <a:pt x="567" y="1"/>
                      </a:moveTo>
                      <a:cubicBezTo>
                        <a:pt x="253" y="1"/>
                        <a:pt x="1" y="254"/>
                        <a:pt x="1" y="567"/>
                      </a:cubicBezTo>
                      <a:cubicBezTo>
                        <a:pt x="1" y="880"/>
                        <a:pt x="253" y="1130"/>
                        <a:pt x="567" y="1130"/>
                      </a:cubicBezTo>
                      <a:cubicBezTo>
                        <a:pt x="880" y="1130"/>
                        <a:pt x="1130" y="880"/>
                        <a:pt x="1130" y="567"/>
                      </a:cubicBezTo>
                      <a:cubicBezTo>
                        <a:pt x="1130" y="254"/>
                        <a:pt x="880" y="1"/>
                        <a:pt x="56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tx1"/>
                    </a:solidFill>
                    <a:latin typeface="Algerian" panose="04020705040A02060702" charset="0"/>
                    <a:cs typeface="Algerian" panose="04020705040A02060702" charset="0"/>
                  </a:endParaRPr>
                </a:p>
              </p:txBody>
            </p:sp>
            <p:sp>
              <p:nvSpPr>
                <p:cNvPr id="48" name="Google Shape;6594;p46"/>
                <p:cNvSpPr/>
                <p:nvPr/>
              </p:nvSpPr>
              <p:spPr>
                <a:xfrm>
                  <a:off x="4597950" y="1576075"/>
                  <a:ext cx="83675" cy="8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7" h="3501" extrusionOk="0">
                      <a:moveTo>
                        <a:pt x="3346" y="1"/>
                      </a:moveTo>
                      <a:cubicBezTo>
                        <a:pt x="2723" y="19"/>
                        <a:pt x="2103" y="73"/>
                        <a:pt x="1485" y="161"/>
                      </a:cubicBezTo>
                      <a:cubicBezTo>
                        <a:pt x="1241" y="654"/>
                        <a:pt x="772" y="998"/>
                        <a:pt x="230" y="1082"/>
                      </a:cubicBezTo>
                      <a:cubicBezTo>
                        <a:pt x="100" y="1817"/>
                        <a:pt x="25" y="2714"/>
                        <a:pt x="1" y="3500"/>
                      </a:cubicBezTo>
                      <a:lnTo>
                        <a:pt x="3346" y="3500"/>
                      </a:lnTo>
                      <a:lnTo>
                        <a:pt x="3346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tx1"/>
                    </a:solidFill>
                    <a:latin typeface="Algerian" panose="04020705040A02060702" charset="0"/>
                    <a:cs typeface="Algerian" panose="04020705040A02060702" charset="0"/>
                  </a:endParaRPr>
                </a:p>
              </p:txBody>
            </p:sp>
            <p:sp>
              <p:nvSpPr>
                <p:cNvPr id="49" name="Google Shape;6595;p46"/>
                <p:cNvSpPr/>
                <p:nvPr/>
              </p:nvSpPr>
              <p:spPr>
                <a:xfrm>
                  <a:off x="4597650" y="1692175"/>
                  <a:ext cx="83975" cy="8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9" h="3298" extrusionOk="0">
                      <a:moveTo>
                        <a:pt x="1" y="0"/>
                      </a:moveTo>
                      <a:cubicBezTo>
                        <a:pt x="31" y="1003"/>
                        <a:pt x="154" y="2006"/>
                        <a:pt x="371" y="2987"/>
                      </a:cubicBezTo>
                      <a:cubicBezTo>
                        <a:pt x="1031" y="3135"/>
                        <a:pt x="1699" y="3237"/>
                        <a:pt x="2371" y="3298"/>
                      </a:cubicBezTo>
                      <a:cubicBezTo>
                        <a:pt x="2548" y="2855"/>
                        <a:pt x="2910" y="2509"/>
                        <a:pt x="3358" y="2346"/>
                      </a:cubicBezTo>
                      <a:lnTo>
                        <a:pt x="335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tx1"/>
                    </a:solidFill>
                    <a:latin typeface="Algerian" panose="04020705040A02060702" charset="0"/>
                    <a:cs typeface="Algerian" panose="04020705040A02060702" charset="0"/>
                  </a:endParaRPr>
                </a:p>
              </p:txBody>
            </p:sp>
            <p:sp>
              <p:nvSpPr>
                <p:cNvPr id="50" name="Google Shape;6596;p46"/>
                <p:cNvSpPr/>
                <p:nvPr/>
              </p:nvSpPr>
              <p:spPr>
                <a:xfrm>
                  <a:off x="4798050" y="1663575"/>
                  <a:ext cx="28475" cy="2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9" h="1130" extrusionOk="0">
                      <a:moveTo>
                        <a:pt x="564" y="0"/>
                      </a:moveTo>
                      <a:cubicBezTo>
                        <a:pt x="254" y="0"/>
                        <a:pt x="1" y="253"/>
                        <a:pt x="1" y="566"/>
                      </a:cubicBezTo>
                      <a:cubicBezTo>
                        <a:pt x="4" y="876"/>
                        <a:pt x="257" y="1129"/>
                        <a:pt x="567" y="1129"/>
                      </a:cubicBezTo>
                      <a:lnTo>
                        <a:pt x="573" y="1129"/>
                      </a:lnTo>
                      <a:cubicBezTo>
                        <a:pt x="886" y="1129"/>
                        <a:pt x="1139" y="876"/>
                        <a:pt x="1139" y="563"/>
                      </a:cubicBezTo>
                      <a:cubicBezTo>
                        <a:pt x="1139" y="253"/>
                        <a:pt x="886" y="0"/>
                        <a:pt x="57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tx1"/>
                    </a:solidFill>
                    <a:latin typeface="Algerian" panose="04020705040A02060702" charset="0"/>
                    <a:cs typeface="Algerian" panose="04020705040A02060702" charset="0"/>
                  </a:endParaRPr>
                </a:p>
              </p:txBody>
            </p:sp>
            <p:sp>
              <p:nvSpPr>
                <p:cNvPr id="51" name="Google Shape;6597;p46"/>
                <p:cNvSpPr/>
                <p:nvPr/>
              </p:nvSpPr>
              <p:spPr>
                <a:xfrm>
                  <a:off x="4710200" y="1435075"/>
                  <a:ext cx="228500" cy="22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0" h="9141" extrusionOk="0">
                      <a:moveTo>
                        <a:pt x="1" y="1"/>
                      </a:moveTo>
                      <a:lnTo>
                        <a:pt x="1" y="34"/>
                      </a:lnTo>
                      <a:cubicBezTo>
                        <a:pt x="1729" y="377"/>
                        <a:pt x="3313" y="2283"/>
                        <a:pt x="4075" y="5069"/>
                      </a:cubicBezTo>
                      <a:cubicBezTo>
                        <a:pt x="6833" y="5828"/>
                        <a:pt x="8763" y="7406"/>
                        <a:pt x="9107" y="9140"/>
                      </a:cubicBezTo>
                      <a:lnTo>
                        <a:pt x="9140" y="9140"/>
                      </a:lnTo>
                      <a:cubicBezTo>
                        <a:pt x="8854" y="4298"/>
                        <a:pt x="4843" y="284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tx1"/>
                    </a:solidFill>
                    <a:latin typeface="Algerian" panose="04020705040A02060702" charset="0"/>
                    <a:cs typeface="Algerian" panose="04020705040A02060702" charset="0"/>
                  </a:endParaRPr>
                </a:p>
              </p:txBody>
            </p:sp>
            <p:sp>
              <p:nvSpPr>
                <p:cNvPr id="52" name="Google Shape;6598;p46"/>
                <p:cNvSpPr/>
                <p:nvPr/>
              </p:nvSpPr>
              <p:spPr>
                <a:xfrm>
                  <a:off x="4819200" y="1593475"/>
                  <a:ext cx="89400" cy="7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6" h="2805" extrusionOk="0">
                      <a:moveTo>
                        <a:pt x="1" y="1"/>
                      </a:moveTo>
                      <a:cubicBezTo>
                        <a:pt x="94" y="519"/>
                        <a:pt x="166" y="1061"/>
                        <a:pt x="215" y="1621"/>
                      </a:cubicBezTo>
                      <a:cubicBezTo>
                        <a:pt x="727" y="1777"/>
                        <a:pt x="1136" y="2301"/>
                        <a:pt x="1317" y="2804"/>
                      </a:cubicBezTo>
                      <a:lnTo>
                        <a:pt x="3575" y="2804"/>
                      </a:lnTo>
                      <a:cubicBezTo>
                        <a:pt x="3223" y="1711"/>
                        <a:pt x="1883" y="62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tx1"/>
                    </a:solidFill>
                    <a:latin typeface="Algerian" panose="04020705040A02060702" charset="0"/>
                    <a:cs typeface="Algerian" panose="04020705040A02060702" charset="0"/>
                  </a:endParaRPr>
                </a:p>
              </p:txBody>
            </p:sp>
            <p:sp>
              <p:nvSpPr>
                <p:cNvPr id="53" name="Google Shape;6599;p46"/>
                <p:cNvSpPr/>
                <p:nvPr/>
              </p:nvSpPr>
              <p:spPr>
                <a:xfrm>
                  <a:off x="4819200" y="1692175"/>
                  <a:ext cx="89475" cy="6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" h="2651" extrusionOk="0">
                      <a:moveTo>
                        <a:pt x="1317" y="0"/>
                      </a:moveTo>
                      <a:cubicBezTo>
                        <a:pt x="1133" y="500"/>
                        <a:pt x="727" y="883"/>
                        <a:pt x="215" y="1033"/>
                      </a:cubicBezTo>
                      <a:cubicBezTo>
                        <a:pt x="166" y="1593"/>
                        <a:pt x="94" y="2132"/>
                        <a:pt x="1" y="2650"/>
                      </a:cubicBezTo>
                      <a:cubicBezTo>
                        <a:pt x="1889" y="2030"/>
                        <a:pt x="3223" y="1078"/>
                        <a:pt x="357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tx1"/>
                    </a:solidFill>
                    <a:latin typeface="Algerian" panose="04020705040A02060702" charset="0"/>
                    <a:cs typeface="Algerian" panose="04020705040A02060702" charset="0"/>
                  </a:endParaRPr>
                </a:p>
              </p:txBody>
            </p:sp>
            <p:sp>
              <p:nvSpPr>
                <p:cNvPr id="54" name="Google Shape;6600;p46"/>
                <p:cNvSpPr/>
                <p:nvPr/>
              </p:nvSpPr>
              <p:spPr>
                <a:xfrm>
                  <a:off x="4456875" y="1691800"/>
                  <a:ext cx="225125" cy="22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5" h="9004" extrusionOk="0">
                      <a:moveTo>
                        <a:pt x="1" y="0"/>
                      </a:moveTo>
                      <a:cubicBezTo>
                        <a:pt x="284" y="4839"/>
                        <a:pt x="4162" y="8721"/>
                        <a:pt x="9004" y="9004"/>
                      </a:cubicBezTo>
                      <a:lnTo>
                        <a:pt x="9004" y="8974"/>
                      </a:lnTo>
                      <a:cubicBezTo>
                        <a:pt x="7273" y="8628"/>
                        <a:pt x="5827" y="6697"/>
                        <a:pt x="5066" y="3942"/>
                      </a:cubicBezTo>
                      <a:cubicBezTo>
                        <a:pt x="2283" y="3180"/>
                        <a:pt x="377" y="1726"/>
                        <a:pt x="3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tx1"/>
                    </a:solidFill>
                    <a:latin typeface="Algerian" panose="04020705040A02060702" charset="0"/>
                    <a:cs typeface="Algerian" panose="04020705040A02060702" charset="0"/>
                  </a:endParaRPr>
                </a:p>
              </p:txBody>
            </p:sp>
            <p:sp>
              <p:nvSpPr>
                <p:cNvPr id="55" name="Google Shape;6601;p46"/>
                <p:cNvSpPr/>
                <p:nvPr/>
              </p:nvSpPr>
              <p:spPr>
                <a:xfrm>
                  <a:off x="4487000" y="1595125"/>
                  <a:ext cx="88925" cy="6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7" h="2739" extrusionOk="0">
                      <a:moveTo>
                        <a:pt x="3397" y="1"/>
                      </a:moveTo>
                      <a:cubicBezTo>
                        <a:pt x="1569" y="636"/>
                        <a:pt x="337" y="1720"/>
                        <a:pt x="0" y="2738"/>
                      </a:cubicBezTo>
                      <a:lnTo>
                        <a:pt x="3313" y="2738"/>
                      </a:lnTo>
                      <a:cubicBezTo>
                        <a:pt x="3337" y="1880"/>
                        <a:pt x="3418" y="913"/>
                        <a:pt x="3556" y="106"/>
                      </a:cubicBezTo>
                      <a:cubicBezTo>
                        <a:pt x="3502" y="73"/>
                        <a:pt x="3448" y="37"/>
                        <a:pt x="339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tx1"/>
                    </a:solidFill>
                    <a:latin typeface="Algerian" panose="04020705040A02060702" charset="0"/>
                    <a:cs typeface="Algerian" panose="04020705040A02060702" charset="0"/>
                  </a:endParaRPr>
                </a:p>
              </p:txBody>
            </p:sp>
            <p:sp>
              <p:nvSpPr>
                <p:cNvPr id="56" name="Google Shape;6602;p46"/>
                <p:cNvSpPr/>
                <p:nvPr/>
              </p:nvSpPr>
              <p:spPr>
                <a:xfrm>
                  <a:off x="4486925" y="1692175"/>
                  <a:ext cx="89450" cy="6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8" h="2654" extrusionOk="0">
                      <a:moveTo>
                        <a:pt x="0" y="0"/>
                      </a:moveTo>
                      <a:cubicBezTo>
                        <a:pt x="352" y="1078"/>
                        <a:pt x="1689" y="2030"/>
                        <a:pt x="3578" y="2653"/>
                      </a:cubicBezTo>
                      <a:cubicBezTo>
                        <a:pt x="3418" y="1777"/>
                        <a:pt x="3325" y="889"/>
                        <a:pt x="330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tx1"/>
                    </a:solidFill>
                    <a:latin typeface="Algerian" panose="04020705040A02060702" charset="0"/>
                    <a:cs typeface="Algerian" panose="04020705040A02060702" charset="0"/>
                  </a:endParaRPr>
                </a:p>
              </p:txBody>
            </p:sp>
            <p:sp>
              <p:nvSpPr>
                <p:cNvPr id="57" name="Google Shape;6603;p46"/>
                <p:cNvSpPr/>
                <p:nvPr/>
              </p:nvSpPr>
              <p:spPr>
                <a:xfrm>
                  <a:off x="4456875" y="1435075"/>
                  <a:ext cx="225125" cy="22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5" h="9141" extrusionOk="0">
                      <a:moveTo>
                        <a:pt x="9004" y="1"/>
                      </a:moveTo>
                      <a:cubicBezTo>
                        <a:pt x="4162" y="284"/>
                        <a:pt x="284" y="4298"/>
                        <a:pt x="1" y="9140"/>
                      </a:cubicBezTo>
                      <a:lnTo>
                        <a:pt x="37" y="9140"/>
                      </a:lnTo>
                      <a:cubicBezTo>
                        <a:pt x="329" y="7686"/>
                        <a:pt x="1747" y="6267"/>
                        <a:pt x="3969" y="5433"/>
                      </a:cubicBezTo>
                      <a:cubicBezTo>
                        <a:pt x="3715" y="4375"/>
                        <a:pt x="4516" y="3361"/>
                        <a:pt x="5602" y="3361"/>
                      </a:cubicBezTo>
                      <a:cubicBezTo>
                        <a:pt x="5607" y="3361"/>
                        <a:pt x="5612" y="3361"/>
                        <a:pt x="5617" y="3361"/>
                      </a:cubicBezTo>
                      <a:cubicBezTo>
                        <a:pt x="5638" y="3361"/>
                        <a:pt x="5656" y="3364"/>
                        <a:pt x="5677" y="3367"/>
                      </a:cubicBezTo>
                      <a:cubicBezTo>
                        <a:pt x="6511" y="1476"/>
                        <a:pt x="7688" y="293"/>
                        <a:pt x="9004" y="31"/>
                      </a:cubicBezTo>
                      <a:lnTo>
                        <a:pt x="9004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tx1"/>
                    </a:solidFill>
                    <a:latin typeface="Algerian" panose="04020705040A02060702" charset="0"/>
                    <a:cs typeface="Algerian" panose="04020705040A02060702" charset="0"/>
                  </a:endParaRPr>
                </a:p>
              </p:txBody>
            </p:sp>
            <p:sp>
              <p:nvSpPr>
                <p:cNvPr id="59" name="Google Shape;6604;p46"/>
                <p:cNvSpPr/>
                <p:nvPr/>
              </p:nvSpPr>
              <p:spPr>
                <a:xfrm>
                  <a:off x="4710200" y="1691800"/>
                  <a:ext cx="228500" cy="22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0" h="9004" extrusionOk="0">
                      <a:moveTo>
                        <a:pt x="9107" y="0"/>
                      </a:moveTo>
                      <a:cubicBezTo>
                        <a:pt x="8760" y="1726"/>
                        <a:pt x="6857" y="3177"/>
                        <a:pt x="4075" y="3942"/>
                      </a:cubicBezTo>
                      <a:cubicBezTo>
                        <a:pt x="3313" y="6721"/>
                        <a:pt x="1729" y="8628"/>
                        <a:pt x="1" y="8971"/>
                      </a:cubicBezTo>
                      <a:lnTo>
                        <a:pt x="1" y="9004"/>
                      </a:lnTo>
                      <a:cubicBezTo>
                        <a:pt x="4843" y="8721"/>
                        <a:pt x="8854" y="4839"/>
                        <a:pt x="914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tx1"/>
                    </a:solidFill>
                    <a:latin typeface="Algerian" panose="04020705040A02060702" charset="0"/>
                    <a:cs typeface="Algerian" panose="04020705040A02060702" charset="0"/>
                  </a:endParaRPr>
                </a:p>
              </p:txBody>
            </p:sp>
            <p:sp>
              <p:nvSpPr>
                <p:cNvPr id="60" name="Google Shape;6605;p46"/>
                <p:cNvSpPr/>
                <p:nvPr/>
              </p:nvSpPr>
              <p:spPr>
                <a:xfrm>
                  <a:off x="4710200" y="1465200"/>
                  <a:ext cx="70025" cy="8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1" h="3575" extrusionOk="0">
                      <a:moveTo>
                        <a:pt x="1" y="0"/>
                      </a:moveTo>
                      <a:lnTo>
                        <a:pt x="1" y="3298"/>
                      </a:lnTo>
                      <a:cubicBezTo>
                        <a:pt x="937" y="3328"/>
                        <a:pt x="1961" y="3421"/>
                        <a:pt x="2801" y="3575"/>
                      </a:cubicBezTo>
                      <a:cubicBezTo>
                        <a:pt x="2181" y="1687"/>
                        <a:pt x="1082" y="35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tx1"/>
                    </a:solidFill>
                    <a:latin typeface="Algerian" panose="04020705040A02060702" charset="0"/>
                    <a:cs typeface="Algerian" panose="04020705040A02060702" charset="0"/>
                  </a:endParaRPr>
                </a:p>
              </p:txBody>
            </p:sp>
            <p:sp>
              <p:nvSpPr>
                <p:cNvPr id="63" name="Google Shape;6606;p46"/>
                <p:cNvSpPr/>
                <p:nvPr/>
              </p:nvSpPr>
              <p:spPr>
                <a:xfrm>
                  <a:off x="4710200" y="1575850"/>
                  <a:ext cx="86150" cy="8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6" h="3510" extrusionOk="0">
                      <a:moveTo>
                        <a:pt x="1" y="1"/>
                      </a:moveTo>
                      <a:lnTo>
                        <a:pt x="1" y="3509"/>
                      </a:lnTo>
                      <a:lnTo>
                        <a:pt x="2494" y="3509"/>
                      </a:lnTo>
                      <a:cubicBezTo>
                        <a:pt x="2656" y="3054"/>
                        <a:pt x="3003" y="2554"/>
                        <a:pt x="3445" y="2374"/>
                      </a:cubicBezTo>
                      <a:cubicBezTo>
                        <a:pt x="3385" y="1702"/>
                        <a:pt x="3283" y="1034"/>
                        <a:pt x="3135" y="374"/>
                      </a:cubicBezTo>
                      <a:cubicBezTo>
                        <a:pt x="2208" y="167"/>
                        <a:pt x="1063" y="37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tx1"/>
                    </a:solidFill>
                    <a:latin typeface="Algerian" panose="04020705040A02060702" charset="0"/>
                    <a:cs typeface="Algerian" panose="04020705040A02060702" charset="0"/>
                  </a:endParaRPr>
                </a:p>
              </p:txBody>
            </p:sp>
            <p:sp>
              <p:nvSpPr>
                <p:cNvPr id="64" name="Google Shape;6607;p46"/>
                <p:cNvSpPr/>
                <p:nvPr/>
              </p:nvSpPr>
              <p:spPr>
                <a:xfrm>
                  <a:off x="4710200" y="1797500"/>
                  <a:ext cx="70025" cy="8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1" h="3575" extrusionOk="0">
                      <a:moveTo>
                        <a:pt x="2801" y="0"/>
                      </a:moveTo>
                      <a:lnTo>
                        <a:pt x="2801" y="0"/>
                      </a:lnTo>
                      <a:cubicBezTo>
                        <a:pt x="2283" y="93"/>
                        <a:pt x="1609" y="166"/>
                        <a:pt x="1048" y="214"/>
                      </a:cubicBezTo>
                      <a:cubicBezTo>
                        <a:pt x="892" y="726"/>
                        <a:pt x="503" y="1135"/>
                        <a:pt x="1" y="1316"/>
                      </a:cubicBezTo>
                      <a:lnTo>
                        <a:pt x="1" y="3574"/>
                      </a:lnTo>
                      <a:cubicBezTo>
                        <a:pt x="1082" y="3222"/>
                        <a:pt x="2181" y="1885"/>
                        <a:pt x="280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tx1"/>
                    </a:solidFill>
                    <a:latin typeface="Algerian" panose="04020705040A02060702" charset="0"/>
                    <a:cs typeface="Algerian" panose="04020705040A02060702" charset="0"/>
                  </a:endParaRPr>
                </a:p>
              </p:txBody>
            </p:sp>
            <p:sp>
              <p:nvSpPr>
                <p:cNvPr id="65" name="Google Shape;6608;p46"/>
                <p:cNvSpPr/>
                <p:nvPr/>
              </p:nvSpPr>
              <p:spPr>
                <a:xfrm>
                  <a:off x="4681975" y="1776400"/>
                  <a:ext cx="28250" cy="2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0" h="1134" extrusionOk="0">
                      <a:moveTo>
                        <a:pt x="566" y="1"/>
                      </a:moveTo>
                      <a:cubicBezTo>
                        <a:pt x="253" y="1"/>
                        <a:pt x="0" y="251"/>
                        <a:pt x="0" y="564"/>
                      </a:cubicBezTo>
                      <a:lnTo>
                        <a:pt x="0" y="567"/>
                      </a:lnTo>
                      <a:cubicBezTo>
                        <a:pt x="0" y="567"/>
                        <a:pt x="0" y="570"/>
                        <a:pt x="0" y="570"/>
                      </a:cubicBezTo>
                      <a:cubicBezTo>
                        <a:pt x="0" y="880"/>
                        <a:pt x="253" y="1133"/>
                        <a:pt x="566" y="1133"/>
                      </a:cubicBezTo>
                      <a:cubicBezTo>
                        <a:pt x="877" y="1133"/>
                        <a:pt x="1130" y="880"/>
                        <a:pt x="1130" y="570"/>
                      </a:cubicBezTo>
                      <a:cubicBezTo>
                        <a:pt x="1130" y="570"/>
                        <a:pt x="1130" y="567"/>
                        <a:pt x="1130" y="567"/>
                      </a:cubicBezTo>
                      <a:lnTo>
                        <a:pt x="1130" y="564"/>
                      </a:lnTo>
                      <a:cubicBezTo>
                        <a:pt x="1130" y="251"/>
                        <a:pt x="877" y="1"/>
                        <a:pt x="56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tx1"/>
                    </a:solidFill>
                    <a:latin typeface="Algerian" panose="04020705040A02060702" charset="0"/>
                    <a:cs typeface="Algerian" panose="04020705040A02060702" charset="0"/>
                  </a:endParaRPr>
                </a:p>
              </p:txBody>
            </p:sp>
            <p:sp>
              <p:nvSpPr>
                <p:cNvPr id="66" name="Google Shape;6609;p46"/>
                <p:cNvSpPr/>
                <p:nvPr/>
              </p:nvSpPr>
              <p:spPr>
                <a:xfrm>
                  <a:off x="4710200" y="1692175"/>
                  <a:ext cx="86150" cy="8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6" h="3298" extrusionOk="0">
                      <a:moveTo>
                        <a:pt x="1" y="0"/>
                      </a:moveTo>
                      <a:lnTo>
                        <a:pt x="1" y="2346"/>
                      </a:lnTo>
                      <a:cubicBezTo>
                        <a:pt x="455" y="2506"/>
                        <a:pt x="820" y="2852"/>
                        <a:pt x="1003" y="3298"/>
                      </a:cubicBezTo>
                      <a:cubicBezTo>
                        <a:pt x="1702" y="3234"/>
                        <a:pt x="2506" y="3129"/>
                        <a:pt x="3135" y="2987"/>
                      </a:cubicBezTo>
                      <a:cubicBezTo>
                        <a:pt x="3283" y="2328"/>
                        <a:pt x="3385" y="1660"/>
                        <a:pt x="3445" y="985"/>
                      </a:cubicBezTo>
                      <a:cubicBezTo>
                        <a:pt x="3003" y="807"/>
                        <a:pt x="2656" y="449"/>
                        <a:pt x="24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tx1"/>
                    </a:solidFill>
                    <a:latin typeface="Algerian" panose="04020705040A02060702" charset="0"/>
                    <a:cs typeface="Algerian" panose="04020705040A02060702" charset="0"/>
                  </a:endParaRPr>
                </a:p>
              </p:txBody>
            </p:sp>
          </p:grpSp>
        </p:grpSp>
        <p:grpSp>
          <p:nvGrpSpPr>
            <p:cNvPr id="84" name="组合 83"/>
            <p:cNvGrpSpPr/>
            <p:nvPr/>
          </p:nvGrpSpPr>
          <p:grpSpPr>
            <a:xfrm>
              <a:off x="12893" y="5698"/>
              <a:ext cx="1376" cy="1376"/>
              <a:chOff x="12893" y="5698"/>
              <a:chExt cx="1376" cy="1376"/>
            </a:xfrm>
          </p:grpSpPr>
          <p:sp>
            <p:nvSpPr>
              <p:cNvPr id="33" name="Google Shape;6579;p46"/>
              <p:cNvSpPr/>
              <p:nvPr/>
            </p:nvSpPr>
            <p:spPr>
              <a:xfrm>
                <a:off x="12893" y="5698"/>
                <a:ext cx="1376" cy="1376"/>
              </a:xfrm>
              <a:prstGeom prst="ellipse">
                <a:avLst/>
              </a:prstGeom>
              <a:solidFill>
                <a:schemeClr val="accent3"/>
              </a:solidFill>
              <a:ln w="381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tx1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grpSp>
            <p:nvGrpSpPr>
              <p:cNvPr id="70" name="Google Shape;6610;p46"/>
              <p:cNvGrpSpPr/>
              <p:nvPr/>
            </p:nvGrpSpPr>
            <p:grpSpPr>
              <a:xfrm>
                <a:off x="13216" y="6015"/>
                <a:ext cx="730" cy="721"/>
                <a:chOff x="6232000" y="1435050"/>
                <a:chExt cx="488225" cy="481850"/>
              </a:xfrm>
              <a:solidFill>
                <a:srgbClr val="452666"/>
              </a:solidFill>
            </p:grpSpPr>
            <p:sp>
              <p:nvSpPr>
                <p:cNvPr id="71" name="Google Shape;6611;p46"/>
                <p:cNvSpPr/>
                <p:nvPr/>
              </p:nvSpPr>
              <p:spPr>
                <a:xfrm>
                  <a:off x="6578000" y="1463375"/>
                  <a:ext cx="83150" cy="7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6" h="3130" extrusionOk="0">
                      <a:moveTo>
                        <a:pt x="482" y="1"/>
                      </a:moveTo>
                      <a:cubicBezTo>
                        <a:pt x="280" y="1"/>
                        <a:pt x="95" y="114"/>
                        <a:pt x="1" y="293"/>
                      </a:cubicBezTo>
                      <a:lnTo>
                        <a:pt x="3322" y="3130"/>
                      </a:lnTo>
                      <a:lnTo>
                        <a:pt x="3322" y="564"/>
                      </a:lnTo>
                      <a:cubicBezTo>
                        <a:pt x="3325" y="253"/>
                        <a:pt x="3072" y="1"/>
                        <a:pt x="2761" y="1"/>
                      </a:cubicBezTo>
                      <a:cubicBezTo>
                        <a:pt x="2760" y="1"/>
                        <a:pt x="2758" y="1"/>
                        <a:pt x="2756" y="1"/>
                      </a:cubicBezTo>
                      <a:lnTo>
                        <a:pt x="497" y="1"/>
                      </a:lnTo>
                      <a:cubicBezTo>
                        <a:pt x="492" y="1"/>
                        <a:pt x="487" y="1"/>
                        <a:pt x="4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tx1"/>
                    </a:solidFill>
                    <a:latin typeface="Algerian" panose="04020705040A02060702" charset="0"/>
                    <a:cs typeface="Algerian" panose="04020705040A02060702" charset="0"/>
                  </a:endParaRPr>
                </a:p>
              </p:txBody>
            </p:sp>
            <p:sp>
              <p:nvSpPr>
                <p:cNvPr id="72" name="Google Shape;6612;p46"/>
                <p:cNvSpPr/>
                <p:nvPr/>
              </p:nvSpPr>
              <p:spPr>
                <a:xfrm>
                  <a:off x="6421725" y="1773850"/>
                  <a:ext cx="112950" cy="14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8" h="5722" extrusionOk="0">
                      <a:moveTo>
                        <a:pt x="2822" y="1130"/>
                      </a:moveTo>
                      <a:cubicBezTo>
                        <a:pt x="3325" y="1130"/>
                        <a:pt x="3578" y="1738"/>
                        <a:pt x="3222" y="2093"/>
                      </a:cubicBezTo>
                      <a:cubicBezTo>
                        <a:pt x="3106" y="2209"/>
                        <a:pt x="2964" y="2260"/>
                        <a:pt x="2825" y="2260"/>
                      </a:cubicBezTo>
                      <a:cubicBezTo>
                        <a:pt x="2535" y="2260"/>
                        <a:pt x="2259" y="2036"/>
                        <a:pt x="2259" y="1696"/>
                      </a:cubicBezTo>
                      <a:cubicBezTo>
                        <a:pt x="2259" y="1383"/>
                        <a:pt x="2509" y="1130"/>
                        <a:pt x="2822" y="1130"/>
                      </a:cubicBezTo>
                      <a:close/>
                      <a:moveTo>
                        <a:pt x="0" y="1"/>
                      </a:moveTo>
                      <a:lnTo>
                        <a:pt x="0" y="5722"/>
                      </a:lnTo>
                      <a:lnTo>
                        <a:pt x="4517" y="5722"/>
                      </a:lnTo>
                      <a:lnTo>
                        <a:pt x="4517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tx1"/>
                    </a:solidFill>
                    <a:latin typeface="Algerian" panose="04020705040A02060702" charset="0"/>
                    <a:cs typeface="Algerian" panose="04020705040A02060702" charset="0"/>
                  </a:endParaRPr>
                </a:p>
              </p:txBody>
            </p:sp>
            <p:sp>
              <p:nvSpPr>
                <p:cNvPr id="73" name="Google Shape;6613;p46"/>
                <p:cNvSpPr/>
                <p:nvPr/>
              </p:nvSpPr>
              <p:spPr>
                <a:xfrm>
                  <a:off x="6448975" y="1632700"/>
                  <a:ext cx="56475" cy="5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9" h="2259" extrusionOk="0">
                      <a:moveTo>
                        <a:pt x="0" y="0"/>
                      </a:moveTo>
                      <a:lnTo>
                        <a:pt x="0" y="2259"/>
                      </a:lnTo>
                      <a:lnTo>
                        <a:pt x="2259" y="2259"/>
                      </a:lnTo>
                      <a:lnTo>
                        <a:pt x="225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tx1"/>
                    </a:solidFill>
                    <a:latin typeface="Algerian" panose="04020705040A02060702" charset="0"/>
                    <a:cs typeface="Algerian" panose="04020705040A02060702" charset="0"/>
                  </a:endParaRPr>
                </a:p>
              </p:txBody>
            </p:sp>
            <p:sp>
              <p:nvSpPr>
                <p:cNvPr id="74" name="Google Shape;6614;p46"/>
                <p:cNvSpPr/>
                <p:nvPr/>
              </p:nvSpPr>
              <p:spPr>
                <a:xfrm>
                  <a:off x="6232000" y="1435050"/>
                  <a:ext cx="488225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29" h="9513" extrusionOk="0">
                      <a:moveTo>
                        <a:pt x="9821" y="0"/>
                      </a:moveTo>
                      <a:cubicBezTo>
                        <a:pt x="9559" y="0"/>
                        <a:pt x="9297" y="92"/>
                        <a:pt x="9086" y="276"/>
                      </a:cubicBezTo>
                      <a:lnTo>
                        <a:pt x="531" y="7521"/>
                      </a:lnTo>
                      <a:cubicBezTo>
                        <a:pt x="61" y="7921"/>
                        <a:pt x="1" y="8626"/>
                        <a:pt x="395" y="9099"/>
                      </a:cubicBezTo>
                      <a:cubicBezTo>
                        <a:pt x="620" y="9369"/>
                        <a:pt x="942" y="9508"/>
                        <a:pt x="1266" y="9508"/>
                      </a:cubicBezTo>
                      <a:cubicBezTo>
                        <a:pt x="1525" y="9508"/>
                        <a:pt x="1785" y="9419"/>
                        <a:pt x="1997" y="9237"/>
                      </a:cubicBezTo>
                      <a:lnTo>
                        <a:pt x="9821" y="2622"/>
                      </a:lnTo>
                      <a:lnTo>
                        <a:pt x="17544" y="9240"/>
                      </a:lnTo>
                      <a:cubicBezTo>
                        <a:pt x="17759" y="9425"/>
                        <a:pt x="18019" y="9513"/>
                        <a:pt x="18278" y="9513"/>
                      </a:cubicBezTo>
                      <a:cubicBezTo>
                        <a:pt x="18661" y="9513"/>
                        <a:pt x="19039" y="9318"/>
                        <a:pt x="19252" y="8954"/>
                      </a:cubicBezTo>
                      <a:cubicBezTo>
                        <a:pt x="19529" y="8482"/>
                        <a:pt x="19430" y="7879"/>
                        <a:pt x="19014" y="7524"/>
                      </a:cubicBezTo>
                      <a:lnTo>
                        <a:pt x="10555" y="276"/>
                      </a:lnTo>
                      <a:cubicBezTo>
                        <a:pt x="10345" y="92"/>
                        <a:pt x="10083" y="0"/>
                        <a:pt x="982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tx1"/>
                    </a:solidFill>
                    <a:latin typeface="Algerian" panose="04020705040A02060702" charset="0"/>
                    <a:cs typeface="Algerian" panose="04020705040A02060702" charset="0"/>
                  </a:endParaRPr>
                </a:p>
              </p:txBody>
            </p:sp>
            <p:sp>
              <p:nvSpPr>
                <p:cNvPr id="75" name="Google Shape;6615;p46"/>
                <p:cNvSpPr/>
                <p:nvPr/>
              </p:nvSpPr>
              <p:spPr>
                <a:xfrm>
                  <a:off x="6291025" y="1537700"/>
                  <a:ext cx="369800" cy="37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92" h="15168" extrusionOk="0">
                      <a:moveTo>
                        <a:pt x="9143" y="2671"/>
                      </a:moveTo>
                      <a:cubicBezTo>
                        <a:pt x="9453" y="2671"/>
                        <a:pt x="9706" y="2924"/>
                        <a:pt x="9706" y="3237"/>
                      </a:cubicBezTo>
                      <a:lnTo>
                        <a:pt x="9706" y="6625"/>
                      </a:lnTo>
                      <a:cubicBezTo>
                        <a:pt x="9706" y="6935"/>
                        <a:pt x="9453" y="7188"/>
                        <a:pt x="9143" y="7188"/>
                      </a:cubicBezTo>
                      <a:lnTo>
                        <a:pt x="5755" y="7188"/>
                      </a:lnTo>
                      <a:cubicBezTo>
                        <a:pt x="5442" y="7188"/>
                        <a:pt x="5189" y="6935"/>
                        <a:pt x="5189" y="6625"/>
                      </a:cubicBezTo>
                      <a:lnTo>
                        <a:pt x="5189" y="3237"/>
                      </a:lnTo>
                      <a:cubicBezTo>
                        <a:pt x="5189" y="2924"/>
                        <a:pt x="5442" y="2671"/>
                        <a:pt x="5755" y="2671"/>
                      </a:cubicBezTo>
                      <a:close/>
                      <a:moveTo>
                        <a:pt x="7448" y="0"/>
                      </a:moveTo>
                      <a:lnTo>
                        <a:pt x="4" y="6291"/>
                      </a:lnTo>
                      <a:lnTo>
                        <a:pt x="4" y="14605"/>
                      </a:lnTo>
                      <a:cubicBezTo>
                        <a:pt x="1" y="14913"/>
                        <a:pt x="254" y="15168"/>
                        <a:pt x="564" y="15168"/>
                      </a:cubicBezTo>
                      <a:cubicBezTo>
                        <a:pt x="566" y="15168"/>
                        <a:pt x="568" y="15168"/>
                        <a:pt x="570" y="15168"/>
                      </a:cubicBezTo>
                      <a:lnTo>
                        <a:pt x="4060" y="15168"/>
                      </a:lnTo>
                      <a:lnTo>
                        <a:pt x="4060" y="8883"/>
                      </a:lnTo>
                      <a:cubicBezTo>
                        <a:pt x="4060" y="8570"/>
                        <a:pt x="4313" y="8317"/>
                        <a:pt x="4626" y="8317"/>
                      </a:cubicBezTo>
                      <a:lnTo>
                        <a:pt x="10272" y="8317"/>
                      </a:lnTo>
                      <a:cubicBezTo>
                        <a:pt x="10582" y="8317"/>
                        <a:pt x="10835" y="8570"/>
                        <a:pt x="10835" y="8883"/>
                      </a:cubicBezTo>
                      <a:lnTo>
                        <a:pt x="10835" y="15168"/>
                      </a:lnTo>
                      <a:lnTo>
                        <a:pt x="14223" y="15168"/>
                      </a:lnTo>
                      <a:cubicBezTo>
                        <a:pt x="14225" y="15168"/>
                        <a:pt x="14227" y="15168"/>
                        <a:pt x="14228" y="15168"/>
                      </a:cubicBezTo>
                      <a:cubicBezTo>
                        <a:pt x="14539" y="15168"/>
                        <a:pt x="14792" y="14913"/>
                        <a:pt x="14789" y="14605"/>
                      </a:cubicBezTo>
                      <a:lnTo>
                        <a:pt x="14789" y="6291"/>
                      </a:lnTo>
                      <a:lnTo>
                        <a:pt x="74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tx1"/>
                    </a:solidFill>
                    <a:latin typeface="Algerian" panose="04020705040A02060702" charset="0"/>
                    <a:cs typeface="Algerian" panose="04020705040A02060702" charset="0"/>
                  </a:endParaRPr>
                </a:p>
              </p:txBody>
            </p:sp>
          </p:grpSp>
        </p:grpSp>
        <p:grpSp>
          <p:nvGrpSpPr>
            <p:cNvPr id="82" name="组合 81"/>
            <p:cNvGrpSpPr/>
            <p:nvPr/>
          </p:nvGrpSpPr>
          <p:grpSpPr>
            <a:xfrm>
              <a:off x="4716" y="5698"/>
              <a:ext cx="1376" cy="1376"/>
              <a:chOff x="4716" y="5698"/>
              <a:chExt cx="1376" cy="1376"/>
            </a:xfrm>
          </p:grpSpPr>
          <p:sp>
            <p:nvSpPr>
              <p:cNvPr id="31" name="Google Shape;6577;p46"/>
              <p:cNvSpPr/>
              <p:nvPr/>
            </p:nvSpPr>
            <p:spPr>
              <a:xfrm>
                <a:off x="4716" y="5698"/>
                <a:ext cx="1376" cy="1376"/>
              </a:xfrm>
              <a:prstGeom prst="ellipse">
                <a:avLst/>
              </a:prstGeom>
              <a:solidFill>
                <a:schemeClr val="accent2"/>
              </a:solidFill>
              <a:ln w="381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tx1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  <p:sp>
            <p:nvSpPr>
              <p:cNvPr id="76" name="Google Shape;6616;p46"/>
              <p:cNvSpPr/>
              <p:nvPr/>
            </p:nvSpPr>
            <p:spPr>
              <a:xfrm>
                <a:off x="5055" y="6047"/>
                <a:ext cx="708" cy="670"/>
              </a:xfrm>
              <a:custGeom>
                <a:avLst/>
                <a:gdLst/>
                <a:ahLst/>
                <a:cxnLst/>
                <a:rect l="l" t="t" r="r" b="b"/>
                <a:pathLst>
                  <a:path w="18956" h="17942" extrusionOk="0">
                    <a:moveTo>
                      <a:pt x="6270" y="9375"/>
                    </a:moveTo>
                    <a:lnTo>
                      <a:pt x="6267" y="16812"/>
                    </a:lnTo>
                    <a:lnTo>
                      <a:pt x="1130" y="16812"/>
                    </a:lnTo>
                    <a:lnTo>
                      <a:pt x="1130" y="13545"/>
                    </a:lnTo>
                    <a:lnTo>
                      <a:pt x="6270" y="9375"/>
                    </a:lnTo>
                    <a:close/>
                    <a:moveTo>
                      <a:pt x="7399" y="9116"/>
                    </a:moveTo>
                    <a:lnTo>
                      <a:pt x="12103" y="11534"/>
                    </a:lnTo>
                    <a:lnTo>
                      <a:pt x="12100" y="16812"/>
                    </a:lnTo>
                    <a:lnTo>
                      <a:pt x="7399" y="16812"/>
                    </a:lnTo>
                    <a:lnTo>
                      <a:pt x="7399" y="9116"/>
                    </a:lnTo>
                    <a:close/>
                    <a:moveTo>
                      <a:pt x="564" y="1"/>
                    </a:moveTo>
                    <a:cubicBezTo>
                      <a:pt x="251" y="1"/>
                      <a:pt x="1" y="254"/>
                      <a:pt x="1" y="564"/>
                    </a:cubicBezTo>
                    <a:lnTo>
                      <a:pt x="1" y="13274"/>
                    </a:lnTo>
                    <a:lnTo>
                      <a:pt x="1" y="17376"/>
                    </a:lnTo>
                    <a:cubicBezTo>
                      <a:pt x="1" y="17689"/>
                      <a:pt x="251" y="17942"/>
                      <a:pt x="564" y="17942"/>
                    </a:cubicBezTo>
                    <a:lnTo>
                      <a:pt x="18324" y="17942"/>
                    </a:lnTo>
                    <a:cubicBezTo>
                      <a:pt x="18637" y="17942"/>
                      <a:pt x="18890" y="17689"/>
                      <a:pt x="18890" y="17376"/>
                    </a:cubicBezTo>
                    <a:cubicBezTo>
                      <a:pt x="18890" y="17062"/>
                      <a:pt x="18637" y="16812"/>
                      <a:pt x="18324" y="16812"/>
                    </a:cubicBezTo>
                    <a:lnTo>
                      <a:pt x="13232" y="16812"/>
                    </a:lnTo>
                    <a:lnTo>
                      <a:pt x="13232" y="11425"/>
                    </a:lnTo>
                    <a:lnTo>
                      <a:pt x="16210" y="8444"/>
                    </a:lnTo>
                    <a:lnTo>
                      <a:pt x="17400" y="9634"/>
                    </a:lnTo>
                    <a:cubicBezTo>
                      <a:pt x="17514" y="9748"/>
                      <a:pt x="17656" y="9799"/>
                      <a:pt x="17796" y="9799"/>
                    </a:cubicBezTo>
                    <a:cubicBezTo>
                      <a:pt x="18059" y="9799"/>
                      <a:pt x="18314" y="9616"/>
                      <a:pt x="18357" y="9317"/>
                    </a:cubicBezTo>
                    <a:lnTo>
                      <a:pt x="18905" y="5592"/>
                    </a:lnTo>
                    <a:cubicBezTo>
                      <a:pt x="18955" y="5247"/>
                      <a:pt x="18683" y="4948"/>
                      <a:pt x="18347" y="4948"/>
                    </a:cubicBezTo>
                    <a:cubicBezTo>
                      <a:pt x="18320" y="4948"/>
                      <a:pt x="18292" y="4950"/>
                      <a:pt x="18264" y="4954"/>
                    </a:cubicBezTo>
                    <a:lnTo>
                      <a:pt x="14539" y="5502"/>
                    </a:lnTo>
                    <a:cubicBezTo>
                      <a:pt x="14078" y="5568"/>
                      <a:pt x="13895" y="6132"/>
                      <a:pt x="14223" y="6460"/>
                    </a:cubicBezTo>
                    <a:lnTo>
                      <a:pt x="15412" y="7649"/>
                    </a:lnTo>
                    <a:lnTo>
                      <a:pt x="12558" y="10501"/>
                    </a:lnTo>
                    <a:lnTo>
                      <a:pt x="7092" y="7688"/>
                    </a:lnTo>
                    <a:lnTo>
                      <a:pt x="7059" y="7673"/>
                    </a:lnTo>
                    <a:lnTo>
                      <a:pt x="7044" y="7667"/>
                    </a:lnTo>
                    <a:cubicBezTo>
                      <a:pt x="7032" y="7661"/>
                      <a:pt x="7020" y="7658"/>
                      <a:pt x="7008" y="7655"/>
                    </a:cubicBezTo>
                    <a:cubicBezTo>
                      <a:pt x="7002" y="7652"/>
                      <a:pt x="6996" y="7649"/>
                      <a:pt x="6990" y="7649"/>
                    </a:cubicBezTo>
                    <a:lnTo>
                      <a:pt x="6957" y="7640"/>
                    </a:lnTo>
                    <a:lnTo>
                      <a:pt x="6942" y="7637"/>
                    </a:lnTo>
                    <a:cubicBezTo>
                      <a:pt x="6926" y="7634"/>
                      <a:pt x="6908" y="7631"/>
                      <a:pt x="6893" y="7628"/>
                    </a:cubicBezTo>
                    <a:lnTo>
                      <a:pt x="6770" y="7628"/>
                    </a:lnTo>
                    <a:cubicBezTo>
                      <a:pt x="6758" y="7631"/>
                      <a:pt x="6743" y="7634"/>
                      <a:pt x="6728" y="7637"/>
                    </a:cubicBezTo>
                    <a:lnTo>
                      <a:pt x="6710" y="7640"/>
                    </a:lnTo>
                    <a:lnTo>
                      <a:pt x="6680" y="7649"/>
                    </a:lnTo>
                    <a:lnTo>
                      <a:pt x="6658" y="7652"/>
                    </a:lnTo>
                    <a:cubicBezTo>
                      <a:pt x="6646" y="7658"/>
                      <a:pt x="6631" y="7664"/>
                      <a:pt x="6616" y="7670"/>
                    </a:cubicBezTo>
                    <a:cubicBezTo>
                      <a:pt x="6610" y="7670"/>
                      <a:pt x="6607" y="7673"/>
                      <a:pt x="6601" y="7676"/>
                    </a:cubicBezTo>
                    <a:cubicBezTo>
                      <a:pt x="6595" y="7679"/>
                      <a:pt x="6583" y="7685"/>
                      <a:pt x="6574" y="7688"/>
                    </a:cubicBezTo>
                    <a:lnTo>
                      <a:pt x="6556" y="7700"/>
                    </a:lnTo>
                    <a:cubicBezTo>
                      <a:pt x="6547" y="7703"/>
                      <a:pt x="6538" y="7709"/>
                      <a:pt x="6529" y="7715"/>
                    </a:cubicBezTo>
                    <a:lnTo>
                      <a:pt x="6514" y="7724"/>
                    </a:lnTo>
                    <a:cubicBezTo>
                      <a:pt x="6502" y="7733"/>
                      <a:pt x="6490" y="7743"/>
                      <a:pt x="6475" y="7752"/>
                    </a:cubicBezTo>
                    <a:lnTo>
                      <a:pt x="6475" y="7755"/>
                    </a:lnTo>
                    <a:lnTo>
                      <a:pt x="1130" y="12091"/>
                    </a:lnTo>
                    <a:lnTo>
                      <a:pt x="1130" y="564"/>
                    </a:lnTo>
                    <a:cubicBezTo>
                      <a:pt x="1130" y="254"/>
                      <a:pt x="877" y="1"/>
                      <a:pt x="564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solidFill>
                    <a:schemeClr val="tx1"/>
                  </a:solidFill>
                  <a:latin typeface="Algerian" panose="04020705040A02060702" charset="0"/>
                  <a:cs typeface="Algerian" panose="04020705040A02060702" charset="0"/>
                </a:endParaRPr>
              </a:p>
            </p:txBody>
          </p:sp>
        </p:grpSp>
        <p:grpSp>
          <p:nvGrpSpPr>
            <p:cNvPr id="94" name="组合 93"/>
            <p:cNvGrpSpPr/>
            <p:nvPr/>
          </p:nvGrpSpPr>
          <p:grpSpPr>
            <a:xfrm>
              <a:off x="3438" y="7271"/>
              <a:ext cx="3932" cy="1997"/>
              <a:chOff x="5355" y="6210"/>
              <a:chExt cx="3932" cy="1997"/>
            </a:xfrm>
          </p:grpSpPr>
          <p:sp>
            <p:nvSpPr>
              <p:cNvPr id="95" name="文本框 94"/>
              <p:cNvSpPr txBox="1"/>
              <p:nvPr/>
            </p:nvSpPr>
            <p:spPr>
              <a:xfrm>
                <a:off x="5484" y="6210"/>
                <a:ext cx="3674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>
                    <a:solidFill>
                      <a:schemeClr val="tx1"/>
                    </a:solidFill>
                    <a:latin typeface="Algerian" panose="04020705040A02060702" charset="0"/>
                    <a:sym typeface="+mn-ea"/>
                  </a:rPr>
                  <a:t>ADD TITLE HERE</a:t>
                </a:r>
                <a:endParaRPr lang="en-US" altLang="zh-CN" sz="2000" b="1">
                  <a:solidFill>
                    <a:schemeClr val="tx1"/>
                  </a:solidFill>
                  <a:latin typeface="Algerian" panose="04020705040A02060702" charset="0"/>
                  <a:ea typeface="思源黑体 CN Normal" panose="020B0400000000000000" charset="-122"/>
                  <a:sym typeface="+mn-ea"/>
                </a:endParaRPr>
              </a:p>
            </p:txBody>
          </p:sp>
          <p:sp>
            <p:nvSpPr>
              <p:cNvPr id="96" name="文本框 95"/>
              <p:cNvSpPr txBox="1"/>
              <p:nvPr/>
            </p:nvSpPr>
            <p:spPr>
              <a:xfrm>
                <a:off x="5355" y="6785"/>
                <a:ext cx="3932" cy="1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sz="1600">
                    <a:solidFill>
                      <a:schemeClr val="tx1"/>
                    </a:solidFill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  <a:r>
                  <a:rPr lang="en-US" sz="1600">
                    <a:solidFill>
                      <a:schemeClr val="tx1"/>
                    </a:solidFill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 </a:t>
                </a:r>
                <a:r>
                  <a:rPr sz="1600"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  <a:endParaRPr sz="1600"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Calibri" panose="020F0502020204030204" charset="0"/>
                  <a:sym typeface="+mn-ea"/>
                </a:endParaRPr>
              </a:p>
            </p:txBody>
          </p:sp>
        </p:grpSp>
        <p:grpSp>
          <p:nvGrpSpPr>
            <p:cNvPr id="97" name="组合 96"/>
            <p:cNvGrpSpPr/>
            <p:nvPr/>
          </p:nvGrpSpPr>
          <p:grpSpPr>
            <a:xfrm>
              <a:off x="7527" y="7291"/>
              <a:ext cx="3932" cy="1997"/>
              <a:chOff x="5355" y="6210"/>
              <a:chExt cx="3932" cy="1997"/>
            </a:xfrm>
          </p:grpSpPr>
          <p:sp>
            <p:nvSpPr>
              <p:cNvPr id="98" name="文本框 97"/>
              <p:cNvSpPr txBox="1"/>
              <p:nvPr/>
            </p:nvSpPr>
            <p:spPr>
              <a:xfrm>
                <a:off x="5484" y="6210"/>
                <a:ext cx="3674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>
                    <a:solidFill>
                      <a:schemeClr val="tx1"/>
                    </a:solidFill>
                    <a:latin typeface="Algerian" panose="04020705040A02060702" charset="0"/>
                    <a:sym typeface="+mn-ea"/>
                  </a:rPr>
                  <a:t>ADD TITLE HERE</a:t>
                </a:r>
                <a:endParaRPr lang="en-US" altLang="zh-CN" sz="2000" b="1">
                  <a:solidFill>
                    <a:schemeClr val="tx1"/>
                  </a:solidFill>
                  <a:latin typeface="Algerian" panose="04020705040A02060702" charset="0"/>
                  <a:ea typeface="思源黑体 CN Normal" panose="020B0400000000000000" charset="-122"/>
                  <a:sym typeface="+mn-ea"/>
                </a:endParaRPr>
              </a:p>
            </p:txBody>
          </p:sp>
          <p:sp>
            <p:nvSpPr>
              <p:cNvPr id="99" name="文本框 98"/>
              <p:cNvSpPr txBox="1"/>
              <p:nvPr/>
            </p:nvSpPr>
            <p:spPr>
              <a:xfrm>
                <a:off x="5355" y="6785"/>
                <a:ext cx="3932" cy="1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sz="1600">
                    <a:solidFill>
                      <a:schemeClr val="tx1"/>
                    </a:solidFill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  <a:r>
                  <a:rPr lang="en-US" sz="1600">
                    <a:solidFill>
                      <a:schemeClr val="tx1"/>
                    </a:solidFill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 </a:t>
                </a:r>
                <a:r>
                  <a:rPr sz="1600"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  <a:endParaRPr sz="1600"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Calibri" panose="020F0502020204030204" charset="0"/>
                  <a:sym typeface="+mn-ea"/>
                </a:endParaRPr>
              </a:p>
            </p:txBody>
          </p:sp>
        </p:grpSp>
        <p:grpSp>
          <p:nvGrpSpPr>
            <p:cNvPr id="100" name="组合 99"/>
            <p:cNvGrpSpPr/>
            <p:nvPr/>
          </p:nvGrpSpPr>
          <p:grpSpPr>
            <a:xfrm>
              <a:off x="11615" y="7271"/>
              <a:ext cx="3932" cy="1997"/>
              <a:chOff x="5355" y="6210"/>
              <a:chExt cx="3932" cy="1997"/>
            </a:xfrm>
          </p:grpSpPr>
          <p:sp>
            <p:nvSpPr>
              <p:cNvPr id="101" name="文本框 100"/>
              <p:cNvSpPr txBox="1"/>
              <p:nvPr/>
            </p:nvSpPr>
            <p:spPr>
              <a:xfrm>
                <a:off x="5484" y="6210"/>
                <a:ext cx="3674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>
                    <a:solidFill>
                      <a:schemeClr val="tx1"/>
                    </a:solidFill>
                    <a:latin typeface="Algerian" panose="04020705040A02060702" charset="0"/>
                    <a:sym typeface="+mn-ea"/>
                  </a:rPr>
                  <a:t>ADD TITLE HERE</a:t>
                </a:r>
                <a:endParaRPr lang="en-US" altLang="zh-CN" sz="2000" b="1">
                  <a:solidFill>
                    <a:schemeClr val="tx1"/>
                  </a:solidFill>
                  <a:latin typeface="Algerian" panose="04020705040A02060702" charset="0"/>
                  <a:ea typeface="思源黑体 CN Normal" panose="020B0400000000000000" charset="-122"/>
                  <a:sym typeface="+mn-ea"/>
                </a:endParaRPr>
              </a:p>
            </p:txBody>
          </p:sp>
          <p:sp>
            <p:nvSpPr>
              <p:cNvPr id="102" name="文本框 101"/>
              <p:cNvSpPr txBox="1"/>
              <p:nvPr/>
            </p:nvSpPr>
            <p:spPr>
              <a:xfrm>
                <a:off x="5355" y="6785"/>
                <a:ext cx="3932" cy="1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sz="1600">
                    <a:solidFill>
                      <a:schemeClr val="tx1"/>
                    </a:solidFill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  <a:r>
                  <a:rPr lang="en-US" sz="1600">
                    <a:solidFill>
                      <a:schemeClr val="tx1"/>
                    </a:solidFill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 </a:t>
                </a:r>
                <a:r>
                  <a:rPr sz="1600">
                    <a:latin typeface="Calibri" panose="020F0502020204030204" charset="0"/>
                    <a:ea typeface="微软雅黑 Light" panose="020B0502040204020203" charset="-122"/>
                    <a:cs typeface="Calibri" panose="020F0502020204030204" charset="0"/>
                    <a:sym typeface="+mn-ea"/>
                  </a:rPr>
                  <a:t>Describe the topic of the section here</a:t>
                </a:r>
                <a:endParaRPr sz="1600"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Calibri" panose="020F0502020204030204" charset="0"/>
                  <a:sym typeface="+mn-ea"/>
                </a:endParaRPr>
              </a:p>
            </p:txBody>
          </p:sp>
        </p:grpSp>
      </p:grp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组合 177"/>
          <p:cNvGrpSpPr/>
          <p:nvPr/>
        </p:nvGrpSpPr>
        <p:grpSpPr>
          <a:xfrm>
            <a:off x="-233680" y="-268605"/>
            <a:ext cx="12599670" cy="7440930"/>
            <a:chOff x="-368" y="-423"/>
            <a:chExt cx="19842" cy="11718"/>
          </a:xfrm>
        </p:grpSpPr>
        <p:grpSp>
          <p:nvGrpSpPr>
            <p:cNvPr id="158" name="组合 157"/>
            <p:cNvGrpSpPr/>
            <p:nvPr/>
          </p:nvGrpSpPr>
          <p:grpSpPr>
            <a:xfrm>
              <a:off x="-368" y="-423"/>
              <a:ext cx="19842" cy="11580"/>
              <a:chOff x="-368" y="-423"/>
              <a:chExt cx="19842" cy="11580"/>
            </a:xfrm>
          </p:grpSpPr>
          <p:grpSp>
            <p:nvGrpSpPr>
              <p:cNvPr id="150" name="组合 149"/>
              <p:cNvGrpSpPr/>
              <p:nvPr/>
            </p:nvGrpSpPr>
            <p:grpSpPr>
              <a:xfrm>
                <a:off x="-368" y="-423"/>
                <a:ext cx="19842" cy="11581"/>
                <a:chOff x="-368" y="-423"/>
                <a:chExt cx="19842" cy="11581"/>
              </a:xfrm>
            </p:grpSpPr>
            <p:grpSp>
              <p:nvGrpSpPr>
                <p:cNvPr id="67" name="组合 66"/>
                <p:cNvGrpSpPr/>
                <p:nvPr/>
              </p:nvGrpSpPr>
              <p:grpSpPr>
                <a:xfrm>
                  <a:off x="-368" y="0"/>
                  <a:ext cx="19842" cy="10996"/>
                  <a:chOff x="-368" y="0"/>
                  <a:chExt cx="19842" cy="10996"/>
                </a:xfrm>
              </p:grpSpPr>
              <p:grpSp>
                <p:nvGrpSpPr>
                  <p:cNvPr id="58" name="组合 57"/>
                  <p:cNvGrpSpPr/>
                  <p:nvPr/>
                </p:nvGrpSpPr>
                <p:grpSpPr>
                  <a:xfrm>
                    <a:off x="-368" y="0"/>
                    <a:ext cx="19843" cy="10996"/>
                    <a:chOff x="-368" y="0"/>
                    <a:chExt cx="19843" cy="10996"/>
                  </a:xfrm>
                </p:grpSpPr>
                <p:grpSp>
                  <p:nvGrpSpPr>
                    <p:cNvPr id="12" name="组合 11"/>
                    <p:cNvGrpSpPr/>
                    <p:nvPr/>
                  </p:nvGrpSpPr>
                  <p:grpSpPr>
                    <a:xfrm>
                      <a:off x="13097" y="0"/>
                      <a:ext cx="6378" cy="10997"/>
                      <a:chOff x="13097" y="0"/>
                      <a:chExt cx="6378" cy="10997"/>
                    </a:xfrm>
                  </p:grpSpPr>
                  <p:grpSp>
                    <p:nvGrpSpPr>
                      <p:cNvPr id="7" name="组合 6"/>
                      <p:cNvGrpSpPr/>
                      <p:nvPr/>
                    </p:nvGrpSpPr>
                    <p:grpSpPr>
                      <a:xfrm>
                        <a:off x="13097" y="0"/>
                        <a:ext cx="6378" cy="3264"/>
                        <a:chOff x="13097" y="0"/>
                        <a:chExt cx="6378" cy="3264"/>
                      </a:xfrm>
                    </p:grpSpPr>
                    <p:sp>
                      <p:nvSpPr>
                        <p:cNvPr id="7390" name="Google Shape;7390;p74"/>
                        <p:cNvSpPr/>
                        <p:nvPr/>
                      </p:nvSpPr>
                      <p:spPr>
                        <a:xfrm flipH="1">
                          <a:off x="13097" y="0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6" name="Google Shape;7390;p74"/>
                        <p:cNvSpPr/>
                        <p:nvPr/>
                      </p:nvSpPr>
                      <p:spPr>
                        <a:xfrm flipV="1">
                          <a:off x="13373" y="474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8" name="组合 7"/>
                      <p:cNvGrpSpPr/>
                      <p:nvPr/>
                    </p:nvGrpSpPr>
                    <p:grpSpPr>
                      <a:xfrm>
                        <a:off x="13097" y="7733"/>
                        <a:ext cx="6378" cy="3264"/>
                        <a:chOff x="13097" y="0"/>
                        <a:chExt cx="6378" cy="3264"/>
                      </a:xfrm>
                    </p:grpSpPr>
                    <p:sp>
                      <p:nvSpPr>
                        <p:cNvPr id="9" name="Google Shape;7390;p74"/>
                        <p:cNvSpPr/>
                        <p:nvPr/>
                      </p:nvSpPr>
                      <p:spPr>
                        <a:xfrm flipH="1">
                          <a:off x="13097" y="0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10" name="Google Shape;7390;p74"/>
                        <p:cNvSpPr/>
                        <p:nvPr/>
                      </p:nvSpPr>
                      <p:spPr>
                        <a:xfrm flipV="1">
                          <a:off x="13373" y="474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  <p:grpSp>
                  <p:nvGrpSpPr>
                    <p:cNvPr id="19" name="组合 18"/>
                    <p:cNvGrpSpPr/>
                    <p:nvPr/>
                  </p:nvGrpSpPr>
                  <p:grpSpPr>
                    <a:xfrm>
                      <a:off x="-368" y="0"/>
                      <a:ext cx="6378" cy="10997"/>
                      <a:chOff x="13097" y="0"/>
                      <a:chExt cx="6378" cy="10997"/>
                    </a:xfrm>
                  </p:grpSpPr>
                  <p:grpSp>
                    <p:nvGrpSpPr>
                      <p:cNvPr id="20" name="组合 19"/>
                      <p:cNvGrpSpPr/>
                      <p:nvPr/>
                    </p:nvGrpSpPr>
                    <p:grpSpPr>
                      <a:xfrm>
                        <a:off x="13097" y="0"/>
                        <a:ext cx="6378" cy="3264"/>
                        <a:chOff x="13097" y="0"/>
                        <a:chExt cx="6378" cy="3264"/>
                      </a:xfrm>
                    </p:grpSpPr>
                    <p:sp>
                      <p:nvSpPr>
                        <p:cNvPr id="21" name="Google Shape;7390;p74"/>
                        <p:cNvSpPr/>
                        <p:nvPr/>
                      </p:nvSpPr>
                      <p:spPr>
                        <a:xfrm flipH="1">
                          <a:off x="13097" y="0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2" name="Google Shape;7390;p74"/>
                        <p:cNvSpPr/>
                        <p:nvPr/>
                      </p:nvSpPr>
                      <p:spPr>
                        <a:xfrm flipV="1">
                          <a:off x="13373" y="474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23" name="组合 22"/>
                      <p:cNvGrpSpPr/>
                      <p:nvPr/>
                    </p:nvGrpSpPr>
                    <p:grpSpPr>
                      <a:xfrm>
                        <a:off x="13097" y="7733"/>
                        <a:ext cx="6378" cy="3264"/>
                        <a:chOff x="13097" y="0"/>
                        <a:chExt cx="6378" cy="3264"/>
                      </a:xfrm>
                    </p:grpSpPr>
                    <p:sp>
                      <p:nvSpPr>
                        <p:cNvPr id="24" name="Google Shape;7390;p74"/>
                        <p:cNvSpPr/>
                        <p:nvPr/>
                      </p:nvSpPr>
                      <p:spPr>
                        <a:xfrm flipH="1">
                          <a:off x="13097" y="0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26" name="Google Shape;7390;p74"/>
                        <p:cNvSpPr/>
                        <p:nvPr/>
                      </p:nvSpPr>
                      <p:spPr>
                        <a:xfrm flipV="1">
                          <a:off x="13373" y="474"/>
                          <a:ext cx="6103" cy="279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6561" h="26379" extrusionOk="0">
                              <a:moveTo>
                                <a:pt x="9847" y="1729"/>
                              </a:moveTo>
                              <a:lnTo>
                                <a:pt x="9847" y="7686"/>
                              </a:lnTo>
                              <a:lnTo>
                                <a:pt x="3866" y="7686"/>
                              </a:lnTo>
                              <a:lnTo>
                                <a:pt x="3866" y="1729"/>
                              </a:lnTo>
                              <a:close/>
                              <a:moveTo>
                                <a:pt x="16987" y="1729"/>
                              </a:moveTo>
                              <a:lnTo>
                                <a:pt x="16987" y="7709"/>
                              </a:lnTo>
                              <a:lnTo>
                                <a:pt x="10984" y="7709"/>
                              </a:lnTo>
                              <a:lnTo>
                                <a:pt x="10984" y="1729"/>
                              </a:lnTo>
                              <a:close/>
                              <a:moveTo>
                                <a:pt x="24127" y="1729"/>
                              </a:moveTo>
                              <a:lnTo>
                                <a:pt x="24127" y="7709"/>
                              </a:lnTo>
                              <a:lnTo>
                                <a:pt x="18124" y="7709"/>
                              </a:lnTo>
                              <a:lnTo>
                                <a:pt x="18124" y="1729"/>
                              </a:lnTo>
                              <a:close/>
                              <a:moveTo>
                                <a:pt x="31245" y="1729"/>
                              </a:moveTo>
                              <a:lnTo>
                                <a:pt x="31245" y="7709"/>
                              </a:lnTo>
                              <a:lnTo>
                                <a:pt x="25264" y="7709"/>
                              </a:lnTo>
                              <a:lnTo>
                                <a:pt x="25264" y="1729"/>
                              </a:lnTo>
                              <a:close/>
                              <a:moveTo>
                                <a:pt x="38385" y="1729"/>
                              </a:moveTo>
                              <a:lnTo>
                                <a:pt x="38385" y="7709"/>
                              </a:lnTo>
                              <a:lnTo>
                                <a:pt x="32382" y="7709"/>
                              </a:lnTo>
                              <a:lnTo>
                                <a:pt x="32382" y="1729"/>
                              </a:lnTo>
                              <a:close/>
                              <a:moveTo>
                                <a:pt x="45503" y="1729"/>
                              </a:moveTo>
                              <a:lnTo>
                                <a:pt x="45503" y="7709"/>
                              </a:lnTo>
                              <a:lnTo>
                                <a:pt x="39522" y="7709"/>
                              </a:lnTo>
                              <a:lnTo>
                                <a:pt x="39522" y="1729"/>
                              </a:lnTo>
                              <a:close/>
                              <a:moveTo>
                                <a:pt x="52643" y="1729"/>
                              </a:moveTo>
                              <a:lnTo>
                                <a:pt x="52643" y="7709"/>
                              </a:lnTo>
                              <a:lnTo>
                                <a:pt x="46640" y="7709"/>
                              </a:lnTo>
                              <a:lnTo>
                                <a:pt x="46640" y="1729"/>
                              </a:lnTo>
                              <a:close/>
                              <a:moveTo>
                                <a:pt x="59761" y="1729"/>
                              </a:moveTo>
                              <a:lnTo>
                                <a:pt x="59761" y="7709"/>
                              </a:lnTo>
                              <a:lnTo>
                                <a:pt x="53780" y="7709"/>
                              </a:lnTo>
                              <a:lnTo>
                                <a:pt x="53780" y="1729"/>
                              </a:lnTo>
                              <a:close/>
                              <a:moveTo>
                                <a:pt x="9847" y="8823"/>
                              </a:moveTo>
                              <a:lnTo>
                                <a:pt x="9847" y="14804"/>
                              </a:lnTo>
                              <a:lnTo>
                                <a:pt x="3866" y="14804"/>
                              </a:lnTo>
                              <a:lnTo>
                                <a:pt x="3866" y="8823"/>
                              </a:lnTo>
                              <a:close/>
                              <a:moveTo>
                                <a:pt x="16987" y="8846"/>
                              </a:moveTo>
                              <a:lnTo>
                                <a:pt x="16987" y="14804"/>
                              </a:lnTo>
                              <a:lnTo>
                                <a:pt x="10984" y="14804"/>
                              </a:lnTo>
                              <a:lnTo>
                                <a:pt x="10984" y="8846"/>
                              </a:lnTo>
                              <a:close/>
                              <a:moveTo>
                                <a:pt x="24127" y="8846"/>
                              </a:moveTo>
                              <a:lnTo>
                                <a:pt x="24127" y="14804"/>
                              </a:lnTo>
                              <a:lnTo>
                                <a:pt x="18124" y="14804"/>
                              </a:lnTo>
                              <a:lnTo>
                                <a:pt x="18124" y="8846"/>
                              </a:lnTo>
                              <a:close/>
                              <a:moveTo>
                                <a:pt x="9847" y="15941"/>
                              </a:moveTo>
                              <a:lnTo>
                                <a:pt x="9847" y="21922"/>
                              </a:lnTo>
                              <a:lnTo>
                                <a:pt x="3866" y="21922"/>
                              </a:lnTo>
                              <a:lnTo>
                                <a:pt x="3866" y="15941"/>
                              </a:lnTo>
                              <a:close/>
                              <a:moveTo>
                                <a:pt x="16987" y="15941"/>
                              </a:moveTo>
                              <a:lnTo>
                                <a:pt x="16987" y="21922"/>
                              </a:lnTo>
                              <a:lnTo>
                                <a:pt x="10984" y="21922"/>
                              </a:lnTo>
                              <a:lnTo>
                                <a:pt x="10984" y="15941"/>
                              </a:lnTo>
                              <a:close/>
                              <a:moveTo>
                                <a:pt x="2729" y="0"/>
                              </a:moveTo>
                              <a:lnTo>
                                <a:pt x="2729" y="569"/>
                              </a:lnTo>
                              <a:lnTo>
                                <a:pt x="0" y="569"/>
                              </a:lnTo>
                              <a:lnTo>
                                <a:pt x="0" y="1706"/>
                              </a:lnTo>
                              <a:lnTo>
                                <a:pt x="2729" y="1706"/>
                              </a:lnTo>
                              <a:lnTo>
                                <a:pt x="2729" y="7664"/>
                              </a:lnTo>
                              <a:lnTo>
                                <a:pt x="0" y="7664"/>
                              </a:lnTo>
                              <a:lnTo>
                                <a:pt x="0" y="8801"/>
                              </a:lnTo>
                              <a:lnTo>
                                <a:pt x="2729" y="8801"/>
                              </a:lnTo>
                              <a:lnTo>
                                <a:pt x="2729" y="14781"/>
                              </a:lnTo>
                              <a:lnTo>
                                <a:pt x="0" y="14781"/>
                              </a:lnTo>
                              <a:lnTo>
                                <a:pt x="0" y="15918"/>
                              </a:lnTo>
                              <a:lnTo>
                                <a:pt x="2729" y="15918"/>
                              </a:lnTo>
                              <a:lnTo>
                                <a:pt x="2729" y="21899"/>
                              </a:lnTo>
                              <a:lnTo>
                                <a:pt x="0" y="21899"/>
                              </a:lnTo>
                              <a:lnTo>
                                <a:pt x="0" y="23036"/>
                              </a:lnTo>
                              <a:lnTo>
                                <a:pt x="2729" y="23036"/>
                              </a:lnTo>
                              <a:lnTo>
                                <a:pt x="2729" y="25219"/>
                              </a:lnTo>
                              <a:cubicBezTo>
                                <a:pt x="3116" y="25310"/>
                                <a:pt x="3480" y="25401"/>
                                <a:pt x="3866" y="25492"/>
                              </a:cubicBezTo>
                              <a:lnTo>
                                <a:pt x="3866" y="23036"/>
                              </a:lnTo>
                              <a:lnTo>
                                <a:pt x="9847" y="23036"/>
                              </a:lnTo>
                              <a:lnTo>
                                <a:pt x="9847" y="26356"/>
                              </a:lnTo>
                              <a:cubicBezTo>
                                <a:pt x="10233" y="26356"/>
                                <a:pt x="10620" y="26379"/>
                                <a:pt x="10984" y="26379"/>
                              </a:cubicBezTo>
                              <a:lnTo>
                                <a:pt x="10984" y="23059"/>
                              </a:lnTo>
                              <a:lnTo>
                                <a:pt x="16987" y="23059"/>
                              </a:lnTo>
                              <a:lnTo>
                                <a:pt x="16987" y="25537"/>
                              </a:lnTo>
                              <a:cubicBezTo>
                                <a:pt x="17374" y="25424"/>
                                <a:pt x="17760" y="25310"/>
                                <a:pt x="18124" y="25151"/>
                              </a:cubicBezTo>
                              <a:lnTo>
                                <a:pt x="18124" y="23059"/>
                              </a:lnTo>
                              <a:lnTo>
                                <a:pt x="22172" y="23059"/>
                              </a:lnTo>
                              <a:cubicBezTo>
                                <a:pt x="22718" y="22718"/>
                                <a:pt x="23218" y="22331"/>
                                <a:pt x="23695" y="21922"/>
                              </a:cubicBezTo>
                              <a:lnTo>
                                <a:pt x="18124" y="21922"/>
                              </a:lnTo>
                              <a:lnTo>
                                <a:pt x="18124" y="15941"/>
                              </a:lnTo>
                              <a:lnTo>
                                <a:pt x="24127" y="15941"/>
                              </a:lnTo>
                              <a:lnTo>
                                <a:pt x="24127" y="21581"/>
                              </a:lnTo>
                              <a:cubicBezTo>
                                <a:pt x="24491" y="21262"/>
                                <a:pt x="24878" y="20921"/>
                                <a:pt x="25264" y="20557"/>
                              </a:cubicBezTo>
                              <a:lnTo>
                                <a:pt x="25264" y="15941"/>
                              </a:lnTo>
                              <a:lnTo>
                                <a:pt x="29335" y="15941"/>
                              </a:lnTo>
                              <a:cubicBezTo>
                                <a:pt x="29631" y="15600"/>
                                <a:pt x="29903" y="15191"/>
                                <a:pt x="30199" y="14804"/>
                              </a:cubicBezTo>
                              <a:lnTo>
                                <a:pt x="25264" y="14804"/>
                              </a:lnTo>
                              <a:lnTo>
                                <a:pt x="25264" y="8823"/>
                              </a:lnTo>
                              <a:lnTo>
                                <a:pt x="31245" y="8823"/>
                              </a:lnTo>
                              <a:lnTo>
                                <a:pt x="31245" y="13485"/>
                              </a:lnTo>
                              <a:cubicBezTo>
                                <a:pt x="31609" y="13076"/>
                                <a:pt x="31973" y="12712"/>
                                <a:pt x="32382" y="12394"/>
                              </a:cubicBezTo>
                              <a:lnTo>
                                <a:pt x="32382" y="8823"/>
                              </a:lnTo>
                              <a:lnTo>
                                <a:pt x="38385" y="8823"/>
                              </a:lnTo>
                              <a:lnTo>
                                <a:pt x="38385" y="10097"/>
                              </a:lnTo>
                              <a:cubicBezTo>
                                <a:pt x="38749" y="10074"/>
                                <a:pt x="39136" y="10029"/>
                                <a:pt x="39522" y="10029"/>
                              </a:cubicBezTo>
                              <a:lnTo>
                                <a:pt x="39522" y="8823"/>
                              </a:lnTo>
                              <a:lnTo>
                                <a:pt x="45503" y="8823"/>
                              </a:lnTo>
                              <a:lnTo>
                                <a:pt x="45503" y="10438"/>
                              </a:lnTo>
                              <a:cubicBezTo>
                                <a:pt x="45890" y="10483"/>
                                <a:pt x="46253" y="10506"/>
                                <a:pt x="46640" y="10552"/>
                              </a:cubicBezTo>
                              <a:lnTo>
                                <a:pt x="46640" y="8846"/>
                              </a:lnTo>
                              <a:lnTo>
                                <a:pt x="52643" y="8846"/>
                              </a:lnTo>
                              <a:lnTo>
                                <a:pt x="52643" y="10688"/>
                              </a:lnTo>
                              <a:cubicBezTo>
                                <a:pt x="53007" y="10665"/>
                                <a:pt x="53348" y="10620"/>
                                <a:pt x="53780" y="10552"/>
                              </a:cubicBezTo>
                              <a:lnTo>
                                <a:pt x="53780" y="8846"/>
                              </a:lnTo>
                              <a:lnTo>
                                <a:pt x="58965" y="8846"/>
                              </a:lnTo>
                              <a:cubicBezTo>
                                <a:pt x="59647" y="8460"/>
                                <a:pt x="60284" y="8028"/>
                                <a:pt x="60898" y="7550"/>
                              </a:cubicBezTo>
                              <a:lnTo>
                                <a:pt x="60898" y="1706"/>
                              </a:lnTo>
                              <a:lnTo>
                                <a:pt x="65901" y="1706"/>
                              </a:lnTo>
                              <a:cubicBezTo>
                                <a:pt x="66128" y="1342"/>
                                <a:pt x="66356" y="955"/>
                                <a:pt x="66560" y="569"/>
                              </a:cubicBezTo>
                              <a:lnTo>
                                <a:pt x="60898" y="569"/>
                              </a:lnTo>
                              <a:lnTo>
                                <a:pt x="60898" y="0"/>
                              </a:lnTo>
                              <a:lnTo>
                                <a:pt x="59761" y="0"/>
                              </a:lnTo>
                              <a:lnTo>
                                <a:pt x="59761" y="569"/>
                              </a:lnTo>
                              <a:lnTo>
                                <a:pt x="53780" y="569"/>
                              </a:lnTo>
                              <a:lnTo>
                                <a:pt x="53780" y="0"/>
                              </a:lnTo>
                              <a:lnTo>
                                <a:pt x="52643" y="0"/>
                              </a:lnTo>
                              <a:lnTo>
                                <a:pt x="52643" y="569"/>
                              </a:lnTo>
                              <a:lnTo>
                                <a:pt x="46640" y="569"/>
                              </a:lnTo>
                              <a:lnTo>
                                <a:pt x="46640" y="0"/>
                              </a:lnTo>
                              <a:lnTo>
                                <a:pt x="45503" y="0"/>
                              </a:lnTo>
                              <a:lnTo>
                                <a:pt x="45503" y="569"/>
                              </a:lnTo>
                              <a:lnTo>
                                <a:pt x="39522" y="569"/>
                              </a:lnTo>
                              <a:lnTo>
                                <a:pt x="39522" y="0"/>
                              </a:lnTo>
                              <a:lnTo>
                                <a:pt x="38385" y="0"/>
                              </a:lnTo>
                              <a:lnTo>
                                <a:pt x="38385" y="569"/>
                              </a:lnTo>
                              <a:lnTo>
                                <a:pt x="32382" y="569"/>
                              </a:lnTo>
                              <a:lnTo>
                                <a:pt x="32382" y="0"/>
                              </a:lnTo>
                              <a:lnTo>
                                <a:pt x="31245" y="0"/>
                              </a:lnTo>
                              <a:lnTo>
                                <a:pt x="31245" y="569"/>
                              </a:lnTo>
                              <a:lnTo>
                                <a:pt x="25264" y="569"/>
                              </a:lnTo>
                              <a:lnTo>
                                <a:pt x="25264" y="0"/>
                              </a:lnTo>
                              <a:lnTo>
                                <a:pt x="24127" y="0"/>
                              </a:lnTo>
                              <a:lnTo>
                                <a:pt x="24127" y="569"/>
                              </a:lnTo>
                              <a:lnTo>
                                <a:pt x="18124" y="569"/>
                              </a:lnTo>
                              <a:lnTo>
                                <a:pt x="18124" y="0"/>
                              </a:lnTo>
                              <a:lnTo>
                                <a:pt x="16987" y="0"/>
                              </a:lnTo>
                              <a:lnTo>
                                <a:pt x="16987" y="569"/>
                              </a:lnTo>
                              <a:lnTo>
                                <a:pt x="10984" y="569"/>
                              </a:lnTo>
                              <a:lnTo>
                                <a:pt x="10984" y="0"/>
                              </a:lnTo>
                              <a:lnTo>
                                <a:pt x="9847" y="0"/>
                              </a:lnTo>
                              <a:lnTo>
                                <a:pt x="9847" y="569"/>
                              </a:lnTo>
                              <a:lnTo>
                                <a:pt x="3866" y="569"/>
                              </a:lnTo>
                              <a:lnTo>
                                <a:pt x="386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5266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</p:grpSp>
              </p:grpSp>
              <p:sp>
                <p:nvSpPr>
                  <p:cNvPr id="62" name="圆角矩形 61"/>
                  <p:cNvSpPr/>
                  <p:nvPr/>
                </p:nvSpPr>
                <p:spPr>
                  <a:xfrm>
                    <a:off x="569" y="834"/>
                    <a:ext cx="17466" cy="9671"/>
                  </a:xfrm>
                  <a:prstGeom prst="roundRect">
                    <a:avLst/>
                  </a:prstGeom>
                  <a:solidFill>
                    <a:srgbClr val="452666"/>
                  </a:solidFill>
                  <a:ln w="25400">
                    <a:solidFill>
                      <a:srgbClr val="4526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1" name="圆角矩形 60"/>
                  <p:cNvSpPr/>
                  <p:nvPr/>
                </p:nvSpPr>
                <p:spPr>
                  <a:xfrm>
                    <a:off x="867" y="565"/>
                    <a:ext cx="17466" cy="9671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25400">
                    <a:solidFill>
                      <a:srgbClr val="4526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68" name="组合 67"/>
                <p:cNvGrpSpPr/>
                <p:nvPr/>
              </p:nvGrpSpPr>
              <p:grpSpPr>
                <a:xfrm flipH="1">
                  <a:off x="-311" y="7896"/>
                  <a:ext cx="3494" cy="3262"/>
                  <a:chOff x="10068" y="4345"/>
                  <a:chExt cx="3187" cy="2975"/>
                </a:xfrm>
              </p:grpSpPr>
              <p:grpSp>
                <p:nvGrpSpPr>
                  <p:cNvPr id="69" name="Google Shape;7643;p74"/>
                  <p:cNvGrpSpPr/>
                  <p:nvPr/>
                </p:nvGrpSpPr>
                <p:grpSpPr>
                  <a:xfrm>
                    <a:off x="10068" y="4345"/>
                    <a:ext cx="1797" cy="1889"/>
                    <a:chOff x="6309575" y="2794100"/>
                    <a:chExt cx="1141375" cy="1199325"/>
                  </a:xfrm>
                </p:grpSpPr>
                <p:sp>
                  <p:nvSpPr>
                    <p:cNvPr id="129" name="Google Shape;7644;p74"/>
                    <p:cNvSpPr/>
                    <p:nvPr/>
                  </p:nvSpPr>
                  <p:spPr>
                    <a:xfrm flipH="1">
                      <a:off x="6309575" y="2885850"/>
                      <a:ext cx="1125425" cy="1107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303" extrusionOk="0">
                          <a:moveTo>
                            <a:pt x="41046" y="1"/>
                          </a:moveTo>
                          <a:cubicBezTo>
                            <a:pt x="40123" y="1"/>
                            <a:pt x="39196" y="350"/>
                            <a:pt x="38481" y="1049"/>
                          </a:cubicBezTo>
                          <a:lnTo>
                            <a:pt x="1429" y="38132"/>
                          </a:lnTo>
                          <a:cubicBezTo>
                            <a:pt x="1" y="39530"/>
                            <a:pt x="1" y="41810"/>
                            <a:pt x="1429" y="43238"/>
                          </a:cubicBezTo>
                          <a:cubicBezTo>
                            <a:pt x="2098" y="43907"/>
                            <a:pt x="3010" y="44302"/>
                            <a:pt x="3982" y="44302"/>
                          </a:cubicBezTo>
                          <a:cubicBezTo>
                            <a:pt x="4925" y="44302"/>
                            <a:pt x="5836" y="43907"/>
                            <a:pt x="6505" y="43238"/>
                          </a:cubicBezTo>
                          <a:lnTo>
                            <a:pt x="43588" y="6156"/>
                          </a:lnTo>
                          <a:cubicBezTo>
                            <a:pt x="45017" y="4757"/>
                            <a:pt x="45017" y="2478"/>
                            <a:pt x="43588" y="1049"/>
                          </a:cubicBezTo>
                          <a:cubicBezTo>
                            <a:pt x="42889" y="350"/>
                            <a:pt x="41969" y="1"/>
                            <a:pt x="41046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0" name="Google Shape;7645;p74"/>
                    <p:cNvSpPr/>
                    <p:nvPr/>
                  </p:nvSpPr>
                  <p:spPr>
                    <a:xfrm flipH="1">
                      <a:off x="6346800" y="2812725"/>
                      <a:ext cx="1082875" cy="10695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315" h="42782" extrusionOk="0">
                          <a:moveTo>
                            <a:pt x="40199" y="0"/>
                          </a:moveTo>
                          <a:cubicBezTo>
                            <a:pt x="39469" y="0"/>
                            <a:pt x="38740" y="281"/>
                            <a:pt x="38177" y="843"/>
                          </a:cubicBezTo>
                          <a:lnTo>
                            <a:pt x="1095" y="37926"/>
                          </a:lnTo>
                          <a:cubicBezTo>
                            <a:pt x="0" y="39020"/>
                            <a:pt x="0" y="40844"/>
                            <a:pt x="1095" y="41938"/>
                          </a:cubicBezTo>
                          <a:cubicBezTo>
                            <a:pt x="1657" y="42501"/>
                            <a:pt x="2386" y="42782"/>
                            <a:pt x="3116" y="42782"/>
                          </a:cubicBezTo>
                          <a:cubicBezTo>
                            <a:pt x="3845" y="42782"/>
                            <a:pt x="4575" y="42501"/>
                            <a:pt x="5137" y="41938"/>
                          </a:cubicBezTo>
                          <a:lnTo>
                            <a:pt x="42220" y="4886"/>
                          </a:lnTo>
                          <a:cubicBezTo>
                            <a:pt x="43314" y="3761"/>
                            <a:pt x="43314" y="1968"/>
                            <a:pt x="42220" y="843"/>
                          </a:cubicBezTo>
                          <a:cubicBezTo>
                            <a:pt x="41658" y="281"/>
                            <a:pt x="40928" y="0"/>
                            <a:pt x="40199" y="0"/>
                          </a:cubicBezTo>
                          <a:close/>
                        </a:path>
                      </a:pathLst>
                    </a:custGeom>
                    <a:solidFill>
                      <a:srgbClr val="37C1CA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2" name="Google Shape;7646;p74"/>
                    <p:cNvSpPr/>
                    <p:nvPr/>
                  </p:nvSpPr>
                  <p:spPr>
                    <a:xfrm flipH="1">
                      <a:off x="6325525" y="2794100"/>
                      <a:ext cx="1125425" cy="1107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295" extrusionOk="0">
                          <a:moveTo>
                            <a:pt x="41034" y="1528"/>
                          </a:moveTo>
                          <a:cubicBezTo>
                            <a:pt x="42919" y="1528"/>
                            <a:pt x="43831" y="3777"/>
                            <a:pt x="42524" y="5084"/>
                          </a:cubicBezTo>
                          <a:lnTo>
                            <a:pt x="5441" y="42167"/>
                          </a:lnTo>
                          <a:cubicBezTo>
                            <a:pt x="5031" y="42562"/>
                            <a:pt x="4499" y="42759"/>
                            <a:pt x="3967" y="42759"/>
                          </a:cubicBezTo>
                          <a:cubicBezTo>
                            <a:pt x="3435" y="42759"/>
                            <a:pt x="2903" y="42562"/>
                            <a:pt x="2493" y="42167"/>
                          </a:cubicBezTo>
                          <a:cubicBezTo>
                            <a:pt x="1672" y="41346"/>
                            <a:pt x="1672" y="40008"/>
                            <a:pt x="2493" y="39218"/>
                          </a:cubicBezTo>
                          <a:lnTo>
                            <a:pt x="39575" y="2136"/>
                          </a:lnTo>
                          <a:cubicBezTo>
                            <a:pt x="39971" y="1740"/>
                            <a:pt x="40487" y="1528"/>
                            <a:pt x="41034" y="1528"/>
                          </a:cubicBezTo>
                          <a:close/>
                          <a:moveTo>
                            <a:pt x="41046" y="0"/>
                          </a:moveTo>
                          <a:cubicBezTo>
                            <a:pt x="40123" y="0"/>
                            <a:pt x="39195" y="357"/>
                            <a:pt x="38481" y="1072"/>
                          </a:cubicBezTo>
                          <a:lnTo>
                            <a:pt x="1429" y="38124"/>
                          </a:lnTo>
                          <a:cubicBezTo>
                            <a:pt x="0" y="39522"/>
                            <a:pt x="0" y="41832"/>
                            <a:pt x="1429" y="43230"/>
                          </a:cubicBezTo>
                          <a:cubicBezTo>
                            <a:pt x="2098" y="43899"/>
                            <a:pt x="3009" y="44294"/>
                            <a:pt x="3982" y="44294"/>
                          </a:cubicBezTo>
                          <a:cubicBezTo>
                            <a:pt x="4924" y="44294"/>
                            <a:pt x="5836" y="43899"/>
                            <a:pt x="6535" y="43230"/>
                          </a:cubicBezTo>
                          <a:lnTo>
                            <a:pt x="43588" y="6178"/>
                          </a:lnTo>
                          <a:cubicBezTo>
                            <a:pt x="45016" y="4750"/>
                            <a:pt x="45016" y="2470"/>
                            <a:pt x="43588" y="1072"/>
                          </a:cubicBezTo>
                          <a:cubicBezTo>
                            <a:pt x="42889" y="357"/>
                            <a:pt x="41969" y="0"/>
                            <a:pt x="41046" y="0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3" name="Google Shape;7647;p74"/>
                    <p:cNvSpPr/>
                    <p:nvPr/>
                  </p:nvSpPr>
                  <p:spPr>
                    <a:xfrm flipH="1">
                      <a:off x="6357450" y="2815550"/>
                      <a:ext cx="126925" cy="127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077" h="5108" extrusionOk="0">
                          <a:moveTo>
                            <a:pt x="2523" y="1"/>
                          </a:moveTo>
                          <a:cubicBezTo>
                            <a:pt x="1125" y="1"/>
                            <a:pt x="1" y="1156"/>
                            <a:pt x="1" y="2554"/>
                          </a:cubicBezTo>
                          <a:cubicBezTo>
                            <a:pt x="1" y="3952"/>
                            <a:pt x="1125" y="5107"/>
                            <a:pt x="2523" y="5107"/>
                          </a:cubicBezTo>
                          <a:cubicBezTo>
                            <a:pt x="3952" y="5107"/>
                            <a:pt x="5077" y="3952"/>
                            <a:pt x="5077" y="2554"/>
                          </a:cubicBezTo>
                          <a:cubicBezTo>
                            <a:pt x="5077" y="1156"/>
                            <a:pt x="3952" y="1"/>
                            <a:pt x="2523" y="1"/>
                          </a:cubicBezTo>
                          <a:close/>
                        </a:path>
                      </a:pathLst>
                    </a:custGeom>
                    <a:solidFill>
                      <a:srgbClr val="F6F3D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4" name="Google Shape;7648;p74"/>
                    <p:cNvSpPr/>
                    <p:nvPr/>
                  </p:nvSpPr>
                  <p:spPr>
                    <a:xfrm flipH="1">
                      <a:off x="6338450" y="2796675"/>
                      <a:ext cx="193025" cy="165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721" h="6623" extrusionOk="0">
                          <a:moveTo>
                            <a:pt x="4407" y="1516"/>
                          </a:moveTo>
                          <a:cubicBezTo>
                            <a:pt x="5410" y="1516"/>
                            <a:pt x="6201" y="2306"/>
                            <a:pt x="6201" y="3309"/>
                          </a:cubicBezTo>
                          <a:cubicBezTo>
                            <a:pt x="6201" y="4377"/>
                            <a:pt x="5327" y="5084"/>
                            <a:pt x="4414" y="5084"/>
                          </a:cubicBezTo>
                          <a:cubicBezTo>
                            <a:pt x="3975" y="5084"/>
                            <a:pt x="3526" y="4920"/>
                            <a:pt x="3161" y="4555"/>
                          </a:cubicBezTo>
                          <a:cubicBezTo>
                            <a:pt x="2037" y="3431"/>
                            <a:pt x="2827" y="1516"/>
                            <a:pt x="4407" y="1516"/>
                          </a:cubicBezTo>
                          <a:close/>
                          <a:moveTo>
                            <a:pt x="4398" y="1"/>
                          </a:moveTo>
                          <a:cubicBezTo>
                            <a:pt x="3589" y="1"/>
                            <a:pt x="2766" y="301"/>
                            <a:pt x="2097" y="969"/>
                          </a:cubicBezTo>
                          <a:cubicBezTo>
                            <a:pt x="0" y="3036"/>
                            <a:pt x="1489" y="6622"/>
                            <a:pt x="4407" y="6622"/>
                          </a:cubicBezTo>
                          <a:cubicBezTo>
                            <a:pt x="6231" y="6592"/>
                            <a:pt x="7721" y="5133"/>
                            <a:pt x="7721" y="3309"/>
                          </a:cubicBezTo>
                          <a:cubicBezTo>
                            <a:pt x="7721" y="1314"/>
                            <a:pt x="6092" y="1"/>
                            <a:pt x="4398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35" name="Google Shape;7649;p74"/>
                  <p:cNvGrpSpPr/>
                  <p:nvPr/>
                </p:nvGrpSpPr>
                <p:grpSpPr>
                  <a:xfrm>
                    <a:off x="10265" y="5400"/>
                    <a:ext cx="1787" cy="1920"/>
                    <a:chOff x="6518550" y="3429250"/>
                    <a:chExt cx="1134550" cy="1219200"/>
                  </a:xfrm>
                </p:grpSpPr>
                <p:sp>
                  <p:nvSpPr>
                    <p:cNvPr id="136" name="Google Shape;7650;p74"/>
                    <p:cNvSpPr/>
                    <p:nvPr/>
                  </p:nvSpPr>
                  <p:spPr>
                    <a:xfrm flipH="1">
                      <a:off x="6518550" y="3541075"/>
                      <a:ext cx="1125425" cy="1107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295" extrusionOk="0">
                          <a:moveTo>
                            <a:pt x="41046" y="0"/>
                          </a:moveTo>
                          <a:cubicBezTo>
                            <a:pt x="40123" y="0"/>
                            <a:pt x="39196" y="357"/>
                            <a:pt x="38482" y="1072"/>
                          </a:cubicBezTo>
                          <a:lnTo>
                            <a:pt x="1399" y="38154"/>
                          </a:lnTo>
                          <a:cubicBezTo>
                            <a:pt x="1" y="39552"/>
                            <a:pt x="1" y="41832"/>
                            <a:pt x="1399" y="43230"/>
                          </a:cubicBezTo>
                          <a:cubicBezTo>
                            <a:pt x="2098" y="43929"/>
                            <a:pt x="3010" y="44294"/>
                            <a:pt x="3983" y="44294"/>
                          </a:cubicBezTo>
                          <a:cubicBezTo>
                            <a:pt x="4925" y="44294"/>
                            <a:pt x="5837" y="43929"/>
                            <a:pt x="6505" y="43230"/>
                          </a:cubicBezTo>
                          <a:lnTo>
                            <a:pt x="43588" y="6178"/>
                          </a:lnTo>
                          <a:cubicBezTo>
                            <a:pt x="45017" y="4749"/>
                            <a:pt x="45017" y="2470"/>
                            <a:pt x="43588" y="1072"/>
                          </a:cubicBezTo>
                          <a:cubicBezTo>
                            <a:pt x="42889" y="357"/>
                            <a:pt x="41970" y="0"/>
                            <a:pt x="41046" y="0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7" name="Google Shape;7651;p74"/>
                    <p:cNvSpPr/>
                    <p:nvPr/>
                  </p:nvSpPr>
                  <p:spPr>
                    <a:xfrm flipH="1">
                      <a:off x="6548950" y="3446275"/>
                      <a:ext cx="1083625" cy="1069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345" h="42767" extrusionOk="0">
                          <a:moveTo>
                            <a:pt x="40199" y="0"/>
                          </a:moveTo>
                          <a:cubicBezTo>
                            <a:pt x="39469" y="0"/>
                            <a:pt x="38740" y="274"/>
                            <a:pt x="38178" y="821"/>
                          </a:cubicBezTo>
                          <a:lnTo>
                            <a:pt x="1125" y="37904"/>
                          </a:lnTo>
                          <a:cubicBezTo>
                            <a:pt x="1" y="39028"/>
                            <a:pt x="1" y="40822"/>
                            <a:pt x="1125" y="41946"/>
                          </a:cubicBezTo>
                          <a:cubicBezTo>
                            <a:pt x="1672" y="42493"/>
                            <a:pt x="2402" y="42767"/>
                            <a:pt x="3131" y="42767"/>
                          </a:cubicBezTo>
                          <a:cubicBezTo>
                            <a:pt x="3861" y="42767"/>
                            <a:pt x="4590" y="42493"/>
                            <a:pt x="5138" y="41946"/>
                          </a:cubicBezTo>
                          <a:lnTo>
                            <a:pt x="42220" y="4864"/>
                          </a:lnTo>
                          <a:cubicBezTo>
                            <a:pt x="43345" y="3739"/>
                            <a:pt x="43345" y="1946"/>
                            <a:pt x="42220" y="821"/>
                          </a:cubicBezTo>
                          <a:cubicBezTo>
                            <a:pt x="41658" y="274"/>
                            <a:pt x="40928" y="0"/>
                            <a:pt x="40199" y="0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8" name="Google Shape;7652;p74"/>
                    <p:cNvSpPr/>
                    <p:nvPr/>
                  </p:nvSpPr>
                  <p:spPr>
                    <a:xfrm flipH="1">
                      <a:off x="6529950" y="3429250"/>
                      <a:ext cx="1123150" cy="11052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4926" h="44208" extrusionOk="0">
                          <a:moveTo>
                            <a:pt x="41035" y="1441"/>
                          </a:moveTo>
                          <a:cubicBezTo>
                            <a:pt x="42889" y="1441"/>
                            <a:pt x="43832" y="3690"/>
                            <a:pt x="42525" y="4997"/>
                          </a:cubicBezTo>
                          <a:lnTo>
                            <a:pt x="5442" y="42080"/>
                          </a:lnTo>
                          <a:cubicBezTo>
                            <a:pt x="5031" y="42490"/>
                            <a:pt x="4492" y="42696"/>
                            <a:pt x="3952" y="42696"/>
                          </a:cubicBezTo>
                          <a:cubicBezTo>
                            <a:pt x="3413" y="42696"/>
                            <a:pt x="2873" y="42490"/>
                            <a:pt x="2463" y="42080"/>
                          </a:cubicBezTo>
                          <a:cubicBezTo>
                            <a:pt x="1673" y="41259"/>
                            <a:pt x="1673" y="39952"/>
                            <a:pt x="2463" y="39132"/>
                          </a:cubicBezTo>
                          <a:lnTo>
                            <a:pt x="39546" y="2049"/>
                          </a:lnTo>
                          <a:cubicBezTo>
                            <a:pt x="39941" y="1654"/>
                            <a:pt x="40488" y="1441"/>
                            <a:pt x="41035" y="1441"/>
                          </a:cubicBezTo>
                          <a:close/>
                          <a:moveTo>
                            <a:pt x="40955" y="1"/>
                          </a:moveTo>
                          <a:cubicBezTo>
                            <a:pt x="40062" y="1"/>
                            <a:pt x="39169" y="328"/>
                            <a:pt x="38482" y="985"/>
                          </a:cubicBezTo>
                          <a:lnTo>
                            <a:pt x="1399" y="38068"/>
                          </a:lnTo>
                          <a:cubicBezTo>
                            <a:pt x="1" y="39466"/>
                            <a:pt x="1" y="41746"/>
                            <a:pt x="1399" y="43144"/>
                          </a:cubicBezTo>
                          <a:cubicBezTo>
                            <a:pt x="2068" y="43843"/>
                            <a:pt x="2980" y="44208"/>
                            <a:pt x="3952" y="44208"/>
                          </a:cubicBezTo>
                          <a:cubicBezTo>
                            <a:pt x="4895" y="44208"/>
                            <a:pt x="5837" y="43843"/>
                            <a:pt x="6506" y="43144"/>
                          </a:cubicBezTo>
                          <a:lnTo>
                            <a:pt x="43588" y="6092"/>
                          </a:lnTo>
                          <a:cubicBezTo>
                            <a:pt x="44926" y="4663"/>
                            <a:pt x="44895" y="2414"/>
                            <a:pt x="43497" y="1046"/>
                          </a:cubicBezTo>
                          <a:cubicBezTo>
                            <a:pt x="42802" y="351"/>
                            <a:pt x="41878" y="1"/>
                            <a:pt x="40955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39" name="Google Shape;7653;p74"/>
                    <p:cNvSpPr/>
                    <p:nvPr/>
                  </p:nvSpPr>
                  <p:spPr>
                    <a:xfrm flipH="1">
                      <a:off x="6560350" y="3449300"/>
                      <a:ext cx="126925" cy="126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077" h="5077" extrusionOk="0">
                          <a:moveTo>
                            <a:pt x="2554" y="1"/>
                          </a:moveTo>
                          <a:cubicBezTo>
                            <a:pt x="1126" y="1"/>
                            <a:pt x="1" y="1126"/>
                            <a:pt x="1" y="2524"/>
                          </a:cubicBezTo>
                          <a:cubicBezTo>
                            <a:pt x="1" y="3922"/>
                            <a:pt x="1126" y="5077"/>
                            <a:pt x="2554" y="5077"/>
                          </a:cubicBezTo>
                          <a:cubicBezTo>
                            <a:pt x="3952" y="5077"/>
                            <a:pt x="5077" y="3922"/>
                            <a:pt x="5077" y="2524"/>
                          </a:cubicBezTo>
                          <a:cubicBezTo>
                            <a:pt x="5077" y="1126"/>
                            <a:pt x="3952" y="1"/>
                            <a:pt x="2554" y="1"/>
                          </a:cubicBezTo>
                          <a:close/>
                        </a:path>
                      </a:pathLst>
                    </a:custGeom>
                    <a:solidFill>
                      <a:srgbClr val="F6F3D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0" name="Google Shape;7654;p74"/>
                    <p:cNvSpPr/>
                    <p:nvPr/>
                  </p:nvSpPr>
                  <p:spPr>
                    <a:xfrm flipH="1">
                      <a:off x="6541350" y="3429675"/>
                      <a:ext cx="193025" cy="1655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721" h="6622" extrusionOk="0">
                          <a:moveTo>
                            <a:pt x="4438" y="1546"/>
                          </a:moveTo>
                          <a:cubicBezTo>
                            <a:pt x="5411" y="1546"/>
                            <a:pt x="6201" y="2336"/>
                            <a:pt x="6201" y="3309"/>
                          </a:cubicBezTo>
                          <a:cubicBezTo>
                            <a:pt x="6201" y="4383"/>
                            <a:pt x="5316" y="5106"/>
                            <a:pt x="4397" y="5106"/>
                          </a:cubicBezTo>
                          <a:cubicBezTo>
                            <a:pt x="3963" y="5106"/>
                            <a:pt x="3522" y="4946"/>
                            <a:pt x="3162" y="4585"/>
                          </a:cubicBezTo>
                          <a:cubicBezTo>
                            <a:pt x="2037" y="3461"/>
                            <a:pt x="2827" y="1546"/>
                            <a:pt x="4438" y="1546"/>
                          </a:cubicBezTo>
                          <a:close/>
                          <a:moveTo>
                            <a:pt x="4399" y="0"/>
                          </a:moveTo>
                          <a:cubicBezTo>
                            <a:pt x="3590" y="0"/>
                            <a:pt x="2766" y="300"/>
                            <a:pt x="2098" y="968"/>
                          </a:cubicBezTo>
                          <a:cubicBezTo>
                            <a:pt x="0" y="3066"/>
                            <a:pt x="1490" y="6622"/>
                            <a:pt x="4438" y="6622"/>
                          </a:cubicBezTo>
                          <a:cubicBezTo>
                            <a:pt x="6262" y="6622"/>
                            <a:pt x="7721" y="5132"/>
                            <a:pt x="7721" y="3309"/>
                          </a:cubicBezTo>
                          <a:cubicBezTo>
                            <a:pt x="7721" y="1314"/>
                            <a:pt x="6092" y="0"/>
                            <a:pt x="4399" y="0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141" name="Google Shape;7655;p74"/>
                  <p:cNvGrpSpPr/>
                  <p:nvPr/>
                </p:nvGrpSpPr>
                <p:grpSpPr>
                  <a:xfrm>
                    <a:off x="11459" y="4726"/>
                    <a:ext cx="1797" cy="1889"/>
                    <a:chOff x="6309575" y="2794100"/>
                    <a:chExt cx="1141375" cy="1199325"/>
                  </a:xfrm>
                </p:grpSpPr>
                <p:sp>
                  <p:nvSpPr>
                    <p:cNvPr id="142" name="Google Shape;7656;p74"/>
                    <p:cNvSpPr/>
                    <p:nvPr/>
                  </p:nvSpPr>
                  <p:spPr>
                    <a:xfrm flipH="1">
                      <a:off x="6309575" y="2885850"/>
                      <a:ext cx="1125425" cy="1107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303" extrusionOk="0">
                          <a:moveTo>
                            <a:pt x="41046" y="1"/>
                          </a:moveTo>
                          <a:cubicBezTo>
                            <a:pt x="40123" y="1"/>
                            <a:pt x="39196" y="350"/>
                            <a:pt x="38481" y="1049"/>
                          </a:cubicBezTo>
                          <a:lnTo>
                            <a:pt x="1429" y="38132"/>
                          </a:lnTo>
                          <a:cubicBezTo>
                            <a:pt x="1" y="39530"/>
                            <a:pt x="1" y="41810"/>
                            <a:pt x="1429" y="43238"/>
                          </a:cubicBezTo>
                          <a:cubicBezTo>
                            <a:pt x="2098" y="43907"/>
                            <a:pt x="3010" y="44302"/>
                            <a:pt x="3982" y="44302"/>
                          </a:cubicBezTo>
                          <a:cubicBezTo>
                            <a:pt x="4925" y="44302"/>
                            <a:pt x="5836" y="43907"/>
                            <a:pt x="6505" y="43238"/>
                          </a:cubicBezTo>
                          <a:lnTo>
                            <a:pt x="43588" y="6156"/>
                          </a:lnTo>
                          <a:cubicBezTo>
                            <a:pt x="45017" y="4757"/>
                            <a:pt x="45017" y="2478"/>
                            <a:pt x="43588" y="1049"/>
                          </a:cubicBezTo>
                          <a:cubicBezTo>
                            <a:pt x="42889" y="350"/>
                            <a:pt x="41969" y="1"/>
                            <a:pt x="41046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3" name="Google Shape;7657;p74"/>
                    <p:cNvSpPr/>
                    <p:nvPr/>
                  </p:nvSpPr>
                  <p:spPr>
                    <a:xfrm flipH="1">
                      <a:off x="6346800" y="2812725"/>
                      <a:ext cx="1082875" cy="10695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315" h="42782" extrusionOk="0">
                          <a:moveTo>
                            <a:pt x="40199" y="0"/>
                          </a:moveTo>
                          <a:cubicBezTo>
                            <a:pt x="39469" y="0"/>
                            <a:pt x="38740" y="281"/>
                            <a:pt x="38177" y="843"/>
                          </a:cubicBezTo>
                          <a:lnTo>
                            <a:pt x="1095" y="37926"/>
                          </a:lnTo>
                          <a:cubicBezTo>
                            <a:pt x="0" y="39020"/>
                            <a:pt x="0" y="40844"/>
                            <a:pt x="1095" y="41938"/>
                          </a:cubicBezTo>
                          <a:cubicBezTo>
                            <a:pt x="1657" y="42501"/>
                            <a:pt x="2386" y="42782"/>
                            <a:pt x="3116" y="42782"/>
                          </a:cubicBezTo>
                          <a:cubicBezTo>
                            <a:pt x="3845" y="42782"/>
                            <a:pt x="4575" y="42501"/>
                            <a:pt x="5137" y="41938"/>
                          </a:cubicBezTo>
                          <a:lnTo>
                            <a:pt x="42220" y="4886"/>
                          </a:lnTo>
                          <a:cubicBezTo>
                            <a:pt x="43314" y="3761"/>
                            <a:pt x="43314" y="1968"/>
                            <a:pt x="42220" y="843"/>
                          </a:cubicBezTo>
                          <a:cubicBezTo>
                            <a:pt x="41658" y="281"/>
                            <a:pt x="40928" y="0"/>
                            <a:pt x="40199" y="0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4" name="Google Shape;7658;p74"/>
                    <p:cNvSpPr/>
                    <p:nvPr/>
                  </p:nvSpPr>
                  <p:spPr>
                    <a:xfrm flipH="1">
                      <a:off x="6325525" y="2794100"/>
                      <a:ext cx="1125425" cy="1107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017" h="44295" extrusionOk="0">
                          <a:moveTo>
                            <a:pt x="41034" y="1528"/>
                          </a:moveTo>
                          <a:cubicBezTo>
                            <a:pt x="42919" y="1528"/>
                            <a:pt x="43831" y="3777"/>
                            <a:pt x="42524" y="5084"/>
                          </a:cubicBezTo>
                          <a:lnTo>
                            <a:pt x="5441" y="42167"/>
                          </a:lnTo>
                          <a:cubicBezTo>
                            <a:pt x="5031" y="42562"/>
                            <a:pt x="4499" y="42759"/>
                            <a:pt x="3967" y="42759"/>
                          </a:cubicBezTo>
                          <a:cubicBezTo>
                            <a:pt x="3435" y="42759"/>
                            <a:pt x="2903" y="42562"/>
                            <a:pt x="2493" y="42167"/>
                          </a:cubicBezTo>
                          <a:cubicBezTo>
                            <a:pt x="1672" y="41346"/>
                            <a:pt x="1672" y="40008"/>
                            <a:pt x="2493" y="39218"/>
                          </a:cubicBezTo>
                          <a:lnTo>
                            <a:pt x="39575" y="2136"/>
                          </a:lnTo>
                          <a:cubicBezTo>
                            <a:pt x="39971" y="1740"/>
                            <a:pt x="40487" y="1528"/>
                            <a:pt x="41034" y="1528"/>
                          </a:cubicBezTo>
                          <a:close/>
                          <a:moveTo>
                            <a:pt x="41046" y="0"/>
                          </a:moveTo>
                          <a:cubicBezTo>
                            <a:pt x="40123" y="0"/>
                            <a:pt x="39195" y="357"/>
                            <a:pt x="38481" y="1072"/>
                          </a:cubicBezTo>
                          <a:lnTo>
                            <a:pt x="1429" y="38124"/>
                          </a:lnTo>
                          <a:cubicBezTo>
                            <a:pt x="0" y="39522"/>
                            <a:pt x="0" y="41832"/>
                            <a:pt x="1429" y="43230"/>
                          </a:cubicBezTo>
                          <a:cubicBezTo>
                            <a:pt x="2098" y="43899"/>
                            <a:pt x="3009" y="44294"/>
                            <a:pt x="3982" y="44294"/>
                          </a:cubicBezTo>
                          <a:cubicBezTo>
                            <a:pt x="4924" y="44294"/>
                            <a:pt x="5836" y="43899"/>
                            <a:pt x="6535" y="43230"/>
                          </a:cubicBezTo>
                          <a:lnTo>
                            <a:pt x="43588" y="6178"/>
                          </a:lnTo>
                          <a:cubicBezTo>
                            <a:pt x="45016" y="4750"/>
                            <a:pt x="45016" y="2470"/>
                            <a:pt x="43588" y="1072"/>
                          </a:cubicBezTo>
                          <a:cubicBezTo>
                            <a:pt x="42889" y="357"/>
                            <a:pt x="41969" y="0"/>
                            <a:pt x="41046" y="0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5" name="Google Shape;7659;p74"/>
                    <p:cNvSpPr/>
                    <p:nvPr/>
                  </p:nvSpPr>
                  <p:spPr>
                    <a:xfrm flipH="1">
                      <a:off x="6357450" y="2815550"/>
                      <a:ext cx="126925" cy="127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077" h="5108" extrusionOk="0">
                          <a:moveTo>
                            <a:pt x="2523" y="1"/>
                          </a:moveTo>
                          <a:cubicBezTo>
                            <a:pt x="1125" y="1"/>
                            <a:pt x="1" y="1156"/>
                            <a:pt x="1" y="2554"/>
                          </a:cubicBezTo>
                          <a:cubicBezTo>
                            <a:pt x="1" y="3952"/>
                            <a:pt x="1125" y="5107"/>
                            <a:pt x="2523" y="5107"/>
                          </a:cubicBezTo>
                          <a:cubicBezTo>
                            <a:pt x="3952" y="5107"/>
                            <a:pt x="5077" y="3952"/>
                            <a:pt x="5077" y="2554"/>
                          </a:cubicBezTo>
                          <a:cubicBezTo>
                            <a:pt x="5077" y="1156"/>
                            <a:pt x="3952" y="1"/>
                            <a:pt x="2523" y="1"/>
                          </a:cubicBezTo>
                          <a:close/>
                        </a:path>
                      </a:pathLst>
                    </a:custGeom>
                    <a:solidFill>
                      <a:srgbClr val="F6F3D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6" name="Google Shape;7660;p74"/>
                    <p:cNvSpPr/>
                    <p:nvPr/>
                  </p:nvSpPr>
                  <p:spPr>
                    <a:xfrm flipH="1">
                      <a:off x="6338450" y="2796675"/>
                      <a:ext cx="193025" cy="165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721" h="6623" extrusionOk="0">
                          <a:moveTo>
                            <a:pt x="4407" y="1516"/>
                          </a:moveTo>
                          <a:cubicBezTo>
                            <a:pt x="5410" y="1516"/>
                            <a:pt x="6201" y="2306"/>
                            <a:pt x="6201" y="3309"/>
                          </a:cubicBezTo>
                          <a:cubicBezTo>
                            <a:pt x="6201" y="4377"/>
                            <a:pt x="5327" y="5084"/>
                            <a:pt x="4414" y="5084"/>
                          </a:cubicBezTo>
                          <a:cubicBezTo>
                            <a:pt x="3975" y="5084"/>
                            <a:pt x="3526" y="4920"/>
                            <a:pt x="3161" y="4555"/>
                          </a:cubicBezTo>
                          <a:cubicBezTo>
                            <a:pt x="2037" y="3431"/>
                            <a:pt x="2827" y="1516"/>
                            <a:pt x="4407" y="1516"/>
                          </a:cubicBezTo>
                          <a:close/>
                          <a:moveTo>
                            <a:pt x="4398" y="1"/>
                          </a:moveTo>
                          <a:cubicBezTo>
                            <a:pt x="3589" y="1"/>
                            <a:pt x="2766" y="301"/>
                            <a:pt x="2097" y="969"/>
                          </a:cubicBezTo>
                          <a:cubicBezTo>
                            <a:pt x="0" y="3036"/>
                            <a:pt x="1489" y="6622"/>
                            <a:pt x="4407" y="6622"/>
                          </a:cubicBezTo>
                          <a:cubicBezTo>
                            <a:pt x="6231" y="6592"/>
                            <a:pt x="7721" y="5133"/>
                            <a:pt x="7721" y="3309"/>
                          </a:cubicBezTo>
                          <a:cubicBezTo>
                            <a:pt x="7721" y="1314"/>
                            <a:pt x="6092" y="1"/>
                            <a:pt x="4398" y="1"/>
                          </a:cubicBezTo>
                          <a:close/>
                        </a:path>
                      </a:pathLst>
                    </a:custGeom>
                    <a:solidFill>
                      <a:srgbClr val="45266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147" name="Google Shape;6418;p38"/>
                <p:cNvGrpSpPr/>
                <p:nvPr/>
              </p:nvGrpSpPr>
              <p:grpSpPr>
                <a:xfrm rot="1831166">
                  <a:off x="16418" y="-423"/>
                  <a:ext cx="2310" cy="2523"/>
                  <a:chOff x="7567100" y="2085976"/>
                  <a:chExt cx="935147" cy="1020509"/>
                </a:xfrm>
              </p:grpSpPr>
              <p:sp>
                <p:nvSpPr>
                  <p:cNvPr id="148" name="Google Shape;6419;p38"/>
                  <p:cNvSpPr/>
                  <p:nvPr/>
                </p:nvSpPr>
                <p:spPr>
                  <a:xfrm rot="-5811408">
                    <a:off x="7636334" y="2248837"/>
                    <a:ext cx="881309" cy="750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53" h="23128" extrusionOk="0">
                        <a:moveTo>
                          <a:pt x="5629" y="11023"/>
                        </a:moveTo>
                        <a:cubicBezTo>
                          <a:pt x="5700" y="11023"/>
                          <a:pt x="5769" y="11045"/>
                          <a:pt x="5822" y="11098"/>
                        </a:cubicBezTo>
                        <a:lnTo>
                          <a:pt x="13122" y="17261"/>
                        </a:lnTo>
                        <a:cubicBezTo>
                          <a:pt x="13213" y="17352"/>
                          <a:pt x="13258" y="17511"/>
                          <a:pt x="13213" y="17647"/>
                        </a:cubicBezTo>
                        <a:cubicBezTo>
                          <a:pt x="13167" y="17761"/>
                          <a:pt x="13031" y="17852"/>
                          <a:pt x="12894" y="17852"/>
                        </a:cubicBezTo>
                        <a:lnTo>
                          <a:pt x="5618" y="17852"/>
                        </a:lnTo>
                        <a:cubicBezTo>
                          <a:pt x="5436" y="17852"/>
                          <a:pt x="5276" y="17715"/>
                          <a:pt x="5276" y="17511"/>
                        </a:cubicBezTo>
                        <a:lnTo>
                          <a:pt x="5276" y="11348"/>
                        </a:lnTo>
                        <a:cubicBezTo>
                          <a:pt x="5276" y="11235"/>
                          <a:pt x="5345" y="11098"/>
                          <a:pt x="5481" y="11053"/>
                        </a:cubicBezTo>
                        <a:cubicBezTo>
                          <a:pt x="5528" y="11034"/>
                          <a:pt x="5579" y="11023"/>
                          <a:pt x="5629" y="11023"/>
                        </a:cubicBezTo>
                        <a:close/>
                        <a:moveTo>
                          <a:pt x="662" y="0"/>
                        </a:moveTo>
                        <a:cubicBezTo>
                          <a:pt x="321" y="0"/>
                          <a:pt x="1" y="264"/>
                          <a:pt x="1" y="660"/>
                        </a:cubicBezTo>
                        <a:lnTo>
                          <a:pt x="1" y="2662"/>
                        </a:lnTo>
                        <a:lnTo>
                          <a:pt x="1229" y="2662"/>
                        </a:lnTo>
                        <a:cubicBezTo>
                          <a:pt x="1243" y="2660"/>
                          <a:pt x="1258" y="2660"/>
                          <a:pt x="1272" y="2660"/>
                        </a:cubicBezTo>
                        <a:cubicBezTo>
                          <a:pt x="1715" y="2660"/>
                          <a:pt x="1715" y="3323"/>
                          <a:pt x="1272" y="3323"/>
                        </a:cubicBezTo>
                        <a:cubicBezTo>
                          <a:pt x="1258" y="3323"/>
                          <a:pt x="1243" y="3322"/>
                          <a:pt x="1229" y="3321"/>
                        </a:cubicBezTo>
                        <a:lnTo>
                          <a:pt x="1" y="3321"/>
                        </a:lnTo>
                        <a:lnTo>
                          <a:pt x="1" y="5345"/>
                        </a:lnTo>
                        <a:lnTo>
                          <a:pt x="1229" y="5345"/>
                        </a:lnTo>
                        <a:cubicBezTo>
                          <a:pt x="1243" y="5344"/>
                          <a:pt x="1258" y="5343"/>
                          <a:pt x="1272" y="5343"/>
                        </a:cubicBezTo>
                        <a:cubicBezTo>
                          <a:pt x="1715" y="5343"/>
                          <a:pt x="1715" y="6006"/>
                          <a:pt x="1272" y="6006"/>
                        </a:cubicBezTo>
                        <a:cubicBezTo>
                          <a:pt x="1258" y="6006"/>
                          <a:pt x="1243" y="6006"/>
                          <a:pt x="1229" y="6004"/>
                        </a:cubicBezTo>
                        <a:lnTo>
                          <a:pt x="1" y="6004"/>
                        </a:lnTo>
                        <a:lnTo>
                          <a:pt x="1" y="8028"/>
                        </a:lnTo>
                        <a:lnTo>
                          <a:pt x="1229" y="8028"/>
                        </a:lnTo>
                        <a:cubicBezTo>
                          <a:pt x="1243" y="8027"/>
                          <a:pt x="1257" y="8026"/>
                          <a:pt x="1270" y="8026"/>
                        </a:cubicBezTo>
                        <a:cubicBezTo>
                          <a:pt x="1715" y="8026"/>
                          <a:pt x="1715" y="8712"/>
                          <a:pt x="1270" y="8712"/>
                        </a:cubicBezTo>
                        <a:cubicBezTo>
                          <a:pt x="1257" y="8712"/>
                          <a:pt x="1243" y="8712"/>
                          <a:pt x="1229" y="8710"/>
                        </a:cubicBezTo>
                        <a:lnTo>
                          <a:pt x="1" y="8710"/>
                        </a:lnTo>
                        <a:lnTo>
                          <a:pt x="1" y="10734"/>
                        </a:lnTo>
                        <a:lnTo>
                          <a:pt x="1229" y="10734"/>
                        </a:lnTo>
                        <a:cubicBezTo>
                          <a:pt x="1243" y="10733"/>
                          <a:pt x="1258" y="10732"/>
                          <a:pt x="1272" y="10732"/>
                        </a:cubicBezTo>
                        <a:cubicBezTo>
                          <a:pt x="1715" y="10732"/>
                          <a:pt x="1715" y="11396"/>
                          <a:pt x="1272" y="11396"/>
                        </a:cubicBezTo>
                        <a:cubicBezTo>
                          <a:pt x="1258" y="11396"/>
                          <a:pt x="1243" y="11395"/>
                          <a:pt x="1229" y="11394"/>
                        </a:cubicBezTo>
                        <a:lnTo>
                          <a:pt x="1" y="11394"/>
                        </a:lnTo>
                        <a:lnTo>
                          <a:pt x="1" y="13418"/>
                        </a:lnTo>
                        <a:lnTo>
                          <a:pt x="1229" y="13418"/>
                        </a:lnTo>
                        <a:cubicBezTo>
                          <a:pt x="1243" y="13416"/>
                          <a:pt x="1258" y="13416"/>
                          <a:pt x="1272" y="13416"/>
                        </a:cubicBezTo>
                        <a:cubicBezTo>
                          <a:pt x="1715" y="13416"/>
                          <a:pt x="1715" y="14079"/>
                          <a:pt x="1272" y="14079"/>
                        </a:cubicBezTo>
                        <a:cubicBezTo>
                          <a:pt x="1258" y="14079"/>
                          <a:pt x="1243" y="14078"/>
                          <a:pt x="1229" y="14077"/>
                        </a:cubicBezTo>
                        <a:lnTo>
                          <a:pt x="1" y="14077"/>
                        </a:lnTo>
                        <a:lnTo>
                          <a:pt x="1" y="16101"/>
                        </a:lnTo>
                        <a:lnTo>
                          <a:pt x="1229" y="16101"/>
                        </a:lnTo>
                        <a:cubicBezTo>
                          <a:pt x="1243" y="16100"/>
                          <a:pt x="1258" y="16099"/>
                          <a:pt x="1272" y="16099"/>
                        </a:cubicBezTo>
                        <a:cubicBezTo>
                          <a:pt x="1715" y="16099"/>
                          <a:pt x="1715" y="16762"/>
                          <a:pt x="1272" y="16762"/>
                        </a:cubicBezTo>
                        <a:cubicBezTo>
                          <a:pt x="1258" y="16762"/>
                          <a:pt x="1243" y="16762"/>
                          <a:pt x="1229" y="16760"/>
                        </a:cubicBezTo>
                        <a:lnTo>
                          <a:pt x="1" y="16760"/>
                        </a:lnTo>
                        <a:lnTo>
                          <a:pt x="1" y="18784"/>
                        </a:lnTo>
                        <a:lnTo>
                          <a:pt x="1229" y="18784"/>
                        </a:lnTo>
                        <a:cubicBezTo>
                          <a:pt x="1684" y="18784"/>
                          <a:pt x="1684" y="19444"/>
                          <a:pt x="1229" y="19466"/>
                        </a:cubicBezTo>
                        <a:lnTo>
                          <a:pt x="1" y="19466"/>
                        </a:lnTo>
                        <a:lnTo>
                          <a:pt x="1" y="21490"/>
                        </a:lnTo>
                        <a:lnTo>
                          <a:pt x="1229" y="21490"/>
                        </a:lnTo>
                        <a:cubicBezTo>
                          <a:pt x="1236" y="21490"/>
                          <a:pt x="1244" y="21490"/>
                          <a:pt x="1251" y="21490"/>
                        </a:cubicBezTo>
                        <a:cubicBezTo>
                          <a:pt x="1683" y="21490"/>
                          <a:pt x="1676" y="22150"/>
                          <a:pt x="1229" y="22150"/>
                        </a:cubicBezTo>
                        <a:lnTo>
                          <a:pt x="1" y="22150"/>
                        </a:lnTo>
                        <a:lnTo>
                          <a:pt x="1" y="22491"/>
                        </a:lnTo>
                        <a:cubicBezTo>
                          <a:pt x="1" y="22832"/>
                          <a:pt x="296" y="23127"/>
                          <a:pt x="660" y="23127"/>
                        </a:cubicBezTo>
                        <a:lnTo>
                          <a:pt x="26447" y="23127"/>
                        </a:lnTo>
                        <a:cubicBezTo>
                          <a:pt x="26720" y="23127"/>
                          <a:pt x="26970" y="22968"/>
                          <a:pt x="27061" y="22695"/>
                        </a:cubicBezTo>
                        <a:cubicBezTo>
                          <a:pt x="27152" y="22445"/>
                          <a:pt x="27061" y="22150"/>
                          <a:pt x="26857" y="21990"/>
                        </a:cubicBezTo>
                        <a:lnTo>
                          <a:pt x="17897" y="14395"/>
                        </a:lnTo>
                        <a:lnTo>
                          <a:pt x="11462" y="8938"/>
                        </a:lnTo>
                        <a:lnTo>
                          <a:pt x="1092" y="160"/>
                        </a:lnTo>
                        <a:cubicBezTo>
                          <a:pt x="961" y="50"/>
                          <a:pt x="810" y="0"/>
                          <a:pt x="662" y="0"/>
                        </a:cubicBezTo>
                        <a:close/>
                      </a:path>
                    </a:pathLst>
                  </a:custGeom>
                  <a:solidFill>
                    <a:srgbClr val="452666"/>
                  </a:solidFill>
                  <a:ln w="38100" cap="flat" cmpd="sng">
                    <a:solidFill>
                      <a:srgbClr val="45266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9" name="Google Shape;6420;p38"/>
                  <p:cNvSpPr/>
                  <p:nvPr/>
                </p:nvSpPr>
                <p:spPr>
                  <a:xfrm rot="-5811408">
                    <a:off x="7551704" y="2192955"/>
                    <a:ext cx="881309" cy="750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53" h="23128" extrusionOk="0">
                        <a:moveTo>
                          <a:pt x="5629" y="11023"/>
                        </a:moveTo>
                        <a:cubicBezTo>
                          <a:pt x="5700" y="11023"/>
                          <a:pt x="5769" y="11045"/>
                          <a:pt x="5822" y="11098"/>
                        </a:cubicBezTo>
                        <a:lnTo>
                          <a:pt x="13122" y="17261"/>
                        </a:lnTo>
                        <a:cubicBezTo>
                          <a:pt x="13213" y="17352"/>
                          <a:pt x="13258" y="17511"/>
                          <a:pt x="13213" y="17647"/>
                        </a:cubicBezTo>
                        <a:cubicBezTo>
                          <a:pt x="13167" y="17761"/>
                          <a:pt x="13031" y="17852"/>
                          <a:pt x="12894" y="17852"/>
                        </a:cubicBezTo>
                        <a:lnTo>
                          <a:pt x="5618" y="17852"/>
                        </a:lnTo>
                        <a:cubicBezTo>
                          <a:pt x="5436" y="17852"/>
                          <a:pt x="5276" y="17715"/>
                          <a:pt x="5276" y="17511"/>
                        </a:cubicBezTo>
                        <a:lnTo>
                          <a:pt x="5276" y="11348"/>
                        </a:lnTo>
                        <a:cubicBezTo>
                          <a:pt x="5276" y="11235"/>
                          <a:pt x="5345" y="11098"/>
                          <a:pt x="5481" y="11053"/>
                        </a:cubicBezTo>
                        <a:cubicBezTo>
                          <a:pt x="5528" y="11034"/>
                          <a:pt x="5579" y="11023"/>
                          <a:pt x="5629" y="11023"/>
                        </a:cubicBezTo>
                        <a:close/>
                        <a:moveTo>
                          <a:pt x="662" y="0"/>
                        </a:moveTo>
                        <a:cubicBezTo>
                          <a:pt x="321" y="0"/>
                          <a:pt x="1" y="264"/>
                          <a:pt x="1" y="660"/>
                        </a:cubicBezTo>
                        <a:lnTo>
                          <a:pt x="1" y="2662"/>
                        </a:lnTo>
                        <a:lnTo>
                          <a:pt x="1229" y="2662"/>
                        </a:lnTo>
                        <a:cubicBezTo>
                          <a:pt x="1243" y="2660"/>
                          <a:pt x="1258" y="2660"/>
                          <a:pt x="1272" y="2660"/>
                        </a:cubicBezTo>
                        <a:cubicBezTo>
                          <a:pt x="1715" y="2660"/>
                          <a:pt x="1715" y="3323"/>
                          <a:pt x="1272" y="3323"/>
                        </a:cubicBezTo>
                        <a:cubicBezTo>
                          <a:pt x="1258" y="3323"/>
                          <a:pt x="1243" y="3322"/>
                          <a:pt x="1229" y="3321"/>
                        </a:cubicBezTo>
                        <a:lnTo>
                          <a:pt x="1" y="3321"/>
                        </a:lnTo>
                        <a:lnTo>
                          <a:pt x="1" y="5345"/>
                        </a:lnTo>
                        <a:lnTo>
                          <a:pt x="1229" y="5345"/>
                        </a:lnTo>
                        <a:cubicBezTo>
                          <a:pt x="1243" y="5344"/>
                          <a:pt x="1258" y="5343"/>
                          <a:pt x="1272" y="5343"/>
                        </a:cubicBezTo>
                        <a:cubicBezTo>
                          <a:pt x="1715" y="5343"/>
                          <a:pt x="1715" y="6006"/>
                          <a:pt x="1272" y="6006"/>
                        </a:cubicBezTo>
                        <a:cubicBezTo>
                          <a:pt x="1258" y="6006"/>
                          <a:pt x="1243" y="6006"/>
                          <a:pt x="1229" y="6004"/>
                        </a:cubicBezTo>
                        <a:lnTo>
                          <a:pt x="1" y="6004"/>
                        </a:lnTo>
                        <a:lnTo>
                          <a:pt x="1" y="8028"/>
                        </a:lnTo>
                        <a:lnTo>
                          <a:pt x="1229" y="8028"/>
                        </a:lnTo>
                        <a:cubicBezTo>
                          <a:pt x="1243" y="8027"/>
                          <a:pt x="1257" y="8026"/>
                          <a:pt x="1270" y="8026"/>
                        </a:cubicBezTo>
                        <a:cubicBezTo>
                          <a:pt x="1715" y="8026"/>
                          <a:pt x="1715" y="8712"/>
                          <a:pt x="1270" y="8712"/>
                        </a:cubicBezTo>
                        <a:cubicBezTo>
                          <a:pt x="1257" y="8712"/>
                          <a:pt x="1243" y="8712"/>
                          <a:pt x="1229" y="8710"/>
                        </a:cubicBezTo>
                        <a:lnTo>
                          <a:pt x="1" y="8710"/>
                        </a:lnTo>
                        <a:lnTo>
                          <a:pt x="1" y="10734"/>
                        </a:lnTo>
                        <a:lnTo>
                          <a:pt x="1229" y="10734"/>
                        </a:lnTo>
                        <a:cubicBezTo>
                          <a:pt x="1243" y="10733"/>
                          <a:pt x="1258" y="10732"/>
                          <a:pt x="1272" y="10732"/>
                        </a:cubicBezTo>
                        <a:cubicBezTo>
                          <a:pt x="1715" y="10732"/>
                          <a:pt x="1715" y="11396"/>
                          <a:pt x="1272" y="11396"/>
                        </a:cubicBezTo>
                        <a:cubicBezTo>
                          <a:pt x="1258" y="11396"/>
                          <a:pt x="1243" y="11395"/>
                          <a:pt x="1229" y="11394"/>
                        </a:cubicBezTo>
                        <a:lnTo>
                          <a:pt x="1" y="11394"/>
                        </a:lnTo>
                        <a:lnTo>
                          <a:pt x="1" y="13418"/>
                        </a:lnTo>
                        <a:lnTo>
                          <a:pt x="1229" y="13418"/>
                        </a:lnTo>
                        <a:cubicBezTo>
                          <a:pt x="1243" y="13416"/>
                          <a:pt x="1258" y="13416"/>
                          <a:pt x="1272" y="13416"/>
                        </a:cubicBezTo>
                        <a:cubicBezTo>
                          <a:pt x="1715" y="13416"/>
                          <a:pt x="1715" y="14079"/>
                          <a:pt x="1272" y="14079"/>
                        </a:cubicBezTo>
                        <a:cubicBezTo>
                          <a:pt x="1258" y="14079"/>
                          <a:pt x="1243" y="14078"/>
                          <a:pt x="1229" y="14077"/>
                        </a:cubicBezTo>
                        <a:lnTo>
                          <a:pt x="1" y="14077"/>
                        </a:lnTo>
                        <a:lnTo>
                          <a:pt x="1" y="16101"/>
                        </a:lnTo>
                        <a:lnTo>
                          <a:pt x="1229" y="16101"/>
                        </a:lnTo>
                        <a:cubicBezTo>
                          <a:pt x="1243" y="16100"/>
                          <a:pt x="1258" y="16099"/>
                          <a:pt x="1272" y="16099"/>
                        </a:cubicBezTo>
                        <a:cubicBezTo>
                          <a:pt x="1715" y="16099"/>
                          <a:pt x="1715" y="16762"/>
                          <a:pt x="1272" y="16762"/>
                        </a:cubicBezTo>
                        <a:cubicBezTo>
                          <a:pt x="1258" y="16762"/>
                          <a:pt x="1243" y="16762"/>
                          <a:pt x="1229" y="16760"/>
                        </a:cubicBezTo>
                        <a:lnTo>
                          <a:pt x="1" y="16760"/>
                        </a:lnTo>
                        <a:lnTo>
                          <a:pt x="1" y="18784"/>
                        </a:lnTo>
                        <a:lnTo>
                          <a:pt x="1229" y="18784"/>
                        </a:lnTo>
                        <a:cubicBezTo>
                          <a:pt x="1684" y="18784"/>
                          <a:pt x="1684" y="19444"/>
                          <a:pt x="1229" y="19466"/>
                        </a:cubicBezTo>
                        <a:lnTo>
                          <a:pt x="1" y="19466"/>
                        </a:lnTo>
                        <a:lnTo>
                          <a:pt x="1" y="21490"/>
                        </a:lnTo>
                        <a:lnTo>
                          <a:pt x="1229" y="21490"/>
                        </a:lnTo>
                        <a:cubicBezTo>
                          <a:pt x="1236" y="21490"/>
                          <a:pt x="1244" y="21490"/>
                          <a:pt x="1251" y="21490"/>
                        </a:cubicBezTo>
                        <a:cubicBezTo>
                          <a:pt x="1683" y="21490"/>
                          <a:pt x="1676" y="22150"/>
                          <a:pt x="1229" y="22150"/>
                        </a:cubicBezTo>
                        <a:lnTo>
                          <a:pt x="1" y="22150"/>
                        </a:lnTo>
                        <a:lnTo>
                          <a:pt x="1" y="22491"/>
                        </a:lnTo>
                        <a:cubicBezTo>
                          <a:pt x="1" y="22832"/>
                          <a:pt x="296" y="23127"/>
                          <a:pt x="660" y="23127"/>
                        </a:cubicBezTo>
                        <a:lnTo>
                          <a:pt x="26447" y="23127"/>
                        </a:lnTo>
                        <a:cubicBezTo>
                          <a:pt x="26720" y="23127"/>
                          <a:pt x="26970" y="22968"/>
                          <a:pt x="27061" y="22695"/>
                        </a:cubicBezTo>
                        <a:cubicBezTo>
                          <a:pt x="27152" y="22445"/>
                          <a:pt x="27061" y="22150"/>
                          <a:pt x="26857" y="21990"/>
                        </a:cubicBezTo>
                        <a:lnTo>
                          <a:pt x="17897" y="14395"/>
                        </a:lnTo>
                        <a:lnTo>
                          <a:pt x="11462" y="8938"/>
                        </a:lnTo>
                        <a:lnTo>
                          <a:pt x="1092" y="160"/>
                        </a:lnTo>
                        <a:cubicBezTo>
                          <a:pt x="961" y="50"/>
                          <a:pt x="810" y="0"/>
                          <a:pt x="66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38100" cap="flat" cmpd="sng">
                    <a:solidFill>
                      <a:srgbClr val="452666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51" name="组合 150"/>
              <p:cNvGrpSpPr/>
              <p:nvPr/>
            </p:nvGrpSpPr>
            <p:grpSpPr>
              <a:xfrm>
                <a:off x="1329" y="834"/>
                <a:ext cx="7400" cy="1422"/>
                <a:chOff x="4988" y="4336"/>
                <a:chExt cx="7400" cy="1422"/>
              </a:xfrm>
            </p:grpSpPr>
            <p:grpSp>
              <p:nvGrpSpPr>
                <p:cNvPr id="152" name="组合 151"/>
                <p:cNvGrpSpPr/>
                <p:nvPr/>
              </p:nvGrpSpPr>
              <p:grpSpPr>
                <a:xfrm>
                  <a:off x="4988" y="4336"/>
                  <a:ext cx="1471" cy="1422"/>
                  <a:chOff x="5273" y="3860"/>
                  <a:chExt cx="1768" cy="1708"/>
                </a:xfrm>
              </p:grpSpPr>
              <p:sp>
                <p:nvSpPr>
                  <p:cNvPr id="153" name="椭圆 152"/>
                  <p:cNvSpPr/>
                  <p:nvPr/>
                </p:nvSpPr>
                <p:spPr>
                  <a:xfrm>
                    <a:off x="5273" y="3968"/>
                    <a:ext cx="1600" cy="1600"/>
                  </a:xfrm>
                  <a:prstGeom prst="ellipse">
                    <a:avLst/>
                  </a:prstGeom>
                  <a:solidFill>
                    <a:srgbClr val="4526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>
                      <a:solidFill>
                        <a:srgbClr val="452666"/>
                      </a:solidFill>
                      <a:latin typeface="Algerian" panose="04020705040A02060702" charset="0"/>
                      <a:cs typeface="Algerian" panose="04020705040A02060702" charset="0"/>
                    </a:endParaRPr>
                  </a:p>
                </p:txBody>
              </p:sp>
              <p:sp>
                <p:nvSpPr>
                  <p:cNvPr id="154" name="椭圆 153"/>
                  <p:cNvSpPr/>
                  <p:nvPr/>
                </p:nvSpPr>
                <p:spPr>
                  <a:xfrm>
                    <a:off x="5441" y="3860"/>
                    <a:ext cx="1600" cy="1600"/>
                  </a:xfrm>
                  <a:prstGeom prst="ellipse">
                    <a:avLst/>
                  </a:prstGeom>
                  <a:solidFill>
                    <a:srgbClr val="FFB677"/>
                  </a:solidFill>
                  <a:ln w="25400">
                    <a:solidFill>
                      <a:srgbClr val="4526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CN" sz="3600" b="1">
                        <a:solidFill>
                          <a:srgbClr val="452666"/>
                        </a:solidFill>
                        <a:latin typeface="Algerian" panose="04020705040A02060702" charset="0"/>
                        <a:cs typeface="Algerian" panose="04020705040A02060702" charset="0"/>
                      </a:rPr>
                      <a:t>2</a:t>
                    </a:r>
                  </a:p>
                </p:txBody>
              </p:sp>
            </p:grpSp>
            <p:grpSp>
              <p:nvGrpSpPr>
                <p:cNvPr id="155" name="组合 154"/>
                <p:cNvGrpSpPr/>
                <p:nvPr/>
              </p:nvGrpSpPr>
              <p:grpSpPr>
                <a:xfrm>
                  <a:off x="6592" y="4427"/>
                  <a:ext cx="5796" cy="1241"/>
                  <a:chOff x="4834" y="3684"/>
                  <a:chExt cx="5796" cy="1241"/>
                </a:xfrm>
              </p:grpSpPr>
              <p:sp>
                <p:nvSpPr>
                  <p:cNvPr id="156" name="文本框 155"/>
                  <p:cNvSpPr txBox="1"/>
                  <p:nvPr/>
                </p:nvSpPr>
                <p:spPr>
                  <a:xfrm>
                    <a:off x="4834" y="3684"/>
                    <a:ext cx="5179" cy="82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/>
                    <a:r>
                      <a:rPr lang="en-US" altLang="zh-CN" sz="2800" b="1">
                        <a:solidFill>
                          <a:srgbClr val="452666"/>
                        </a:solidFill>
                        <a:latin typeface="Algerian" panose="04020705040A02060702" charset="0"/>
                      </a:rPr>
                      <a:t>ADD TITLE HERE</a:t>
                    </a:r>
                  </a:p>
                </p:txBody>
              </p:sp>
              <p:sp>
                <p:nvSpPr>
                  <p:cNvPr id="157" name="文本框 156"/>
                  <p:cNvSpPr txBox="1"/>
                  <p:nvPr/>
                </p:nvSpPr>
                <p:spPr>
                  <a:xfrm>
                    <a:off x="4834" y="4394"/>
                    <a:ext cx="5796" cy="5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GB" sz="1600">
                        <a:latin typeface="+mj-lt"/>
                        <a:cs typeface="+mj-lt"/>
                        <a:sym typeface="+mn-ea"/>
                      </a:rPr>
                      <a:t>Here is where your presentation begins</a:t>
                    </a:r>
                    <a:endParaRPr lang="en-GB" altLang="en-US" sz="1600">
                      <a:solidFill>
                        <a:srgbClr val="5F6CAF"/>
                      </a:solidFill>
                      <a:latin typeface="+mj-lt"/>
                      <a:ea typeface="微软雅黑 Light" panose="020B0502040204020203" charset="-122"/>
                      <a:cs typeface="+mj-lt"/>
                      <a:sym typeface="+mn-ea"/>
                    </a:endParaRPr>
                  </a:p>
                </p:txBody>
              </p:sp>
            </p:grpSp>
          </p:grpSp>
        </p:grpSp>
        <p:grpSp>
          <p:nvGrpSpPr>
            <p:cNvPr id="163" name="Google Shape;6400;p38"/>
            <p:cNvGrpSpPr/>
            <p:nvPr/>
          </p:nvGrpSpPr>
          <p:grpSpPr>
            <a:xfrm rot="-1833639">
              <a:off x="16048" y="7715"/>
              <a:ext cx="3360" cy="3580"/>
              <a:chOff x="91572" y="425182"/>
              <a:chExt cx="1225960" cy="1306130"/>
            </a:xfrm>
          </p:grpSpPr>
          <p:grpSp>
            <p:nvGrpSpPr>
              <p:cNvPr id="164" name="Google Shape;6401;p38"/>
              <p:cNvGrpSpPr/>
              <p:nvPr/>
            </p:nvGrpSpPr>
            <p:grpSpPr>
              <a:xfrm rot="4394298">
                <a:off x="223036" y="632315"/>
                <a:ext cx="963020" cy="990296"/>
                <a:chOff x="7174117" y="2226616"/>
                <a:chExt cx="824116" cy="847458"/>
              </a:xfrm>
            </p:grpSpPr>
            <p:sp>
              <p:nvSpPr>
                <p:cNvPr id="165" name="Google Shape;6402;p38"/>
                <p:cNvSpPr/>
                <p:nvPr/>
              </p:nvSpPr>
              <p:spPr>
                <a:xfrm rot="-3909266">
                  <a:off x="7296670" y="2359459"/>
                  <a:ext cx="589737" cy="565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88" h="22600" extrusionOk="0">
                      <a:moveTo>
                        <a:pt x="3956" y="1"/>
                      </a:moveTo>
                      <a:cubicBezTo>
                        <a:pt x="2490" y="1"/>
                        <a:pt x="1215" y="1033"/>
                        <a:pt x="942" y="2505"/>
                      </a:cubicBezTo>
                      <a:cubicBezTo>
                        <a:pt x="0" y="8006"/>
                        <a:pt x="1794" y="13629"/>
                        <a:pt x="5745" y="17581"/>
                      </a:cubicBezTo>
                      <a:cubicBezTo>
                        <a:pt x="9002" y="20813"/>
                        <a:pt x="13375" y="22600"/>
                        <a:pt x="17893" y="22600"/>
                      </a:cubicBezTo>
                      <a:cubicBezTo>
                        <a:pt x="18855" y="22600"/>
                        <a:pt x="19824" y="22518"/>
                        <a:pt x="20791" y="22353"/>
                      </a:cubicBezTo>
                      <a:cubicBezTo>
                        <a:pt x="22463" y="22079"/>
                        <a:pt x="23587" y="20499"/>
                        <a:pt x="23314" y="18827"/>
                      </a:cubicBezTo>
                      <a:cubicBezTo>
                        <a:pt x="23043" y="17367"/>
                        <a:pt x="21762" y="16315"/>
                        <a:pt x="20327" y="16315"/>
                      </a:cubicBezTo>
                      <a:cubicBezTo>
                        <a:pt x="20149" y="16315"/>
                        <a:pt x="19969" y="16331"/>
                        <a:pt x="19788" y="16365"/>
                      </a:cubicBezTo>
                      <a:cubicBezTo>
                        <a:pt x="19137" y="16477"/>
                        <a:pt x="18494" y="16531"/>
                        <a:pt x="17863" y="16531"/>
                      </a:cubicBezTo>
                      <a:cubicBezTo>
                        <a:pt x="11149" y="16531"/>
                        <a:pt x="5763" y="10428"/>
                        <a:pt x="6930" y="3538"/>
                      </a:cubicBezTo>
                      <a:cubicBezTo>
                        <a:pt x="7204" y="1897"/>
                        <a:pt x="6110" y="316"/>
                        <a:pt x="4468" y="43"/>
                      </a:cubicBezTo>
                      <a:cubicBezTo>
                        <a:pt x="4296" y="14"/>
                        <a:pt x="4125" y="1"/>
                        <a:pt x="3956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" name="Google Shape;6403;p38"/>
                <p:cNvSpPr/>
                <p:nvPr/>
              </p:nvSpPr>
              <p:spPr>
                <a:xfrm rot="-3909266">
                  <a:off x="7259430" y="2347551"/>
                  <a:ext cx="653491" cy="605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38" h="24222" extrusionOk="0">
                      <a:moveTo>
                        <a:pt x="5621" y="1607"/>
                      </a:moveTo>
                      <a:cubicBezTo>
                        <a:pt x="5742" y="1607"/>
                        <a:pt x="5864" y="1607"/>
                        <a:pt x="5985" y="1637"/>
                      </a:cubicBezTo>
                      <a:cubicBezTo>
                        <a:pt x="7232" y="1850"/>
                        <a:pt x="8052" y="3005"/>
                        <a:pt x="7870" y="4251"/>
                      </a:cubicBezTo>
                      <a:cubicBezTo>
                        <a:pt x="6592" y="11639"/>
                        <a:pt x="12344" y="18138"/>
                        <a:pt x="19514" y="18138"/>
                      </a:cubicBezTo>
                      <a:cubicBezTo>
                        <a:pt x="20191" y="18138"/>
                        <a:pt x="20881" y="18080"/>
                        <a:pt x="21578" y="17959"/>
                      </a:cubicBezTo>
                      <a:cubicBezTo>
                        <a:pt x="21722" y="17931"/>
                        <a:pt x="21865" y="17918"/>
                        <a:pt x="22006" y="17918"/>
                      </a:cubicBezTo>
                      <a:cubicBezTo>
                        <a:pt x="23085" y="17918"/>
                        <a:pt x="24035" y="18711"/>
                        <a:pt x="24223" y="19814"/>
                      </a:cubicBezTo>
                      <a:cubicBezTo>
                        <a:pt x="24436" y="21090"/>
                        <a:pt x="23584" y="22276"/>
                        <a:pt x="22338" y="22458"/>
                      </a:cubicBezTo>
                      <a:cubicBezTo>
                        <a:pt x="21404" y="22620"/>
                        <a:pt x="20465" y="22700"/>
                        <a:pt x="19533" y="22700"/>
                      </a:cubicBezTo>
                      <a:cubicBezTo>
                        <a:pt x="15218" y="22700"/>
                        <a:pt x="11030" y="20998"/>
                        <a:pt x="7931" y="17899"/>
                      </a:cubicBezTo>
                      <a:cubicBezTo>
                        <a:pt x="4162" y="14130"/>
                        <a:pt x="2459" y="8750"/>
                        <a:pt x="3371" y="3491"/>
                      </a:cubicBezTo>
                      <a:cubicBezTo>
                        <a:pt x="3554" y="2397"/>
                        <a:pt x="4496" y="1607"/>
                        <a:pt x="5621" y="1607"/>
                      </a:cubicBezTo>
                      <a:close/>
                      <a:moveTo>
                        <a:pt x="5613" y="1"/>
                      </a:moveTo>
                      <a:cubicBezTo>
                        <a:pt x="3771" y="1"/>
                        <a:pt x="2154" y="1368"/>
                        <a:pt x="1882" y="3248"/>
                      </a:cubicBezTo>
                      <a:cubicBezTo>
                        <a:pt x="0" y="14204"/>
                        <a:pt x="8422" y="24221"/>
                        <a:pt x="19522" y="24221"/>
                      </a:cubicBezTo>
                      <a:cubicBezTo>
                        <a:pt x="19539" y="24221"/>
                        <a:pt x="19555" y="24221"/>
                        <a:pt x="19572" y="24221"/>
                      </a:cubicBezTo>
                      <a:cubicBezTo>
                        <a:pt x="20575" y="24221"/>
                        <a:pt x="21609" y="24130"/>
                        <a:pt x="22581" y="23978"/>
                      </a:cubicBezTo>
                      <a:cubicBezTo>
                        <a:pt x="24709" y="23643"/>
                        <a:pt x="26138" y="21668"/>
                        <a:pt x="25803" y="19570"/>
                      </a:cubicBezTo>
                      <a:cubicBezTo>
                        <a:pt x="25480" y="17713"/>
                        <a:pt x="23845" y="16403"/>
                        <a:pt x="22018" y="16403"/>
                      </a:cubicBezTo>
                      <a:cubicBezTo>
                        <a:pt x="21783" y="16403"/>
                        <a:pt x="21544" y="16425"/>
                        <a:pt x="21305" y="16470"/>
                      </a:cubicBezTo>
                      <a:cubicBezTo>
                        <a:pt x="20699" y="16575"/>
                        <a:pt x="20100" y="16625"/>
                        <a:pt x="19512" y="16625"/>
                      </a:cubicBezTo>
                      <a:cubicBezTo>
                        <a:pt x="13279" y="16625"/>
                        <a:pt x="8248" y="10968"/>
                        <a:pt x="9359" y="4525"/>
                      </a:cubicBezTo>
                      <a:cubicBezTo>
                        <a:pt x="9754" y="2427"/>
                        <a:pt x="8356" y="421"/>
                        <a:pt x="6259" y="56"/>
                      </a:cubicBezTo>
                      <a:cubicBezTo>
                        <a:pt x="6042" y="19"/>
                        <a:pt x="5826" y="1"/>
                        <a:pt x="561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" name="Google Shape;6404;p38"/>
                <p:cNvSpPr/>
                <p:nvPr/>
              </p:nvSpPr>
              <p:spPr>
                <a:xfrm rot="-3909266">
                  <a:off x="7792751" y="2459304"/>
                  <a:ext cx="144409" cy="137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6" h="5519" extrusionOk="0">
                      <a:moveTo>
                        <a:pt x="2765" y="1"/>
                      </a:moveTo>
                      <a:cubicBezTo>
                        <a:pt x="1347" y="1"/>
                        <a:pt x="1" y="1095"/>
                        <a:pt x="1" y="2759"/>
                      </a:cubicBezTo>
                      <a:cubicBezTo>
                        <a:pt x="1" y="4423"/>
                        <a:pt x="1347" y="5518"/>
                        <a:pt x="2765" y="5518"/>
                      </a:cubicBezTo>
                      <a:cubicBezTo>
                        <a:pt x="3445" y="5518"/>
                        <a:pt x="4141" y="5266"/>
                        <a:pt x="4712" y="4705"/>
                      </a:cubicBezTo>
                      <a:cubicBezTo>
                        <a:pt x="5776" y="3641"/>
                        <a:pt x="5776" y="1878"/>
                        <a:pt x="4712" y="814"/>
                      </a:cubicBezTo>
                      <a:cubicBezTo>
                        <a:pt x="4141" y="252"/>
                        <a:pt x="3445" y="1"/>
                        <a:pt x="2765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" name="Google Shape;6405;p38"/>
                <p:cNvSpPr/>
                <p:nvPr/>
              </p:nvSpPr>
              <p:spPr>
                <a:xfrm rot="-3909266">
                  <a:off x="7741112" y="2443745"/>
                  <a:ext cx="243865" cy="176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4" h="7065" extrusionOk="0">
                      <a:moveTo>
                        <a:pt x="4997" y="1560"/>
                      </a:moveTo>
                      <a:cubicBezTo>
                        <a:pt x="5502" y="1560"/>
                        <a:pt x="5953" y="1770"/>
                        <a:pt x="6323" y="2140"/>
                      </a:cubicBezTo>
                      <a:cubicBezTo>
                        <a:pt x="7667" y="3457"/>
                        <a:pt x="6567" y="5551"/>
                        <a:pt x="4924" y="5551"/>
                      </a:cubicBezTo>
                      <a:cubicBezTo>
                        <a:pt x="4671" y="5551"/>
                        <a:pt x="4406" y="5502"/>
                        <a:pt x="4134" y="5392"/>
                      </a:cubicBezTo>
                      <a:cubicBezTo>
                        <a:pt x="2128" y="4541"/>
                        <a:pt x="2736" y="1563"/>
                        <a:pt x="4894" y="1563"/>
                      </a:cubicBezTo>
                      <a:cubicBezTo>
                        <a:pt x="4929" y="1561"/>
                        <a:pt x="4963" y="1560"/>
                        <a:pt x="4997" y="1560"/>
                      </a:cubicBezTo>
                      <a:close/>
                      <a:moveTo>
                        <a:pt x="4953" y="0"/>
                      </a:moveTo>
                      <a:cubicBezTo>
                        <a:pt x="4506" y="0"/>
                        <a:pt x="4036" y="89"/>
                        <a:pt x="3557" y="286"/>
                      </a:cubicBezTo>
                      <a:cubicBezTo>
                        <a:pt x="1" y="1745"/>
                        <a:pt x="1064" y="7064"/>
                        <a:pt x="4894" y="7064"/>
                      </a:cubicBezTo>
                      <a:cubicBezTo>
                        <a:pt x="5837" y="7064"/>
                        <a:pt x="6718" y="6699"/>
                        <a:pt x="7387" y="6031"/>
                      </a:cubicBezTo>
                      <a:cubicBezTo>
                        <a:pt x="9754" y="3664"/>
                        <a:pt x="7820" y="0"/>
                        <a:pt x="495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" name="Google Shape;6406;p38"/>
                <p:cNvSpPr/>
                <p:nvPr/>
              </p:nvSpPr>
              <p:spPr>
                <a:xfrm rot="-3909266">
                  <a:off x="7248971" y="2658859"/>
                  <a:ext cx="144409" cy="137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6" h="5518" extrusionOk="0">
                      <a:moveTo>
                        <a:pt x="2755" y="0"/>
                      </a:moveTo>
                      <a:cubicBezTo>
                        <a:pt x="1347" y="0"/>
                        <a:pt x="0" y="1095"/>
                        <a:pt x="0" y="2759"/>
                      </a:cubicBezTo>
                      <a:cubicBezTo>
                        <a:pt x="0" y="4423"/>
                        <a:pt x="1347" y="5518"/>
                        <a:pt x="2755" y="5518"/>
                      </a:cubicBezTo>
                      <a:cubicBezTo>
                        <a:pt x="3430" y="5518"/>
                        <a:pt x="4120" y="5266"/>
                        <a:pt x="4681" y="4704"/>
                      </a:cubicBezTo>
                      <a:cubicBezTo>
                        <a:pt x="5776" y="3641"/>
                        <a:pt x="5776" y="1878"/>
                        <a:pt x="4681" y="814"/>
                      </a:cubicBezTo>
                      <a:cubicBezTo>
                        <a:pt x="4120" y="252"/>
                        <a:pt x="3430" y="0"/>
                        <a:pt x="2755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" name="Google Shape;6407;p38"/>
                <p:cNvSpPr/>
                <p:nvPr/>
              </p:nvSpPr>
              <p:spPr>
                <a:xfrm rot="-3909266">
                  <a:off x="7197344" y="2643292"/>
                  <a:ext cx="243865" cy="176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4" h="7065" extrusionOk="0">
                      <a:moveTo>
                        <a:pt x="4894" y="1532"/>
                      </a:moveTo>
                      <a:cubicBezTo>
                        <a:pt x="6687" y="1532"/>
                        <a:pt x="7599" y="3690"/>
                        <a:pt x="6323" y="4967"/>
                      </a:cubicBezTo>
                      <a:cubicBezTo>
                        <a:pt x="5918" y="5348"/>
                        <a:pt x="5415" y="5528"/>
                        <a:pt x="4920" y="5528"/>
                      </a:cubicBezTo>
                      <a:cubicBezTo>
                        <a:pt x="4152" y="5528"/>
                        <a:pt x="3403" y="5093"/>
                        <a:pt x="3070" y="4298"/>
                      </a:cubicBezTo>
                      <a:cubicBezTo>
                        <a:pt x="2523" y="2991"/>
                        <a:pt x="3496" y="1562"/>
                        <a:pt x="4894" y="1532"/>
                      </a:cubicBezTo>
                      <a:close/>
                      <a:moveTo>
                        <a:pt x="4952" y="0"/>
                      </a:moveTo>
                      <a:cubicBezTo>
                        <a:pt x="4506" y="0"/>
                        <a:pt x="4036" y="89"/>
                        <a:pt x="3557" y="286"/>
                      </a:cubicBezTo>
                      <a:cubicBezTo>
                        <a:pt x="0" y="1745"/>
                        <a:pt x="1064" y="7064"/>
                        <a:pt x="4894" y="7064"/>
                      </a:cubicBezTo>
                      <a:cubicBezTo>
                        <a:pt x="5836" y="7064"/>
                        <a:pt x="6718" y="6669"/>
                        <a:pt x="7386" y="6031"/>
                      </a:cubicBezTo>
                      <a:cubicBezTo>
                        <a:pt x="9753" y="3664"/>
                        <a:pt x="7820" y="0"/>
                        <a:pt x="495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1" name="Google Shape;6408;p38"/>
              <p:cNvGrpSpPr/>
              <p:nvPr/>
            </p:nvGrpSpPr>
            <p:grpSpPr>
              <a:xfrm rot="4394298">
                <a:off x="223048" y="533883"/>
                <a:ext cx="963020" cy="990296"/>
                <a:chOff x="7174117" y="2226616"/>
                <a:chExt cx="824116" cy="847458"/>
              </a:xfrm>
            </p:grpSpPr>
            <p:sp>
              <p:nvSpPr>
                <p:cNvPr id="172" name="Google Shape;6409;p38"/>
                <p:cNvSpPr/>
                <p:nvPr/>
              </p:nvSpPr>
              <p:spPr>
                <a:xfrm rot="-3909266">
                  <a:off x="7296670" y="2359459"/>
                  <a:ext cx="589737" cy="565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88" h="22600" extrusionOk="0">
                      <a:moveTo>
                        <a:pt x="3956" y="1"/>
                      </a:moveTo>
                      <a:cubicBezTo>
                        <a:pt x="2490" y="1"/>
                        <a:pt x="1215" y="1033"/>
                        <a:pt x="942" y="2505"/>
                      </a:cubicBezTo>
                      <a:cubicBezTo>
                        <a:pt x="0" y="8006"/>
                        <a:pt x="1794" y="13629"/>
                        <a:pt x="5745" y="17581"/>
                      </a:cubicBezTo>
                      <a:cubicBezTo>
                        <a:pt x="9002" y="20813"/>
                        <a:pt x="13375" y="22600"/>
                        <a:pt x="17893" y="22600"/>
                      </a:cubicBezTo>
                      <a:cubicBezTo>
                        <a:pt x="18855" y="22600"/>
                        <a:pt x="19824" y="22518"/>
                        <a:pt x="20791" y="22353"/>
                      </a:cubicBezTo>
                      <a:cubicBezTo>
                        <a:pt x="22463" y="22079"/>
                        <a:pt x="23587" y="20499"/>
                        <a:pt x="23314" y="18827"/>
                      </a:cubicBezTo>
                      <a:cubicBezTo>
                        <a:pt x="23043" y="17367"/>
                        <a:pt x="21762" y="16315"/>
                        <a:pt x="20327" y="16315"/>
                      </a:cubicBezTo>
                      <a:cubicBezTo>
                        <a:pt x="20149" y="16315"/>
                        <a:pt x="19969" y="16331"/>
                        <a:pt x="19788" y="16365"/>
                      </a:cubicBezTo>
                      <a:cubicBezTo>
                        <a:pt x="19137" y="16477"/>
                        <a:pt x="18494" y="16531"/>
                        <a:pt x="17863" y="16531"/>
                      </a:cubicBezTo>
                      <a:cubicBezTo>
                        <a:pt x="11149" y="16531"/>
                        <a:pt x="5763" y="10428"/>
                        <a:pt x="6930" y="3538"/>
                      </a:cubicBezTo>
                      <a:cubicBezTo>
                        <a:pt x="7204" y="1897"/>
                        <a:pt x="6110" y="316"/>
                        <a:pt x="4468" y="43"/>
                      </a:cubicBezTo>
                      <a:cubicBezTo>
                        <a:pt x="4296" y="14"/>
                        <a:pt x="4125" y="1"/>
                        <a:pt x="395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" name="Google Shape;6410;p38"/>
                <p:cNvSpPr/>
                <p:nvPr/>
              </p:nvSpPr>
              <p:spPr>
                <a:xfrm rot="-3909266">
                  <a:off x="7259430" y="2347551"/>
                  <a:ext cx="653491" cy="605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38" h="24222" extrusionOk="0">
                      <a:moveTo>
                        <a:pt x="5621" y="1607"/>
                      </a:moveTo>
                      <a:cubicBezTo>
                        <a:pt x="5742" y="1607"/>
                        <a:pt x="5864" y="1607"/>
                        <a:pt x="5985" y="1637"/>
                      </a:cubicBezTo>
                      <a:cubicBezTo>
                        <a:pt x="7232" y="1850"/>
                        <a:pt x="8052" y="3005"/>
                        <a:pt x="7870" y="4251"/>
                      </a:cubicBezTo>
                      <a:cubicBezTo>
                        <a:pt x="6592" y="11639"/>
                        <a:pt x="12344" y="18138"/>
                        <a:pt x="19514" y="18138"/>
                      </a:cubicBezTo>
                      <a:cubicBezTo>
                        <a:pt x="20191" y="18138"/>
                        <a:pt x="20881" y="18080"/>
                        <a:pt x="21578" y="17959"/>
                      </a:cubicBezTo>
                      <a:cubicBezTo>
                        <a:pt x="21722" y="17931"/>
                        <a:pt x="21865" y="17918"/>
                        <a:pt x="22006" y="17918"/>
                      </a:cubicBezTo>
                      <a:cubicBezTo>
                        <a:pt x="23085" y="17918"/>
                        <a:pt x="24035" y="18711"/>
                        <a:pt x="24223" y="19814"/>
                      </a:cubicBezTo>
                      <a:cubicBezTo>
                        <a:pt x="24436" y="21090"/>
                        <a:pt x="23584" y="22276"/>
                        <a:pt x="22338" y="22458"/>
                      </a:cubicBezTo>
                      <a:cubicBezTo>
                        <a:pt x="21404" y="22620"/>
                        <a:pt x="20465" y="22700"/>
                        <a:pt x="19533" y="22700"/>
                      </a:cubicBezTo>
                      <a:cubicBezTo>
                        <a:pt x="15218" y="22700"/>
                        <a:pt x="11030" y="20998"/>
                        <a:pt x="7931" y="17899"/>
                      </a:cubicBezTo>
                      <a:cubicBezTo>
                        <a:pt x="4162" y="14130"/>
                        <a:pt x="2459" y="8750"/>
                        <a:pt x="3371" y="3491"/>
                      </a:cubicBezTo>
                      <a:cubicBezTo>
                        <a:pt x="3554" y="2397"/>
                        <a:pt x="4496" y="1607"/>
                        <a:pt x="5621" y="1607"/>
                      </a:cubicBezTo>
                      <a:close/>
                      <a:moveTo>
                        <a:pt x="5613" y="1"/>
                      </a:moveTo>
                      <a:cubicBezTo>
                        <a:pt x="3771" y="1"/>
                        <a:pt x="2154" y="1368"/>
                        <a:pt x="1882" y="3248"/>
                      </a:cubicBezTo>
                      <a:cubicBezTo>
                        <a:pt x="0" y="14204"/>
                        <a:pt x="8422" y="24221"/>
                        <a:pt x="19522" y="24221"/>
                      </a:cubicBezTo>
                      <a:cubicBezTo>
                        <a:pt x="19539" y="24221"/>
                        <a:pt x="19555" y="24221"/>
                        <a:pt x="19572" y="24221"/>
                      </a:cubicBezTo>
                      <a:cubicBezTo>
                        <a:pt x="20575" y="24221"/>
                        <a:pt x="21609" y="24130"/>
                        <a:pt x="22581" y="23978"/>
                      </a:cubicBezTo>
                      <a:cubicBezTo>
                        <a:pt x="24709" y="23643"/>
                        <a:pt x="26138" y="21668"/>
                        <a:pt x="25803" y="19570"/>
                      </a:cubicBezTo>
                      <a:cubicBezTo>
                        <a:pt x="25480" y="17713"/>
                        <a:pt x="23845" y="16403"/>
                        <a:pt x="22018" y="16403"/>
                      </a:cubicBezTo>
                      <a:cubicBezTo>
                        <a:pt x="21783" y="16403"/>
                        <a:pt x="21544" y="16425"/>
                        <a:pt x="21305" y="16470"/>
                      </a:cubicBezTo>
                      <a:cubicBezTo>
                        <a:pt x="20699" y="16575"/>
                        <a:pt x="20100" y="16625"/>
                        <a:pt x="19512" y="16625"/>
                      </a:cubicBezTo>
                      <a:cubicBezTo>
                        <a:pt x="13279" y="16625"/>
                        <a:pt x="8248" y="10968"/>
                        <a:pt x="9359" y="4525"/>
                      </a:cubicBezTo>
                      <a:cubicBezTo>
                        <a:pt x="9754" y="2427"/>
                        <a:pt x="8356" y="421"/>
                        <a:pt x="6259" y="56"/>
                      </a:cubicBezTo>
                      <a:cubicBezTo>
                        <a:pt x="6042" y="19"/>
                        <a:pt x="5826" y="1"/>
                        <a:pt x="5613" y="1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" name="Google Shape;6411;p38"/>
                <p:cNvSpPr/>
                <p:nvPr/>
              </p:nvSpPr>
              <p:spPr>
                <a:xfrm rot="-3909266">
                  <a:off x="7792751" y="2459304"/>
                  <a:ext cx="144409" cy="137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6" h="5519" extrusionOk="0">
                      <a:moveTo>
                        <a:pt x="2765" y="1"/>
                      </a:moveTo>
                      <a:cubicBezTo>
                        <a:pt x="1347" y="1"/>
                        <a:pt x="1" y="1095"/>
                        <a:pt x="1" y="2759"/>
                      </a:cubicBezTo>
                      <a:cubicBezTo>
                        <a:pt x="1" y="4423"/>
                        <a:pt x="1347" y="5518"/>
                        <a:pt x="2765" y="5518"/>
                      </a:cubicBezTo>
                      <a:cubicBezTo>
                        <a:pt x="3445" y="5518"/>
                        <a:pt x="4141" y="5266"/>
                        <a:pt x="4712" y="4705"/>
                      </a:cubicBezTo>
                      <a:cubicBezTo>
                        <a:pt x="5776" y="3641"/>
                        <a:pt x="5776" y="1878"/>
                        <a:pt x="4712" y="814"/>
                      </a:cubicBezTo>
                      <a:cubicBezTo>
                        <a:pt x="4141" y="252"/>
                        <a:pt x="3445" y="1"/>
                        <a:pt x="2765" y="1"/>
                      </a:cubicBezTo>
                      <a:close/>
                    </a:path>
                  </a:pathLst>
                </a:custGeom>
                <a:solidFill>
                  <a:srgbClr val="F6F3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" name="Google Shape;6412;p38"/>
                <p:cNvSpPr/>
                <p:nvPr/>
              </p:nvSpPr>
              <p:spPr>
                <a:xfrm rot="-3909266">
                  <a:off x="7741112" y="2443745"/>
                  <a:ext cx="243865" cy="176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4" h="7065" extrusionOk="0">
                      <a:moveTo>
                        <a:pt x="4997" y="1560"/>
                      </a:moveTo>
                      <a:cubicBezTo>
                        <a:pt x="5502" y="1560"/>
                        <a:pt x="5953" y="1770"/>
                        <a:pt x="6323" y="2140"/>
                      </a:cubicBezTo>
                      <a:cubicBezTo>
                        <a:pt x="7667" y="3457"/>
                        <a:pt x="6567" y="5551"/>
                        <a:pt x="4924" y="5551"/>
                      </a:cubicBezTo>
                      <a:cubicBezTo>
                        <a:pt x="4671" y="5551"/>
                        <a:pt x="4406" y="5502"/>
                        <a:pt x="4134" y="5392"/>
                      </a:cubicBezTo>
                      <a:cubicBezTo>
                        <a:pt x="2128" y="4541"/>
                        <a:pt x="2736" y="1563"/>
                        <a:pt x="4894" y="1563"/>
                      </a:cubicBezTo>
                      <a:cubicBezTo>
                        <a:pt x="4929" y="1561"/>
                        <a:pt x="4963" y="1560"/>
                        <a:pt x="4997" y="1560"/>
                      </a:cubicBezTo>
                      <a:close/>
                      <a:moveTo>
                        <a:pt x="4953" y="0"/>
                      </a:moveTo>
                      <a:cubicBezTo>
                        <a:pt x="4506" y="0"/>
                        <a:pt x="4036" y="89"/>
                        <a:pt x="3557" y="286"/>
                      </a:cubicBezTo>
                      <a:cubicBezTo>
                        <a:pt x="1" y="1745"/>
                        <a:pt x="1064" y="7064"/>
                        <a:pt x="4894" y="7064"/>
                      </a:cubicBezTo>
                      <a:cubicBezTo>
                        <a:pt x="5837" y="7064"/>
                        <a:pt x="6718" y="6699"/>
                        <a:pt x="7387" y="6031"/>
                      </a:cubicBezTo>
                      <a:cubicBezTo>
                        <a:pt x="9754" y="3664"/>
                        <a:pt x="7820" y="0"/>
                        <a:pt x="4953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" name="Google Shape;6413;p38"/>
                <p:cNvSpPr/>
                <p:nvPr/>
              </p:nvSpPr>
              <p:spPr>
                <a:xfrm rot="-3909266">
                  <a:off x="7248971" y="2658859"/>
                  <a:ext cx="144409" cy="137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6" h="5518" extrusionOk="0">
                      <a:moveTo>
                        <a:pt x="2755" y="0"/>
                      </a:moveTo>
                      <a:cubicBezTo>
                        <a:pt x="1347" y="0"/>
                        <a:pt x="0" y="1095"/>
                        <a:pt x="0" y="2759"/>
                      </a:cubicBezTo>
                      <a:cubicBezTo>
                        <a:pt x="0" y="4423"/>
                        <a:pt x="1347" y="5518"/>
                        <a:pt x="2755" y="5518"/>
                      </a:cubicBezTo>
                      <a:cubicBezTo>
                        <a:pt x="3430" y="5518"/>
                        <a:pt x="4120" y="5266"/>
                        <a:pt x="4681" y="4704"/>
                      </a:cubicBezTo>
                      <a:cubicBezTo>
                        <a:pt x="5776" y="3641"/>
                        <a:pt x="5776" y="1878"/>
                        <a:pt x="4681" y="814"/>
                      </a:cubicBezTo>
                      <a:cubicBezTo>
                        <a:pt x="4120" y="252"/>
                        <a:pt x="3430" y="0"/>
                        <a:pt x="2755" y="0"/>
                      </a:cubicBezTo>
                      <a:close/>
                    </a:path>
                  </a:pathLst>
                </a:custGeom>
                <a:solidFill>
                  <a:srgbClr val="F6F3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" name="Google Shape;6414;p38"/>
                <p:cNvSpPr/>
                <p:nvPr/>
              </p:nvSpPr>
              <p:spPr>
                <a:xfrm rot="-3909266">
                  <a:off x="7197344" y="2643292"/>
                  <a:ext cx="243865" cy="176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4" h="7065" extrusionOk="0">
                      <a:moveTo>
                        <a:pt x="4894" y="1532"/>
                      </a:moveTo>
                      <a:cubicBezTo>
                        <a:pt x="6687" y="1532"/>
                        <a:pt x="7599" y="3690"/>
                        <a:pt x="6323" y="4967"/>
                      </a:cubicBezTo>
                      <a:cubicBezTo>
                        <a:pt x="5918" y="5348"/>
                        <a:pt x="5415" y="5528"/>
                        <a:pt x="4920" y="5528"/>
                      </a:cubicBezTo>
                      <a:cubicBezTo>
                        <a:pt x="4152" y="5528"/>
                        <a:pt x="3403" y="5093"/>
                        <a:pt x="3070" y="4298"/>
                      </a:cubicBezTo>
                      <a:cubicBezTo>
                        <a:pt x="2523" y="2991"/>
                        <a:pt x="3496" y="1562"/>
                        <a:pt x="4894" y="1532"/>
                      </a:cubicBezTo>
                      <a:close/>
                      <a:moveTo>
                        <a:pt x="4952" y="0"/>
                      </a:moveTo>
                      <a:cubicBezTo>
                        <a:pt x="4506" y="0"/>
                        <a:pt x="4036" y="89"/>
                        <a:pt x="3557" y="286"/>
                      </a:cubicBezTo>
                      <a:cubicBezTo>
                        <a:pt x="0" y="1745"/>
                        <a:pt x="1064" y="7064"/>
                        <a:pt x="4894" y="7064"/>
                      </a:cubicBezTo>
                      <a:cubicBezTo>
                        <a:pt x="5836" y="7064"/>
                        <a:pt x="6718" y="6669"/>
                        <a:pt x="7386" y="6031"/>
                      </a:cubicBezTo>
                      <a:cubicBezTo>
                        <a:pt x="9753" y="3664"/>
                        <a:pt x="7820" y="0"/>
                        <a:pt x="4952" y="0"/>
                      </a:cubicBezTo>
                      <a:close/>
                    </a:path>
                  </a:pathLst>
                </a:custGeom>
                <a:solidFill>
                  <a:srgbClr val="452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251" name="Google Shape;6421;p38"/>
          <p:cNvGrpSpPr/>
          <p:nvPr/>
        </p:nvGrpSpPr>
        <p:grpSpPr>
          <a:xfrm>
            <a:off x="6570980" y="0"/>
            <a:ext cx="1157605" cy="831215"/>
            <a:chOff x="790675" y="1570875"/>
            <a:chExt cx="502524" cy="360952"/>
          </a:xfrm>
        </p:grpSpPr>
        <p:sp>
          <p:nvSpPr>
            <p:cNvPr id="252" name="Google Shape;6422;p38"/>
            <p:cNvSpPr/>
            <p:nvPr/>
          </p:nvSpPr>
          <p:spPr>
            <a:xfrm>
              <a:off x="790675" y="16199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23;p38"/>
            <p:cNvSpPr/>
            <p:nvPr/>
          </p:nvSpPr>
          <p:spPr>
            <a:xfrm>
              <a:off x="790675" y="18072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24;p38"/>
            <p:cNvSpPr/>
            <p:nvPr/>
          </p:nvSpPr>
          <p:spPr>
            <a:xfrm>
              <a:off x="829950" y="15708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425;p38"/>
            <p:cNvSpPr/>
            <p:nvPr/>
          </p:nvSpPr>
          <p:spPr>
            <a:xfrm>
              <a:off x="829950" y="17581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" name="Google Shape;7704;p74"/>
          <p:cNvGrpSpPr/>
          <p:nvPr/>
        </p:nvGrpSpPr>
        <p:grpSpPr>
          <a:xfrm>
            <a:off x="5923280" y="5598795"/>
            <a:ext cx="1149350" cy="1308100"/>
            <a:chOff x="2508851" y="3073000"/>
            <a:chExt cx="598452" cy="680691"/>
          </a:xfrm>
          <a:solidFill>
            <a:srgbClr val="FFB677"/>
          </a:solidFill>
        </p:grpSpPr>
        <p:sp>
          <p:nvSpPr>
            <p:cNvPr id="257" name="Google Shape;7705;p74"/>
            <p:cNvSpPr/>
            <p:nvPr/>
          </p:nvSpPr>
          <p:spPr>
            <a:xfrm>
              <a:off x="2543201" y="3216930"/>
              <a:ext cx="179745" cy="153979"/>
            </a:xfrm>
            <a:custGeom>
              <a:avLst/>
              <a:gdLst/>
              <a:ahLst/>
              <a:cxnLst/>
              <a:rect l="l" t="t" r="r" b="b"/>
              <a:pathLst>
                <a:path w="2616" h="2241" extrusionOk="0">
                  <a:moveTo>
                    <a:pt x="1488" y="0"/>
                  </a:moveTo>
                  <a:cubicBezTo>
                    <a:pt x="1213" y="0"/>
                    <a:pt x="933" y="102"/>
                    <a:pt x="705" y="330"/>
                  </a:cubicBezTo>
                  <a:cubicBezTo>
                    <a:pt x="1" y="1035"/>
                    <a:pt x="501" y="2240"/>
                    <a:pt x="1501" y="2240"/>
                  </a:cubicBezTo>
                  <a:cubicBezTo>
                    <a:pt x="2115" y="2240"/>
                    <a:pt x="2616" y="1740"/>
                    <a:pt x="2616" y="1126"/>
                  </a:cubicBezTo>
                  <a:cubicBezTo>
                    <a:pt x="2616" y="448"/>
                    <a:pt x="2063" y="0"/>
                    <a:pt x="1488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7706;p74"/>
            <p:cNvSpPr/>
            <p:nvPr/>
          </p:nvSpPr>
          <p:spPr>
            <a:xfrm>
              <a:off x="2927558" y="3455218"/>
              <a:ext cx="179745" cy="153910"/>
            </a:xfrm>
            <a:custGeom>
              <a:avLst/>
              <a:gdLst/>
              <a:ahLst/>
              <a:cxnLst/>
              <a:rect l="l" t="t" r="r" b="b"/>
              <a:pathLst>
                <a:path w="2616" h="2240" extrusionOk="0">
                  <a:moveTo>
                    <a:pt x="1501" y="0"/>
                  </a:moveTo>
                  <a:cubicBezTo>
                    <a:pt x="501" y="0"/>
                    <a:pt x="1" y="1205"/>
                    <a:pt x="705" y="1910"/>
                  </a:cubicBezTo>
                  <a:cubicBezTo>
                    <a:pt x="933" y="2138"/>
                    <a:pt x="1213" y="2240"/>
                    <a:pt x="1488" y="2240"/>
                  </a:cubicBezTo>
                  <a:cubicBezTo>
                    <a:pt x="2063" y="2240"/>
                    <a:pt x="2616" y="1792"/>
                    <a:pt x="2616" y="1114"/>
                  </a:cubicBezTo>
                  <a:cubicBezTo>
                    <a:pt x="2616" y="500"/>
                    <a:pt x="2115" y="0"/>
                    <a:pt x="1501" y="0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7707;p74"/>
            <p:cNvSpPr/>
            <p:nvPr/>
          </p:nvSpPr>
          <p:spPr>
            <a:xfrm>
              <a:off x="2643173" y="3115925"/>
              <a:ext cx="384432" cy="637766"/>
            </a:xfrm>
            <a:custGeom>
              <a:avLst/>
              <a:gdLst/>
              <a:ahLst/>
              <a:cxnLst/>
              <a:rect l="l" t="t" r="r" b="b"/>
              <a:pathLst>
                <a:path w="5595" h="9282" extrusionOk="0">
                  <a:moveTo>
                    <a:pt x="4336" y="1"/>
                  </a:moveTo>
                  <a:cubicBezTo>
                    <a:pt x="3909" y="1"/>
                    <a:pt x="3507" y="256"/>
                    <a:pt x="3321" y="663"/>
                  </a:cubicBezTo>
                  <a:lnTo>
                    <a:pt x="228" y="7758"/>
                  </a:lnTo>
                  <a:cubicBezTo>
                    <a:pt x="1" y="8304"/>
                    <a:pt x="251" y="8940"/>
                    <a:pt x="797" y="9190"/>
                  </a:cubicBezTo>
                  <a:cubicBezTo>
                    <a:pt x="933" y="9259"/>
                    <a:pt x="1092" y="9281"/>
                    <a:pt x="1252" y="9281"/>
                  </a:cubicBezTo>
                  <a:cubicBezTo>
                    <a:pt x="1684" y="9281"/>
                    <a:pt x="2070" y="9031"/>
                    <a:pt x="2252" y="8622"/>
                  </a:cubicBezTo>
                  <a:lnTo>
                    <a:pt x="5345" y="1550"/>
                  </a:lnTo>
                  <a:cubicBezTo>
                    <a:pt x="5595" y="981"/>
                    <a:pt x="5322" y="345"/>
                    <a:pt x="4776" y="94"/>
                  </a:cubicBezTo>
                  <a:cubicBezTo>
                    <a:pt x="4632" y="31"/>
                    <a:pt x="4482" y="1"/>
                    <a:pt x="4336" y="1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7708;p74"/>
            <p:cNvSpPr/>
            <p:nvPr/>
          </p:nvSpPr>
          <p:spPr>
            <a:xfrm>
              <a:off x="2508851" y="3174005"/>
              <a:ext cx="179745" cy="153979"/>
            </a:xfrm>
            <a:custGeom>
              <a:avLst/>
              <a:gdLst/>
              <a:ahLst/>
              <a:cxnLst/>
              <a:rect l="l" t="t" r="r" b="b"/>
              <a:pathLst>
                <a:path w="2616" h="2241" extrusionOk="0">
                  <a:moveTo>
                    <a:pt x="1488" y="0"/>
                  </a:moveTo>
                  <a:cubicBezTo>
                    <a:pt x="1213" y="0"/>
                    <a:pt x="933" y="102"/>
                    <a:pt x="705" y="330"/>
                  </a:cubicBezTo>
                  <a:cubicBezTo>
                    <a:pt x="1" y="1035"/>
                    <a:pt x="501" y="2240"/>
                    <a:pt x="1501" y="2240"/>
                  </a:cubicBezTo>
                  <a:cubicBezTo>
                    <a:pt x="2115" y="2240"/>
                    <a:pt x="2616" y="1740"/>
                    <a:pt x="2616" y="1126"/>
                  </a:cubicBezTo>
                  <a:cubicBezTo>
                    <a:pt x="2616" y="448"/>
                    <a:pt x="2063" y="0"/>
                    <a:pt x="1488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7709;p74"/>
            <p:cNvSpPr/>
            <p:nvPr/>
          </p:nvSpPr>
          <p:spPr>
            <a:xfrm>
              <a:off x="2893208" y="3412293"/>
              <a:ext cx="179745" cy="153910"/>
            </a:xfrm>
            <a:custGeom>
              <a:avLst/>
              <a:gdLst/>
              <a:ahLst/>
              <a:cxnLst/>
              <a:rect l="l" t="t" r="r" b="b"/>
              <a:pathLst>
                <a:path w="2616" h="2240" extrusionOk="0">
                  <a:moveTo>
                    <a:pt x="1501" y="0"/>
                  </a:moveTo>
                  <a:cubicBezTo>
                    <a:pt x="501" y="0"/>
                    <a:pt x="1" y="1205"/>
                    <a:pt x="705" y="1910"/>
                  </a:cubicBezTo>
                  <a:cubicBezTo>
                    <a:pt x="933" y="2138"/>
                    <a:pt x="1213" y="2240"/>
                    <a:pt x="1488" y="2240"/>
                  </a:cubicBezTo>
                  <a:cubicBezTo>
                    <a:pt x="2063" y="2240"/>
                    <a:pt x="2616" y="1792"/>
                    <a:pt x="2616" y="1114"/>
                  </a:cubicBezTo>
                  <a:cubicBezTo>
                    <a:pt x="2616" y="500"/>
                    <a:pt x="2115" y="0"/>
                    <a:pt x="1501" y="0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7710;p74"/>
            <p:cNvSpPr/>
            <p:nvPr/>
          </p:nvSpPr>
          <p:spPr>
            <a:xfrm>
              <a:off x="2608823" y="3073000"/>
              <a:ext cx="384432" cy="637766"/>
            </a:xfrm>
            <a:custGeom>
              <a:avLst/>
              <a:gdLst/>
              <a:ahLst/>
              <a:cxnLst/>
              <a:rect l="l" t="t" r="r" b="b"/>
              <a:pathLst>
                <a:path w="5595" h="9282" extrusionOk="0">
                  <a:moveTo>
                    <a:pt x="4336" y="1"/>
                  </a:moveTo>
                  <a:cubicBezTo>
                    <a:pt x="3909" y="1"/>
                    <a:pt x="3507" y="256"/>
                    <a:pt x="3321" y="663"/>
                  </a:cubicBezTo>
                  <a:lnTo>
                    <a:pt x="228" y="7758"/>
                  </a:lnTo>
                  <a:cubicBezTo>
                    <a:pt x="1" y="8304"/>
                    <a:pt x="251" y="8940"/>
                    <a:pt x="797" y="9190"/>
                  </a:cubicBezTo>
                  <a:cubicBezTo>
                    <a:pt x="933" y="9259"/>
                    <a:pt x="1092" y="9281"/>
                    <a:pt x="1252" y="9281"/>
                  </a:cubicBezTo>
                  <a:cubicBezTo>
                    <a:pt x="1684" y="9281"/>
                    <a:pt x="2070" y="9031"/>
                    <a:pt x="2252" y="8622"/>
                  </a:cubicBezTo>
                  <a:lnTo>
                    <a:pt x="5345" y="1550"/>
                  </a:lnTo>
                  <a:cubicBezTo>
                    <a:pt x="5595" y="981"/>
                    <a:pt x="5322" y="345"/>
                    <a:pt x="4776" y="94"/>
                  </a:cubicBezTo>
                  <a:cubicBezTo>
                    <a:pt x="4632" y="31"/>
                    <a:pt x="4482" y="1"/>
                    <a:pt x="4336" y="1"/>
                  </a:cubicBezTo>
                  <a:close/>
                </a:path>
              </a:pathLst>
            </a:custGeom>
            <a:grp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" name="组合 247"/>
          <p:cNvGrpSpPr/>
          <p:nvPr/>
        </p:nvGrpSpPr>
        <p:grpSpPr>
          <a:xfrm>
            <a:off x="2756535" y="2016760"/>
            <a:ext cx="7047865" cy="3150870"/>
            <a:chOff x="4341" y="3032"/>
            <a:chExt cx="11099" cy="4962"/>
          </a:xfrm>
        </p:grpSpPr>
        <p:grpSp>
          <p:nvGrpSpPr>
            <p:cNvPr id="2" name="组合 1"/>
            <p:cNvGrpSpPr/>
            <p:nvPr/>
          </p:nvGrpSpPr>
          <p:grpSpPr>
            <a:xfrm>
              <a:off x="7391" y="3089"/>
              <a:ext cx="4999" cy="4905"/>
              <a:chOff x="7864" y="1637"/>
              <a:chExt cx="4999" cy="4905"/>
            </a:xfrm>
            <a:solidFill>
              <a:srgbClr val="452666"/>
            </a:solidFill>
          </p:grpSpPr>
          <p:sp>
            <p:nvSpPr>
              <p:cNvPr id="6730" name="Google Shape;6730;p52"/>
              <p:cNvSpPr/>
              <p:nvPr/>
            </p:nvSpPr>
            <p:spPr>
              <a:xfrm>
                <a:off x="7958" y="1637"/>
                <a:ext cx="4905" cy="4905"/>
              </a:xfrm>
              <a:prstGeom prst="ellipse">
                <a:avLst/>
              </a:prstGeom>
              <a:grpFill/>
              <a:ln w="38100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6731" name="Google Shape;6731;p52" descr="D:\资料\11月12号高中课程PPT模板\微信截图_20211112110802.png微信截图_20211112110802"/>
              <p:cNvPicPr preferRelativeResize="0"/>
              <p:nvPr/>
            </p:nvPicPr>
            <p:blipFill rotWithShape="1">
              <a:blip r:embed="rId2"/>
              <a:srcRect/>
              <a:stretch>
                <a:fillRect/>
              </a:stretch>
            </p:blipFill>
            <p:spPr>
              <a:xfrm>
                <a:off x="7864" y="1637"/>
                <a:ext cx="4780" cy="4786"/>
              </a:xfrm>
              <a:prstGeom prst="ellipse">
                <a:avLst/>
              </a:prstGeom>
              <a:grpFill/>
              <a:ln w="76200" cap="flat" cmpd="sng">
                <a:solidFill>
                  <a:srgbClr val="452666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</p:grpSp>
        <p:grpSp>
          <p:nvGrpSpPr>
            <p:cNvPr id="247" name="组合 246"/>
            <p:cNvGrpSpPr/>
            <p:nvPr/>
          </p:nvGrpSpPr>
          <p:grpSpPr>
            <a:xfrm>
              <a:off x="4341" y="3032"/>
              <a:ext cx="11099" cy="4844"/>
              <a:chOff x="4259" y="3032"/>
              <a:chExt cx="11099" cy="4844"/>
            </a:xfrm>
          </p:grpSpPr>
          <p:grpSp>
            <p:nvGrpSpPr>
              <p:cNvPr id="246" name="组合 245"/>
              <p:cNvGrpSpPr/>
              <p:nvPr/>
            </p:nvGrpSpPr>
            <p:grpSpPr>
              <a:xfrm>
                <a:off x="11016" y="3032"/>
                <a:ext cx="4342" cy="4844"/>
                <a:chOff x="11016" y="3032"/>
                <a:chExt cx="4342" cy="4844"/>
              </a:xfrm>
            </p:grpSpPr>
            <p:grpSp>
              <p:nvGrpSpPr>
                <p:cNvPr id="203" name="组合 202"/>
                <p:cNvGrpSpPr/>
                <p:nvPr/>
              </p:nvGrpSpPr>
              <p:grpSpPr>
                <a:xfrm>
                  <a:off x="11016" y="3032"/>
                  <a:ext cx="4342" cy="2196"/>
                  <a:chOff x="2050" y="2961"/>
                  <a:chExt cx="4342" cy="2196"/>
                </a:xfrm>
              </p:grpSpPr>
              <p:sp>
                <p:nvSpPr>
                  <p:cNvPr id="204" name="圆角矩形标注 203"/>
                  <p:cNvSpPr/>
                  <p:nvPr/>
                </p:nvSpPr>
                <p:spPr>
                  <a:xfrm>
                    <a:off x="2050" y="3161"/>
                    <a:ext cx="4186" cy="1996"/>
                  </a:xfrm>
                  <a:prstGeom prst="wedgeRoundRectCallout">
                    <a:avLst/>
                  </a:prstGeom>
                  <a:solidFill>
                    <a:srgbClr val="4526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latin typeface="Algerian" panose="04020705040A02060702" charset="0"/>
                      <a:cs typeface="Algerian" panose="04020705040A02060702" charset="0"/>
                    </a:endParaRPr>
                  </a:p>
                </p:txBody>
              </p:sp>
              <p:grpSp>
                <p:nvGrpSpPr>
                  <p:cNvPr id="205" name="组合 204"/>
                  <p:cNvGrpSpPr/>
                  <p:nvPr/>
                </p:nvGrpSpPr>
                <p:grpSpPr>
                  <a:xfrm>
                    <a:off x="2206" y="2961"/>
                    <a:ext cx="4186" cy="2172"/>
                    <a:chOff x="2230" y="2985"/>
                    <a:chExt cx="4186" cy="2172"/>
                  </a:xfrm>
                </p:grpSpPr>
                <p:sp>
                  <p:nvSpPr>
                    <p:cNvPr id="206" name="圆角矩形标注 205"/>
                    <p:cNvSpPr/>
                    <p:nvPr/>
                  </p:nvSpPr>
                  <p:spPr>
                    <a:xfrm>
                      <a:off x="2230" y="2985"/>
                      <a:ext cx="4186" cy="1996"/>
                    </a:xfrm>
                    <a:prstGeom prst="wedgeRoundRectCallout">
                      <a:avLst/>
                    </a:prstGeom>
                    <a:solidFill>
                      <a:srgbClr val="FFB67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schemeClr val="tx1"/>
                        </a:solidFill>
                        <a:latin typeface="Algerian" panose="04020705040A02060702" charset="0"/>
                        <a:cs typeface="Algerian" panose="04020705040A02060702" charset="0"/>
                      </a:endParaRPr>
                    </a:p>
                  </p:txBody>
                </p:sp>
                <p:sp>
                  <p:nvSpPr>
                    <p:cNvPr id="207" name="文本框 206"/>
                    <p:cNvSpPr txBox="1"/>
                    <p:nvPr/>
                  </p:nvSpPr>
                  <p:spPr>
                    <a:xfrm>
                      <a:off x="2484" y="3255"/>
                      <a:ext cx="3674" cy="62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l"/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Algerian" panose="04020705040A02060702" charset="0"/>
                          <a:sym typeface="+mn-ea"/>
                        </a:rPr>
                        <a:t>ADD TITLE HERE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Algerian" panose="04020705040A02060702" charset="0"/>
                        <a:ea typeface="思源黑体 CN Normal" panose="020B0400000000000000" charset="-122"/>
                        <a:sym typeface="+mn-ea"/>
                      </a:endParaRPr>
                    </a:p>
                  </p:txBody>
                </p:sp>
                <p:sp>
                  <p:nvSpPr>
                    <p:cNvPr id="208" name="文本框 207"/>
                    <p:cNvSpPr txBox="1"/>
                    <p:nvPr/>
                  </p:nvSpPr>
                  <p:spPr>
                    <a:xfrm>
                      <a:off x="2484" y="3735"/>
                      <a:ext cx="3932" cy="142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sz="16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微软雅黑 Light" panose="020B0502040204020203" charset="-122"/>
                          <a:cs typeface="Calibri" panose="020F0502020204030204" charset="0"/>
                          <a:sym typeface="+mn-ea"/>
                        </a:rPr>
                        <a:t>Describe the topic of the section here</a:t>
                      </a:r>
                    </a:p>
                    <a:p>
                      <a:pPr algn="l">
                        <a:lnSpc>
                          <a:spcPct val="110000"/>
                        </a:lnSpc>
                      </a:pPr>
                      <a:endParaRPr sz="1600">
                        <a:solidFill>
                          <a:schemeClr val="tx1"/>
                        </a:solidFill>
                        <a:latin typeface="Calibri" panose="020F0502020204030204" charset="0"/>
                        <a:ea typeface="微软雅黑 Light" panose="020B0502040204020203" charset="-122"/>
                        <a:cs typeface="Calibri" panose="020F0502020204030204" charset="0"/>
                        <a:sym typeface="+mn-ea"/>
                      </a:endParaRPr>
                    </a:p>
                  </p:txBody>
                </p:sp>
              </p:grpSp>
            </p:grpSp>
            <p:grpSp>
              <p:nvGrpSpPr>
                <p:cNvPr id="209" name="组合 208"/>
                <p:cNvGrpSpPr/>
                <p:nvPr/>
              </p:nvGrpSpPr>
              <p:grpSpPr>
                <a:xfrm>
                  <a:off x="11016" y="5680"/>
                  <a:ext cx="4342" cy="2196"/>
                  <a:chOff x="2050" y="2961"/>
                  <a:chExt cx="4342" cy="2196"/>
                </a:xfrm>
              </p:grpSpPr>
              <p:sp>
                <p:nvSpPr>
                  <p:cNvPr id="210" name="圆角矩形标注 209"/>
                  <p:cNvSpPr/>
                  <p:nvPr/>
                </p:nvSpPr>
                <p:spPr>
                  <a:xfrm>
                    <a:off x="2050" y="3161"/>
                    <a:ext cx="4186" cy="1996"/>
                  </a:xfrm>
                  <a:prstGeom prst="wedgeRoundRectCallout">
                    <a:avLst/>
                  </a:prstGeom>
                  <a:solidFill>
                    <a:srgbClr val="4526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latin typeface="Algerian" panose="04020705040A02060702" charset="0"/>
                      <a:cs typeface="Algerian" panose="04020705040A02060702" charset="0"/>
                    </a:endParaRPr>
                  </a:p>
                </p:txBody>
              </p:sp>
              <p:grpSp>
                <p:nvGrpSpPr>
                  <p:cNvPr id="211" name="组合 210"/>
                  <p:cNvGrpSpPr/>
                  <p:nvPr/>
                </p:nvGrpSpPr>
                <p:grpSpPr>
                  <a:xfrm>
                    <a:off x="2206" y="2961"/>
                    <a:ext cx="4186" cy="2172"/>
                    <a:chOff x="2230" y="2985"/>
                    <a:chExt cx="4186" cy="2172"/>
                  </a:xfrm>
                </p:grpSpPr>
                <p:sp>
                  <p:nvSpPr>
                    <p:cNvPr id="212" name="圆角矩形标注 211"/>
                    <p:cNvSpPr/>
                    <p:nvPr/>
                  </p:nvSpPr>
                  <p:spPr>
                    <a:xfrm>
                      <a:off x="2230" y="2985"/>
                      <a:ext cx="4186" cy="1996"/>
                    </a:xfrm>
                    <a:prstGeom prst="wedgeRoundRectCallout">
                      <a:avLst/>
                    </a:prstGeom>
                    <a:solidFill>
                      <a:srgbClr val="FF8364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schemeClr val="tx1"/>
                        </a:solidFill>
                        <a:latin typeface="Algerian" panose="04020705040A02060702" charset="0"/>
                        <a:cs typeface="Algerian" panose="04020705040A02060702" charset="0"/>
                      </a:endParaRPr>
                    </a:p>
                  </p:txBody>
                </p:sp>
                <p:sp>
                  <p:nvSpPr>
                    <p:cNvPr id="213" name="文本框 212"/>
                    <p:cNvSpPr txBox="1"/>
                    <p:nvPr/>
                  </p:nvSpPr>
                  <p:spPr>
                    <a:xfrm>
                      <a:off x="2461" y="3255"/>
                      <a:ext cx="3674" cy="62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l"/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Algerian" panose="04020705040A02060702" charset="0"/>
                          <a:sym typeface="+mn-ea"/>
                        </a:rPr>
                        <a:t>ADD TITLE HERE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Algerian" panose="04020705040A02060702" charset="0"/>
                        <a:ea typeface="思源黑体 CN Normal" panose="020B0400000000000000" charset="-122"/>
                        <a:sym typeface="+mn-ea"/>
                      </a:endParaRPr>
                    </a:p>
                  </p:txBody>
                </p:sp>
                <p:sp>
                  <p:nvSpPr>
                    <p:cNvPr id="214" name="文本框 213"/>
                    <p:cNvSpPr txBox="1"/>
                    <p:nvPr/>
                  </p:nvSpPr>
                  <p:spPr>
                    <a:xfrm>
                      <a:off x="2461" y="3735"/>
                      <a:ext cx="3932" cy="142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sz="16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微软雅黑 Light" panose="020B0502040204020203" charset="-122"/>
                          <a:cs typeface="Calibri" panose="020F0502020204030204" charset="0"/>
                          <a:sym typeface="+mn-ea"/>
                        </a:rPr>
                        <a:t>Describe the topic of the section here</a:t>
                      </a:r>
                    </a:p>
                    <a:p>
                      <a:pPr algn="l">
                        <a:lnSpc>
                          <a:spcPct val="110000"/>
                        </a:lnSpc>
                      </a:pPr>
                      <a:endParaRPr sz="1600">
                        <a:solidFill>
                          <a:schemeClr val="tx1"/>
                        </a:solidFill>
                        <a:latin typeface="Calibri" panose="020F0502020204030204" charset="0"/>
                        <a:ea typeface="微软雅黑 Light" panose="020B0502040204020203" charset="-122"/>
                        <a:cs typeface="Calibri" panose="020F0502020204030204" charset="0"/>
                        <a:sym typeface="+mn-ea"/>
                      </a:endParaRPr>
                    </a:p>
                  </p:txBody>
                </p:sp>
              </p:grpSp>
            </p:grpSp>
          </p:grpSp>
          <p:grpSp>
            <p:nvGrpSpPr>
              <p:cNvPr id="245" name="组合 244"/>
              <p:cNvGrpSpPr/>
              <p:nvPr/>
            </p:nvGrpSpPr>
            <p:grpSpPr>
              <a:xfrm>
                <a:off x="4259" y="3032"/>
                <a:ext cx="4342" cy="4844"/>
                <a:chOff x="4259" y="3032"/>
                <a:chExt cx="4342" cy="4844"/>
              </a:xfrm>
            </p:grpSpPr>
            <p:grpSp>
              <p:nvGrpSpPr>
                <p:cNvPr id="197" name="组合 196"/>
                <p:cNvGrpSpPr/>
                <p:nvPr/>
              </p:nvGrpSpPr>
              <p:grpSpPr>
                <a:xfrm>
                  <a:off x="4259" y="3032"/>
                  <a:ext cx="4342" cy="2196"/>
                  <a:chOff x="2050" y="2961"/>
                  <a:chExt cx="4342" cy="2196"/>
                </a:xfrm>
              </p:grpSpPr>
              <p:sp>
                <p:nvSpPr>
                  <p:cNvPr id="198" name="圆角矩形标注 197"/>
                  <p:cNvSpPr/>
                  <p:nvPr/>
                </p:nvSpPr>
                <p:spPr>
                  <a:xfrm>
                    <a:off x="2050" y="3161"/>
                    <a:ext cx="4186" cy="1996"/>
                  </a:xfrm>
                  <a:prstGeom prst="wedgeRoundRectCallout">
                    <a:avLst/>
                  </a:prstGeom>
                  <a:solidFill>
                    <a:srgbClr val="4526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latin typeface="Algerian" panose="04020705040A02060702" charset="0"/>
                      <a:cs typeface="Algerian" panose="04020705040A02060702" charset="0"/>
                    </a:endParaRPr>
                  </a:p>
                </p:txBody>
              </p:sp>
              <p:grpSp>
                <p:nvGrpSpPr>
                  <p:cNvPr id="199" name="组合 198"/>
                  <p:cNvGrpSpPr/>
                  <p:nvPr/>
                </p:nvGrpSpPr>
                <p:grpSpPr>
                  <a:xfrm>
                    <a:off x="2206" y="2961"/>
                    <a:ext cx="4186" cy="2172"/>
                    <a:chOff x="2230" y="2985"/>
                    <a:chExt cx="4186" cy="2172"/>
                  </a:xfrm>
                </p:grpSpPr>
                <p:sp>
                  <p:nvSpPr>
                    <p:cNvPr id="200" name="圆角矩形标注 199"/>
                    <p:cNvSpPr/>
                    <p:nvPr/>
                  </p:nvSpPr>
                  <p:spPr>
                    <a:xfrm>
                      <a:off x="2230" y="2985"/>
                      <a:ext cx="4186" cy="1996"/>
                    </a:xfrm>
                    <a:prstGeom prst="wedgeRoundRectCallout">
                      <a:avLst/>
                    </a:prstGeom>
                    <a:solidFill>
                      <a:srgbClr val="D9D9D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schemeClr val="tx1"/>
                        </a:solidFill>
                        <a:latin typeface="Algerian" panose="04020705040A02060702" charset="0"/>
                        <a:cs typeface="Algerian" panose="04020705040A02060702" charset="0"/>
                      </a:endParaRPr>
                    </a:p>
                  </p:txBody>
                </p:sp>
                <p:sp>
                  <p:nvSpPr>
                    <p:cNvPr id="201" name="文本框 200"/>
                    <p:cNvSpPr txBox="1"/>
                    <p:nvPr/>
                  </p:nvSpPr>
                  <p:spPr>
                    <a:xfrm>
                      <a:off x="2484" y="3255"/>
                      <a:ext cx="3674" cy="62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l"/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Algerian" panose="04020705040A02060702" charset="0"/>
                          <a:sym typeface="+mn-ea"/>
                        </a:rPr>
                        <a:t>ADD TITLE HERE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Algerian" panose="04020705040A02060702" charset="0"/>
                        <a:ea typeface="思源黑体 CN Normal" panose="020B0400000000000000" charset="-122"/>
                        <a:sym typeface="+mn-ea"/>
                      </a:endParaRPr>
                    </a:p>
                  </p:txBody>
                </p:sp>
                <p:sp>
                  <p:nvSpPr>
                    <p:cNvPr id="202" name="文本框 201"/>
                    <p:cNvSpPr txBox="1"/>
                    <p:nvPr/>
                  </p:nvSpPr>
                  <p:spPr>
                    <a:xfrm>
                      <a:off x="2484" y="3735"/>
                      <a:ext cx="3932" cy="142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sz="16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微软雅黑 Light" panose="020B0502040204020203" charset="-122"/>
                          <a:cs typeface="Calibri" panose="020F0502020204030204" charset="0"/>
                          <a:sym typeface="+mn-ea"/>
                        </a:rPr>
                        <a:t>Describe the topic of the section here</a:t>
                      </a:r>
                    </a:p>
                    <a:p>
                      <a:pPr algn="l">
                        <a:lnSpc>
                          <a:spcPct val="110000"/>
                        </a:lnSpc>
                      </a:pPr>
                      <a:endParaRPr sz="1600">
                        <a:solidFill>
                          <a:schemeClr val="tx1"/>
                        </a:solidFill>
                        <a:latin typeface="Calibri" panose="020F0502020204030204" charset="0"/>
                        <a:ea typeface="微软雅黑 Light" panose="020B0502040204020203" charset="-122"/>
                        <a:cs typeface="Calibri" panose="020F0502020204030204" charset="0"/>
                        <a:sym typeface="+mn-ea"/>
                      </a:endParaRPr>
                    </a:p>
                  </p:txBody>
                </p:sp>
              </p:grpSp>
            </p:grpSp>
            <p:grpSp>
              <p:nvGrpSpPr>
                <p:cNvPr id="233" name="组合 232"/>
                <p:cNvGrpSpPr/>
                <p:nvPr/>
              </p:nvGrpSpPr>
              <p:grpSpPr>
                <a:xfrm>
                  <a:off x="4259" y="5680"/>
                  <a:ext cx="4342" cy="2196"/>
                  <a:chOff x="2050" y="2961"/>
                  <a:chExt cx="4342" cy="2196"/>
                </a:xfrm>
              </p:grpSpPr>
              <p:sp>
                <p:nvSpPr>
                  <p:cNvPr id="234" name="圆角矩形标注 233"/>
                  <p:cNvSpPr/>
                  <p:nvPr/>
                </p:nvSpPr>
                <p:spPr>
                  <a:xfrm>
                    <a:off x="2050" y="3161"/>
                    <a:ext cx="4186" cy="1996"/>
                  </a:xfrm>
                  <a:prstGeom prst="wedgeRoundRectCallout">
                    <a:avLst/>
                  </a:prstGeom>
                  <a:solidFill>
                    <a:srgbClr val="4526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  <a:latin typeface="Algerian" panose="04020705040A02060702" charset="0"/>
                      <a:cs typeface="Algerian" panose="04020705040A02060702" charset="0"/>
                    </a:endParaRPr>
                  </a:p>
                </p:txBody>
              </p:sp>
              <p:grpSp>
                <p:nvGrpSpPr>
                  <p:cNvPr id="235" name="组合 234"/>
                  <p:cNvGrpSpPr/>
                  <p:nvPr/>
                </p:nvGrpSpPr>
                <p:grpSpPr>
                  <a:xfrm>
                    <a:off x="2206" y="2961"/>
                    <a:ext cx="4186" cy="2172"/>
                    <a:chOff x="2230" y="2985"/>
                    <a:chExt cx="4186" cy="2172"/>
                  </a:xfrm>
                </p:grpSpPr>
                <p:sp>
                  <p:nvSpPr>
                    <p:cNvPr id="236" name="圆角矩形标注 235"/>
                    <p:cNvSpPr/>
                    <p:nvPr/>
                  </p:nvSpPr>
                  <p:spPr>
                    <a:xfrm>
                      <a:off x="2230" y="2985"/>
                      <a:ext cx="4186" cy="1996"/>
                    </a:xfrm>
                    <a:prstGeom prst="wedgeRoundRectCallout">
                      <a:avLst/>
                    </a:prstGeom>
                    <a:solidFill>
                      <a:srgbClr val="FFC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schemeClr val="tx1"/>
                        </a:solidFill>
                        <a:latin typeface="Algerian" panose="04020705040A02060702" charset="0"/>
                        <a:cs typeface="Algerian" panose="04020705040A02060702" charset="0"/>
                      </a:endParaRPr>
                    </a:p>
                  </p:txBody>
                </p:sp>
                <p:sp>
                  <p:nvSpPr>
                    <p:cNvPr id="237" name="文本框 236"/>
                    <p:cNvSpPr txBox="1"/>
                    <p:nvPr/>
                  </p:nvSpPr>
                  <p:spPr>
                    <a:xfrm>
                      <a:off x="2484" y="3255"/>
                      <a:ext cx="3674" cy="62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l"/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Algerian" panose="04020705040A02060702" charset="0"/>
                          <a:sym typeface="+mn-ea"/>
                        </a:rPr>
                        <a:t>ADD TITLE HERE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Algerian" panose="04020705040A02060702" charset="0"/>
                        <a:ea typeface="思源黑体 CN Normal" panose="020B0400000000000000" charset="-122"/>
                        <a:sym typeface="+mn-ea"/>
                      </a:endParaRPr>
                    </a:p>
                  </p:txBody>
                </p:sp>
                <p:sp>
                  <p:nvSpPr>
                    <p:cNvPr id="238" name="文本框 237"/>
                    <p:cNvSpPr txBox="1"/>
                    <p:nvPr/>
                  </p:nvSpPr>
                  <p:spPr>
                    <a:xfrm>
                      <a:off x="2484" y="3735"/>
                      <a:ext cx="3932" cy="142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sz="16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微软雅黑 Light" panose="020B0502040204020203" charset="-122"/>
                          <a:cs typeface="Calibri" panose="020F0502020204030204" charset="0"/>
                          <a:sym typeface="+mn-ea"/>
                        </a:rPr>
                        <a:t>Describe the topic of the section here</a:t>
                      </a:r>
                    </a:p>
                    <a:p>
                      <a:pPr algn="l">
                        <a:lnSpc>
                          <a:spcPct val="110000"/>
                        </a:lnSpc>
                      </a:pPr>
                      <a:endParaRPr sz="1600">
                        <a:solidFill>
                          <a:schemeClr val="tx1"/>
                        </a:solidFill>
                        <a:latin typeface="Calibri" panose="020F0502020204030204" charset="0"/>
                        <a:ea typeface="微软雅黑 Light" panose="020B0502040204020203" charset="-122"/>
                        <a:cs typeface="Calibri" panose="020F0502020204030204" charset="0"/>
                        <a:sym typeface="+mn-ea"/>
                      </a:endParaRPr>
                    </a:p>
                  </p:txBody>
                </p:sp>
              </p:grpSp>
            </p:grpSp>
          </p:grpSp>
        </p:grpSp>
      </p:grp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1140</Words>
  <Application>Microsoft Office PowerPoint</Application>
  <PresentationFormat>宽屏</PresentationFormat>
  <Paragraphs>189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4" baseType="lpstr">
      <vt:lpstr>Ubuntu</vt:lpstr>
      <vt:lpstr>Algerian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EDZ</dc:creator>
  <cp:lastModifiedBy>EDZ</cp:lastModifiedBy>
  <cp:revision>82</cp:revision>
  <dcterms:created xsi:type="dcterms:W3CDTF">2020-04-02T14:58:00Z</dcterms:created>
  <dcterms:modified xsi:type="dcterms:W3CDTF">2021-11-12T03:16:13Z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2052-11.1.0.11045</vt:lpwstr>
  </property>
  <property fmtid="{D5CDD505-2E9C-101B-9397-08002B2CF9AE}" pid="3" name="KSOTemplateUUID">
    <vt:lpwstr>v1.0_mb_XlPR5+cMSVkwUHt6uC9tuA==</vt:lpwstr>
  </property>
  <property fmtid="{D5CDD505-2E9C-101B-9397-08002B2CF9AE}" pid="4" name="ICV">
    <vt:lpwstr>36C373933429474AABB1E1620D6773C4</vt:lpwstr>
  </property>
</Properties>
</file>