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8" r:id="rId2"/>
    <p:sldId id="289" r:id="rId3"/>
    <p:sldId id="290" r:id="rId4"/>
    <p:sldId id="297" r:id="rId5"/>
    <p:sldId id="299" r:id="rId6"/>
    <p:sldId id="306" r:id="rId7"/>
    <p:sldId id="305" r:id="rId8"/>
    <p:sldId id="300" r:id="rId9"/>
    <p:sldId id="292" r:id="rId10"/>
    <p:sldId id="302" r:id="rId11"/>
    <p:sldId id="311" r:id="rId12"/>
    <p:sldId id="312" r:id="rId13"/>
    <p:sldId id="310" r:id="rId14"/>
    <p:sldId id="303" r:id="rId15"/>
    <p:sldId id="291" r:id="rId16"/>
    <p:sldId id="307" r:id="rId17"/>
    <p:sldId id="298" r:id="rId18"/>
    <p:sldId id="304" r:id="rId19"/>
    <p:sldId id="308" r:id="rId20"/>
    <p:sldId id="309" r:id="rId21"/>
    <p:sldId id="293" r:id="rId22"/>
    <p:sldId id="295" r:id="rId23"/>
    <p:sldId id="296" r:id="rId24"/>
    <p:sldId id="301" r:id="rId25"/>
    <p:sldId id="313" r:id="rId26"/>
    <p:sldId id="314" r:id="rId27"/>
    <p:sldId id="315"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66B"/>
    <a:srgbClr val="E9AC24"/>
    <a:srgbClr val="7CB629"/>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01" y="67"/>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04E8BE76-29C8-41AB-8544-889D89FA4F96}" type="datetimeFigureOut">
              <a:rPr lang="zh-CN" altLang="en-US" smtClean="0"/>
              <a:pPr/>
              <a:t>2021/12/5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793AD677-048F-409F-AACD-0A0B5EF61C8C}" type="slidenum">
              <a:rPr lang="zh-CN" altLang="en-US" smtClean="0"/>
              <a:pPr/>
              <a:t>‹#›</a:t>
            </a:fld>
            <a:endParaRPr lang="zh-CN" altLang="en-US" dirty="0"/>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11</a:t>
            </a:fld>
            <a:endParaRPr lang="zh-CN" altLang="en-US"/>
          </a:p>
        </p:txBody>
      </p:sp>
    </p:spTree>
    <p:extLst>
      <p:ext uri="{BB962C8B-B14F-4D97-AF65-F5344CB8AC3E}">
        <p14:creationId xmlns:p14="http://schemas.microsoft.com/office/powerpoint/2010/main" val="576810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12</a:t>
            </a:fld>
            <a:endParaRPr lang="zh-CN" altLang="en-US"/>
          </a:p>
        </p:txBody>
      </p:sp>
    </p:spTree>
    <p:extLst>
      <p:ext uri="{BB962C8B-B14F-4D97-AF65-F5344CB8AC3E}">
        <p14:creationId xmlns:p14="http://schemas.microsoft.com/office/powerpoint/2010/main" val="984456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13</a:t>
            </a:fld>
            <a:endParaRPr lang="zh-CN" altLang="en-US"/>
          </a:p>
        </p:txBody>
      </p:sp>
    </p:spTree>
    <p:extLst>
      <p:ext uri="{BB962C8B-B14F-4D97-AF65-F5344CB8AC3E}">
        <p14:creationId xmlns:p14="http://schemas.microsoft.com/office/powerpoint/2010/main" val="2859728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14</a:t>
            </a:fld>
            <a:endParaRPr lang="zh-CN" altLang="en-US"/>
          </a:p>
        </p:txBody>
      </p:sp>
    </p:spTree>
    <p:extLst>
      <p:ext uri="{BB962C8B-B14F-4D97-AF65-F5344CB8AC3E}">
        <p14:creationId xmlns:p14="http://schemas.microsoft.com/office/powerpoint/2010/main" val="1344617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2994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16</a:t>
            </a:fld>
            <a:endParaRPr lang="zh-CN" altLang="en-US"/>
          </a:p>
        </p:txBody>
      </p:sp>
    </p:spTree>
    <p:extLst>
      <p:ext uri="{BB962C8B-B14F-4D97-AF65-F5344CB8AC3E}">
        <p14:creationId xmlns:p14="http://schemas.microsoft.com/office/powerpoint/2010/main" val="224550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17</a:t>
            </a:fld>
            <a:endParaRPr lang="zh-CN" altLang="en-US"/>
          </a:p>
        </p:txBody>
      </p:sp>
    </p:spTree>
    <p:extLst>
      <p:ext uri="{BB962C8B-B14F-4D97-AF65-F5344CB8AC3E}">
        <p14:creationId xmlns:p14="http://schemas.microsoft.com/office/powerpoint/2010/main" val="4122415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18</a:t>
            </a:fld>
            <a:endParaRPr lang="zh-CN" altLang="en-US"/>
          </a:p>
        </p:txBody>
      </p:sp>
    </p:spTree>
    <p:extLst>
      <p:ext uri="{BB962C8B-B14F-4D97-AF65-F5344CB8AC3E}">
        <p14:creationId xmlns:p14="http://schemas.microsoft.com/office/powerpoint/2010/main" val="3711011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19</a:t>
            </a:fld>
            <a:endParaRPr lang="zh-CN" altLang="en-US"/>
          </a:p>
        </p:txBody>
      </p:sp>
    </p:spTree>
    <p:extLst>
      <p:ext uri="{BB962C8B-B14F-4D97-AF65-F5344CB8AC3E}">
        <p14:creationId xmlns:p14="http://schemas.microsoft.com/office/powerpoint/2010/main" val="1347664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20</a:t>
            </a:fld>
            <a:endParaRPr lang="zh-CN" altLang="en-US"/>
          </a:p>
        </p:txBody>
      </p:sp>
    </p:spTree>
    <p:extLst>
      <p:ext uri="{BB962C8B-B14F-4D97-AF65-F5344CB8AC3E}">
        <p14:creationId xmlns:p14="http://schemas.microsoft.com/office/powerpoint/2010/main" val="71931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06022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30978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22</a:t>
            </a:fld>
            <a:endParaRPr lang="zh-CN" altLang="en-US"/>
          </a:p>
        </p:txBody>
      </p:sp>
    </p:spTree>
    <p:extLst>
      <p:ext uri="{BB962C8B-B14F-4D97-AF65-F5344CB8AC3E}">
        <p14:creationId xmlns:p14="http://schemas.microsoft.com/office/powerpoint/2010/main" val="811344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23</a:t>
            </a:fld>
            <a:endParaRPr lang="zh-CN" altLang="en-US"/>
          </a:p>
        </p:txBody>
      </p:sp>
    </p:spTree>
    <p:extLst>
      <p:ext uri="{BB962C8B-B14F-4D97-AF65-F5344CB8AC3E}">
        <p14:creationId xmlns:p14="http://schemas.microsoft.com/office/powerpoint/2010/main" val="2285185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24</a:t>
            </a:fld>
            <a:endParaRPr lang="zh-CN" altLang="en-US"/>
          </a:p>
        </p:txBody>
      </p:sp>
    </p:spTree>
    <p:extLst>
      <p:ext uri="{BB962C8B-B14F-4D97-AF65-F5344CB8AC3E}">
        <p14:creationId xmlns:p14="http://schemas.microsoft.com/office/powerpoint/2010/main" val="2888619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25</a:t>
            </a:fld>
            <a:endParaRPr lang="zh-CN" altLang="en-US"/>
          </a:p>
        </p:txBody>
      </p:sp>
    </p:spTree>
    <p:extLst>
      <p:ext uri="{BB962C8B-B14F-4D97-AF65-F5344CB8AC3E}">
        <p14:creationId xmlns:p14="http://schemas.microsoft.com/office/powerpoint/2010/main" val="2543440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26</a:t>
            </a:fld>
            <a:endParaRPr lang="zh-CN" altLang="en-US"/>
          </a:p>
        </p:txBody>
      </p:sp>
    </p:spTree>
    <p:extLst>
      <p:ext uri="{BB962C8B-B14F-4D97-AF65-F5344CB8AC3E}">
        <p14:creationId xmlns:p14="http://schemas.microsoft.com/office/powerpoint/2010/main" val="2492945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27914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14205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4</a:t>
            </a:fld>
            <a:endParaRPr lang="zh-CN" altLang="en-US"/>
          </a:p>
        </p:txBody>
      </p:sp>
    </p:spTree>
    <p:extLst>
      <p:ext uri="{BB962C8B-B14F-4D97-AF65-F5344CB8AC3E}">
        <p14:creationId xmlns:p14="http://schemas.microsoft.com/office/powerpoint/2010/main" val="250648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6</a:t>
            </a:fld>
            <a:endParaRPr lang="zh-CN" altLang="en-US"/>
          </a:p>
        </p:txBody>
      </p:sp>
    </p:spTree>
    <p:extLst>
      <p:ext uri="{BB962C8B-B14F-4D97-AF65-F5344CB8AC3E}">
        <p14:creationId xmlns:p14="http://schemas.microsoft.com/office/powerpoint/2010/main" val="2149885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7</a:t>
            </a:fld>
            <a:endParaRPr lang="zh-CN" altLang="en-US"/>
          </a:p>
        </p:txBody>
      </p:sp>
    </p:spTree>
    <p:extLst>
      <p:ext uri="{BB962C8B-B14F-4D97-AF65-F5344CB8AC3E}">
        <p14:creationId xmlns:p14="http://schemas.microsoft.com/office/powerpoint/2010/main" val="263593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8</a:t>
            </a:fld>
            <a:endParaRPr lang="zh-CN" altLang="en-US"/>
          </a:p>
        </p:txBody>
      </p:sp>
    </p:spTree>
    <p:extLst>
      <p:ext uri="{BB962C8B-B14F-4D97-AF65-F5344CB8AC3E}">
        <p14:creationId xmlns:p14="http://schemas.microsoft.com/office/powerpoint/2010/main" val="130781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9</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26675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10</a:t>
            </a:fld>
            <a:endParaRPr lang="zh-CN" altLang="en-US"/>
          </a:p>
        </p:txBody>
      </p:sp>
    </p:spTree>
    <p:extLst>
      <p:ext uri="{BB962C8B-B14F-4D97-AF65-F5344CB8AC3E}">
        <p14:creationId xmlns:p14="http://schemas.microsoft.com/office/powerpoint/2010/main" val="260853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p:transition spd="med"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p:transition spd="med"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p:transition spd="med"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p:transition spd="med"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2120640252"/>
      </p:ext>
    </p:extLst>
  </p:cSld>
  <p:clrMapOvr>
    <a:masterClrMapping/>
  </p:clrMapOvr>
  <p:transition spd="med" advClick="0"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grpSp>
        <p:nvGrpSpPr>
          <p:cNvPr id="27" name="组合 26"/>
          <p:cNvGrpSpPr/>
          <p:nvPr userDrawn="1"/>
        </p:nvGrpSpPr>
        <p:grpSpPr>
          <a:xfrm>
            <a:off x="0" y="4052315"/>
            <a:ext cx="9144000" cy="1091185"/>
            <a:chOff x="0" y="4167496"/>
            <a:chExt cx="8178800" cy="976004"/>
          </a:xfrm>
        </p:grpSpPr>
        <p:pic>
          <p:nvPicPr>
            <p:cNvPr id="25" name="图片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167496"/>
              <a:ext cx="4089400" cy="976004"/>
            </a:xfrm>
            <a:prstGeom prst="rect">
              <a:avLst/>
            </a:prstGeom>
          </p:spPr>
        </p:pic>
        <p:pic>
          <p:nvPicPr>
            <p:cNvPr id="26" name="图片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089400" y="4167496"/>
              <a:ext cx="4089400" cy="976004"/>
            </a:xfrm>
            <a:prstGeom prst="rect">
              <a:avLst/>
            </a:prstGeom>
          </p:spPr>
        </p:pic>
      </p:grpSp>
      <p:sp>
        <p:nvSpPr>
          <p:cNvPr id="28" name="五边形 27"/>
          <p:cNvSpPr/>
          <p:nvPr userDrawn="1"/>
        </p:nvSpPr>
        <p:spPr>
          <a:xfrm>
            <a:off x="0" y="190500"/>
            <a:ext cx="406400" cy="444500"/>
          </a:xfrm>
          <a:prstGeom prst="homePlate">
            <a:avLst/>
          </a:prstGeom>
          <a:solidFill>
            <a:srgbClr val="EB6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文本框 28"/>
          <p:cNvSpPr txBox="1"/>
          <p:nvPr userDrawn="1"/>
        </p:nvSpPr>
        <p:spPr>
          <a:xfrm>
            <a:off x="406400" y="190500"/>
            <a:ext cx="3595343" cy="461665"/>
          </a:xfrm>
          <a:prstGeom prst="rect">
            <a:avLst/>
          </a:prstGeom>
          <a:noFill/>
        </p:spPr>
        <p:txBody>
          <a:bodyPr wrap="none" rtlCol="0">
            <a:spAutoFit/>
          </a:bodyPr>
          <a:lstStyle/>
          <a:p>
            <a:r>
              <a:rPr lang="en-US" altLang="zh-CN" sz="2400" dirty="0">
                <a:solidFill>
                  <a:srgbClr val="EB666B"/>
                </a:solidFill>
                <a:latin typeface="微软雅黑" panose="020B0503020204020204" pitchFamily="34" charset="-122"/>
                <a:ea typeface="微软雅黑" panose="020B0503020204020204" pitchFamily="34" charset="-122"/>
              </a:rPr>
              <a:t>Click here to add a title</a:t>
            </a:r>
            <a:endParaRPr lang="zh-CN" altLang="en-US" sz="2400" dirty="0">
              <a:solidFill>
                <a:srgbClr val="EB666B"/>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93571223"/>
      </p:ext>
    </p:extLst>
  </p:cSld>
  <p:clrMapOvr>
    <a:masterClrMapping/>
  </p:clrMapOvr>
  <p:transition spd="med" advClick="0"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3972841476"/>
      </p:ext>
    </p:extLst>
  </p:cSld>
  <p:clrMapOvr>
    <a:masterClrMapping/>
  </p:clrMapOvr>
  <p:transition spd="med" advClick="0"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1816662485"/>
      </p:ext>
    </p:extLst>
  </p:cSld>
  <p:clrMapOvr>
    <a:masterClrMapping/>
  </p:clrMapOvr>
  <p:transition spd="med" advClick="0"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1923047381"/>
      </p:ext>
    </p:extLst>
  </p:cSld>
  <p:clrMapOvr>
    <a:masterClrMapping/>
  </p:clrMapOvr>
  <p:transition spd="med" advClick="0"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1554144888"/>
      </p:ext>
    </p:extLst>
  </p:cSld>
  <p:clrMapOvr>
    <a:masterClrMapping/>
  </p:clrMapOvr>
  <p:transition spd="med" advClick="0"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2978525147"/>
      </p:ext>
    </p:extLst>
  </p:cSld>
  <p:clrMapOvr>
    <a:masterClrMapping/>
  </p:clrMapOvr>
  <p:transition spd="med"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p:transition spd="med"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3753960617"/>
      </p:ext>
    </p:extLst>
  </p:cSld>
  <p:clrMapOvr>
    <a:masterClrMapping/>
  </p:clrMapOvr>
  <p:transition spd="med"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1673911971"/>
      </p:ext>
    </p:extLst>
  </p:cSld>
  <p:clrMapOvr>
    <a:masterClrMapping/>
  </p:clrMapOvr>
  <p:transition spd="med" advClick="0"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4044801693"/>
      </p:ext>
    </p:extLst>
  </p:cSld>
  <p:clrMapOvr>
    <a:masterClrMapping/>
  </p:clrMapOvr>
  <p:transition spd="med" advClick="0"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3804579407"/>
      </p:ext>
    </p:extLst>
  </p:cSld>
  <p:clrMapOvr>
    <a:masterClrMapping/>
  </p:clrMapOvr>
  <p:transition spd="med" advClick="0"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2838414792"/>
      </p:ext>
    </p:extLst>
  </p:cSld>
  <p:clrMapOvr>
    <a:masterClrMapping/>
  </p:clrMapOvr>
  <p:transition spd="med" advClick="0" advTm="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3819494578"/>
      </p:ext>
    </p:extLst>
  </p:cSld>
  <p:clrMapOvr>
    <a:masterClrMapping/>
  </p:clrMapOvr>
  <p:transition spd="med" advClick="0" advTm="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4204080585"/>
      </p:ext>
    </p:extLst>
  </p:cSld>
  <p:clrMapOvr>
    <a:masterClrMapping/>
  </p:clrMapOvr>
  <p:transition spd="med" advClick="0" advTm="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3693731598"/>
      </p:ext>
    </p:extLst>
  </p:cSld>
  <p:clrMapOvr>
    <a:masterClrMapping/>
  </p:clrMapOvr>
  <p:transition spd="med" advClick="0" advTm="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2397371751"/>
      </p:ext>
    </p:extLst>
  </p:cSld>
  <p:clrMapOvr>
    <a:masterClrMapping/>
  </p:clrMapOvr>
  <p:transition spd="med" advClick="0" advTm="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3943937057"/>
      </p:ext>
    </p:extLst>
  </p:cSld>
  <p:clrMapOvr>
    <a:masterClrMapping/>
  </p:clrMapOvr>
  <p:transition spd="med"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p:transition spd="med" advClick="0" advTm="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2207055503"/>
      </p:ext>
    </p:extLst>
  </p:cSld>
  <p:clrMapOvr>
    <a:masterClrMapping/>
  </p:clrMapOvr>
  <p:transition spd="med" advClick="0" advTm="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375288963"/>
      </p:ext>
    </p:extLst>
  </p:cSld>
  <p:clrMapOvr>
    <a:masterClrMapping/>
  </p:clrMapOvr>
  <p:transition spd="med" advClick="0" advTm="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3582911172"/>
      </p:ext>
    </p:extLst>
  </p:cSld>
  <p:clrMapOvr>
    <a:masterClrMapping/>
  </p:clrMapOvr>
  <p:transition spd="med"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p:transition spd="med"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p:transition spd="med"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p:transition spd="med"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p:transition spd="med"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p:transition spd="med"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p:transition spd="med" advClick="0" advTm="0">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ea typeface="微软雅黑" panose="020B0503020204020204" pitchFamily="34" charset="-122"/>
              </a:defRPr>
            </a:lvl1pPr>
          </a:lstStyle>
          <a:p>
            <a:fld id="{ACA37975-6AF7-4301-9DC5-87C074AA59D1}" type="datetimeFigureOut">
              <a:rPr lang="zh-CN" altLang="en-US" smtClean="0"/>
              <a:pPr/>
              <a:t>2021/12/5</a:t>
            </a:fld>
            <a:endParaRPr lang="zh-CN" alt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ea typeface="微软雅黑" panose="020B0503020204020204" pitchFamily="34"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transition spd="med"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png"/><Relationship Id="rId5" Type="http://schemas.openxmlformats.org/officeDocument/2006/relationships/tags" Target="../tags/tag5.xml"/><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1312"/>
            <a:ext cx="9143244" cy="2182188"/>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565" y="222624"/>
            <a:ext cx="1194102" cy="1288373"/>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3208" y="1701046"/>
            <a:ext cx="2322384" cy="3224517"/>
          </a:xfrm>
          <a:prstGeom prst="rect">
            <a:avLst/>
          </a:prstGeom>
        </p:spPr>
      </p:pic>
      <p:sp>
        <p:nvSpPr>
          <p:cNvPr id="21" name="文本框 20"/>
          <p:cNvSpPr txBox="1"/>
          <p:nvPr/>
        </p:nvSpPr>
        <p:spPr>
          <a:xfrm>
            <a:off x="633546" y="866811"/>
            <a:ext cx="7108741" cy="1668470"/>
          </a:xfrm>
          <a:prstGeom prst="rect">
            <a:avLst/>
          </a:prstGeom>
          <a:noFill/>
        </p:spPr>
        <p:txBody>
          <a:bodyPr wrap="none" rtlCol="0">
            <a:spAutoFit/>
          </a:bodyPr>
          <a:lstStyle/>
          <a:p>
            <a:pPr algn="ctr">
              <a:lnSpc>
                <a:spcPct val="150000"/>
              </a:lnSpc>
            </a:pPr>
            <a:r>
              <a:rPr lang="en-US" altLang="zh-CN" sz="3600" b="1" dirty="0">
                <a:ea typeface="微软雅黑" panose="020B0503020204020204" pitchFamily="34" charset="-122"/>
              </a:rPr>
              <a:t>School Education Parent-child </a:t>
            </a:r>
          </a:p>
          <a:p>
            <a:pPr algn="ctr">
              <a:lnSpc>
                <a:spcPct val="150000"/>
              </a:lnSpc>
            </a:pPr>
            <a:r>
              <a:rPr lang="en-US" altLang="zh-CN" sz="3600" b="1" dirty="0">
                <a:ea typeface="微软雅黑" panose="020B0503020204020204" pitchFamily="34" charset="-122"/>
              </a:rPr>
              <a:t>Education Symposium PPT Template</a:t>
            </a:r>
            <a:endParaRPr lang="zh-CN" altLang="en-US" sz="3600" b="1" dirty="0">
              <a:ea typeface="微软雅黑" panose="020B0503020204020204" pitchFamily="34" charset="-122"/>
            </a:endParaRPr>
          </a:p>
        </p:txBody>
      </p:sp>
    </p:spTree>
    <p:extLst>
      <p:ext uri="{BB962C8B-B14F-4D97-AF65-F5344CB8AC3E}">
        <p14:creationId xmlns:p14="http://schemas.microsoft.com/office/powerpoint/2010/main" val="2412638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10" presetClass="entr" presetSubtype="0" fill="hold" grpId="0" nodeType="afterEffect">
                                  <p:stCondLst>
                                    <p:cond delay="0"/>
                                  </p:stCondLst>
                                  <p:iterate type="lt">
                                    <p:tmPct val="13000"/>
                                  </p:iterate>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9"/>
          <p:cNvSpPr/>
          <p:nvPr/>
        </p:nvSpPr>
        <p:spPr>
          <a:xfrm>
            <a:off x="5970605" y="2767560"/>
            <a:ext cx="1066800" cy="1031011"/>
          </a:xfrm>
          <a:prstGeom prst="roundRect">
            <a:avLst>
              <a:gd name="adj" fmla="val 8094"/>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2" name="Rounded Rectangle 10"/>
          <p:cNvSpPr/>
          <p:nvPr/>
        </p:nvSpPr>
        <p:spPr>
          <a:xfrm>
            <a:off x="2084405" y="2767560"/>
            <a:ext cx="1066800" cy="1031011"/>
          </a:xfrm>
          <a:prstGeom prst="roundRect">
            <a:avLst>
              <a:gd name="adj" fmla="val 8094"/>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ounded Rectangle 11"/>
          <p:cNvSpPr/>
          <p:nvPr/>
        </p:nvSpPr>
        <p:spPr>
          <a:xfrm>
            <a:off x="2617805" y="1512571"/>
            <a:ext cx="1066800" cy="1031011"/>
          </a:xfrm>
          <a:prstGeom prst="roundRect">
            <a:avLst>
              <a:gd name="adj" fmla="val 8094"/>
            </a:avLst>
          </a:prstGeom>
          <a:solidFill>
            <a:srgbClr val="936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Rounded Rectangle 12"/>
          <p:cNvSpPr/>
          <p:nvPr/>
        </p:nvSpPr>
        <p:spPr>
          <a:xfrm>
            <a:off x="5471948" y="1512571"/>
            <a:ext cx="1066800" cy="1031011"/>
          </a:xfrm>
          <a:prstGeom prst="roundRect">
            <a:avLst>
              <a:gd name="adj" fmla="val 8094"/>
            </a:avLst>
          </a:pr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0" name="Rectangle 20"/>
          <p:cNvSpPr/>
          <p:nvPr/>
        </p:nvSpPr>
        <p:spPr>
          <a:xfrm>
            <a:off x="2579705" y="2154810"/>
            <a:ext cx="1143000" cy="248209"/>
          </a:xfrm>
          <a:prstGeom prst="rect">
            <a:avLst/>
          </a:prstGeom>
        </p:spPr>
        <p:txBody>
          <a:bodyPr wrap="square">
            <a:spAutoFit/>
          </a:bodyPr>
          <a:lstStyle/>
          <a:p>
            <a:pPr algn="ctr"/>
            <a:r>
              <a:rPr lang="en-US" altLang="zh-CN" sz="1013" b="1" dirty="0">
                <a:solidFill>
                  <a:schemeClr val="bg1"/>
                </a:solidFill>
                <a:latin typeface="Open Sans" pitchFamily="34" charset="0"/>
                <a:ea typeface="Open Sans" pitchFamily="34" charset="0"/>
                <a:cs typeface="Open Sans" pitchFamily="34" charset="0"/>
              </a:rPr>
              <a:t>Add title </a:t>
            </a:r>
            <a:endParaRPr lang="en-US" sz="1013" b="1" dirty="0">
              <a:solidFill>
                <a:schemeClr val="bg1"/>
              </a:solidFill>
              <a:latin typeface="Open Sans" pitchFamily="34" charset="0"/>
              <a:ea typeface="Open Sans" pitchFamily="34" charset="0"/>
              <a:cs typeface="Open Sans" pitchFamily="34" charset="0"/>
            </a:endParaRPr>
          </a:p>
        </p:txBody>
      </p:sp>
      <p:grpSp>
        <p:nvGrpSpPr>
          <p:cNvPr id="71" name="Group 21"/>
          <p:cNvGrpSpPr/>
          <p:nvPr/>
        </p:nvGrpSpPr>
        <p:grpSpPr>
          <a:xfrm>
            <a:off x="2885296" y="1758129"/>
            <a:ext cx="531818" cy="364042"/>
            <a:chOff x="2324100" y="1814513"/>
            <a:chExt cx="266700" cy="182563"/>
          </a:xfrm>
          <a:solidFill>
            <a:schemeClr val="bg1"/>
          </a:solidFill>
        </p:grpSpPr>
        <p:sp>
          <p:nvSpPr>
            <p:cNvPr id="72"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73"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sp>
        <p:nvSpPr>
          <p:cNvPr id="75" name="Rectangle 25"/>
          <p:cNvSpPr/>
          <p:nvPr/>
        </p:nvSpPr>
        <p:spPr>
          <a:xfrm>
            <a:off x="5433848" y="2154810"/>
            <a:ext cx="1143000" cy="248209"/>
          </a:xfrm>
          <a:prstGeom prst="rect">
            <a:avLst/>
          </a:prstGeom>
        </p:spPr>
        <p:txBody>
          <a:bodyPr wrap="square">
            <a:spAutoFit/>
          </a:bodyPr>
          <a:lstStyle/>
          <a:p>
            <a:pPr algn="ctr"/>
            <a:r>
              <a:rPr lang="en-US" altLang="zh-CN" sz="1013" b="1" dirty="0">
                <a:solidFill>
                  <a:schemeClr val="bg1"/>
                </a:solidFill>
                <a:latin typeface="Open Sans" pitchFamily="34" charset="0"/>
                <a:ea typeface="Open Sans" pitchFamily="34" charset="0"/>
                <a:cs typeface="Open Sans" pitchFamily="34" charset="0"/>
              </a:rPr>
              <a:t>Add title </a:t>
            </a:r>
            <a:endParaRPr lang="en-US" sz="1013" b="1" dirty="0">
              <a:solidFill>
                <a:schemeClr val="bg1"/>
              </a:solidFill>
              <a:latin typeface="Open Sans" pitchFamily="34" charset="0"/>
              <a:ea typeface="Open Sans" pitchFamily="34" charset="0"/>
              <a:cs typeface="Open Sans" pitchFamily="34" charset="0"/>
            </a:endParaRPr>
          </a:p>
        </p:txBody>
      </p:sp>
      <p:sp>
        <p:nvSpPr>
          <p:cNvPr id="76" name="Rectangle 26"/>
          <p:cNvSpPr/>
          <p:nvPr/>
        </p:nvSpPr>
        <p:spPr>
          <a:xfrm>
            <a:off x="2046305" y="3341370"/>
            <a:ext cx="1143000" cy="248209"/>
          </a:xfrm>
          <a:prstGeom prst="rect">
            <a:avLst/>
          </a:prstGeom>
        </p:spPr>
        <p:txBody>
          <a:bodyPr wrap="square">
            <a:spAutoFit/>
          </a:bodyPr>
          <a:lstStyle/>
          <a:p>
            <a:pPr algn="ctr"/>
            <a:r>
              <a:rPr lang="en-US" altLang="zh-CN" sz="1013" b="1" dirty="0">
                <a:solidFill>
                  <a:schemeClr val="bg1"/>
                </a:solidFill>
                <a:latin typeface="Open Sans" pitchFamily="34" charset="0"/>
                <a:ea typeface="Open Sans" pitchFamily="34" charset="0"/>
                <a:cs typeface="Open Sans" pitchFamily="34" charset="0"/>
              </a:rPr>
              <a:t>Add title </a:t>
            </a:r>
            <a:endParaRPr lang="en-US" sz="1013" b="1" dirty="0">
              <a:solidFill>
                <a:schemeClr val="bg1"/>
              </a:solidFill>
              <a:latin typeface="Open Sans" pitchFamily="34" charset="0"/>
              <a:ea typeface="Open Sans" pitchFamily="34" charset="0"/>
              <a:cs typeface="Open Sans" pitchFamily="34" charset="0"/>
            </a:endParaRPr>
          </a:p>
        </p:txBody>
      </p:sp>
      <p:sp>
        <p:nvSpPr>
          <p:cNvPr id="77" name="Rectangle 27"/>
          <p:cNvSpPr/>
          <p:nvPr/>
        </p:nvSpPr>
        <p:spPr>
          <a:xfrm>
            <a:off x="5922758" y="3341370"/>
            <a:ext cx="1143000" cy="248209"/>
          </a:xfrm>
          <a:prstGeom prst="rect">
            <a:avLst/>
          </a:prstGeom>
        </p:spPr>
        <p:txBody>
          <a:bodyPr wrap="square">
            <a:spAutoFit/>
          </a:bodyPr>
          <a:lstStyle/>
          <a:p>
            <a:pPr algn="ctr"/>
            <a:r>
              <a:rPr lang="en-US" altLang="zh-CN" sz="1013" b="1" dirty="0">
                <a:solidFill>
                  <a:schemeClr val="bg1"/>
                </a:solidFill>
                <a:latin typeface="Open Sans" pitchFamily="34" charset="0"/>
                <a:ea typeface="Open Sans" pitchFamily="34" charset="0"/>
                <a:cs typeface="Open Sans" pitchFamily="34" charset="0"/>
              </a:rPr>
              <a:t>Add title </a:t>
            </a:r>
            <a:endParaRPr lang="en-US" sz="1013" b="1" dirty="0">
              <a:solidFill>
                <a:schemeClr val="bg1"/>
              </a:solidFill>
              <a:latin typeface="Open Sans" pitchFamily="34" charset="0"/>
              <a:ea typeface="Open Sans" pitchFamily="34" charset="0"/>
              <a:cs typeface="Open Sans" pitchFamily="34" charset="0"/>
            </a:endParaRPr>
          </a:p>
        </p:txBody>
      </p:sp>
      <p:sp>
        <p:nvSpPr>
          <p:cNvPr id="50" name="Rounded Rectangle 8"/>
          <p:cNvSpPr/>
          <p:nvPr/>
        </p:nvSpPr>
        <p:spPr>
          <a:xfrm>
            <a:off x="4038600" y="1207771"/>
            <a:ext cx="1066800" cy="1031011"/>
          </a:xfrm>
          <a:prstGeom prst="roundRect">
            <a:avLst>
              <a:gd name="adj" fmla="val 8094"/>
            </a:avLst>
          </a:pr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24"/>
          <p:cNvSpPr/>
          <p:nvPr/>
        </p:nvSpPr>
        <p:spPr>
          <a:xfrm>
            <a:off x="4000500" y="1860114"/>
            <a:ext cx="1143000" cy="248209"/>
          </a:xfrm>
          <a:prstGeom prst="rect">
            <a:avLst/>
          </a:prstGeom>
        </p:spPr>
        <p:txBody>
          <a:bodyPr wrap="square">
            <a:spAutoFit/>
          </a:bodyPr>
          <a:lstStyle/>
          <a:p>
            <a:pPr algn="ctr"/>
            <a:r>
              <a:rPr lang="en-US" altLang="zh-CN" sz="1013" b="1" dirty="0">
                <a:solidFill>
                  <a:schemeClr val="bg1"/>
                </a:solidFill>
                <a:latin typeface="Open Sans" pitchFamily="34" charset="0"/>
                <a:ea typeface="Open Sans" pitchFamily="34" charset="0"/>
                <a:cs typeface="Open Sans" pitchFamily="34" charset="0"/>
              </a:rPr>
              <a:t>Add title </a:t>
            </a:r>
            <a:endParaRPr lang="en-US" sz="1013" b="1" dirty="0">
              <a:solidFill>
                <a:schemeClr val="bg1"/>
              </a:solidFill>
              <a:latin typeface="Open Sans" pitchFamily="34" charset="0"/>
              <a:ea typeface="Open Sans" pitchFamily="34" charset="0"/>
              <a:cs typeface="Open Sans" pitchFamily="34" charset="0"/>
            </a:endParaRPr>
          </a:p>
        </p:txBody>
      </p:sp>
      <p:sp>
        <p:nvSpPr>
          <p:cNvPr id="78" name="Freeform 37"/>
          <p:cNvSpPr>
            <a:spLocks noEditPoints="1"/>
          </p:cNvSpPr>
          <p:nvPr/>
        </p:nvSpPr>
        <p:spPr bwMode="auto">
          <a:xfrm>
            <a:off x="4325017" y="1336280"/>
            <a:ext cx="493967" cy="490540"/>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p:spPr>
        <p:txBody>
          <a:bodyPr vert="horz" wrap="square" lIns="91440" tIns="45720" rIns="91440" bIns="45720" numCol="1" anchor="t" anchorCtr="0" compatLnSpc="1"/>
          <a:lstStyle/>
          <a:p>
            <a:endParaRPr lang="en-US" sz="2400"/>
          </a:p>
        </p:txBody>
      </p:sp>
      <p:grpSp>
        <p:nvGrpSpPr>
          <p:cNvPr id="79" name="Group 29"/>
          <p:cNvGrpSpPr/>
          <p:nvPr/>
        </p:nvGrpSpPr>
        <p:grpSpPr>
          <a:xfrm>
            <a:off x="5803696" y="1724613"/>
            <a:ext cx="403306" cy="400544"/>
            <a:chOff x="1979613" y="3067051"/>
            <a:chExt cx="231775" cy="230188"/>
          </a:xfrm>
          <a:solidFill>
            <a:schemeClr val="bg1"/>
          </a:solidFill>
        </p:grpSpPr>
        <p:sp>
          <p:nvSpPr>
            <p:cNvPr id="8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8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8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grpSp>
        <p:nvGrpSpPr>
          <p:cNvPr id="83" name="Group 33"/>
          <p:cNvGrpSpPr/>
          <p:nvPr/>
        </p:nvGrpSpPr>
        <p:grpSpPr>
          <a:xfrm>
            <a:off x="6305331" y="2968727"/>
            <a:ext cx="377853" cy="375447"/>
            <a:chOff x="744538" y="3198813"/>
            <a:chExt cx="249237" cy="247650"/>
          </a:xfrm>
          <a:solidFill>
            <a:schemeClr val="bg1"/>
          </a:solidFill>
        </p:grpSpPr>
        <p:sp>
          <p:nvSpPr>
            <p:cNvPr id="84"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85"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86"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87"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sp>
        <p:nvSpPr>
          <p:cNvPr id="88" name="Freeform 58"/>
          <p:cNvSpPr/>
          <p:nvPr/>
        </p:nvSpPr>
        <p:spPr bwMode="auto">
          <a:xfrm>
            <a:off x="2448655" y="2968728"/>
            <a:ext cx="338300" cy="350675"/>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91440" tIns="45720" rIns="91440" bIns="45720" numCol="1" anchor="t" anchorCtr="0" compatLnSpc="1"/>
          <a:lstStyle/>
          <a:p>
            <a:endParaRPr lang="en-US" sz="2400"/>
          </a:p>
        </p:txBody>
      </p:sp>
      <p:grpSp>
        <p:nvGrpSpPr>
          <p:cNvPr id="89" name="组合 88"/>
          <p:cNvGrpSpPr/>
          <p:nvPr/>
        </p:nvGrpSpPr>
        <p:grpSpPr>
          <a:xfrm>
            <a:off x="3819382" y="2565157"/>
            <a:ext cx="1505237" cy="885269"/>
            <a:chOff x="3270162" y="5998926"/>
            <a:chExt cx="855663" cy="503238"/>
          </a:xfrm>
          <a:solidFill>
            <a:srgbClr val="546E7A"/>
          </a:solidFill>
        </p:grpSpPr>
        <p:sp>
          <p:nvSpPr>
            <p:cNvPr id="90" name="Freeform 55"/>
            <p:cNvSpPr/>
            <p:nvPr/>
          </p:nvSpPr>
          <p:spPr bwMode="auto">
            <a:xfrm>
              <a:off x="3492412" y="5998926"/>
              <a:ext cx="428625" cy="498475"/>
            </a:xfrm>
            <a:custGeom>
              <a:avLst/>
              <a:gdLst>
                <a:gd name="T0" fmla="*/ 0 w 190"/>
                <a:gd name="T1" fmla="*/ 221 h 221"/>
                <a:gd name="T2" fmla="*/ 190 w 190"/>
                <a:gd name="T3" fmla="*/ 221 h 221"/>
                <a:gd name="T4" fmla="*/ 129 w 190"/>
                <a:gd name="T5" fmla="*/ 100 h 221"/>
                <a:gd name="T6" fmla="*/ 151 w 190"/>
                <a:gd name="T7" fmla="*/ 56 h 221"/>
                <a:gd name="T8" fmla="*/ 95 w 190"/>
                <a:gd name="T9" fmla="*/ 0 h 221"/>
                <a:gd name="T10" fmla="*/ 38 w 190"/>
                <a:gd name="T11" fmla="*/ 57 h 221"/>
                <a:gd name="T12" fmla="*/ 61 w 190"/>
                <a:gd name="T13" fmla="*/ 100 h 221"/>
                <a:gd name="T14" fmla="*/ 0 w 190"/>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21">
                  <a:moveTo>
                    <a:pt x="0" y="221"/>
                  </a:moveTo>
                  <a:cubicBezTo>
                    <a:pt x="190" y="221"/>
                    <a:pt x="190" y="221"/>
                    <a:pt x="190" y="221"/>
                  </a:cubicBezTo>
                  <a:cubicBezTo>
                    <a:pt x="190" y="172"/>
                    <a:pt x="165" y="119"/>
                    <a:pt x="129" y="100"/>
                  </a:cubicBezTo>
                  <a:cubicBezTo>
                    <a:pt x="143" y="90"/>
                    <a:pt x="151" y="75"/>
                    <a:pt x="151" y="56"/>
                  </a:cubicBezTo>
                  <a:cubicBezTo>
                    <a:pt x="151" y="25"/>
                    <a:pt x="126" y="0"/>
                    <a:pt x="95" y="0"/>
                  </a:cubicBezTo>
                  <a:cubicBezTo>
                    <a:pt x="64" y="0"/>
                    <a:pt x="38" y="26"/>
                    <a:pt x="38" y="57"/>
                  </a:cubicBezTo>
                  <a:cubicBezTo>
                    <a:pt x="38" y="75"/>
                    <a:pt x="47" y="90"/>
                    <a:pt x="61" y="100"/>
                  </a:cubicBezTo>
                  <a:cubicBezTo>
                    <a:pt x="25" y="119"/>
                    <a:pt x="0" y="172"/>
                    <a:pt x="0" y="221"/>
                  </a:cubicBezTo>
                  <a:close/>
                </a:path>
              </a:pathLst>
            </a:custGeom>
            <a:grp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91" name="Freeform 56"/>
            <p:cNvSpPr/>
            <p:nvPr/>
          </p:nvSpPr>
          <p:spPr bwMode="auto">
            <a:xfrm>
              <a:off x="3884525" y="6141801"/>
              <a:ext cx="241300" cy="360363"/>
            </a:xfrm>
            <a:custGeom>
              <a:avLst/>
              <a:gdLst>
                <a:gd name="T0" fmla="*/ 64 w 107"/>
                <a:gd name="T1" fmla="*/ 72 h 160"/>
                <a:gd name="T2" fmla="*/ 80 w 107"/>
                <a:gd name="T3" fmla="*/ 40 h 160"/>
                <a:gd name="T4" fmla="*/ 40 w 107"/>
                <a:gd name="T5" fmla="*/ 0 h 160"/>
                <a:gd name="T6" fmla="*/ 0 w 107"/>
                <a:gd name="T7" fmla="*/ 40 h 160"/>
                <a:gd name="T8" fmla="*/ 16 w 107"/>
                <a:gd name="T9" fmla="*/ 71 h 160"/>
                <a:gd name="T10" fmla="*/ 7 w 107"/>
                <a:gd name="T11" fmla="*/ 79 h 160"/>
                <a:gd name="T12" fmla="*/ 28 w 107"/>
                <a:gd name="T13" fmla="*/ 160 h 160"/>
                <a:gd name="T14" fmla="*/ 107 w 107"/>
                <a:gd name="T15" fmla="*/ 160 h 160"/>
                <a:gd name="T16" fmla="*/ 64 w 107"/>
                <a:gd name="T17" fmla="*/ 7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60">
                  <a:moveTo>
                    <a:pt x="64" y="72"/>
                  </a:moveTo>
                  <a:cubicBezTo>
                    <a:pt x="74" y="65"/>
                    <a:pt x="80" y="53"/>
                    <a:pt x="80" y="40"/>
                  </a:cubicBezTo>
                  <a:cubicBezTo>
                    <a:pt x="80" y="18"/>
                    <a:pt x="62" y="0"/>
                    <a:pt x="40" y="0"/>
                  </a:cubicBezTo>
                  <a:cubicBezTo>
                    <a:pt x="18" y="0"/>
                    <a:pt x="0" y="18"/>
                    <a:pt x="0" y="40"/>
                  </a:cubicBezTo>
                  <a:cubicBezTo>
                    <a:pt x="0" y="53"/>
                    <a:pt x="6" y="63"/>
                    <a:pt x="16" y="71"/>
                  </a:cubicBezTo>
                  <a:cubicBezTo>
                    <a:pt x="13" y="72"/>
                    <a:pt x="10" y="76"/>
                    <a:pt x="7" y="79"/>
                  </a:cubicBezTo>
                  <a:cubicBezTo>
                    <a:pt x="20" y="102"/>
                    <a:pt x="28" y="136"/>
                    <a:pt x="28" y="160"/>
                  </a:cubicBezTo>
                  <a:cubicBezTo>
                    <a:pt x="107" y="160"/>
                    <a:pt x="107" y="160"/>
                    <a:pt x="107" y="160"/>
                  </a:cubicBezTo>
                  <a:cubicBezTo>
                    <a:pt x="107" y="121"/>
                    <a:pt x="89" y="86"/>
                    <a:pt x="64" y="72"/>
                  </a:cubicBezTo>
                  <a:close/>
                </a:path>
              </a:pathLst>
            </a:custGeom>
            <a:grp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92" name="Freeform 57"/>
            <p:cNvSpPr/>
            <p:nvPr/>
          </p:nvSpPr>
          <p:spPr bwMode="auto">
            <a:xfrm>
              <a:off x="3270162" y="6141801"/>
              <a:ext cx="241300" cy="360363"/>
            </a:xfrm>
            <a:custGeom>
              <a:avLst/>
              <a:gdLst>
                <a:gd name="T0" fmla="*/ 91 w 107"/>
                <a:gd name="T1" fmla="*/ 71 h 160"/>
                <a:gd name="T2" fmla="*/ 107 w 107"/>
                <a:gd name="T3" fmla="*/ 39 h 160"/>
                <a:gd name="T4" fmla="*/ 67 w 107"/>
                <a:gd name="T5" fmla="*/ 0 h 160"/>
                <a:gd name="T6" fmla="*/ 27 w 107"/>
                <a:gd name="T7" fmla="*/ 40 h 160"/>
                <a:gd name="T8" fmla="*/ 43 w 107"/>
                <a:gd name="T9" fmla="*/ 72 h 160"/>
                <a:gd name="T10" fmla="*/ 0 w 107"/>
                <a:gd name="T11" fmla="*/ 160 h 160"/>
                <a:gd name="T12" fmla="*/ 86 w 107"/>
                <a:gd name="T13" fmla="*/ 160 h 160"/>
                <a:gd name="T14" fmla="*/ 105 w 107"/>
                <a:gd name="T15" fmla="*/ 82 h 160"/>
                <a:gd name="T16" fmla="*/ 91 w 107"/>
                <a:gd name="T17" fmla="*/ 7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60">
                  <a:moveTo>
                    <a:pt x="91" y="71"/>
                  </a:moveTo>
                  <a:cubicBezTo>
                    <a:pt x="101" y="63"/>
                    <a:pt x="107" y="52"/>
                    <a:pt x="107" y="39"/>
                  </a:cubicBezTo>
                  <a:cubicBezTo>
                    <a:pt x="107" y="17"/>
                    <a:pt x="89" y="0"/>
                    <a:pt x="67" y="0"/>
                  </a:cubicBezTo>
                  <a:cubicBezTo>
                    <a:pt x="45" y="0"/>
                    <a:pt x="27" y="18"/>
                    <a:pt x="27" y="40"/>
                  </a:cubicBezTo>
                  <a:cubicBezTo>
                    <a:pt x="27" y="53"/>
                    <a:pt x="33" y="65"/>
                    <a:pt x="43" y="72"/>
                  </a:cubicBezTo>
                  <a:cubicBezTo>
                    <a:pt x="18" y="86"/>
                    <a:pt x="0" y="121"/>
                    <a:pt x="0" y="160"/>
                  </a:cubicBezTo>
                  <a:cubicBezTo>
                    <a:pt x="86" y="160"/>
                    <a:pt x="86" y="160"/>
                    <a:pt x="86" y="160"/>
                  </a:cubicBezTo>
                  <a:cubicBezTo>
                    <a:pt x="86" y="136"/>
                    <a:pt x="93" y="105"/>
                    <a:pt x="105" y="82"/>
                  </a:cubicBezTo>
                  <a:cubicBezTo>
                    <a:pt x="101" y="78"/>
                    <a:pt x="96" y="73"/>
                    <a:pt x="91" y="71"/>
                  </a:cubicBezTo>
                  <a:close/>
                </a:path>
              </a:pathLst>
            </a:custGeom>
            <a:grp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grpSp>
      <p:sp>
        <p:nvSpPr>
          <p:cNvPr id="2" name="矩形 1"/>
          <p:cNvSpPr/>
          <p:nvPr/>
        </p:nvSpPr>
        <p:spPr>
          <a:xfrm>
            <a:off x="3271044" y="3564361"/>
            <a:ext cx="2454518" cy="248209"/>
          </a:xfrm>
          <a:prstGeom prst="rect">
            <a:avLst/>
          </a:prstGeom>
        </p:spPr>
        <p:txBody>
          <a:bodyPr wrap="none">
            <a:spAutoFit/>
          </a:bodyPr>
          <a:lstStyle/>
          <a:p>
            <a:pPr>
              <a:defRPr/>
            </a:pPr>
            <a:r>
              <a:rPr lang="en-US" altLang="zh-CN" sz="1013" dirty="0">
                <a:ea typeface="微软雅黑" panose="020B0503020204020204" pitchFamily="34" charset="-122"/>
              </a:rPr>
              <a:t>click here to add text click here to add text </a:t>
            </a:r>
            <a:endParaRPr lang="zh-CN" altLang="en-US" sz="1013" dirty="0">
              <a:ea typeface="微软雅黑" panose="020B0503020204020204" pitchFamily="34" charset="-122"/>
            </a:endParaRPr>
          </a:p>
        </p:txBody>
      </p:sp>
      <p:sp>
        <p:nvSpPr>
          <p:cNvPr id="95" name="矩形 94"/>
          <p:cNvSpPr/>
          <p:nvPr/>
        </p:nvSpPr>
        <p:spPr>
          <a:xfrm>
            <a:off x="7135052" y="2913413"/>
            <a:ext cx="1697064" cy="793166"/>
          </a:xfrm>
          <a:prstGeom prst="rect">
            <a:avLst/>
          </a:prstGeom>
          <a:noFill/>
        </p:spPr>
        <p:txBody>
          <a:bodyPr wrap="square">
            <a:spAutoFit/>
          </a:bodyPr>
          <a:lstStyle/>
          <a:p>
            <a:pPr>
              <a:lnSpc>
                <a:spcPct val="13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
        <p:nvSpPr>
          <p:cNvPr id="96" name="矩形 95"/>
          <p:cNvSpPr/>
          <p:nvPr/>
        </p:nvSpPr>
        <p:spPr>
          <a:xfrm>
            <a:off x="288740" y="2913413"/>
            <a:ext cx="1697064" cy="793166"/>
          </a:xfrm>
          <a:prstGeom prst="rect">
            <a:avLst/>
          </a:prstGeom>
          <a:noFill/>
        </p:spPr>
        <p:txBody>
          <a:bodyPr wrap="square">
            <a:spAutoFit/>
          </a:bodyPr>
          <a:lstStyle/>
          <a:p>
            <a:pPr>
              <a:lnSpc>
                <a:spcPct val="13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
        <p:nvSpPr>
          <p:cNvPr id="97" name="矩形 96"/>
          <p:cNvSpPr/>
          <p:nvPr/>
        </p:nvSpPr>
        <p:spPr>
          <a:xfrm>
            <a:off x="6606685" y="1588174"/>
            <a:ext cx="1697064" cy="793166"/>
          </a:xfrm>
          <a:prstGeom prst="rect">
            <a:avLst/>
          </a:prstGeom>
          <a:noFill/>
        </p:spPr>
        <p:txBody>
          <a:bodyPr wrap="square">
            <a:spAutoFit/>
          </a:bodyPr>
          <a:lstStyle/>
          <a:p>
            <a:pPr>
              <a:lnSpc>
                <a:spcPct val="13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
        <p:nvSpPr>
          <p:cNvPr id="98" name="矩形 97"/>
          <p:cNvSpPr/>
          <p:nvPr/>
        </p:nvSpPr>
        <p:spPr>
          <a:xfrm>
            <a:off x="946474" y="1588174"/>
            <a:ext cx="1697064" cy="793166"/>
          </a:xfrm>
          <a:prstGeom prst="rect">
            <a:avLst/>
          </a:prstGeom>
          <a:noFill/>
        </p:spPr>
        <p:txBody>
          <a:bodyPr wrap="square">
            <a:spAutoFit/>
          </a:bodyPr>
          <a:lstStyle/>
          <a:p>
            <a:pPr>
              <a:lnSpc>
                <a:spcPct val="13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
        <p:nvSpPr>
          <p:cNvPr id="99" name="矩形 98"/>
          <p:cNvSpPr/>
          <p:nvPr/>
        </p:nvSpPr>
        <p:spPr>
          <a:xfrm>
            <a:off x="2290028" y="859639"/>
            <a:ext cx="4563943" cy="313034"/>
          </a:xfrm>
          <a:prstGeom prst="rect">
            <a:avLst/>
          </a:prstGeom>
          <a:noFill/>
        </p:spPr>
        <p:txBody>
          <a:bodyPr wrap="square">
            <a:spAutoFit/>
          </a:bodyPr>
          <a:lstStyle/>
          <a:p>
            <a:pPr>
              <a:lnSpc>
                <a:spcPct val="13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Tree>
    <p:extLst>
      <p:ext uri="{BB962C8B-B14F-4D97-AF65-F5344CB8AC3E}">
        <p14:creationId xmlns:p14="http://schemas.microsoft.com/office/powerpoint/2010/main" val="278855588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文本框 89"/>
          <p:cNvSpPr txBox="1"/>
          <p:nvPr/>
        </p:nvSpPr>
        <p:spPr>
          <a:xfrm>
            <a:off x="1344111" y="922699"/>
            <a:ext cx="2142389" cy="646331"/>
          </a:xfrm>
          <a:prstGeom prst="rect">
            <a:avLst/>
          </a:prstGeom>
          <a:noFill/>
        </p:spPr>
        <p:txBody>
          <a:bodyPr wrap="square" rtlCol="0">
            <a:spAutoFit/>
          </a:bodyPr>
          <a:lstStyle/>
          <a:p>
            <a:pPr algn="r">
              <a:lnSpc>
                <a:spcPct val="120000"/>
              </a:lnSpc>
            </a:pPr>
            <a:r>
              <a:rPr lang="en-US" altLang="zh-CN" sz="1800" b="1" dirty="0">
                <a:solidFill>
                  <a:srgbClr val="5EC6D3"/>
                </a:solidFill>
                <a:ea typeface="微软雅黑" panose="020B0503020204020204" pitchFamily="34" charset="-122"/>
              </a:rPr>
              <a:t>Add title </a:t>
            </a:r>
          </a:p>
          <a:p>
            <a:pPr algn="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101" name="文本框 100"/>
          <p:cNvSpPr txBox="1"/>
          <p:nvPr/>
        </p:nvSpPr>
        <p:spPr>
          <a:xfrm>
            <a:off x="6187051" y="2084236"/>
            <a:ext cx="2142389" cy="646331"/>
          </a:xfrm>
          <a:prstGeom prst="rect">
            <a:avLst/>
          </a:prstGeom>
          <a:noFill/>
        </p:spPr>
        <p:txBody>
          <a:bodyPr wrap="square" rtlCol="0">
            <a:spAutoFit/>
          </a:bodyPr>
          <a:lstStyle/>
          <a:p>
            <a:pPr>
              <a:lnSpc>
                <a:spcPct val="120000"/>
              </a:lnSpc>
            </a:pPr>
            <a:r>
              <a:rPr lang="en-US" altLang="zh-CN" sz="1800" b="1" dirty="0">
                <a:solidFill>
                  <a:srgbClr val="F26D64"/>
                </a:solidFill>
                <a:ea typeface="微软雅黑" panose="020B0503020204020204" pitchFamily="34" charset="-122"/>
              </a:rPr>
              <a:t>Add title </a:t>
            </a:r>
          </a:p>
          <a:p>
            <a:pP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102" name="文本框 101"/>
          <p:cNvSpPr txBox="1"/>
          <p:nvPr/>
        </p:nvSpPr>
        <p:spPr>
          <a:xfrm>
            <a:off x="5581529" y="922699"/>
            <a:ext cx="2142389" cy="646331"/>
          </a:xfrm>
          <a:prstGeom prst="rect">
            <a:avLst/>
          </a:prstGeom>
          <a:noFill/>
        </p:spPr>
        <p:txBody>
          <a:bodyPr wrap="square" rtlCol="0">
            <a:spAutoFit/>
          </a:bodyPr>
          <a:lstStyle/>
          <a:p>
            <a:pPr>
              <a:lnSpc>
                <a:spcPct val="120000"/>
              </a:lnSpc>
            </a:pPr>
            <a:r>
              <a:rPr lang="en-US" altLang="zh-CN" sz="1800" b="1" dirty="0">
                <a:solidFill>
                  <a:srgbClr val="F8841D"/>
                </a:solidFill>
                <a:ea typeface="微软雅黑" panose="020B0503020204020204" pitchFamily="34" charset="-122"/>
              </a:rPr>
              <a:t>Add title </a:t>
            </a:r>
          </a:p>
          <a:p>
            <a:pP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103" name="文本框 102"/>
          <p:cNvSpPr txBox="1"/>
          <p:nvPr/>
        </p:nvSpPr>
        <p:spPr>
          <a:xfrm>
            <a:off x="1341525" y="3192094"/>
            <a:ext cx="2142389" cy="646331"/>
          </a:xfrm>
          <a:prstGeom prst="rect">
            <a:avLst/>
          </a:prstGeom>
          <a:noFill/>
        </p:spPr>
        <p:txBody>
          <a:bodyPr wrap="square" rtlCol="0">
            <a:spAutoFit/>
          </a:bodyPr>
          <a:lstStyle/>
          <a:p>
            <a:pPr algn="r">
              <a:lnSpc>
                <a:spcPct val="120000"/>
              </a:lnSpc>
            </a:pPr>
            <a:r>
              <a:rPr lang="en-US" altLang="zh-CN" sz="1800" b="1" dirty="0">
                <a:solidFill>
                  <a:srgbClr val="9BBB40"/>
                </a:solidFill>
                <a:ea typeface="微软雅黑" panose="020B0503020204020204" pitchFamily="34" charset="-122"/>
              </a:rPr>
              <a:t>Add title </a:t>
            </a:r>
          </a:p>
          <a:p>
            <a:pPr algn="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105" name="文本框 104"/>
          <p:cNvSpPr txBox="1"/>
          <p:nvPr/>
        </p:nvSpPr>
        <p:spPr>
          <a:xfrm>
            <a:off x="5674996" y="3192094"/>
            <a:ext cx="2142389" cy="646331"/>
          </a:xfrm>
          <a:prstGeom prst="rect">
            <a:avLst/>
          </a:prstGeom>
          <a:noFill/>
        </p:spPr>
        <p:txBody>
          <a:bodyPr wrap="square" rtlCol="0">
            <a:spAutoFit/>
          </a:bodyPr>
          <a:lstStyle/>
          <a:p>
            <a:pPr>
              <a:lnSpc>
                <a:spcPct val="120000"/>
              </a:lnSpc>
            </a:pPr>
            <a:r>
              <a:rPr lang="en-US" altLang="zh-CN" sz="1800" b="1" dirty="0">
                <a:solidFill>
                  <a:srgbClr val="3C4E56"/>
                </a:solidFill>
                <a:ea typeface="微软雅黑" panose="020B0503020204020204" pitchFamily="34" charset="-122"/>
              </a:rPr>
              <a:t>Add title </a:t>
            </a:r>
          </a:p>
          <a:p>
            <a:pP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106" name="文本框 105"/>
          <p:cNvSpPr txBox="1"/>
          <p:nvPr/>
        </p:nvSpPr>
        <p:spPr>
          <a:xfrm>
            <a:off x="852327" y="2084236"/>
            <a:ext cx="2142389" cy="646331"/>
          </a:xfrm>
          <a:prstGeom prst="rect">
            <a:avLst/>
          </a:prstGeom>
          <a:noFill/>
        </p:spPr>
        <p:txBody>
          <a:bodyPr wrap="square" rtlCol="0">
            <a:spAutoFit/>
          </a:bodyPr>
          <a:lstStyle/>
          <a:p>
            <a:pPr algn="r">
              <a:lnSpc>
                <a:spcPct val="120000"/>
              </a:lnSpc>
            </a:pPr>
            <a:r>
              <a:rPr lang="en-US" altLang="zh-CN" sz="1800" b="1" dirty="0">
                <a:solidFill>
                  <a:srgbClr val="936CAF"/>
                </a:solidFill>
                <a:ea typeface="微软雅黑" panose="020B0503020204020204" pitchFamily="34" charset="-122"/>
              </a:rPr>
              <a:t>Add title </a:t>
            </a:r>
          </a:p>
          <a:p>
            <a:pPr algn="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grpSp>
        <p:nvGrpSpPr>
          <p:cNvPr id="36" name="组合 35"/>
          <p:cNvGrpSpPr/>
          <p:nvPr/>
        </p:nvGrpSpPr>
        <p:grpSpPr>
          <a:xfrm>
            <a:off x="3169041" y="985447"/>
            <a:ext cx="2805920" cy="2805920"/>
            <a:chOff x="-6172744" y="2014038"/>
            <a:chExt cx="3741227" cy="3741226"/>
          </a:xfrm>
        </p:grpSpPr>
        <p:sp>
          <p:nvSpPr>
            <p:cNvPr id="44" name="同心圆 43"/>
            <p:cNvSpPr/>
            <p:nvPr/>
          </p:nvSpPr>
          <p:spPr>
            <a:xfrm>
              <a:off x="-6172744" y="2014038"/>
              <a:ext cx="3741227" cy="3741226"/>
            </a:xfrm>
            <a:prstGeom prst="donut">
              <a:avLst>
                <a:gd name="adj" fmla="val 7657"/>
              </a:avLst>
            </a:prstGeom>
            <a:solidFill>
              <a:srgbClr val="9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tx1"/>
                </a:solidFill>
                <a:ea typeface="微软雅黑" panose="020B0503020204020204" pitchFamily="34" charset="-122"/>
              </a:endParaRPr>
            </a:p>
          </p:txBody>
        </p:sp>
        <p:cxnSp>
          <p:nvCxnSpPr>
            <p:cNvPr id="56" name="直接连接符 55"/>
            <p:cNvCxnSpPr/>
            <p:nvPr/>
          </p:nvCxnSpPr>
          <p:spPr>
            <a:xfrm>
              <a:off x="-5083181" y="2542258"/>
              <a:ext cx="1562100" cy="2684787"/>
            </a:xfrm>
            <a:prstGeom prst="line">
              <a:avLst/>
            </a:prstGeom>
            <a:ln w="28575">
              <a:solidFill>
                <a:srgbClr val="5EC6D3"/>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3600000">
              <a:off x="-5083181" y="2542258"/>
              <a:ext cx="1562100" cy="2684787"/>
            </a:xfrm>
            <a:prstGeom prst="line">
              <a:avLst/>
            </a:prstGeom>
            <a:ln w="28575">
              <a:solidFill>
                <a:srgbClr val="5EC6D3"/>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7200000">
              <a:off x="-5083181" y="2542258"/>
              <a:ext cx="1562100" cy="2684787"/>
            </a:xfrm>
            <a:prstGeom prst="line">
              <a:avLst/>
            </a:prstGeom>
            <a:ln w="28575">
              <a:solidFill>
                <a:srgbClr val="5EC6D3"/>
              </a:solidFill>
            </a:ln>
          </p:spPr>
          <p:style>
            <a:lnRef idx="1">
              <a:schemeClr val="accent1"/>
            </a:lnRef>
            <a:fillRef idx="0">
              <a:schemeClr val="accent1"/>
            </a:fillRef>
            <a:effectRef idx="0">
              <a:schemeClr val="accent1"/>
            </a:effectRef>
            <a:fontRef idx="minor">
              <a:schemeClr val="tx1"/>
            </a:fontRef>
          </p:style>
        </p:cxnSp>
      </p:grpSp>
      <p:sp>
        <p:nvSpPr>
          <p:cNvPr id="37" name="Oval 83"/>
          <p:cNvSpPr>
            <a:spLocks noChangeAspect="1"/>
          </p:cNvSpPr>
          <p:nvPr/>
        </p:nvSpPr>
        <p:spPr>
          <a:xfrm>
            <a:off x="4947826" y="978889"/>
            <a:ext cx="548903" cy="548903"/>
          </a:xfrm>
          <a:prstGeom prst="ellipse">
            <a:avLst/>
          </a:prstGeom>
          <a:solidFill>
            <a:srgbClr val="F8841D"/>
          </a:solidFill>
          <a:ln w="28575"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500" b="1" kern="0" dirty="0">
                <a:solidFill>
                  <a:schemeClr val="bg1"/>
                </a:solidFill>
                <a:latin typeface="Calibri" panose="020F0502020204030204"/>
                <a:cs typeface="Arial" panose="020B0604020202020204" pitchFamily="34" charset="0"/>
              </a:rPr>
              <a:t>06</a:t>
            </a:r>
          </a:p>
        </p:txBody>
      </p:sp>
      <p:sp>
        <p:nvSpPr>
          <p:cNvPr id="38" name="Oval 82"/>
          <p:cNvSpPr>
            <a:spLocks noChangeAspect="1"/>
          </p:cNvSpPr>
          <p:nvPr/>
        </p:nvSpPr>
        <p:spPr>
          <a:xfrm>
            <a:off x="3581596" y="3225028"/>
            <a:ext cx="548903" cy="548903"/>
          </a:xfrm>
          <a:prstGeom prst="ellipse">
            <a:avLst/>
          </a:prstGeom>
          <a:solidFill>
            <a:srgbClr val="9BBB40"/>
          </a:solidFill>
          <a:ln w="28575"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500" b="1" kern="0" dirty="0">
                <a:solidFill>
                  <a:schemeClr val="bg1"/>
                </a:solidFill>
                <a:latin typeface="Calibri" panose="020F0502020204030204"/>
                <a:cs typeface="Arial" panose="020B0604020202020204" pitchFamily="34" charset="0"/>
              </a:rPr>
              <a:t>03</a:t>
            </a:r>
          </a:p>
        </p:txBody>
      </p:sp>
      <p:sp>
        <p:nvSpPr>
          <p:cNvPr id="39" name="Oval 84"/>
          <p:cNvSpPr>
            <a:spLocks noChangeAspect="1"/>
          </p:cNvSpPr>
          <p:nvPr/>
        </p:nvSpPr>
        <p:spPr>
          <a:xfrm>
            <a:off x="5630890" y="2115326"/>
            <a:ext cx="548903" cy="548903"/>
          </a:xfrm>
          <a:prstGeom prst="ellipse">
            <a:avLst/>
          </a:prstGeom>
          <a:solidFill>
            <a:srgbClr val="F26D64"/>
          </a:solidFill>
          <a:ln w="28575"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500" b="1" kern="0" dirty="0">
                <a:solidFill>
                  <a:schemeClr val="bg1"/>
                </a:solidFill>
                <a:latin typeface="Calibri" panose="020F0502020204030204"/>
                <a:cs typeface="Arial" panose="020B0604020202020204" pitchFamily="34" charset="0"/>
              </a:rPr>
              <a:t>05</a:t>
            </a:r>
          </a:p>
        </p:txBody>
      </p:sp>
      <p:sp>
        <p:nvSpPr>
          <p:cNvPr id="40" name="Oval 85"/>
          <p:cNvSpPr>
            <a:spLocks noChangeAspect="1"/>
          </p:cNvSpPr>
          <p:nvPr/>
        </p:nvSpPr>
        <p:spPr>
          <a:xfrm>
            <a:off x="3581596" y="978889"/>
            <a:ext cx="548903" cy="548903"/>
          </a:xfrm>
          <a:prstGeom prst="ellipse">
            <a:avLst/>
          </a:prstGeom>
          <a:solidFill>
            <a:srgbClr val="5EC6D3"/>
          </a:solidFill>
          <a:ln w="28575"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500" b="1" kern="0" dirty="0">
                <a:solidFill>
                  <a:schemeClr val="bg1"/>
                </a:solidFill>
                <a:latin typeface="Calibri" panose="020F0502020204030204"/>
                <a:cs typeface="Arial" panose="020B0604020202020204" pitchFamily="34" charset="0"/>
              </a:rPr>
              <a:t>01</a:t>
            </a:r>
          </a:p>
        </p:txBody>
      </p:sp>
      <p:sp>
        <p:nvSpPr>
          <p:cNvPr id="41" name="Oval 86"/>
          <p:cNvSpPr>
            <a:spLocks noChangeAspect="1"/>
          </p:cNvSpPr>
          <p:nvPr/>
        </p:nvSpPr>
        <p:spPr>
          <a:xfrm>
            <a:off x="2964208" y="2115326"/>
            <a:ext cx="548903" cy="548903"/>
          </a:xfrm>
          <a:prstGeom prst="ellipse">
            <a:avLst/>
          </a:prstGeom>
          <a:solidFill>
            <a:srgbClr val="936CAF"/>
          </a:solidFill>
          <a:ln w="28575"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500" b="1" kern="0" dirty="0">
                <a:solidFill>
                  <a:schemeClr val="bg1"/>
                </a:solidFill>
                <a:latin typeface="Calibri" panose="020F0502020204030204"/>
                <a:cs typeface="Arial" panose="020B0604020202020204" pitchFamily="34" charset="0"/>
              </a:rPr>
              <a:t>02</a:t>
            </a:r>
          </a:p>
        </p:txBody>
      </p:sp>
      <p:sp>
        <p:nvSpPr>
          <p:cNvPr id="42" name="Oval 82"/>
          <p:cNvSpPr>
            <a:spLocks noChangeAspect="1"/>
          </p:cNvSpPr>
          <p:nvPr/>
        </p:nvSpPr>
        <p:spPr>
          <a:xfrm>
            <a:off x="4947826" y="3225028"/>
            <a:ext cx="548903" cy="548903"/>
          </a:xfrm>
          <a:prstGeom prst="ellipse">
            <a:avLst/>
          </a:prstGeom>
          <a:solidFill>
            <a:srgbClr val="3C4E56"/>
          </a:solidFill>
          <a:ln w="28575"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500" b="1" kern="0" dirty="0">
                <a:solidFill>
                  <a:schemeClr val="bg1"/>
                </a:solidFill>
                <a:latin typeface="Calibri" panose="020F0502020204030204"/>
                <a:cs typeface="Arial" panose="020B0604020202020204" pitchFamily="34" charset="0"/>
              </a:rPr>
              <a:t>04</a:t>
            </a:r>
          </a:p>
        </p:txBody>
      </p:sp>
      <p:sp>
        <p:nvSpPr>
          <p:cNvPr id="43" name="Oval 85"/>
          <p:cNvSpPr>
            <a:spLocks noChangeAspect="1"/>
          </p:cNvSpPr>
          <p:nvPr/>
        </p:nvSpPr>
        <p:spPr>
          <a:xfrm>
            <a:off x="4144345" y="1967717"/>
            <a:ext cx="830712" cy="830712"/>
          </a:xfrm>
          <a:prstGeom prst="ellipse">
            <a:avLst/>
          </a:prstGeom>
          <a:solidFill>
            <a:srgbClr val="5EC6D3"/>
          </a:solidFill>
          <a:ln w="28575"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120000"/>
              </a:lnSpc>
              <a:spcBef>
                <a:spcPct val="0"/>
              </a:spcBef>
            </a:pPr>
            <a:r>
              <a:rPr lang="en-US" altLang="zh-CN" sz="1500" b="1" kern="0" dirty="0">
                <a:solidFill>
                  <a:schemeClr val="bg1"/>
                </a:solidFill>
                <a:ea typeface="微软雅黑" panose="020B0503020204020204" pitchFamily="34" charset="-122"/>
                <a:cs typeface="Arial" panose="020B0604020202020204" pitchFamily="34" charset="0"/>
              </a:rPr>
              <a:t>Add title </a:t>
            </a:r>
            <a:endParaRPr lang="en-US" sz="1500" b="1" kern="0" dirty="0">
              <a:solidFill>
                <a:schemeClr val="bg1"/>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78395687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任意多边形 72"/>
          <p:cNvSpPr/>
          <p:nvPr/>
        </p:nvSpPr>
        <p:spPr>
          <a:xfrm>
            <a:off x="3019541" y="1563949"/>
            <a:ext cx="2320010" cy="678044"/>
          </a:xfrm>
          <a:custGeom>
            <a:avLst/>
            <a:gdLst>
              <a:gd name="connsiteX0" fmla="*/ 0 w 2667351"/>
              <a:gd name="connsiteY0" fmla="*/ 779558 h 779558"/>
              <a:gd name="connsiteX1" fmla="*/ 311823 w 2667351"/>
              <a:gd name="connsiteY1" fmla="*/ 0 h 779558"/>
              <a:gd name="connsiteX2" fmla="*/ 2667351 w 2667351"/>
              <a:gd name="connsiteY2" fmla="*/ 0 h 779558"/>
            </a:gdLst>
            <a:ahLst/>
            <a:cxnLst>
              <a:cxn ang="0">
                <a:pos x="connsiteX0" y="connsiteY0"/>
              </a:cxn>
              <a:cxn ang="0">
                <a:pos x="connsiteX1" y="connsiteY1"/>
              </a:cxn>
              <a:cxn ang="0">
                <a:pos x="connsiteX2" y="connsiteY2"/>
              </a:cxn>
            </a:cxnLst>
            <a:rect l="l" t="t" r="r" b="b"/>
            <a:pathLst>
              <a:path w="2667351" h="779558">
                <a:moveTo>
                  <a:pt x="0" y="779558"/>
                </a:moveTo>
                <a:lnTo>
                  <a:pt x="311823" y="0"/>
                </a:lnTo>
                <a:lnTo>
                  <a:pt x="2667351" y="0"/>
                </a:lnTo>
              </a:path>
            </a:pathLst>
          </a:custGeom>
          <a:noFill/>
          <a:ln w="28575">
            <a:solidFill>
              <a:srgbClr val="546E7A"/>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74" name="任意多边形 73"/>
          <p:cNvSpPr/>
          <p:nvPr/>
        </p:nvSpPr>
        <p:spPr>
          <a:xfrm>
            <a:off x="4141062" y="1860822"/>
            <a:ext cx="1183828" cy="366510"/>
          </a:xfrm>
          <a:custGeom>
            <a:avLst/>
            <a:gdLst>
              <a:gd name="connsiteX0" fmla="*/ 0 w 1361065"/>
              <a:gd name="connsiteY0" fmla="*/ 421382 h 421382"/>
              <a:gd name="connsiteX1" fmla="*/ 168553 w 1361065"/>
              <a:gd name="connsiteY1" fmla="*/ 0 h 421382"/>
              <a:gd name="connsiteX2" fmla="*/ 1361065 w 1361065"/>
              <a:gd name="connsiteY2" fmla="*/ 0 h 421382"/>
            </a:gdLst>
            <a:ahLst/>
            <a:cxnLst>
              <a:cxn ang="0">
                <a:pos x="connsiteX0" y="connsiteY0"/>
              </a:cxn>
              <a:cxn ang="0">
                <a:pos x="connsiteX1" y="connsiteY1"/>
              </a:cxn>
              <a:cxn ang="0">
                <a:pos x="connsiteX2" y="connsiteY2"/>
              </a:cxn>
            </a:cxnLst>
            <a:rect l="l" t="t" r="r" b="b"/>
            <a:pathLst>
              <a:path w="1361065" h="421382">
                <a:moveTo>
                  <a:pt x="0" y="421382"/>
                </a:moveTo>
                <a:lnTo>
                  <a:pt x="168553" y="0"/>
                </a:lnTo>
                <a:lnTo>
                  <a:pt x="1361065" y="0"/>
                </a:lnTo>
              </a:path>
            </a:pathLst>
          </a:custGeom>
          <a:noFill/>
          <a:ln w="28575">
            <a:solidFill>
              <a:srgbClr val="546E7A"/>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75" name="任意多边形 74"/>
          <p:cNvSpPr/>
          <p:nvPr/>
        </p:nvSpPr>
        <p:spPr>
          <a:xfrm>
            <a:off x="1887064" y="1226818"/>
            <a:ext cx="3460519" cy="1002620"/>
          </a:xfrm>
          <a:custGeom>
            <a:avLst/>
            <a:gdLst>
              <a:gd name="connsiteX0" fmla="*/ 0 w 3978612"/>
              <a:gd name="connsiteY0" fmla="*/ 1152728 h 1152728"/>
              <a:gd name="connsiteX1" fmla="*/ 462063 w 3978612"/>
              <a:gd name="connsiteY1" fmla="*/ 0 h 1152728"/>
              <a:gd name="connsiteX2" fmla="*/ 3978612 w 3978612"/>
              <a:gd name="connsiteY2" fmla="*/ 0 h 1152728"/>
            </a:gdLst>
            <a:ahLst/>
            <a:cxnLst>
              <a:cxn ang="0">
                <a:pos x="connsiteX0" y="connsiteY0"/>
              </a:cxn>
              <a:cxn ang="0">
                <a:pos x="connsiteX1" y="connsiteY1"/>
              </a:cxn>
              <a:cxn ang="0">
                <a:pos x="connsiteX2" y="connsiteY2"/>
              </a:cxn>
            </a:cxnLst>
            <a:rect l="l" t="t" r="r" b="b"/>
            <a:pathLst>
              <a:path w="3978612" h="1152728">
                <a:moveTo>
                  <a:pt x="0" y="1152728"/>
                </a:moveTo>
                <a:lnTo>
                  <a:pt x="462063" y="0"/>
                </a:lnTo>
                <a:lnTo>
                  <a:pt x="3978612" y="0"/>
                </a:lnTo>
              </a:path>
            </a:pathLst>
          </a:custGeom>
          <a:noFill/>
          <a:ln w="28575">
            <a:solidFill>
              <a:srgbClr val="546E7A"/>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76" name="任意多边形 75"/>
          <p:cNvSpPr/>
          <p:nvPr/>
        </p:nvSpPr>
        <p:spPr>
          <a:xfrm flipH="1" flipV="1">
            <a:off x="4252785" y="3273797"/>
            <a:ext cx="2320010" cy="678044"/>
          </a:xfrm>
          <a:custGeom>
            <a:avLst/>
            <a:gdLst>
              <a:gd name="connsiteX0" fmla="*/ 0 w 2667351"/>
              <a:gd name="connsiteY0" fmla="*/ 779558 h 779558"/>
              <a:gd name="connsiteX1" fmla="*/ 311823 w 2667351"/>
              <a:gd name="connsiteY1" fmla="*/ 0 h 779558"/>
              <a:gd name="connsiteX2" fmla="*/ 2667351 w 2667351"/>
              <a:gd name="connsiteY2" fmla="*/ 0 h 779558"/>
            </a:gdLst>
            <a:ahLst/>
            <a:cxnLst>
              <a:cxn ang="0">
                <a:pos x="connsiteX0" y="connsiteY0"/>
              </a:cxn>
              <a:cxn ang="0">
                <a:pos x="connsiteX1" y="connsiteY1"/>
              </a:cxn>
              <a:cxn ang="0">
                <a:pos x="connsiteX2" y="connsiteY2"/>
              </a:cxn>
            </a:cxnLst>
            <a:rect l="l" t="t" r="r" b="b"/>
            <a:pathLst>
              <a:path w="2667351" h="779558">
                <a:moveTo>
                  <a:pt x="0" y="779558"/>
                </a:moveTo>
                <a:lnTo>
                  <a:pt x="311823" y="0"/>
                </a:lnTo>
                <a:lnTo>
                  <a:pt x="2667351" y="0"/>
                </a:lnTo>
              </a:path>
            </a:pathLst>
          </a:custGeom>
          <a:noFill/>
          <a:ln w="28575">
            <a:solidFill>
              <a:srgbClr val="546E7A"/>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77" name="任意多边形 76"/>
          <p:cNvSpPr/>
          <p:nvPr/>
        </p:nvSpPr>
        <p:spPr>
          <a:xfrm flipH="1" flipV="1">
            <a:off x="4267446" y="3288458"/>
            <a:ext cx="1183828" cy="366510"/>
          </a:xfrm>
          <a:custGeom>
            <a:avLst/>
            <a:gdLst>
              <a:gd name="connsiteX0" fmla="*/ 0 w 1361065"/>
              <a:gd name="connsiteY0" fmla="*/ 421382 h 421382"/>
              <a:gd name="connsiteX1" fmla="*/ 168553 w 1361065"/>
              <a:gd name="connsiteY1" fmla="*/ 0 h 421382"/>
              <a:gd name="connsiteX2" fmla="*/ 1361065 w 1361065"/>
              <a:gd name="connsiteY2" fmla="*/ 0 h 421382"/>
            </a:gdLst>
            <a:ahLst/>
            <a:cxnLst>
              <a:cxn ang="0">
                <a:pos x="connsiteX0" y="connsiteY0"/>
              </a:cxn>
              <a:cxn ang="0">
                <a:pos x="connsiteX1" y="connsiteY1"/>
              </a:cxn>
              <a:cxn ang="0">
                <a:pos x="connsiteX2" y="connsiteY2"/>
              </a:cxn>
            </a:cxnLst>
            <a:rect l="l" t="t" r="r" b="b"/>
            <a:pathLst>
              <a:path w="1361065" h="421382">
                <a:moveTo>
                  <a:pt x="0" y="421382"/>
                </a:moveTo>
                <a:lnTo>
                  <a:pt x="168553" y="0"/>
                </a:lnTo>
                <a:lnTo>
                  <a:pt x="1361065" y="0"/>
                </a:lnTo>
              </a:path>
            </a:pathLst>
          </a:custGeom>
          <a:noFill/>
          <a:ln w="28575">
            <a:solidFill>
              <a:srgbClr val="546E7A"/>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78" name="任意多边形 77"/>
          <p:cNvSpPr/>
          <p:nvPr/>
        </p:nvSpPr>
        <p:spPr>
          <a:xfrm flipH="1" flipV="1">
            <a:off x="4244754" y="3286353"/>
            <a:ext cx="3460519" cy="1002620"/>
          </a:xfrm>
          <a:custGeom>
            <a:avLst/>
            <a:gdLst>
              <a:gd name="connsiteX0" fmla="*/ 0 w 3978612"/>
              <a:gd name="connsiteY0" fmla="*/ 1152728 h 1152728"/>
              <a:gd name="connsiteX1" fmla="*/ 462063 w 3978612"/>
              <a:gd name="connsiteY1" fmla="*/ 0 h 1152728"/>
              <a:gd name="connsiteX2" fmla="*/ 3978612 w 3978612"/>
              <a:gd name="connsiteY2" fmla="*/ 0 h 1152728"/>
            </a:gdLst>
            <a:ahLst/>
            <a:cxnLst>
              <a:cxn ang="0">
                <a:pos x="connsiteX0" y="connsiteY0"/>
              </a:cxn>
              <a:cxn ang="0">
                <a:pos x="connsiteX1" y="connsiteY1"/>
              </a:cxn>
              <a:cxn ang="0">
                <a:pos x="connsiteX2" y="connsiteY2"/>
              </a:cxn>
            </a:cxnLst>
            <a:rect l="l" t="t" r="r" b="b"/>
            <a:pathLst>
              <a:path w="3978612" h="1152728">
                <a:moveTo>
                  <a:pt x="0" y="1152728"/>
                </a:moveTo>
                <a:lnTo>
                  <a:pt x="462063" y="0"/>
                </a:lnTo>
                <a:lnTo>
                  <a:pt x="3978612" y="0"/>
                </a:lnTo>
              </a:path>
            </a:pathLst>
          </a:custGeom>
          <a:noFill/>
          <a:ln w="28575">
            <a:solidFill>
              <a:srgbClr val="546E7A"/>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90" name="椭圆 89"/>
          <p:cNvSpPr/>
          <p:nvPr/>
        </p:nvSpPr>
        <p:spPr>
          <a:xfrm>
            <a:off x="3503725" y="2209186"/>
            <a:ext cx="1064612" cy="1064612"/>
          </a:xfrm>
          <a:prstGeom prst="ellipse">
            <a:avLst/>
          </a:prstGeom>
          <a:solidFill>
            <a:srgbClr val="9BBB4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101" name="椭圆 100"/>
          <p:cNvSpPr/>
          <p:nvPr/>
        </p:nvSpPr>
        <p:spPr>
          <a:xfrm>
            <a:off x="5029090" y="2209186"/>
            <a:ext cx="1064612" cy="1064612"/>
          </a:xfrm>
          <a:prstGeom prst="ellipse">
            <a:avLst/>
          </a:prstGeom>
          <a:solidFill>
            <a:srgbClr val="936CA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102" name="椭圆 101"/>
          <p:cNvSpPr/>
          <p:nvPr/>
        </p:nvSpPr>
        <p:spPr>
          <a:xfrm>
            <a:off x="6101027" y="2209186"/>
            <a:ext cx="1064612" cy="1064612"/>
          </a:xfrm>
          <a:prstGeom prst="ellipse">
            <a:avLst/>
          </a:prstGeom>
          <a:solidFill>
            <a:srgbClr val="F884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103" name="椭圆 102"/>
          <p:cNvSpPr/>
          <p:nvPr/>
        </p:nvSpPr>
        <p:spPr>
          <a:xfrm>
            <a:off x="7172966" y="2209186"/>
            <a:ext cx="1064612" cy="1064612"/>
          </a:xfrm>
          <a:prstGeom prst="ellipse">
            <a:avLst/>
          </a:prstGeom>
          <a:solidFill>
            <a:srgbClr val="F26D6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105" name="椭圆 104"/>
          <p:cNvSpPr/>
          <p:nvPr/>
        </p:nvSpPr>
        <p:spPr>
          <a:xfrm>
            <a:off x="1359850" y="2209186"/>
            <a:ext cx="1064612" cy="1064612"/>
          </a:xfrm>
          <a:prstGeom prst="ellipse">
            <a:avLst/>
          </a:prstGeom>
          <a:solidFill>
            <a:srgbClr val="546E7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106" name="椭圆 105"/>
          <p:cNvSpPr/>
          <p:nvPr/>
        </p:nvSpPr>
        <p:spPr>
          <a:xfrm>
            <a:off x="2431787" y="2209186"/>
            <a:ext cx="1064612" cy="1064612"/>
          </a:xfrm>
          <a:prstGeom prst="ellipse">
            <a:avLst/>
          </a:prstGeom>
          <a:solidFill>
            <a:srgbClr val="5EC6D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107" name="Freeform 70"/>
          <p:cNvSpPr/>
          <p:nvPr/>
        </p:nvSpPr>
        <p:spPr bwMode="auto">
          <a:xfrm>
            <a:off x="1658363" y="2523977"/>
            <a:ext cx="457402" cy="435029"/>
          </a:xfrm>
          <a:custGeom>
            <a:avLst/>
            <a:gdLst>
              <a:gd name="T0" fmla="*/ 184 w 368"/>
              <a:gd name="T1" fmla="*/ 0 h 350"/>
              <a:gd name="T2" fmla="*/ 229 w 368"/>
              <a:gd name="T3" fmla="*/ 130 h 350"/>
              <a:gd name="T4" fmla="*/ 368 w 368"/>
              <a:gd name="T5" fmla="*/ 133 h 350"/>
              <a:gd name="T6" fmla="*/ 257 w 368"/>
              <a:gd name="T7" fmla="*/ 218 h 350"/>
              <a:gd name="T8" fmla="*/ 297 w 368"/>
              <a:gd name="T9" fmla="*/ 350 h 350"/>
              <a:gd name="T10" fmla="*/ 184 w 368"/>
              <a:gd name="T11" fmla="*/ 272 h 350"/>
              <a:gd name="T12" fmla="*/ 71 w 368"/>
              <a:gd name="T13" fmla="*/ 350 h 350"/>
              <a:gd name="T14" fmla="*/ 111 w 368"/>
              <a:gd name="T15" fmla="*/ 218 h 350"/>
              <a:gd name="T16" fmla="*/ 0 w 368"/>
              <a:gd name="T17" fmla="*/ 133 h 350"/>
              <a:gd name="T18" fmla="*/ 139 w 368"/>
              <a:gd name="T19" fmla="*/ 130 h 350"/>
              <a:gd name="T20" fmla="*/ 184 w 368"/>
              <a:gd name="T21"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8" h="350">
                <a:moveTo>
                  <a:pt x="184" y="0"/>
                </a:moveTo>
                <a:lnTo>
                  <a:pt x="229" y="130"/>
                </a:lnTo>
                <a:lnTo>
                  <a:pt x="368" y="133"/>
                </a:lnTo>
                <a:lnTo>
                  <a:pt x="257" y="218"/>
                </a:lnTo>
                <a:lnTo>
                  <a:pt x="297" y="350"/>
                </a:lnTo>
                <a:lnTo>
                  <a:pt x="184" y="272"/>
                </a:lnTo>
                <a:lnTo>
                  <a:pt x="71" y="350"/>
                </a:lnTo>
                <a:lnTo>
                  <a:pt x="111" y="218"/>
                </a:lnTo>
                <a:lnTo>
                  <a:pt x="0" y="133"/>
                </a:lnTo>
                <a:lnTo>
                  <a:pt x="139" y="130"/>
                </a:lnTo>
                <a:lnTo>
                  <a:pt x="184" y="0"/>
                </a:lnTo>
                <a:close/>
              </a:path>
            </a:pathLst>
          </a:custGeom>
          <a:solidFill>
            <a:schemeClr val="bg1"/>
          </a:solid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108" name="Freeform 83"/>
          <p:cNvSpPr/>
          <p:nvPr/>
        </p:nvSpPr>
        <p:spPr bwMode="auto">
          <a:xfrm>
            <a:off x="6487909" y="2539838"/>
            <a:ext cx="290849" cy="443730"/>
          </a:xfrm>
          <a:custGeom>
            <a:avLst/>
            <a:gdLst>
              <a:gd name="T0" fmla="*/ 57 w 99"/>
              <a:gd name="T1" fmla="*/ 0 h 151"/>
              <a:gd name="T2" fmla="*/ 45 w 99"/>
              <a:gd name="T3" fmla="*/ 0 h 151"/>
              <a:gd name="T4" fmla="*/ 45 w 99"/>
              <a:gd name="T5" fmla="*/ 102 h 151"/>
              <a:gd name="T6" fmla="*/ 1 w 99"/>
              <a:gd name="T7" fmla="*/ 122 h 151"/>
              <a:gd name="T8" fmla="*/ 5 w 99"/>
              <a:gd name="T9" fmla="*/ 136 h 151"/>
              <a:gd name="T10" fmla="*/ 58 w 99"/>
              <a:gd name="T11" fmla="*/ 128 h 151"/>
              <a:gd name="T12" fmla="*/ 63 w 99"/>
              <a:gd name="T13" fmla="*/ 98 h 151"/>
              <a:gd name="T14" fmla="*/ 63 w 99"/>
              <a:gd name="T15" fmla="*/ 36 h 151"/>
              <a:gd name="T16" fmla="*/ 83 w 99"/>
              <a:gd name="T17" fmla="*/ 58 h 151"/>
              <a:gd name="T18" fmla="*/ 80 w 99"/>
              <a:gd name="T19" fmla="*/ 80 h 151"/>
              <a:gd name="T20" fmla="*/ 79 w 99"/>
              <a:gd name="T21" fmla="*/ 85 h 151"/>
              <a:gd name="T22" fmla="*/ 89 w 99"/>
              <a:gd name="T23" fmla="*/ 77 h 151"/>
              <a:gd name="T24" fmla="*/ 93 w 99"/>
              <a:gd name="T25" fmla="*/ 65 h 151"/>
              <a:gd name="T26" fmla="*/ 57 w 9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51">
                <a:moveTo>
                  <a:pt x="57" y="0"/>
                </a:moveTo>
                <a:cubicBezTo>
                  <a:pt x="45" y="0"/>
                  <a:pt x="45" y="0"/>
                  <a:pt x="45" y="0"/>
                </a:cubicBezTo>
                <a:cubicBezTo>
                  <a:pt x="45" y="102"/>
                  <a:pt x="45" y="102"/>
                  <a:pt x="45" y="102"/>
                </a:cubicBezTo>
                <a:cubicBezTo>
                  <a:pt x="27" y="93"/>
                  <a:pt x="5" y="105"/>
                  <a:pt x="1" y="122"/>
                </a:cubicBezTo>
                <a:cubicBezTo>
                  <a:pt x="0" y="127"/>
                  <a:pt x="2" y="133"/>
                  <a:pt x="5" y="136"/>
                </a:cubicBezTo>
                <a:cubicBezTo>
                  <a:pt x="17" y="151"/>
                  <a:pt x="45" y="144"/>
                  <a:pt x="58" y="128"/>
                </a:cubicBezTo>
                <a:cubicBezTo>
                  <a:pt x="64" y="120"/>
                  <a:pt x="63" y="114"/>
                  <a:pt x="63" y="98"/>
                </a:cubicBezTo>
                <a:cubicBezTo>
                  <a:pt x="63" y="36"/>
                  <a:pt x="63" y="36"/>
                  <a:pt x="63" y="36"/>
                </a:cubicBezTo>
                <a:cubicBezTo>
                  <a:pt x="71" y="42"/>
                  <a:pt x="80" y="47"/>
                  <a:pt x="83" y="58"/>
                </a:cubicBezTo>
                <a:cubicBezTo>
                  <a:pt x="85" y="64"/>
                  <a:pt x="83" y="75"/>
                  <a:pt x="80" y="80"/>
                </a:cubicBezTo>
                <a:cubicBezTo>
                  <a:pt x="80" y="82"/>
                  <a:pt x="78" y="83"/>
                  <a:pt x="79" y="85"/>
                </a:cubicBezTo>
                <a:cubicBezTo>
                  <a:pt x="84" y="89"/>
                  <a:pt x="87" y="81"/>
                  <a:pt x="89" y="77"/>
                </a:cubicBezTo>
                <a:cubicBezTo>
                  <a:pt x="90" y="73"/>
                  <a:pt x="92" y="68"/>
                  <a:pt x="93" y="65"/>
                </a:cubicBezTo>
                <a:cubicBezTo>
                  <a:pt x="99" y="29"/>
                  <a:pt x="60" y="27"/>
                  <a:pt x="57" y="0"/>
                </a:cubicBezTo>
              </a:path>
            </a:pathLst>
          </a:custGeom>
          <a:solidFill>
            <a:schemeClr val="bg1"/>
          </a:solid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129" name="Freeform 804"/>
          <p:cNvSpPr/>
          <p:nvPr/>
        </p:nvSpPr>
        <p:spPr bwMode="auto">
          <a:xfrm>
            <a:off x="2711587" y="2501604"/>
            <a:ext cx="484747" cy="457402"/>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130" name="Freeform 145"/>
          <p:cNvSpPr/>
          <p:nvPr/>
        </p:nvSpPr>
        <p:spPr bwMode="auto">
          <a:xfrm>
            <a:off x="5281244" y="2531616"/>
            <a:ext cx="527007" cy="440001"/>
          </a:xfrm>
          <a:custGeom>
            <a:avLst/>
            <a:gdLst>
              <a:gd name="T0" fmla="*/ 108 w 179"/>
              <a:gd name="T1" fmla="*/ 0 h 150"/>
              <a:gd name="T2" fmla="*/ 132 w 179"/>
              <a:gd name="T3" fmla="*/ 36 h 150"/>
              <a:gd name="T4" fmla="*/ 135 w 179"/>
              <a:gd name="T5" fmla="*/ 34 h 150"/>
              <a:gd name="T6" fmla="*/ 173 w 179"/>
              <a:gd name="T7" fmla="*/ 33 h 150"/>
              <a:gd name="T8" fmla="*/ 142 w 179"/>
              <a:gd name="T9" fmla="*/ 58 h 150"/>
              <a:gd name="T10" fmla="*/ 161 w 179"/>
              <a:gd name="T11" fmla="*/ 97 h 150"/>
              <a:gd name="T12" fmla="*/ 127 w 179"/>
              <a:gd name="T13" fmla="*/ 116 h 150"/>
              <a:gd name="T14" fmla="*/ 124 w 179"/>
              <a:gd name="T15" fmla="*/ 113 h 150"/>
              <a:gd name="T16" fmla="*/ 90 w 179"/>
              <a:gd name="T17" fmla="*/ 96 h 150"/>
              <a:gd name="T18" fmla="*/ 107 w 179"/>
              <a:gd name="T19" fmla="*/ 130 h 150"/>
              <a:gd name="T20" fmla="*/ 74 w 179"/>
              <a:gd name="T21" fmla="*/ 150 h 150"/>
              <a:gd name="T22" fmla="*/ 51 w 179"/>
              <a:gd name="T23" fmla="*/ 113 h 150"/>
              <a:gd name="T24" fmla="*/ 47 w 179"/>
              <a:gd name="T25" fmla="*/ 115 h 150"/>
              <a:gd name="T26" fmla="*/ 8 w 179"/>
              <a:gd name="T27" fmla="*/ 119 h 150"/>
              <a:gd name="T28" fmla="*/ 36 w 179"/>
              <a:gd name="T29" fmla="*/ 94 h 150"/>
              <a:gd name="T30" fmla="*/ 38 w 179"/>
              <a:gd name="T31" fmla="*/ 92 h 150"/>
              <a:gd name="T32" fmla="*/ 18 w 179"/>
              <a:gd name="T33" fmla="*/ 53 h 150"/>
              <a:gd name="T34" fmla="*/ 53 w 179"/>
              <a:gd name="T35" fmla="*/ 33 h 150"/>
              <a:gd name="T36" fmla="*/ 72 w 179"/>
              <a:gd name="T37" fmla="*/ 65 h 150"/>
              <a:gd name="T38" fmla="*/ 90 w 179"/>
              <a:gd name="T39" fmla="*/ 31 h 150"/>
              <a:gd name="T40" fmla="*/ 74 w 179"/>
              <a:gd name="T41" fmla="*/ 24 h 150"/>
              <a:gd name="T42" fmla="*/ 75 w 179"/>
              <a:gd name="T43" fmla="*/ 19 h 150"/>
              <a:gd name="T44" fmla="*/ 108 w 179"/>
              <a:gd name="T4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150">
                <a:moveTo>
                  <a:pt x="108" y="0"/>
                </a:moveTo>
                <a:cubicBezTo>
                  <a:pt x="114" y="11"/>
                  <a:pt x="124" y="33"/>
                  <a:pt x="132" y="36"/>
                </a:cubicBezTo>
                <a:cubicBezTo>
                  <a:pt x="133" y="36"/>
                  <a:pt x="134" y="35"/>
                  <a:pt x="135" y="34"/>
                </a:cubicBezTo>
                <a:cubicBezTo>
                  <a:pt x="137" y="14"/>
                  <a:pt x="168" y="6"/>
                  <a:pt x="173" y="33"/>
                </a:cubicBezTo>
                <a:cubicBezTo>
                  <a:pt x="179" y="61"/>
                  <a:pt x="154" y="50"/>
                  <a:pt x="142" y="58"/>
                </a:cubicBezTo>
                <a:cubicBezTo>
                  <a:pt x="148" y="71"/>
                  <a:pt x="155" y="84"/>
                  <a:pt x="161" y="97"/>
                </a:cubicBezTo>
                <a:cubicBezTo>
                  <a:pt x="152" y="102"/>
                  <a:pt x="137" y="114"/>
                  <a:pt x="127" y="116"/>
                </a:cubicBezTo>
                <a:cubicBezTo>
                  <a:pt x="125" y="116"/>
                  <a:pt x="125" y="114"/>
                  <a:pt x="124" y="113"/>
                </a:cubicBezTo>
                <a:cubicBezTo>
                  <a:pt x="128" y="90"/>
                  <a:pt x="112" y="72"/>
                  <a:pt x="90" y="96"/>
                </a:cubicBezTo>
                <a:cubicBezTo>
                  <a:pt x="72" y="115"/>
                  <a:pt x="109" y="125"/>
                  <a:pt x="107" y="130"/>
                </a:cubicBezTo>
                <a:cubicBezTo>
                  <a:pt x="96" y="137"/>
                  <a:pt x="85" y="143"/>
                  <a:pt x="74" y="150"/>
                </a:cubicBezTo>
                <a:cubicBezTo>
                  <a:pt x="66" y="138"/>
                  <a:pt x="59" y="125"/>
                  <a:pt x="51" y="113"/>
                </a:cubicBezTo>
                <a:cubicBezTo>
                  <a:pt x="50" y="114"/>
                  <a:pt x="48" y="115"/>
                  <a:pt x="47" y="115"/>
                </a:cubicBezTo>
                <a:cubicBezTo>
                  <a:pt x="42" y="132"/>
                  <a:pt x="18" y="149"/>
                  <a:pt x="8" y="119"/>
                </a:cubicBezTo>
                <a:cubicBezTo>
                  <a:pt x="0" y="94"/>
                  <a:pt x="22" y="96"/>
                  <a:pt x="36" y="94"/>
                </a:cubicBezTo>
                <a:cubicBezTo>
                  <a:pt x="37" y="93"/>
                  <a:pt x="38" y="93"/>
                  <a:pt x="38" y="92"/>
                </a:cubicBezTo>
                <a:cubicBezTo>
                  <a:pt x="32" y="79"/>
                  <a:pt x="24" y="66"/>
                  <a:pt x="18" y="53"/>
                </a:cubicBezTo>
                <a:cubicBezTo>
                  <a:pt x="29" y="47"/>
                  <a:pt x="41" y="40"/>
                  <a:pt x="53" y="33"/>
                </a:cubicBezTo>
                <a:cubicBezTo>
                  <a:pt x="62" y="42"/>
                  <a:pt x="48" y="65"/>
                  <a:pt x="72" y="65"/>
                </a:cubicBezTo>
                <a:cubicBezTo>
                  <a:pt x="87" y="64"/>
                  <a:pt x="100" y="45"/>
                  <a:pt x="90" y="31"/>
                </a:cubicBezTo>
                <a:cubicBezTo>
                  <a:pt x="84" y="28"/>
                  <a:pt x="76" y="28"/>
                  <a:pt x="74" y="24"/>
                </a:cubicBezTo>
                <a:cubicBezTo>
                  <a:pt x="72" y="19"/>
                  <a:pt x="74" y="21"/>
                  <a:pt x="75" y="19"/>
                </a:cubicBezTo>
                <a:cubicBezTo>
                  <a:pt x="86" y="13"/>
                  <a:pt x="97" y="6"/>
                  <a:pt x="108" y="0"/>
                </a:cubicBezTo>
              </a:path>
            </a:pathLst>
          </a:custGeom>
          <a:solidFill>
            <a:schemeClr val="bg1"/>
          </a:solid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131" name="Freeform 37"/>
          <p:cNvSpPr/>
          <p:nvPr/>
        </p:nvSpPr>
        <p:spPr bwMode="auto">
          <a:xfrm>
            <a:off x="7432446" y="2556292"/>
            <a:ext cx="545652" cy="370397"/>
          </a:xfrm>
          <a:custGeom>
            <a:avLst/>
            <a:gdLst>
              <a:gd name="T0" fmla="*/ 135 w 186"/>
              <a:gd name="T1" fmla="*/ 9 h 126"/>
              <a:gd name="T2" fmla="*/ 84 w 186"/>
              <a:gd name="T3" fmla="*/ 57 h 126"/>
              <a:gd name="T4" fmla="*/ 84 w 186"/>
              <a:gd name="T5" fmla="*/ 57 h 126"/>
              <a:gd name="T6" fmla="*/ 84 w 186"/>
              <a:gd name="T7" fmla="*/ 60 h 126"/>
              <a:gd name="T8" fmla="*/ 84 w 186"/>
              <a:gd name="T9" fmla="*/ 66 h 126"/>
              <a:gd name="T10" fmla="*/ 51 w 186"/>
              <a:gd name="T11" fmla="*/ 99 h 126"/>
              <a:gd name="T12" fmla="*/ 18 w 186"/>
              <a:gd name="T13" fmla="*/ 66 h 126"/>
              <a:gd name="T14" fmla="*/ 51 w 186"/>
              <a:gd name="T15" fmla="*/ 33 h 126"/>
              <a:gd name="T16" fmla="*/ 51 w 186"/>
              <a:gd name="T17" fmla="*/ 48 h 126"/>
              <a:gd name="T18" fmla="*/ 87 w 186"/>
              <a:gd name="T19" fmla="*/ 24 h 126"/>
              <a:gd name="T20" fmla="*/ 51 w 186"/>
              <a:gd name="T21" fmla="*/ 0 h 126"/>
              <a:gd name="T22" fmla="*/ 51 w 186"/>
              <a:gd name="T23" fmla="*/ 15 h 126"/>
              <a:gd name="T24" fmla="*/ 0 w 186"/>
              <a:gd name="T25" fmla="*/ 66 h 126"/>
              <a:gd name="T26" fmla="*/ 51 w 186"/>
              <a:gd name="T27" fmla="*/ 117 h 126"/>
              <a:gd name="T28" fmla="*/ 102 w 186"/>
              <a:gd name="T29" fmla="*/ 69 h 126"/>
              <a:gd name="T30" fmla="*/ 102 w 186"/>
              <a:gd name="T31" fmla="*/ 69 h 126"/>
              <a:gd name="T32" fmla="*/ 102 w 186"/>
              <a:gd name="T33" fmla="*/ 66 h 126"/>
              <a:gd name="T34" fmla="*/ 102 w 186"/>
              <a:gd name="T35" fmla="*/ 60 h 126"/>
              <a:gd name="T36" fmla="*/ 135 w 186"/>
              <a:gd name="T37" fmla="*/ 27 h 126"/>
              <a:gd name="T38" fmla="*/ 168 w 186"/>
              <a:gd name="T39" fmla="*/ 60 h 126"/>
              <a:gd name="T40" fmla="*/ 135 w 186"/>
              <a:gd name="T41" fmla="*/ 93 h 126"/>
              <a:gd name="T42" fmla="*/ 135 w 186"/>
              <a:gd name="T43" fmla="*/ 78 h 126"/>
              <a:gd name="T44" fmla="*/ 99 w 186"/>
              <a:gd name="T45" fmla="*/ 102 h 126"/>
              <a:gd name="T46" fmla="*/ 135 w 186"/>
              <a:gd name="T47" fmla="*/ 126 h 126"/>
              <a:gd name="T48" fmla="*/ 135 w 186"/>
              <a:gd name="T49" fmla="*/ 111 h 126"/>
              <a:gd name="T50" fmla="*/ 186 w 186"/>
              <a:gd name="T51" fmla="*/ 60 h 126"/>
              <a:gd name="T52" fmla="*/ 135 w 186"/>
              <a:gd name="T53" fmla="*/ 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26">
                <a:moveTo>
                  <a:pt x="135" y="9"/>
                </a:moveTo>
                <a:cubicBezTo>
                  <a:pt x="108" y="9"/>
                  <a:pt x="86" y="30"/>
                  <a:pt x="84" y="57"/>
                </a:cubicBezTo>
                <a:cubicBezTo>
                  <a:pt x="84" y="57"/>
                  <a:pt x="84" y="57"/>
                  <a:pt x="84" y="57"/>
                </a:cubicBezTo>
                <a:cubicBezTo>
                  <a:pt x="84" y="60"/>
                  <a:pt x="84" y="60"/>
                  <a:pt x="84" y="60"/>
                </a:cubicBezTo>
                <a:cubicBezTo>
                  <a:pt x="84" y="66"/>
                  <a:pt x="84" y="66"/>
                  <a:pt x="84" y="66"/>
                </a:cubicBezTo>
                <a:cubicBezTo>
                  <a:pt x="84" y="84"/>
                  <a:pt x="69" y="99"/>
                  <a:pt x="51" y="99"/>
                </a:cubicBezTo>
                <a:cubicBezTo>
                  <a:pt x="33" y="99"/>
                  <a:pt x="18" y="84"/>
                  <a:pt x="18" y="66"/>
                </a:cubicBezTo>
                <a:cubicBezTo>
                  <a:pt x="18" y="48"/>
                  <a:pt x="33" y="33"/>
                  <a:pt x="51" y="33"/>
                </a:cubicBezTo>
                <a:cubicBezTo>
                  <a:pt x="51" y="48"/>
                  <a:pt x="51" y="48"/>
                  <a:pt x="51" y="48"/>
                </a:cubicBezTo>
                <a:cubicBezTo>
                  <a:pt x="87" y="24"/>
                  <a:pt x="87" y="24"/>
                  <a:pt x="87" y="24"/>
                </a:cubicBezTo>
                <a:cubicBezTo>
                  <a:pt x="51" y="0"/>
                  <a:pt x="51" y="0"/>
                  <a:pt x="51" y="0"/>
                </a:cubicBezTo>
                <a:cubicBezTo>
                  <a:pt x="51" y="15"/>
                  <a:pt x="51" y="15"/>
                  <a:pt x="51" y="15"/>
                </a:cubicBezTo>
                <a:cubicBezTo>
                  <a:pt x="23" y="15"/>
                  <a:pt x="0" y="38"/>
                  <a:pt x="0" y="66"/>
                </a:cubicBezTo>
                <a:cubicBezTo>
                  <a:pt x="0" y="94"/>
                  <a:pt x="23" y="117"/>
                  <a:pt x="51" y="117"/>
                </a:cubicBezTo>
                <a:cubicBezTo>
                  <a:pt x="78" y="117"/>
                  <a:pt x="100" y="96"/>
                  <a:pt x="102" y="69"/>
                </a:cubicBezTo>
                <a:cubicBezTo>
                  <a:pt x="102" y="69"/>
                  <a:pt x="102" y="69"/>
                  <a:pt x="102" y="69"/>
                </a:cubicBezTo>
                <a:cubicBezTo>
                  <a:pt x="102" y="66"/>
                  <a:pt x="102" y="66"/>
                  <a:pt x="102" y="66"/>
                </a:cubicBezTo>
                <a:cubicBezTo>
                  <a:pt x="102" y="60"/>
                  <a:pt x="102" y="60"/>
                  <a:pt x="102" y="60"/>
                </a:cubicBezTo>
                <a:cubicBezTo>
                  <a:pt x="102" y="42"/>
                  <a:pt x="117" y="27"/>
                  <a:pt x="135" y="27"/>
                </a:cubicBezTo>
                <a:cubicBezTo>
                  <a:pt x="153" y="27"/>
                  <a:pt x="168" y="42"/>
                  <a:pt x="168" y="60"/>
                </a:cubicBezTo>
                <a:cubicBezTo>
                  <a:pt x="168" y="78"/>
                  <a:pt x="153" y="93"/>
                  <a:pt x="135" y="93"/>
                </a:cubicBezTo>
                <a:cubicBezTo>
                  <a:pt x="135" y="78"/>
                  <a:pt x="135" y="78"/>
                  <a:pt x="135" y="78"/>
                </a:cubicBezTo>
                <a:cubicBezTo>
                  <a:pt x="99" y="102"/>
                  <a:pt x="99" y="102"/>
                  <a:pt x="99" y="102"/>
                </a:cubicBezTo>
                <a:cubicBezTo>
                  <a:pt x="135" y="126"/>
                  <a:pt x="135" y="126"/>
                  <a:pt x="135" y="126"/>
                </a:cubicBezTo>
                <a:cubicBezTo>
                  <a:pt x="135" y="111"/>
                  <a:pt x="135" y="111"/>
                  <a:pt x="135" y="111"/>
                </a:cubicBezTo>
                <a:cubicBezTo>
                  <a:pt x="163" y="111"/>
                  <a:pt x="186" y="88"/>
                  <a:pt x="186" y="60"/>
                </a:cubicBezTo>
                <a:cubicBezTo>
                  <a:pt x="186" y="32"/>
                  <a:pt x="163" y="9"/>
                  <a:pt x="135" y="9"/>
                </a:cubicBezTo>
              </a:path>
            </a:pathLst>
          </a:custGeom>
          <a:solidFill>
            <a:schemeClr val="bg1"/>
          </a:solid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132" name="Freeform 33"/>
          <p:cNvSpPr>
            <a:spLocks noEditPoints="1"/>
          </p:cNvSpPr>
          <p:nvPr/>
        </p:nvSpPr>
        <p:spPr bwMode="auto">
          <a:xfrm>
            <a:off x="3859796" y="2479124"/>
            <a:ext cx="352995" cy="422600"/>
          </a:xfrm>
          <a:custGeom>
            <a:avLst/>
            <a:gdLst>
              <a:gd name="T0" fmla="*/ 102 w 120"/>
              <a:gd name="T1" fmla="*/ 60 h 144"/>
              <a:gd name="T2" fmla="*/ 102 w 120"/>
              <a:gd name="T3" fmla="*/ 42 h 144"/>
              <a:gd name="T4" fmla="*/ 60 w 120"/>
              <a:gd name="T5" fmla="*/ 0 h 144"/>
              <a:gd name="T6" fmla="*/ 18 w 120"/>
              <a:gd name="T7" fmla="*/ 42 h 144"/>
              <a:gd name="T8" fmla="*/ 18 w 120"/>
              <a:gd name="T9" fmla="*/ 60 h 144"/>
              <a:gd name="T10" fmla="*/ 0 w 120"/>
              <a:gd name="T11" fmla="*/ 60 h 144"/>
              <a:gd name="T12" fmla="*/ 0 w 120"/>
              <a:gd name="T13" fmla="*/ 144 h 144"/>
              <a:gd name="T14" fmla="*/ 120 w 120"/>
              <a:gd name="T15" fmla="*/ 144 h 144"/>
              <a:gd name="T16" fmla="*/ 120 w 120"/>
              <a:gd name="T17" fmla="*/ 60 h 144"/>
              <a:gd name="T18" fmla="*/ 102 w 120"/>
              <a:gd name="T19" fmla="*/ 60 h 144"/>
              <a:gd name="T20" fmla="*/ 66 w 120"/>
              <a:gd name="T21" fmla="*/ 106 h 144"/>
              <a:gd name="T22" fmla="*/ 66 w 120"/>
              <a:gd name="T23" fmla="*/ 126 h 144"/>
              <a:gd name="T24" fmla="*/ 54 w 120"/>
              <a:gd name="T25" fmla="*/ 126 h 144"/>
              <a:gd name="T26" fmla="*/ 54 w 120"/>
              <a:gd name="T27" fmla="*/ 106 h 144"/>
              <a:gd name="T28" fmla="*/ 48 w 120"/>
              <a:gd name="T29" fmla="*/ 96 h 144"/>
              <a:gd name="T30" fmla="*/ 60 w 120"/>
              <a:gd name="T31" fmla="*/ 84 h 144"/>
              <a:gd name="T32" fmla="*/ 72 w 120"/>
              <a:gd name="T33" fmla="*/ 96 h 144"/>
              <a:gd name="T34" fmla="*/ 66 w 120"/>
              <a:gd name="T35" fmla="*/ 106 h 144"/>
              <a:gd name="T36" fmla="*/ 90 w 120"/>
              <a:gd name="T37" fmla="*/ 60 h 144"/>
              <a:gd name="T38" fmla="*/ 30 w 120"/>
              <a:gd name="T39" fmla="*/ 60 h 144"/>
              <a:gd name="T40" fmla="*/ 30 w 120"/>
              <a:gd name="T41" fmla="*/ 42 h 144"/>
              <a:gd name="T42" fmla="*/ 60 w 120"/>
              <a:gd name="T43" fmla="*/ 12 h 144"/>
              <a:gd name="T44" fmla="*/ 90 w 120"/>
              <a:gd name="T45" fmla="*/ 42 h 144"/>
              <a:gd name="T46" fmla="*/ 90 w 120"/>
              <a:gd name="T47"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chemeClr val="bg1"/>
          </a:solid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133" name="圆角矩形 132"/>
          <p:cNvSpPr/>
          <p:nvPr/>
        </p:nvSpPr>
        <p:spPr>
          <a:xfrm>
            <a:off x="4464595" y="1107074"/>
            <a:ext cx="740228" cy="239486"/>
          </a:xfrm>
          <a:prstGeom prst="round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ea typeface="微软雅黑" panose="020B0503020204020204" pitchFamily="34" charset="-122"/>
              </a:rPr>
              <a:t>2011</a:t>
            </a:r>
            <a:endParaRPr lang="zh-CN" altLang="en-US" sz="1013" dirty="0">
              <a:ea typeface="微软雅黑" panose="020B0503020204020204" pitchFamily="34" charset="-122"/>
            </a:endParaRPr>
          </a:p>
        </p:txBody>
      </p:sp>
      <p:sp>
        <p:nvSpPr>
          <p:cNvPr id="134" name="圆角矩形 133"/>
          <p:cNvSpPr/>
          <p:nvPr/>
        </p:nvSpPr>
        <p:spPr>
          <a:xfrm>
            <a:off x="4464595" y="1411874"/>
            <a:ext cx="740228" cy="239486"/>
          </a:xfrm>
          <a:prstGeom prst="round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ea typeface="微软雅黑" panose="020B0503020204020204" pitchFamily="34" charset="-122"/>
              </a:rPr>
              <a:t>2012</a:t>
            </a:r>
            <a:endParaRPr lang="zh-CN" altLang="en-US" sz="1013" dirty="0">
              <a:ea typeface="微软雅黑" panose="020B0503020204020204" pitchFamily="34" charset="-122"/>
            </a:endParaRPr>
          </a:p>
        </p:txBody>
      </p:sp>
      <p:sp>
        <p:nvSpPr>
          <p:cNvPr id="135" name="圆角矩形 134"/>
          <p:cNvSpPr/>
          <p:nvPr/>
        </p:nvSpPr>
        <p:spPr>
          <a:xfrm>
            <a:off x="4464595" y="1716675"/>
            <a:ext cx="740228" cy="239486"/>
          </a:xfrm>
          <a:prstGeom prst="round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ea typeface="微软雅黑" panose="020B0503020204020204" pitchFamily="34" charset="-122"/>
              </a:rPr>
              <a:t>2013</a:t>
            </a:r>
            <a:endParaRPr lang="zh-CN" altLang="en-US" sz="1013" dirty="0">
              <a:ea typeface="微软雅黑" panose="020B0503020204020204" pitchFamily="34" charset="-122"/>
            </a:endParaRPr>
          </a:p>
        </p:txBody>
      </p:sp>
      <p:sp>
        <p:nvSpPr>
          <p:cNvPr id="136" name="圆角矩形 135"/>
          <p:cNvSpPr/>
          <p:nvPr/>
        </p:nvSpPr>
        <p:spPr>
          <a:xfrm>
            <a:off x="4460823" y="3535225"/>
            <a:ext cx="740228" cy="239486"/>
          </a:xfrm>
          <a:prstGeom prst="round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ea typeface="微软雅黑" panose="020B0503020204020204" pitchFamily="34" charset="-122"/>
              </a:rPr>
              <a:t>2014</a:t>
            </a:r>
            <a:endParaRPr lang="zh-CN" altLang="en-US" sz="1013" dirty="0">
              <a:ea typeface="微软雅黑" panose="020B0503020204020204" pitchFamily="34" charset="-122"/>
            </a:endParaRPr>
          </a:p>
        </p:txBody>
      </p:sp>
      <p:sp>
        <p:nvSpPr>
          <p:cNvPr id="137" name="圆角矩形 136"/>
          <p:cNvSpPr/>
          <p:nvPr/>
        </p:nvSpPr>
        <p:spPr>
          <a:xfrm>
            <a:off x="4460823" y="3840025"/>
            <a:ext cx="740228" cy="239486"/>
          </a:xfrm>
          <a:prstGeom prst="round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ea typeface="微软雅黑" panose="020B0503020204020204" pitchFamily="34" charset="-122"/>
              </a:rPr>
              <a:t>2015</a:t>
            </a:r>
            <a:endParaRPr lang="zh-CN" altLang="en-US" sz="1013" dirty="0">
              <a:ea typeface="微软雅黑" panose="020B0503020204020204" pitchFamily="34" charset="-122"/>
            </a:endParaRPr>
          </a:p>
        </p:txBody>
      </p:sp>
      <p:sp>
        <p:nvSpPr>
          <p:cNvPr id="138" name="圆角矩形 137"/>
          <p:cNvSpPr/>
          <p:nvPr/>
        </p:nvSpPr>
        <p:spPr>
          <a:xfrm>
            <a:off x="4460823" y="4144825"/>
            <a:ext cx="740228" cy="239486"/>
          </a:xfrm>
          <a:prstGeom prst="round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ea typeface="微软雅黑" panose="020B0503020204020204" pitchFamily="34" charset="-122"/>
              </a:rPr>
              <a:t>2016</a:t>
            </a:r>
            <a:endParaRPr lang="zh-CN" altLang="en-US" sz="1013" dirty="0">
              <a:ea typeface="微软雅黑" panose="020B0503020204020204" pitchFamily="34" charset="-122"/>
            </a:endParaRPr>
          </a:p>
        </p:txBody>
      </p:sp>
      <p:sp>
        <p:nvSpPr>
          <p:cNvPr id="139" name="Rectangle 35"/>
          <p:cNvSpPr/>
          <p:nvPr/>
        </p:nvSpPr>
        <p:spPr>
          <a:xfrm>
            <a:off x="5388522" y="1068552"/>
            <a:ext cx="2643206" cy="278923"/>
          </a:xfrm>
          <a:prstGeom prst="rect">
            <a:avLst/>
          </a:prstGeom>
        </p:spPr>
        <p:txBody>
          <a:bodyPr wrap="square">
            <a:spAutoFit/>
          </a:bodyPr>
          <a:lstStyle/>
          <a:p>
            <a:pPr>
              <a:lnSpc>
                <a:spcPct val="130000"/>
              </a:lnSpc>
            </a:pPr>
            <a:r>
              <a:rPr lang="en-US" altLang="zh-CN" sz="1013" dirty="0">
                <a:solidFill>
                  <a:srgbClr val="595959"/>
                </a:solidFill>
                <a:ea typeface="微软雅黑" panose="020B0503020204020204" pitchFamily="34" charset="-122"/>
              </a:rPr>
              <a:t>click here to add text </a:t>
            </a:r>
            <a:endParaRPr lang="zh-CN" altLang="en-US" sz="1013" dirty="0">
              <a:solidFill>
                <a:srgbClr val="595959"/>
              </a:solidFill>
              <a:ea typeface="微软雅黑" panose="020B0503020204020204" pitchFamily="34" charset="-122"/>
            </a:endParaRPr>
          </a:p>
        </p:txBody>
      </p:sp>
      <p:sp>
        <p:nvSpPr>
          <p:cNvPr id="140" name="Rectangle 35"/>
          <p:cNvSpPr/>
          <p:nvPr/>
        </p:nvSpPr>
        <p:spPr>
          <a:xfrm>
            <a:off x="5388522" y="1384238"/>
            <a:ext cx="2643206" cy="278923"/>
          </a:xfrm>
          <a:prstGeom prst="rect">
            <a:avLst/>
          </a:prstGeom>
        </p:spPr>
        <p:txBody>
          <a:bodyPr wrap="square">
            <a:spAutoFit/>
          </a:bodyPr>
          <a:lstStyle/>
          <a:p>
            <a:pPr>
              <a:lnSpc>
                <a:spcPct val="130000"/>
              </a:lnSpc>
            </a:pPr>
            <a:r>
              <a:rPr lang="en-US" altLang="zh-CN" sz="1013" dirty="0">
                <a:solidFill>
                  <a:srgbClr val="595959"/>
                </a:solidFill>
                <a:ea typeface="微软雅黑" panose="020B0503020204020204" pitchFamily="34" charset="-122"/>
              </a:rPr>
              <a:t>click here to add text </a:t>
            </a:r>
            <a:endParaRPr lang="zh-CN" altLang="en-US" sz="1013" dirty="0">
              <a:solidFill>
                <a:srgbClr val="595959"/>
              </a:solidFill>
              <a:ea typeface="微软雅黑" panose="020B0503020204020204" pitchFamily="34" charset="-122"/>
            </a:endParaRPr>
          </a:p>
        </p:txBody>
      </p:sp>
      <p:sp>
        <p:nvSpPr>
          <p:cNvPr id="141" name="Rectangle 35"/>
          <p:cNvSpPr/>
          <p:nvPr/>
        </p:nvSpPr>
        <p:spPr>
          <a:xfrm>
            <a:off x="5388522" y="1699924"/>
            <a:ext cx="2643206" cy="278923"/>
          </a:xfrm>
          <a:prstGeom prst="rect">
            <a:avLst/>
          </a:prstGeom>
        </p:spPr>
        <p:txBody>
          <a:bodyPr wrap="square">
            <a:spAutoFit/>
          </a:bodyPr>
          <a:lstStyle/>
          <a:p>
            <a:pPr>
              <a:lnSpc>
                <a:spcPct val="130000"/>
              </a:lnSpc>
            </a:pPr>
            <a:r>
              <a:rPr lang="en-US" altLang="zh-CN" sz="1013" dirty="0">
                <a:solidFill>
                  <a:srgbClr val="595959"/>
                </a:solidFill>
                <a:ea typeface="微软雅黑" panose="020B0503020204020204" pitchFamily="34" charset="-122"/>
              </a:rPr>
              <a:t>click here to add text </a:t>
            </a:r>
            <a:endParaRPr lang="zh-CN" altLang="en-US" sz="1013" dirty="0">
              <a:solidFill>
                <a:srgbClr val="595959"/>
              </a:solidFill>
              <a:ea typeface="微软雅黑" panose="020B0503020204020204" pitchFamily="34" charset="-122"/>
            </a:endParaRPr>
          </a:p>
        </p:txBody>
      </p:sp>
      <p:sp>
        <p:nvSpPr>
          <p:cNvPr id="142" name="Rectangle 35"/>
          <p:cNvSpPr/>
          <p:nvPr/>
        </p:nvSpPr>
        <p:spPr>
          <a:xfrm>
            <a:off x="1586417" y="3507661"/>
            <a:ext cx="2643206" cy="278923"/>
          </a:xfrm>
          <a:prstGeom prst="rect">
            <a:avLst/>
          </a:prstGeom>
        </p:spPr>
        <p:txBody>
          <a:bodyPr wrap="square">
            <a:spAutoFit/>
          </a:bodyPr>
          <a:lstStyle/>
          <a:p>
            <a:pPr algn="r">
              <a:lnSpc>
                <a:spcPct val="130000"/>
              </a:lnSpc>
            </a:pPr>
            <a:r>
              <a:rPr lang="en-US" altLang="zh-CN" sz="1013" dirty="0">
                <a:solidFill>
                  <a:srgbClr val="595959"/>
                </a:solidFill>
                <a:ea typeface="微软雅黑" panose="020B0503020204020204" pitchFamily="34" charset="-122"/>
              </a:rPr>
              <a:t>click here to add text </a:t>
            </a:r>
            <a:endParaRPr lang="zh-CN" altLang="en-US" sz="1013" dirty="0">
              <a:solidFill>
                <a:srgbClr val="595959"/>
              </a:solidFill>
              <a:ea typeface="微软雅黑" panose="020B0503020204020204" pitchFamily="34" charset="-122"/>
            </a:endParaRPr>
          </a:p>
        </p:txBody>
      </p:sp>
      <p:sp>
        <p:nvSpPr>
          <p:cNvPr id="143" name="Rectangle 35"/>
          <p:cNvSpPr/>
          <p:nvPr/>
        </p:nvSpPr>
        <p:spPr>
          <a:xfrm>
            <a:off x="1586417" y="3823347"/>
            <a:ext cx="2643206" cy="278923"/>
          </a:xfrm>
          <a:prstGeom prst="rect">
            <a:avLst/>
          </a:prstGeom>
        </p:spPr>
        <p:txBody>
          <a:bodyPr wrap="square">
            <a:spAutoFit/>
          </a:bodyPr>
          <a:lstStyle/>
          <a:p>
            <a:pPr algn="r">
              <a:lnSpc>
                <a:spcPct val="130000"/>
              </a:lnSpc>
            </a:pPr>
            <a:r>
              <a:rPr lang="en-US" altLang="zh-CN" sz="1013" dirty="0">
                <a:solidFill>
                  <a:srgbClr val="595959"/>
                </a:solidFill>
                <a:ea typeface="微软雅黑" panose="020B0503020204020204" pitchFamily="34" charset="-122"/>
              </a:rPr>
              <a:t>click here to add text </a:t>
            </a:r>
            <a:endParaRPr lang="zh-CN" altLang="en-US" sz="1013" dirty="0">
              <a:solidFill>
                <a:srgbClr val="595959"/>
              </a:solidFill>
              <a:ea typeface="微软雅黑" panose="020B0503020204020204" pitchFamily="34" charset="-122"/>
            </a:endParaRPr>
          </a:p>
        </p:txBody>
      </p:sp>
      <p:sp>
        <p:nvSpPr>
          <p:cNvPr id="144" name="Rectangle 35"/>
          <p:cNvSpPr/>
          <p:nvPr/>
        </p:nvSpPr>
        <p:spPr>
          <a:xfrm>
            <a:off x="1586417" y="4139033"/>
            <a:ext cx="2643206" cy="278923"/>
          </a:xfrm>
          <a:prstGeom prst="rect">
            <a:avLst/>
          </a:prstGeom>
        </p:spPr>
        <p:txBody>
          <a:bodyPr wrap="square">
            <a:spAutoFit/>
          </a:bodyPr>
          <a:lstStyle/>
          <a:p>
            <a:pPr algn="r">
              <a:lnSpc>
                <a:spcPct val="130000"/>
              </a:lnSpc>
            </a:pPr>
            <a:r>
              <a:rPr lang="en-US" altLang="zh-CN" sz="1013" dirty="0">
                <a:solidFill>
                  <a:srgbClr val="595959"/>
                </a:solidFill>
                <a:ea typeface="微软雅黑" panose="020B0503020204020204" pitchFamily="34" charset="-122"/>
              </a:rPr>
              <a:t>click here to add text </a:t>
            </a:r>
            <a:endParaRPr lang="zh-CN" altLang="en-US" sz="1013" dirty="0">
              <a:solidFill>
                <a:srgbClr val="595959"/>
              </a:solidFill>
              <a:ea typeface="微软雅黑" panose="020B0503020204020204" pitchFamily="34" charset="-122"/>
            </a:endParaRPr>
          </a:p>
        </p:txBody>
      </p:sp>
      <p:sp>
        <p:nvSpPr>
          <p:cNvPr id="2" name="椭圆 1"/>
          <p:cNvSpPr/>
          <p:nvPr/>
        </p:nvSpPr>
        <p:spPr>
          <a:xfrm>
            <a:off x="4575663" y="2514779"/>
            <a:ext cx="453427" cy="453427"/>
          </a:xfrm>
          <a:prstGeom prst="ellipse">
            <a:avLst/>
          </a:prstGeom>
          <a:solidFill>
            <a:srgbClr val="546E7A"/>
          </a:solidFill>
          <a:ln w="63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altLang="zh-CN" sz="2100" b="1" kern="0" dirty="0">
                <a:solidFill>
                  <a:schemeClr val="bg1"/>
                </a:solidFill>
                <a:latin typeface="Calibri" panose="020F0502020204030204"/>
                <a:ea typeface="微软雅黑" panose="020B0503020204020204" pitchFamily="34" charset="-122"/>
                <a:cs typeface="Arial" panose="020B0604020202020204" pitchFamily="34" charset="0"/>
              </a:rPr>
              <a:t>VS</a:t>
            </a:r>
            <a:endParaRPr lang="zh-CN" altLang="en-US" sz="2100" b="1" kern="0" dirty="0">
              <a:solidFill>
                <a:schemeClr val="bg1"/>
              </a:solidFill>
              <a:latin typeface="Calibri" panose="020F0502020204030204"/>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17159233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11"/>
          <p:cNvSpPr/>
          <p:nvPr/>
        </p:nvSpPr>
        <p:spPr bwMode="auto">
          <a:xfrm flipV="1">
            <a:off x="5568950" y="1396115"/>
            <a:ext cx="2884488" cy="1103313"/>
          </a:xfrm>
          <a:custGeom>
            <a:avLst/>
            <a:gdLst>
              <a:gd name="T0" fmla="*/ 0 w 609"/>
              <a:gd name="T1" fmla="*/ 68 h 232"/>
              <a:gd name="T2" fmla="*/ 378 w 609"/>
              <a:gd name="T3" fmla="*/ 68 h 232"/>
              <a:gd name="T4" fmla="*/ 378 w 609"/>
              <a:gd name="T5" fmla="*/ 68 h 232"/>
              <a:gd name="T6" fmla="*/ 381 w 609"/>
              <a:gd name="T7" fmla="*/ 68 h 232"/>
              <a:gd name="T8" fmla="*/ 449 w 609"/>
              <a:gd name="T9" fmla="*/ 0 h 232"/>
              <a:gd name="T10" fmla="*/ 609 w 609"/>
              <a:gd name="T11" fmla="*/ 0 h 232"/>
              <a:gd name="T12" fmla="*/ 378 w 609"/>
              <a:gd name="T13" fmla="*/ 232 h 232"/>
              <a:gd name="T14" fmla="*/ 378 w 609"/>
              <a:gd name="T15" fmla="*/ 232 h 232"/>
              <a:gd name="T16" fmla="*/ 0 w 609"/>
              <a:gd name="T17" fmla="*/ 232 h 232"/>
              <a:gd name="T18" fmla="*/ 0 w 609"/>
              <a:gd name="T19" fmla="*/ 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 h="232">
                <a:moveTo>
                  <a:pt x="0" y="68"/>
                </a:moveTo>
                <a:cubicBezTo>
                  <a:pt x="378" y="68"/>
                  <a:pt x="378" y="68"/>
                  <a:pt x="378" y="68"/>
                </a:cubicBezTo>
                <a:cubicBezTo>
                  <a:pt x="378" y="68"/>
                  <a:pt x="378" y="68"/>
                  <a:pt x="378" y="68"/>
                </a:cubicBezTo>
                <a:cubicBezTo>
                  <a:pt x="379" y="68"/>
                  <a:pt x="380" y="68"/>
                  <a:pt x="381" y="68"/>
                </a:cubicBezTo>
                <a:cubicBezTo>
                  <a:pt x="418" y="68"/>
                  <a:pt x="449" y="37"/>
                  <a:pt x="449" y="0"/>
                </a:cubicBezTo>
                <a:cubicBezTo>
                  <a:pt x="609" y="0"/>
                  <a:pt x="609" y="0"/>
                  <a:pt x="609" y="0"/>
                </a:cubicBezTo>
                <a:cubicBezTo>
                  <a:pt x="609" y="128"/>
                  <a:pt x="506" y="232"/>
                  <a:pt x="378" y="232"/>
                </a:cubicBezTo>
                <a:cubicBezTo>
                  <a:pt x="378" y="232"/>
                  <a:pt x="378" y="232"/>
                  <a:pt x="378" y="232"/>
                </a:cubicBezTo>
                <a:cubicBezTo>
                  <a:pt x="0" y="232"/>
                  <a:pt x="0" y="232"/>
                  <a:pt x="0" y="232"/>
                </a:cubicBezTo>
                <a:lnTo>
                  <a:pt x="0" y="68"/>
                </a:lnTo>
                <a:close/>
              </a:path>
            </a:pathLst>
          </a:custGeom>
          <a:solidFill>
            <a:srgbClr val="F26D64"/>
          </a:solidFill>
          <a:ln w="6" cap="flat">
            <a:noFill/>
            <a:prstDash val="solid"/>
            <a:miter lim="800000"/>
          </a:ln>
        </p:spPr>
        <p:txBody>
          <a:bodyPr vert="horz" wrap="square" lIns="91440" tIns="45720" rIns="91440" bIns="45720" numCol="1" anchor="t" anchorCtr="0" compatLnSpc="1"/>
          <a:lstStyle/>
          <a:p>
            <a:endParaRPr lang="en-US" sz="2400"/>
          </a:p>
        </p:txBody>
      </p:sp>
      <p:sp>
        <p:nvSpPr>
          <p:cNvPr id="36" name="Freeform 6"/>
          <p:cNvSpPr/>
          <p:nvPr/>
        </p:nvSpPr>
        <p:spPr bwMode="auto">
          <a:xfrm>
            <a:off x="576263" y="1167515"/>
            <a:ext cx="2733675" cy="1208088"/>
          </a:xfrm>
          <a:custGeom>
            <a:avLst/>
            <a:gdLst>
              <a:gd name="T0" fmla="*/ 379 w 1722"/>
              <a:gd name="T1" fmla="*/ 147 h 761"/>
              <a:gd name="T2" fmla="*/ 635 w 1722"/>
              <a:gd name="T3" fmla="*/ 147 h 761"/>
              <a:gd name="T4" fmla="*/ 1426 w 1722"/>
              <a:gd name="T5" fmla="*/ 147 h 761"/>
              <a:gd name="T6" fmla="*/ 1722 w 1722"/>
              <a:gd name="T7" fmla="*/ 147 h 761"/>
              <a:gd name="T8" fmla="*/ 1722 w 1722"/>
              <a:gd name="T9" fmla="*/ 635 h 761"/>
              <a:gd name="T10" fmla="*/ 1426 w 1722"/>
              <a:gd name="T11" fmla="*/ 635 h 761"/>
              <a:gd name="T12" fmla="*/ 635 w 1722"/>
              <a:gd name="T13" fmla="*/ 635 h 761"/>
              <a:gd name="T14" fmla="*/ 379 w 1722"/>
              <a:gd name="T15" fmla="*/ 635 h 761"/>
              <a:gd name="T16" fmla="*/ 379 w 1722"/>
              <a:gd name="T17" fmla="*/ 761 h 761"/>
              <a:gd name="T18" fmla="*/ 0 w 1722"/>
              <a:gd name="T19" fmla="*/ 380 h 761"/>
              <a:gd name="T20" fmla="*/ 379 w 1722"/>
              <a:gd name="T21" fmla="*/ 0 h 761"/>
              <a:gd name="T22" fmla="*/ 379 w 1722"/>
              <a:gd name="T23" fmla="*/ 147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2" h="761">
                <a:moveTo>
                  <a:pt x="379" y="147"/>
                </a:moveTo>
                <a:lnTo>
                  <a:pt x="635" y="147"/>
                </a:lnTo>
                <a:lnTo>
                  <a:pt x="1426" y="147"/>
                </a:lnTo>
                <a:lnTo>
                  <a:pt x="1722" y="147"/>
                </a:lnTo>
                <a:lnTo>
                  <a:pt x="1722" y="635"/>
                </a:lnTo>
                <a:lnTo>
                  <a:pt x="1426" y="635"/>
                </a:lnTo>
                <a:lnTo>
                  <a:pt x="635" y="635"/>
                </a:lnTo>
                <a:lnTo>
                  <a:pt x="379" y="635"/>
                </a:lnTo>
                <a:lnTo>
                  <a:pt x="379" y="761"/>
                </a:lnTo>
                <a:lnTo>
                  <a:pt x="0" y="380"/>
                </a:lnTo>
                <a:lnTo>
                  <a:pt x="379" y="0"/>
                </a:lnTo>
                <a:lnTo>
                  <a:pt x="379" y="147"/>
                </a:lnTo>
                <a:close/>
              </a:path>
            </a:pathLst>
          </a:custGeom>
          <a:solidFill>
            <a:srgbClr val="936CAF"/>
          </a:solidFill>
          <a:ln w="6" cap="flat">
            <a:noFill/>
            <a:prstDash val="solid"/>
            <a:miter lim="800000"/>
          </a:ln>
        </p:spPr>
        <p:txBody>
          <a:bodyPr vert="horz" wrap="square" lIns="91440" tIns="45720" rIns="91440" bIns="45720" numCol="1" anchor="t" anchorCtr="0" compatLnSpc="1"/>
          <a:lstStyle/>
          <a:p>
            <a:endParaRPr lang="en-US" sz="2400"/>
          </a:p>
        </p:txBody>
      </p:sp>
      <p:sp>
        <p:nvSpPr>
          <p:cNvPr id="37" name="Rectangle 7"/>
          <p:cNvSpPr>
            <a:spLocks noChangeArrowheads="1"/>
          </p:cNvSpPr>
          <p:nvPr/>
        </p:nvSpPr>
        <p:spPr bwMode="auto">
          <a:xfrm>
            <a:off x="3309939" y="1400878"/>
            <a:ext cx="2259013" cy="774700"/>
          </a:xfrm>
          <a:prstGeom prst="rect">
            <a:avLst/>
          </a:prstGeom>
          <a:solidFill>
            <a:srgbClr val="9BBB40"/>
          </a:solidFill>
          <a:ln w="6" cap="flat">
            <a:noFill/>
            <a:prstDash val="solid"/>
            <a:miter lim="800000"/>
          </a:ln>
        </p:spPr>
        <p:txBody>
          <a:bodyPr vert="horz" wrap="square" lIns="91440" tIns="45720" rIns="91440" bIns="45720" numCol="1" anchor="t" anchorCtr="0" compatLnSpc="1"/>
          <a:lstStyle/>
          <a:p>
            <a:endParaRPr lang="en-US" sz="2400"/>
          </a:p>
        </p:txBody>
      </p:sp>
      <p:sp>
        <p:nvSpPr>
          <p:cNvPr id="38" name="Rectangle 9"/>
          <p:cNvSpPr>
            <a:spLocks noChangeArrowheads="1"/>
          </p:cNvSpPr>
          <p:nvPr/>
        </p:nvSpPr>
        <p:spPr bwMode="auto">
          <a:xfrm>
            <a:off x="581025" y="2823278"/>
            <a:ext cx="2495550" cy="779463"/>
          </a:xfrm>
          <a:prstGeom prst="rect">
            <a:avLst/>
          </a:prstGeom>
          <a:solidFill>
            <a:srgbClr val="546E7A"/>
          </a:solidFill>
          <a:ln w="6" cap="flat">
            <a:noFill/>
            <a:prstDash val="solid"/>
            <a:miter lim="800000"/>
          </a:ln>
        </p:spPr>
        <p:txBody>
          <a:bodyPr vert="horz" wrap="square" lIns="91440" tIns="45720" rIns="91440" bIns="45720" numCol="1" anchor="t" anchorCtr="0" compatLnSpc="1"/>
          <a:lstStyle/>
          <a:p>
            <a:endParaRPr lang="en-US" sz="2400"/>
          </a:p>
        </p:txBody>
      </p:sp>
      <p:sp>
        <p:nvSpPr>
          <p:cNvPr id="39" name="Rectangle 10"/>
          <p:cNvSpPr>
            <a:spLocks noChangeArrowheads="1"/>
          </p:cNvSpPr>
          <p:nvPr/>
        </p:nvSpPr>
        <p:spPr bwMode="auto">
          <a:xfrm>
            <a:off x="3076576" y="2823278"/>
            <a:ext cx="2492375" cy="779463"/>
          </a:xfrm>
          <a:prstGeom prst="rect">
            <a:avLst/>
          </a:prstGeom>
          <a:solidFill>
            <a:srgbClr val="5EC6D3"/>
          </a:solidFill>
          <a:ln w="6" cap="flat">
            <a:noFill/>
            <a:prstDash val="solid"/>
            <a:miter lim="800000"/>
          </a:ln>
        </p:spPr>
        <p:txBody>
          <a:bodyPr vert="horz" wrap="square" lIns="91440" tIns="45720" rIns="91440" bIns="45720" numCol="1" anchor="t" anchorCtr="0" compatLnSpc="1"/>
          <a:lstStyle/>
          <a:p>
            <a:endParaRPr lang="en-US" sz="2400"/>
          </a:p>
        </p:txBody>
      </p:sp>
      <p:sp>
        <p:nvSpPr>
          <p:cNvPr id="40" name="Freeform 11"/>
          <p:cNvSpPr/>
          <p:nvPr/>
        </p:nvSpPr>
        <p:spPr bwMode="auto">
          <a:xfrm>
            <a:off x="5568950" y="2499428"/>
            <a:ext cx="2884488" cy="1103313"/>
          </a:xfrm>
          <a:custGeom>
            <a:avLst/>
            <a:gdLst>
              <a:gd name="T0" fmla="*/ 0 w 609"/>
              <a:gd name="T1" fmla="*/ 68 h 232"/>
              <a:gd name="T2" fmla="*/ 378 w 609"/>
              <a:gd name="T3" fmla="*/ 68 h 232"/>
              <a:gd name="T4" fmla="*/ 378 w 609"/>
              <a:gd name="T5" fmla="*/ 68 h 232"/>
              <a:gd name="T6" fmla="*/ 381 w 609"/>
              <a:gd name="T7" fmla="*/ 68 h 232"/>
              <a:gd name="T8" fmla="*/ 449 w 609"/>
              <a:gd name="T9" fmla="*/ 0 h 232"/>
              <a:gd name="T10" fmla="*/ 609 w 609"/>
              <a:gd name="T11" fmla="*/ 0 h 232"/>
              <a:gd name="T12" fmla="*/ 378 w 609"/>
              <a:gd name="T13" fmla="*/ 232 h 232"/>
              <a:gd name="T14" fmla="*/ 378 w 609"/>
              <a:gd name="T15" fmla="*/ 232 h 232"/>
              <a:gd name="T16" fmla="*/ 0 w 609"/>
              <a:gd name="T17" fmla="*/ 232 h 232"/>
              <a:gd name="T18" fmla="*/ 0 w 609"/>
              <a:gd name="T19" fmla="*/ 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 h="232">
                <a:moveTo>
                  <a:pt x="0" y="68"/>
                </a:moveTo>
                <a:cubicBezTo>
                  <a:pt x="378" y="68"/>
                  <a:pt x="378" y="68"/>
                  <a:pt x="378" y="68"/>
                </a:cubicBezTo>
                <a:cubicBezTo>
                  <a:pt x="378" y="68"/>
                  <a:pt x="378" y="68"/>
                  <a:pt x="378" y="68"/>
                </a:cubicBezTo>
                <a:cubicBezTo>
                  <a:pt x="379" y="68"/>
                  <a:pt x="380" y="68"/>
                  <a:pt x="381" y="68"/>
                </a:cubicBezTo>
                <a:cubicBezTo>
                  <a:pt x="418" y="68"/>
                  <a:pt x="449" y="37"/>
                  <a:pt x="449" y="0"/>
                </a:cubicBezTo>
                <a:cubicBezTo>
                  <a:pt x="609" y="0"/>
                  <a:pt x="609" y="0"/>
                  <a:pt x="609" y="0"/>
                </a:cubicBezTo>
                <a:cubicBezTo>
                  <a:pt x="609" y="128"/>
                  <a:pt x="506" y="232"/>
                  <a:pt x="378" y="232"/>
                </a:cubicBezTo>
                <a:cubicBezTo>
                  <a:pt x="378" y="232"/>
                  <a:pt x="378" y="232"/>
                  <a:pt x="378" y="232"/>
                </a:cubicBezTo>
                <a:cubicBezTo>
                  <a:pt x="0" y="232"/>
                  <a:pt x="0" y="232"/>
                  <a:pt x="0" y="232"/>
                </a:cubicBezTo>
                <a:lnTo>
                  <a:pt x="0" y="68"/>
                </a:lnTo>
                <a:close/>
              </a:path>
            </a:pathLst>
          </a:custGeom>
          <a:solidFill>
            <a:srgbClr val="F8841D"/>
          </a:solidFill>
          <a:ln w="6" cap="flat">
            <a:noFill/>
            <a:prstDash val="solid"/>
            <a:miter lim="800000"/>
          </a:ln>
        </p:spPr>
        <p:txBody>
          <a:bodyPr vert="horz" wrap="square" lIns="91440" tIns="45720" rIns="91440" bIns="45720" numCol="1" anchor="t" anchorCtr="0" compatLnSpc="1"/>
          <a:lstStyle/>
          <a:p>
            <a:endParaRPr lang="en-US" sz="2400"/>
          </a:p>
        </p:txBody>
      </p:sp>
      <p:sp>
        <p:nvSpPr>
          <p:cNvPr id="41" name="Rectangle 13"/>
          <p:cNvSpPr/>
          <p:nvPr/>
        </p:nvSpPr>
        <p:spPr>
          <a:xfrm>
            <a:off x="3470367" y="1634340"/>
            <a:ext cx="1406434" cy="248209"/>
          </a:xfrm>
          <a:prstGeom prst="rect">
            <a:avLst/>
          </a:prstGeom>
        </p:spPr>
        <p:txBody>
          <a:bodyPr wrap="square">
            <a:spAutoFit/>
          </a:bodyPr>
          <a:lstStyle/>
          <a:p>
            <a:pPr algn="r"/>
            <a:r>
              <a:rPr lang="en-US" altLang="zh-CN" sz="1013" dirty="0">
                <a:solidFill>
                  <a:schemeClr val="bg1"/>
                </a:solidFill>
                <a:latin typeface="Open Sans" pitchFamily="34" charset="0"/>
                <a:ea typeface="Open Sans" pitchFamily="34" charset="0"/>
                <a:cs typeface="Open Sans" pitchFamily="34" charset="0"/>
              </a:rPr>
              <a:t>Add title text</a:t>
            </a:r>
          </a:p>
        </p:txBody>
      </p:sp>
      <p:grpSp>
        <p:nvGrpSpPr>
          <p:cNvPr id="42" name="Group 14"/>
          <p:cNvGrpSpPr/>
          <p:nvPr/>
        </p:nvGrpSpPr>
        <p:grpSpPr>
          <a:xfrm>
            <a:off x="3326061" y="3012737"/>
            <a:ext cx="403306" cy="400544"/>
            <a:chOff x="1979613" y="3067051"/>
            <a:chExt cx="231775" cy="230188"/>
          </a:xfrm>
          <a:solidFill>
            <a:schemeClr val="bg1"/>
          </a:solidFill>
        </p:grpSpPr>
        <p:sp>
          <p:nvSpPr>
            <p:cNvPr id="43"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44"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5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sp>
        <p:nvSpPr>
          <p:cNvPr id="61" name="Freeform 32"/>
          <p:cNvSpPr/>
          <p:nvPr/>
        </p:nvSpPr>
        <p:spPr bwMode="auto">
          <a:xfrm>
            <a:off x="4954679" y="1587758"/>
            <a:ext cx="453844" cy="400938"/>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endParaRPr lang="en-US" sz="2400"/>
          </a:p>
        </p:txBody>
      </p:sp>
      <p:grpSp>
        <p:nvGrpSpPr>
          <p:cNvPr id="65" name="Group 19"/>
          <p:cNvGrpSpPr/>
          <p:nvPr/>
        </p:nvGrpSpPr>
        <p:grpSpPr>
          <a:xfrm>
            <a:off x="838201" y="3001364"/>
            <a:ext cx="323691" cy="423290"/>
            <a:chOff x="812800" y="2401888"/>
            <a:chExt cx="206375" cy="269875"/>
          </a:xfrm>
          <a:solidFill>
            <a:schemeClr val="bg1"/>
          </a:solidFill>
        </p:grpSpPr>
        <p:sp>
          <p:nvSpPr>
            <p:cNvPr id="66"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67" name="Freeform 48"/>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grpSp>
        <p:nvGrpSpPr>
          <p:cNvPr id="68" name="Group 22"/>
          <p:cNvGrpSpPr/>
          <p:nvPr/>
        </p:nvGrpSpPr>
        <p:grpSpPr>
          <a:xfrm>
            <a:off x="2783159" y="1550058"/>
            <a:ext cx="293417" cy="443002"/>
            <a:chOff x="549275" y="4406901"/>
            <a:chExt cx="161926" cy="244475"/>
          </a:xfrm>
          <a:solidFill>
            <a:schemeClr val="bg1"/>
          </a:solidFill>
        </p:grpSpPr>
        <p:sp>
          <p:nvSpPr>
            <p:cNvPr id="6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70"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grpSp>
        <p:nvGrpSpPr>
          <p:cNvPr id="71" name="Group 25"/>
          <p:cNvGrpSpPr/>
          <p:nvPr/>
        </p:nvGrpSpPr>
        <p:grpSpPr>
          <a:xfrm>
            <a:off x="7772401" y="1931143"/>
            <a:ext cx="377853" cy="375447"/>
            <a:chOff x="744538" y="3198813"/>
            <a:chExt cx="249237" cy="247650"/>
          </a:xfrm>
          <a:solidFill>
            <a:schemeClr val="bg1"/>
          </a:solidFill>
        </p:grpSpPr>
        <p:sp>
          <p:nvSpPr>
            <p:cNvPr id="72"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79"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80"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81"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sp>
        <p:nvSpPr>
          <p:cNvPr id="82" name="Freeform 54"/>
          <p:cNvSpPr>
            <a:spLocks noEditPoints="1"/>
          </p:cNvSpPr>
          <p:nvPr/>
        </p:nvSpPr>
        <p:spPr bwMode="auto">
          <a:xfrm>
            <a:off x="5791201" y="3040289"/>
            <a:ext cx="334645" cy="345440"/>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solidFill>
          <a:ln>
            <a:noFill/>
          </a:ln>
        </p:spPr>
        <p:txBody>
          <a:bodyPr vert="horz" wrap="square" lIns="91440" tIns="45720" rIns="91440" bIns="45720" numCol="1" anchor="t" anchorCtr="0" compatLnSpc="1"/>
          <a:lstStyle/>
          <a:p>
            <a:endParaRPr lang="en-US" sz="2400"/>
          </a:p>
        </p:txBody>
      </p:sp>
      <p:sp>
        <p:nvSpPr>
          <p:cNvPr id="83" name="Rectangle 31"/>
          <p:cNvSpPr/>
          <p:nvPr/>
        </p:nvSpPr>
        <p:spPr>
          <a:xfrm>
            <a:off x="1161892" y="1617671"/>
            <a:ext cx="1428908" cy="248209"/>
          </a:xfrm>
          <a:prstGeom prst="rect">
            <a:avLst/>
          </a:prstGeom>
        </p:spPr>
        <p:txBody>
          <a:bodyPr wrap="square">
            <a:spAutoFit/>
          </a:bodyPr>
          <a:lstStyle/>
          <a:p>
            <a:pPr algn="r"/>
            <a:r>
              <a:rPr lang="en-US" altLang="zh-CN" sz="1013" dirty="0">
                <a:solidFill>
                  <a:schemeClr val="bg1"/>
                </a:solidFill>
                <a:latin typeface="Open Sans" pitchFamily="34" charset="0"/>
                <a:ea typeface="Open Sans" pitchFamily="34" charset="0"/>
                <a:cs typeface="Open Sans" pitchFamily="34" charset="0"/>
              </a:rPr>
              <a:t>Add title text</a:t>
            </a:r>
            <a:endParaRPr lang="en-US" sz="1013" dirty="0">
              <a:solidFill>
                <a:schemeClr val="bg1"/>
              </a:solidFill>
              <a:latin typeface="Open Sans" pitchFamily="34" charset="0"/>
              <a:ea typeface="Open Sans" pitchFamily="34" charset="0"/>
              <a:cs typeface="Open Sans" pitchFamily="34" charset="0"/>
            </a:endParaRPr>
          </a:p>
        </p:txBody>
      </p:sp>
      <p:sp>
        <p:nvSpPr>
          <p:cNvPr id="84" name="Rectangle 32"/>
          <p:cNvSpPr/>
          <p:nvPr/>
        </p:nvSpPr>
        <p:spPr>
          <a:xfrm>
            <a:off x="1257300" y="3059121"/>
            <a:ext cx="1524001" cy="248209"/>
          </a:xfrm>
          <a:prstGeom prst="rect">
            <a:avLst/>
          </a:prstGeom>
        </p:spPr>
        <p:txBody>
          <a:bodyPr wrap="square">
            <a:spAutoFit/>
          </a:bodyPr>
          <a:lstStyle/>
          <a:p>
            <a:pPr algn="r"/>
            <a:r>
              <a:rPr lang="en-US" altLang="zh-CN" sz="1013" dirty="0">
                <a:solidFill>
                  <a:schemeClr val="bg1"/>
                </a:solidFill>
                <a:latin typeface="Open Sans" pitchFamily="34" charset="0"/>
                <a:ea typeface="Open Sans" pitchFamily="34" charset="0"/>
                <a:cs typeface="Open Sans" pitchFamily="34" charset="0"/>
              </a:rPr>
              <a:t>Add title text</a:t>
            </a:r>
          </a:p>
        </p:txBody>
      </p:sp>
      <p:sp>
        <p:nvSpPr>
          <p:cNvPr id="85" name="Rectangle 33"/>
          <p:cNvSpPr/>
          <p:nvPr/>
        </p:nvSpPr>
        <p:spPr>
          <a:xfrm>
            <a:off x="3867944" y="3059121"/>
            <a:ext cx="1524001" cy="248209"/>
          </a:xfrm>
          <a:prstGeom prst="rect">
            <a:avLst/>
          </a:prstGeom>
        </p:spPr>
        <p:txBody>
          <a:bodyPr wrap="square">
            <a:spAutoFit/>
          </a:bodyPr>
          <a:lstStyle/>
          <a:p>
            <a:pPr algn="r"/>
            <a:r>
              <a:rPr lang="en-US" altLang="zh-CN" sz="1013" dirty="0">
                <a:solidFill>
                  <a:schemeClr val="bg1"/>
                </a:solidFill>
                <a:latin typeface="Open Sans" pitchFamily="34" charset="0"/>
                <a:ea typeface="Open Sans" pitchFamily="34" charset="0"/>
                <a:cs typeface="Open Sans" pitchFamily="34" charset="0"/>
              </a:rPr>
              <a:t>Add title text</a:t>
            </a:r>
          </a:p>
        </p:txBody>
      </p:sp>
      <p:sp>
        <p:nvSpPr>
          <p:cNvPr id="86" name="Rectangle 34"/>
          <p:cNvSpPr/>
          <p:nvPr/>
        </p:nvSpPr>
        <p:spPr>
          <a:xfrm>
            <a:off x="6248400" y="3059121"/>
            <a:ext cx="1524001" cy="248209"/>
          </a:xfrm>
          <a:prstGeom prst="rect">
            <a:avLst/>
          </a:prstGeom>
        </p:spPr>
        <p:txBody>
          <a:bodyPr wrap="square">
            <a:spAutoFit/>
          </a:bodyPr>
          <a:lstStyle/>
          <a:p>
            <a:pPr algn="r"/>
            <a:r>
              <a:rPr lang="en-US" altLang="zh-CN" sz="1013" dirty="0">
                <a:solidFill>
                  <a:schemeClr val="bg1"/>
                </a:solidFill>
                <a:latin typeface="Open Sans" pitchFamily="34" charset="0"/>
                <a:ea typeface="Open Sans" pitchFamily="34" charset="0"/>
                <a:cs typeface="Open Sans" pitchFamily="34" charset="0"/>
              </a:rPr>
              <a:t>Add title text</a:t>
            </a:r>
          </a:p>
        </p:txBody>
      </p:sp>
      <p:sp>
        <p:nvSpPr>
          <p:cNvPr id="87" name="Rectangle 35"/>
          <p:cNvSpPr/>
          <p:nvPr/>
        </p:nvSpPr>
        <p:spPr>
          <a:xfrm>
            <a:off x="5812029" y="1634340"/>
            <a:ext cx="1655571" cy="248209"/>
          </a:xfrm>
          <a:prstGeom prst="rect">
            <a:avLst/>
          </a:prstGeom>
        </p:spPr>
        <p:txBody>
          <a:bodyPr wrap="square">
            <a:spAutoFit/>
          </a:bodyPr>
          <a:lstStyle/>
          <a:p>
            <a:pPr algn="r"/>
            <a:r>
              <a:rPr lang="en-US" altLang="zh-CN" sz="1013" dirty="0">
                <a:solidFill>
                  <a:schemeClr val="bg1"/>
                </a:solidFill>
                <a:latin typeface="Open Sans" pitchFamily="34" charset="0"/>
                <a:ea typeface="Open Sans" pitchFamily="34" charset="0"/>
                <a:cs typeface="Open Sans" pitchFamily="34" charset="0"/>
              </a:rPr>
              <a:t>Add title text</a:t>
            </a:r>
          </a:p>
        </p:txBody>
      </p:sp>
    </p:spTree>
    <p:extLst>
      <p:ext uri="{BB962C8B-B14F-4D97-AF65-F5344CB8AC3E}">
        <p14:creationId xmlns:p14="http://schemas.microsoft.com/office/powerpoint/2010/main" val="214000569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49"/>
          <p:cNvSpPr txBox="1"/>
          <p:nvPr/>
        </p:nvSpPr>
        <p:spPr>
          <a:xfrm>
            <a:off x="3104488" y="722059"/>
            <a:ext cx="2935025" cy="403124"/>
          </a:xfrm>
          <a:prstGeom prst="rect">
            <a:avLst/>
          </a:prstGeom>
          <a:noFill/>
        </p:spPr>
        <p:txBody>
          <a:bodyPr wrap="square" rtlCol="0">
            <a:spAutoFit/>
          </a:bodyPr>
          <a:lstStyle/>
          <a:p>
            <a:pPr algn="ctr">
              <a:lnSpc>
                <a:spcPct val="120000"/>
              </a:lnSpc>
            </a:pPr>
            <a:r>
              <a:rPr lang="en-US" altLang="zh-CN" sz="1800" b="1" dirty="0">
                <a:solidFill>
                  <a:srgbClr val="5EC6D3"/>
                </a:solidFill>
                <a:ea typeface="微软雅黑" panose="020B0503020204020204" pitchFamily="34" charset="-122"/>
              </a:rPr>
              <a:t>Click here to add a title</a:t>
            </a:r>
          </a:p>
        </p:txBody>
      </p:sp>
      <p:sp>
        <p:nvSpPr>
          <p:cNvPr id="51" name="Rectangle 58"/>
          <p:cNvSpPr/>
          <p:nvPr/>
        </p:nvSpPr>
        <p:spPr>
          <a:xfrm>
            <a:off x="2710533" y="1037260"/>
            <a:ext cx="3722936" cy="303801"/>
          </a:xfrm>
          <a:prstGeom prst="rect">
            <a:avLst/>
          </a:prstGeom>
        </p:spPr>
        <p:txBody>
          <a:bodyPr wrap="square">
            <a:spAutoFit/>
          </a:bodyPr>
          <a:lstStyle/>
          <a:p>
            <a:pPr algn="ctr">
              <a:lnSpc>
                <a:spcPct val="123000"/>
              </a:lnSpc>
              <a:spcBef>
                <a:spcPts val="450"/>
              </a:spcBef>
            </a:pPr>
            <a:r>
              <a:rPr lang="en-US" altLang="zh-CN" sz="1200" dirty="0">
                <a:solidFill>
                  <a:srgbClr val="3C4E56"/>
                </a:solidFill>
                <a:latin typeface="微软雅黑" panose="020B0503020204020204" pitchFamily="34" charset="-122"/>
                <a:ea typeface="微软雅黑" panose="020B0503020204020204" pitchFamily="34" charset="-122"/>
              </a:rPr>
              <a:t>click here to add text click here to add text </a:t>
            </a:r>
            <a:endParaRPr lang="zh-CN" altLang="en-US" sz="1200" dirty="0">
              <a:solidFill>
                <a:srgbClr val="3C4E56"/>
              </a:solidFill>
              <a:latin typeface="微软雅黑" panose="020B0503020204020204" pitchFamily="34" charset="-122"/>
              <a:ea typeface="微软雅黑" panose="020B0503020204020204" pitchFamily="34" charset="-122"/>
            </a:endParaRPr>
          </a:p>
        </p:txBody>
      </p:sp>
      <p:sp>
        <p:nvSpPr>
          <p:cNvPr id="52" name="AutoShape 1"/>
          <p:cNvSpPr/>
          <p:nvPr/>
        </p:nvSpPr>
        <p:spPr bwMode="auto">
          <a:xfrm>
            <a:off x="2689459" y="2159078"/>
            <a:ext cx="1290398" cy="541528"/>
          </a:xfrm>
          <a:custGeom>
            <a:avLst/>
            <a:gdLst>
              <a:gd name="T0" fmla="*/ 0 w 21600"/>
              <a:gd name="T1" fmla="*/ 0 h 21562"/>
              <a:gd name="T2" fmla="*/ 8900 w 21600"/>
              <a:gd name="T3" fmla="*/ 21157 h 21562"/>
              <a:gd name="T4" fmla="*/ 11063 w 21600"/>
              <a:gd name="T5" fmla="*/ 21553 h 21562"/>
              <a:gd name="T6" fmla="*/ 21600 w 21600"/>
              <a:gd name="T7" fmla="*/ 21553 h 21562"/>
              <a:gd name="T8" fmla="*/ 21600 w 21600"/>
              <a:gd name="T9" fmla="*/ 16679 h 21562"/>
              <a:gd name="T10" fmla="*/ 10992 w 21600"/>
              <a:gd name="T11" fmla="*/ 16679 h 21562"/>
              <a:gd name="T12" fmla="*/ 9176 w 21600"/>
              <a:gd name="T13" fmla="*/ 16283 h 21562"/>
              <a:gd name="T14" fmla="*/ 2375 w 21600"/>
              <a:gd name="T15" fmla="*/ 115 h 21562"/>
              <a:gd name="T16" fmla="*/ 0 w 21600"/>
              <a:gd name="T17" fmla="*/ 0 h 21562"/>
              <a:gd name="T18" fmla="*/ 0 w 21600"/>
              <a:gd name="T19" fmla="*/ 0 h 2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562">
                <a:moveTo>
                  <a:pt x="0" y="0"/>
                </a:moveTo>
                <a:cubicBezTo>
                  <a:pt x="829" y="10764"/>
                  <a:pt x="4372" y="19187"/>
                  <a:pt x="8900" y="21157"/>
                </a:cubicBezTo>
                <a:cubicBezTo>
                  <a:pt x="9613" y="21467"/>
                  <a:pt x="10338" y="21600"/>
                  <a:pt x="11063" y="21553"/>
                </a:cubicBezTo>
                <a:lnTo>
                  <a:pt x="21600" y="21553"/>
                </a:lnTo>
                <a:lnTo>
                  <a:pt x="21600" y="16679"/>
                </a:lnTo>
                <a:lnTo>
                  <a:pt x="10992" y="16679"/>
                </a:lnTo>
                <a:cubicBezTo>
                  <a:pt x="10382" y="16707"/>
                  <a:pt x="9774" y="16574"/>
                  <a:pt x="9176" y="16283"/>
                </a:cubicBezTo>
                <a:cubicBezTo>
                  <a:pt x="5752" y="14616"/>
                  <a:pt x="3076" y="8255"/>
                  <a:pt x="2375" y="115"/>
                </a:cubicBezTo>
                <a:lnTo>
                  <a:pt x="0" y="0"/>
                </a:lnTo>
                <a:close/>
                <a:moveTo>
                  <a:pt x="0" y="0"/>
                </a:moveTo>
              </a:path>
            </a:pathLst>
          </a:custGeom>
          <a:solidFill>
            <a:srgbClr val="5EC6D3"/>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53" name="AutoShape 2"/>
          <p:cNvSpPr/>
          <p:nvPr/>
        </p:nvSpPr>
        <p:spPr bwMode="auto">
          <a:xfrm rot="10800000" flipH="1">
            <a:off x="2689459" y="2764028"/>
            <a:ext cx="1290398" cy="541528"/>
          </a:xfrm>
          <a:custGeom>
            <a:avLst/>
            <a:gdLst>
              <a:gd name="T0" fmla="*/ 0 w 21600"/>
              <a:gd name="T1" fmla="*/ 0 h 21562"/>
              <a:gd name="T2" fmla="*/ 8900 w 21600"/>
              <a:gd name="T3" fmla="*/ 21157 h 21562"/>
              <a:gd name="T4" fmla="*/ 11063 w 21600"/>
              <a:gd name="T5" fmla="*/ 21553 h 21562"/>
              <a:gd name="T6" fmla="*/ 21600 w 21600"/>
              <a:gd name="T7" fmla="*/ 21553 h 21562"/>
              <a:gd name="T8" fmla="*/ 21600 w 21600"/>
              <a:gd name="T9" fmla="*/ 16679 h 21562"/>
              <a:gd name="T10" fmla="*/ 10992 w 21600"/>
              <a:gd name="T11" fmla="*/ 16679 h 21562"/>
              <a:gd name="T12" fmla="*/ 9176 w 21600"/>
              <a:gd name="T13" fmla="*/ 16283 h 21562"/>
              <a:gd name="T14" fmla="*/ 2375 w 21600"/>
              <a:gd name="T15" fmla="*/ 115 h 21562"/>
              <a:gd name="T16" fmla="*/ 0 w 21600"/>
              <a:gd name="T17" fmla="*/ 0 h 21562"/>
              <a:gd name="T18" fmla="*/ 0 w 21600"/>
              <a:gd name="T19" fmla="*/ 0 h 2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562">
                <a:moveTo>
                  <a:pt x="0" y="0"/>
                </a:moveTo>
                <a:cubicBezTo>
                  <a:pt x="829" y="10764"/>
                  <a:pt x="4372" y="19187"/>
                  <a:pt x="8900" y="21157"/>
                </a:cubicBezTo>
                <a:cubicBezTo>
                  <a:pt x="9613" y="21467"/>
                  <a:pt x="10338" y="21600"/>
                  <a:pt x="11063" y="21553"/>
                </a:cubicBezTo>
                <a:lnTo>
                  <a:pt x="21600" y="21553"/>
                </a:lnTo>
                <a:lnTo>
                  <a:pt x="21600" y="16679"/>
                </a:lnTo>
                <a:lnTo>
                  <a:pt x="10992" y="16679"/>
                </a:lnTo>
                <a:cubicBezTo>
                  <a:pt x="10382" y="16707"/>
                  <a:pt x="9774" y="16574"/>
                  <a:pt x="9176" y="16283"/>
                </a:cubicBezTo>
                <a:cubicBezTo>
                  <a:pt x="5752" y="14616"/>
                  <a:pt x="3076" y="8255"/>
                  <a:pt x="2375" y="115"/>
                </a:cubicBezTo>
                <a:lnTo>
                  <a:pt x="0" y="0"/>
                </a:lnTo>
                <a:close/>
                <a:moveTo>
                  <a:pt x="0" y="0"/>
                </a:moveTo>
              </a:path>
            </a:pathLst>
          </a:custGeom>
          <a:solidFill>
            <a:srgbClr val="5EC6D3"/>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59" name="AutoShape 3"/>
          <p:cNvSpPr/>
          <p:nvPr/>
        </p:nvSpPr>
        <p:spPr bwMode="auto">
          <a:xfrm rot="10800000">
            <a:off x="5174511" y="2764028"/>
            <a:ext cx="1290398" cy="541528"/>
          </a:xfrm>
          <a:custGeom>
            <a:avLst/>
            <a:gdLst>
              <a:gd name="T0" fmla="*/ 0 w 21600"/>
              <a:gd name="T1" fmla="*/ 0 h 21562"/>
              <a:gd name="T2" fmla="*/ 8900 w 21600"/>
              <a:gd name="T3" fmla="*/ 21157 h 21562"/>
              <a:gd name="T4" fmla="*/ 11063 w 21600"/>
              <a:gd name="T5" fmla="*/ 21553 h 21562"/>
              <a:gd name="T6" fmla="*/ 21600 w 21600"/>
              <a:gd name="T7" fmla="*/ 21553 h 21562"/>
              <a:gd name="T8" fmla="*/ 21600 w 21600"/>
              <a:gd name="T9" fmla="*/ 16679 h 21562"/>
              <a:gd name="T10" fmla="*/ 10992 w 21600"/>
              <a:gd name="T11" fmla="*/ 16679 h 21562"/>
              <a:gd name="T12" fmla="*/ 9176 w 21600"/>
              <a:gd name="T13" fmla="*/ 16283 h 21562"/>
              <a:gd name="T14" fmla="*/ 2375 w 21600"/>
              <a:gd name="T15" fmla="*/ 115 h 21562"/>
              <a:gd name="T16" fmla="*/ 0 w 21600"/>
              <a:gd name="T17" fmla="*/ 0 h 21562"/>
              <a:gd name="T18" fmla="*/ 0 w 21600"/>
              <a:gd name="T19" fmla="*/ 0 h 2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562">
                <a:moveTo>
                  <a:pt x="0" y="0"/>
                </a:moveTo>
                <a:cubicBezTo>
                  <a:pt x="829" y="10764"/>
                  <a:pt x="4372" y="19187"/>
                  <a:pt x="8900" y="21157"/>
                </a:cubicBezTo>
                <a:cubicBezTo>
                  <a:pt x="9613" y="21467"/>
                  <a:pt x="10338" y="21600"/>
                  <a:pt x="11063" y="21553"/>
                </a:cubicBezTo>
                <a:lnTo>
                  <a:pt x="21600" y="21553"/>
                </a:lnTo>
                <a:lnTo>
                  <a:pt x="21600" y="16679"/>
                </a:lnTo>
                <a:lnTo>
                  <a:pt x="10992" y="16679"/>
                </a:lnTo>
                <a:cubicBezTo>
                  <a:pt x="10382" y="16707"/>
                  <a:pt x="9774" y="16574"/>
                  <a:pt x="9176" y="16283"/>
                </a:cubicBezTo>
                <a:cubicBezTo>
                  <a:pt x="5752" y="14616"/>
                  <a:pt x="3076" y="8255"/>
                  <a:pt x="2375" y="115"/>
                </a:cubicBezTo>
                <a:lnTo>
                  <a:pt x="0" y="0"/>
                </a:lnTo>
                <a:close/>
                <a:moveTo>
                  <a:pt x="0" y="0"/>
                </a:moveTo>
              </a:path>
            </a:pathLst>
          </a:custGeom>
          <a:solidFill>
            <a:srgbClr val="5EC6D3"/>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60" name="AutoShape 4"/>
          <p:cNvSpPr/>
          <p:nvPr/>
        </p:nvSpPr>
        <p:spPr bwMode="auto">
          <a:xfrm>
            <a:off x="5779327" y="3261953"/>
            <a:ext cx="1159285" cy="821439"/>
          </a:xfrm>
          <a:custGeom>
            <a:avLst/>
            <a:gdLst>
              <a:gd name="T0" fmla="*/ 18612 w 21600"/>
              <a:gd name="T1" fmla="*/ 9346 h 21600"/>
              <a:gd name="T2" fmla="*/ 20777 w 21600"/>
              <a:gd name="T3" fmla="*/ 11687 h 21600"/>
              <a:gd name="T4" fmla="*/ 21600 w 21600"/>
              <a:gd name="T5" fmla="*/ 15107 h 21600"/>
              <a:gd name="T6" fmla="*/ 21173 w 21600"/>
              <a:gd name="T7" fmla="*/ 17629 h 21600"/>
              <a:gd name="T8" fmla="*/ 20009 w 21600"/>
              <a:gd name="T9" fmla="*/ 19691 h 21600"/>
              <a:gd name="T10" fmla="*/ 18290 w 21600"/>
              <a:gd name="T11" fmla="*/ 21090 h 21600"/>
              <a:gd name="T12" fmla="*/ 16188 w 21600"/>
              <a:gd name="T13" fmla="*/ 21600 h 21600"/>
              <a:gd name="T14" fmla="*/ 4490 w 21600"/>
              <a:gd name="T15" fmla="*/ 21600 h 21600"/>
              <a:gd name="T16" fmla="*/ 2750 w 21600"/>
              <a:gd name="T17" fmla="*/ 21177 h 21600"/>
              <a:gd name="T18" fmla="*/ 1313 w 21600"/>
              <a:gd name="T19" fmla="*/ 20022 h 21600"/>
              <a:gd name="T20" fmla="*/ 350 w 21600"/>
              <a:gd name="T21" fmla="*/ 18295 h 21600"/>
              <a:gd name="T22" fmla="*/ 0 w 21600"/>
              <a:gd name="T23" fmla="*/ 16210 h 21600"/>
              <a:gd name="T24" fmla="*/ 269 w 21600"/>
              <a:gd name="T25" fmla="*/ 14382 h 21600"/>
              <a:gd name="T26" fmla="*/ 1010 w 21600"/>
              <a:gd name="T27" fmla="*/ 12818 h 21600"/>
              <a:gd name="T28" fmla="*/ 2119 w 21600"/>
              <a:gd name="T29" fmla="*/ 11632 h 21600"/>
              <a:gd name="T30" fmla="*/ 3504 w 21600"/>
              <a:gd name="T31" fmla="*/ 10930 h 21600"/>
              <a:gd name="T32" fmla="*/ 2916 w 21600"/>
              <a:gd name="T33" fmla="*/ 9689 h 21600"/>
              <a:gd name="T34" fmla="*/ 2712 w 21600"/>
              <a:gd name="T35" fmla="*/ 8240 h 21600"/>
              <a:gd name="T36" fmla="*/ 2993 w 21600"/>
              <a:gd name="T37" fmla="*/ 6547 h 21600"/>
              <a:gd name="T38" fmla="*/ 3756 w 21600"/>
              <a:gd name="T39" fmla="*/ 5183 h 21600"/>
              <a:gd name="T40" fmla="*/ 4894 w 21600"/>
              <a:gd name="T41" fmla="*/ 4264 h 21600"/>
              <a:gd name="T42" fmla="*/ 6307 w 21600"/>
              <a:gd name="T43" fmla="*/ 3927 h 21600"/>
              <a:gd name="T44" fmla="*/ 8558 w 21600"/>
              <a:gd name="T45" fmla="*/ 4921 h 21600"/>
              <a:gd name="T46" fmla="*/ 9264 w 21600"/>
              <a:gd name="T47" fmla="*/ 2971 h 21600"/>
              <a:gd name="T48" fmla="*/ 10450 w 21600"/>
              <a:gd name="T49" fmla="*/ 1405 h 21600"/>
              <a:gd name="T50" fmla="*/ 11976 w 21600"/>
              <a:gd name="T51" fmla="*/ 374 h 21600"/>
              <a:gd name="T52" fmla="*/ 13786 w 21600"/>
              <a:gd name="T53" fmla="*/ 0 h 21600"/>
              <a:gd name="T54" fmla="*/ 15876 w 21600"/>
              <a:gd name="T55" fmla="*/ 510 h 21600"/>
              <a:gd name="T56" fmla="*/ 17594 w 21600"/>
              <a:gd name="T57" fmla="*/ 1895 h 21600"/>
              <a:gd name="T58" fmla="*/ 18749 w 21600"/>
              <a:gd name="T59" fmla="*/ 3956 h 21600"/>
              <a:gd name="T60" fmla="*/ 19174 w 21600"/>
              <a:gd name="T61" fmla="*/ 6464 h 21600"/>
              <a:gd name="T62" fmla="*/ 19025 w 21600"/>
              <a:gd name="T63" fmla="*/ 7973 h 21600"/>
              <a:gd name="T64" fmla="*/ 18612 w 21600"/>
              <a:gd name="T65" fmla="*/ 934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60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936CAF"/>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61" name="AutoShape 5"/>
          <p:cNvSpPr/>
          <p:nvPr/>
        </p:nvSpPr>
        <p:spPr bwMode="auto">
          <a:xfrm flipH="1">
            <a:off x="2271726" y="3225668"/>
            <a:ext cx="1159895" cy="820829"/>
          </a:xfrm>
          <a:custGeom>
            <a:avLst/>
            <a:gdLst>
              <a:gd name="T0" fmla="*/ 18612 w 21600"/>
              <a:gd name="T1" fmla="*/ 9346 h 21600"/>
              <a:gd name="T2" fmla="*/ 20777 w 21600"/>
              <a:gd name="T3" fmla="*/ 11687 h 21600"/>
              <a:gd name="T4" fmla="*/ 21600 w 21600"/>
              <a:gd name="T5" fmla="*/ 15107 h 21600"/>
              <a:gd name="T6" fmla="*/ 21173 w 21600"/>
              <a:gd name="T7" fmla="*/ 17629 h 21600"/>
              <a:gd name="T8" fmla="*/ 20009 w 21600"/>
              <a:gd name="T9" fmla="*/ 19691 h 21600"/>
              <a:gd name="T10" fmla="*/ 18290 w 21600"/>
              <a:gd name="T11" fmla="*/ 21090 h 21600"/>
              <a:gd name="T12" fmla="*/ 16188 w 21600"/>
              <a:gd name="T13" fmla="*/ 21600 h 21600"/>
              <a:gd name="T14" fmla="*/ 4490 w 21600"/>
              <a:gd name="T15" fmla="*/ 21600 h 21600"/>
              <a:gd name="T16" fmla="*/ 2750 w 21600"/>
              <a:gd name="T17" fmla="*/ 21177 h 21600"/>
              <a:gd name="T18" fmla="*/ 1313 w 21600"/>
              <a:gd name="T19" fmla="*/ 20022 h 21600"/>
              <a:gd name="T20" fmla="*/ 350 w 21600"/>
              <a:gd name="T21" fmla="*/ 18295 h 21600"/>
              <a:gd name="T22" fmla="*/ 0 w 21600"/>
              <a:gd name="T23" fmla="*/ 16210 h 21600"/>
              <a:gd name="T24" fmla="*/ 269 w 21600"/>
              <a:gd name="T25" fmla="*/ 14382 h 21600"/>
              <a:gd name="T26" fmla="*/ 1010 w 21600"/>
              <a:gd name="T27" fmla="*/ 12818 h 21600"/>
              <a:gd name="T28" fmla="*/ 2119 w 21600"/>
              <a:gd name="T29" fmla="*/ 11632 h 21600"/>
              <a:gd name="T30" fmla="*/ 3504 w 21600"/>
              <a:gd name="T31" fmla="*/ 10930 h 21600"/>
              <a:gd name="T32" fmla="*/ 2916 w 21600"/>
              <a:gd name="T33" fmla="*/ 9689 h 21600"/>
              <a:gd name="T34" fmla="*/ 2712 w 21600"/>
              <a:gd name="T35" fmla="*/ 8240 h 21600"/>
              <a:gd name="T36" fmla="*/ 2993 w 21600"/>
              <a:gd name="T37" fmla="*/ 6547 h 21600"/>
              <a:gd name="T38" fmla="*/ 3756 w 21600"/>
              <a:gd name="T39" fmla="*/ 5183 h 21600"/>
              <a:gd name="T40" fmla="*/ 4894 w 21600"/>
              <a:gd name="T41" fmla="*/ 4264 h 21600"/>
              <a:gd name="T42" fmla="*/ 6307 w 21600"/>
              <a:gd name="T43" fmla="*/ 3927 h 21600"/>
              <a:gd name="T44" fmla="*/ 8558 w 21600"/>
              <a:gd name="T45" fmla="*/ 4921 h 21600"/>
              <a:gd name="T46" fmla="*/ 9264 w 21600"/>
              <a:gd name="T47" fmla="*/ 2971 h 21600"/>
              <a:gd name="T48" fmla="*/ 10450 w 21600"/>
              <a:gd name="T49" fmla="*/ 1405 h 21600"/>
              <a:gd name="T50" fmla="*/ 11976 w 21600"/>
              <a:gd name="T51" fmla="*/ 374 h 21600"/>
              <a:gd name="T52" fmla="*/ 13786 w 21600"/>
              <a:gd name="T53" fmla="*/ 0 h 21600"/>
              <a:gd name="T54" fmla="*/ 15876 w 21600"/>
              <a:gd name="T55" fmla="*/ 510 h 21600"/>
              <a:gd name="T56" fmla="*/ 17594 w 21600"/>
              <a:gd name="T57" fmla="*/ 1895 h 21600"/>
              <a:gd name="T58" fmla="*/ 18749 w 21600"/>
              <a:gd name="T59" fmla="*/ 3956 h 21600"/>
              <a:gd name="T60" fmla="*/ 19174 w 21600"/>
              <a:gd name="T61" fmla="*/ 6464 h 21600"/>
              <a:gd name="T62" fmla="*/ 19025 w 21600"/>
              <a:gd name="T63" fmla="*/ 7973 h 21600"/>
              <a:gd name="T64" fmla="*/ 18612 w 21600"/>
              <a:gd name="T65" fmla="*/ 934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60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F26D64"/>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72" name="Rectangle 6"/>
          <p:cNvSpPr/>
          <p:nvPr/>
        </p:nvSpPr>
        <p:spPr bwMode="auto">
          <a:xfrm>
            <a:off x="4559194" y="2832328"/>
            <a:ext cx="135992" cy="1131232"/>
          </a:xfrm>
          <a:prstGeom prst="rect">
            <a:avLst/>
          </a:prstGeom>
          <a:solidFill>
            <a:srgbClr val="5EC6D3"/>
          </a:solidFill>
          <a:ln>
            <a:noFill/>
          </a:ln>
        </p:spPr>
        <p:txBody>
          <a:bodyPr vert="horz" wrap="square" lIns="68580" tIns="34290" rIns="68580" bIns="34290" numCol="1" anchor="t" anchorCtr="0" compatLnSpc="1"/>
          <a:lstStyle/>
          <a:p>
            <a:endParaRPr lang="es-ES" sz="1013">
              <a:sym typeface="Helvetica Light" charset="0"/>
            </a:endParaRPr>
          </a:p>
        </p:txBody>
      </p:sp>
      <p:sp>
        <p:nvSpPr>
          <p:cNvPr id="79" name="AutoShape 7"/>
          <p:cNvSpPr/>
          <p:nvPr/>
        </p:nvSpPr>
        <p:spPr bwMode="auto">
          <a:xfrm>
            <a:off x="4047548" y="3218960"/>
            <a:ext cx="1159284" cy="820829"/>
          </a:xfrm>
          <a:custGeom>
            <a:avLst/>
            <a:gdLst>
              <a:gd name="T0" fmla="*/ 18612 w 21600"/>
              <a:gd name="T1" fmla="*/ 9346 h 21600"/>
              <a:gd name="T2" fmla="*/ 20777 w 21600"/>
              <a:gd name="T3" fmla="*/ 11687 h 21600"/>
              <a:gd name="T4" fmla="*/ 21600 w 21600"/>
              <a:gd name="T5" fmla="*/ 15107 h 21600"/>
              <a:gd name="T6" fmla="*/ 21173 w 21600"/>
              <a:gd name="T7" fmla="*/ 17629 h 21600"/>
              <a:gd name="T8" fmla="*/ 20009 w 21600"/>
              <a:gd name="T9" fmla="*/ 19691 h 21600"/>
              <a:gd name="T10" fmla="*/ 18290 w 21600"/>
              <a:gd name="T11" fmla="*/ 21090 h 21600"/>
              <a:gd name="T12" fmla="*/ 16188 w 21600"/>
              <a:gd name="T13" fmla="*/ 21600 h 21600"/>
              <a:gd name="T14" fmla="*/ 4490 w 21600"/>
              <a:gd name="T15" fmla="*/ 21600 h 21600"/>
              <a:gd name="T16" fmla="*/ 2750 w 21600"/>
              <a:gd name="T17" fmla="*/ 21177 h 21600"/>
              <a:gd name="T18" fmla="*/ 1313 w 21600"/>
              <a:gd name="T19" fmla="*/ 20022 h 21600"/>
              <a:gd name="T20" fmla="*/ 350 w 21600"/>
              <a:gd name="T21" fmla="*/ 18295 h 21600"/>
              <a:gd name="T22" fmla="*/ 0 w 21600"/>
              <a:gd name="T23" fmla="*/ 16210 h 21600"/>
              <a:gd name="T24" fmla="*/ 269 w 21600"/>
              <a:gd name="T25" fmla="*/ 14382 h 21600"/>
              <a:gd name="T26" fmla="*/ 1010 w 21600"/>
              <a:gd name="T27" fmla="*/ 12818 h 21600"/>
              <a:gd name="T28" fmla="*/ 2119 w 21600"/>
              <a:gd name="T29" fmla="*/ 11632 h 21600"/>
              <a:gd name="T30" fmla="*/ 3504 w 21600"/>
              <a:gd name="T31" fmla="*/ 10930 h 21600"/>
              <a:gd name="T32" fmla="*/ 2916 w 21600"/>
              <a:gd name="T33" fmla="*/ 9689 h 21600"/>
              <a:gd name="T34" fmla="*/ 2712 w 21600"/>
              <a:gd name="T35" fmla="*/ 8240 h 21600"/>
              <a:gd name="T36" fmla="*/ 2993 w 21600"/>
              <a:gd name="T37" fmla="*/ 6547 h 21600"/>
              <a:gd name="T38" fmla="*/ 3756 w 21600"/>
              <a:gd name="T39" fmla="*/ 5183 h 21600"/>
              <a:gd name="T40" fmla="*/ 4894 w 21600"/>
              <a:gd name="T41" fmla="*/ 4264 h 21600"/>
              <a:gd name="T42" fmla="*/ 6307 w 21600"/>
              <a:gd name="T43" fmla="*/ 3927 h 21600"/>
              <a:gd name="T44" fmla="*/ 8558 w 21600"/>
              <a:gd name="T45" fmla="*/ 4921 h 21600"/>
              <a:gd name="T46" fmla="*/ 9264 w 21600"/>
              <a:gd name="T47" fmla="*/ 2971 h 21600"/>
              <a:gd name="T48" fmla="*/ 10450 w 21600"/>
              <a:gd name="T49" fmla="*/ 1405 h 21600"/>
              <a:gd name="T50" fmla="*/ 11976 w 21600"/>
              <a:gd name="T51" fmla="*/ 374 h 21600"/>
              <a:gd name="T52" fmla="*/ 13786 w 21600"/>
              <a:gd name="T53" fmla="*/ 0 h 21600"/>
              <a:gd name="T54" fmla="*/ 15876 w 21600"/>
              <a:gd name="T55" fmla="*/ 510 h 21600"/>
              <a:gd name="T56" fmla="*/ 17594 w 21600"/>
              <a:gd name="T57" fmla="*/ 1895 h 21600"/>
              <a:gd name="T58" fmla="*/ 18749 w 21600"/>
              <a:gd name="T59" fmla="*/ 3956 h 21600"/>
              <a:gd name="T60" fmla="*/ 19174 w 21600"/>
              <a:gd name="T61" fmla="*/ 6464 h 21600"/>
              <a:gd name="T62" fmla="*/ 19025 w 21600"/>
              <a:gd name="T63" fmla="*/ 7973 h 21600"/>
              <a:gd name="T64" fmla="*/ 18612 w 21600"/>
              <a:gd name="T65" fmla="*/ 934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60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9BBB40"/>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80" name="AutoShape 8"/>
          <p:cNvSpPr/>
          <p:nvPr/>
        </p:nvSpPr>
        <p:spPr bwMode="auto">
          <a:xfrm>
            <a:off x="6213475" y="3572736"/>
            <a:ext cx="325274" cy="325274"/>
          </a:xfrm>
          <a:custGeom>
            <a:avLst/>
            <a:gdLst>
              <a:gd name="T0" fmla="*/ 21572 w 21600"/>
              <a:gd name="T1" fmla="*/ 12758 h 21600"/>
              <a:gd name="T2" fmla="*/ 20925 w 21600"/>
              <a:gd name="T3" fmla="*/ 16285 h 21600"/>
              <a:gd name="T4" fmla="*/ 19532 w 21600"/>
              <a:gd name="T5" fmla="*/ 19581 h 21600"/>
              <a:gd name="T6" fmla="*/ 16322 w 21600"/>
              <a:gd name="T7" fmla="*/ 21419 h 21600"/>
              <a:gd name="T8" fmla="*/ 12425 w 21600"/>
              <a:gd name="T9" fmla="*/ 21462 h 21600"/>
              <a:gd name="T10" fmla="*/ 8610 w 21600"/>
              <a:gd name="T11" fmla="*/ 20493 h 21600"/>
              <a:gd name="T12" fmla="*/ 1608 w 21600"/>
              <a:gd name="T13" fmla="*/ 20182 h 21600"/>
              <a:gd name="T14" fmla="*/ 0 w 21600"/>
              <a:gd name="T15" fmla="*/ 18573 h 21600"/>
              <a:gd name="T16" fmla="*/ 472 w 21600"/>
              <a:gd name="T17" fmla="*/ 8754 h 21600"/>
              <a:gd name="T18" fmla="*/ 6316 w 21600"/>
              <a:gd name="T19" fmla="*/ 8285 h 21600"/>
              <a:gd name="T20" fmla="*/ 7370 w 21600"/>
              <a:gd name="T21" fmla="*/ 7342 h 21600"/>
              <a:gd name="T22" fmla="*/ 8277 w 21600"/>
              <a:gd name="T23" fmla="*/ 6311 h 21600"/>
              <a:gd name="T24" fmla="*/ 10195 w 21600"/>
              <a:gd name="T25" fmla="*/ 4380 h 21600"/>
              <a:gd name="T26" fmla="*/ 10676 w 21600"/>
              <a:gd name="T27" fmla="*/ 2539 h 21600"/>
              <a:gd name="T28" fmla="*/ 11162 w 21600"/>
              <a:gd name="T29" fmla="*/ 777 h 21600"/>
              <a:gd name="T30" fmla="*/ 12902 w 21600"/>
              <a:gd name="T31" fmla="*/ 0 h 21600"/>
              <a:gd name="T32" fmla="*/ 15567 w 21600"/>
              <a:gd name="T33" fmla="*/ 1271 h 21600"/>
              <a:gd name="T34" fmla="*/ 16570 w 21600"/>
              <a:gd name="T35" fmla="*/ 4123 h 21600"/>
              <a:gd name="T36" fmla="*/ 15759 w 21600"/>
              <a:gd name="T37" fmla="*/ 7097 h 21600"/>
              <a:gd name="T38" fmla="*/ 17652 w 21600"/>
              <a:gd name="T39" fmla="*/ 7001 h 21600"/>
              <a:gd name="T40" fmla="*/ 20357 w 21600"/>
              <a:gd name="T41" fmla="*/ 7616 h 21600"/>
              <a:gd name="T42" fmla="*/ 21600 w 21600"/>
              <a:gd name="T43" fmla="*/ 10002 h 21600"/>
              <a:gd name="T44" fmla="*/ 21329 w 21600"/>
              <a:gd name="T45" fmla="*/ 11544 h 21600"/>
              <a:gd name="T46" fmla="*/ 5024 w 21600"/>
              <a:gd name="T47" fmla="*/ 18214 h 21600"/>
              <a:gd name="T48" fmla="*/ 5024 w 21600"/>
              <a:gd name="T49" fmla="*/ 16686 h 21600"/>
              <a:gd name="T50" fmla="*/ 3487 w 21600"/>
              <a:gd name="T51" fmla="*/ 16686 h 21600"/>
              <a:gd name="T52" fmla="*/ 3487 w 21600"/>
              <a:gd name="T53" fmla="*/ 18223 h 21600"/>
              <a:gd name="T54" fmla="*/ 19164 w 21600"/>
              <a:gd name="T55" fmla="*/ 14343 h 21600"/>
              <a:gd name="T56" fmla="*/ 19806 w 21600"/>
              <a:gd name="T57" fmla="*/ 12098 h 21600"/>
              <a:gd name="T58" fmla="*/ 19834 w 21600"/>
              <a:gd name="T59" fmla="*/ 10849 h 21600"/>
              <a:gd name="T60" fmla="*/ 19766 w 21600"/>
              <a:gd name="T61" fmla="*/ 9251 h 21600"/>
              <a:gd name="T62" fmla="*/ 18418 w 21600"/>
              <a:gd name="T63" fmla="*/ 8664 h 21600"/>
              <a:gd name="T64" fmla="*/ 16423 w 21600"/>
              <a:gd name="T65" fmla="*/ 8678 h 21600"/>
              <a:gd name="T66" fmla="*/ 14366 w 21600"/>
              <a:gd name="T67" fmla="*/ 8678 h 21600"/>
              <a:gd name="T68" fmla="*/ 13793 w 21600"/>
              <a:gd name="T69" fmla="*/ 7421 h 21600"/>
              <a:gd name="T70" fmla="*/ 14748 w 21600"/>
              <a:gd name="T71" fmla="*/ 5351 h 21600"/>
              <a:gd name="T72" fmla="*/ 14813 w 21600"/>
              <a:gd name="T73" fmla="*/ 3236 h 21600"/>
              <a:gd name="T74" fmla="*/ 13776 w 21600"/>
              <a:gd name="T75" fmla="*/ 1844 h 21600"/>
              <a:gd name="T76" fmla="*/ 12744 w 21600"/>
              <a:gd name="T77" fmla="*/ 1607 h 21600"/>
              <a:gd name="T78" fmla="*/ 12473 w 21600"/>
              <a:gd name="T79" fmla="*/ 1742 h 21600"/>
              <a:gd name="T80" fmla="*/ 12128 w 21600"/>
              <a:gd name="T81" fmla="*/ 3586 h 21600"/>
              <a:gd name="T82" fmla="*/ 10597 w 21600"/>
              <a:gd name="T83" fmla="*/ 6368 h 21600"/>
              <a:gd name="T84" fmla="*/ 8771 w 21600"/>
              <a:gd name="T85" fmla="*/ 8183 h 21600"/>
              <a:gd name="T86" fmla="*/ 7556 w 21600"/>
              <a:gd name="T87" fmla="*/ 9401 h 21600"/>
              <a:gd name="T88" fmla="*/ 6646 w 21600"/>
              <a:gd name="T89" fmla="*/ 9881 h 21600"/>
              <a:gd name="T90" fmla="*/ 8486 w 21600"/>
              <a:gd name="T91" fmla="*/ 18796 h 21600"/>
              <a:gd name="T92" fmla="*/ 12207 w 21600"/>
              <a:gd name="T93" fmla="*/ 19742 h 21600"/>
              <a:gd name="T94" fmla="*/ 15700 w 21600"/>
              <a:gd name="T95" fmla="*/ 19886 h 21600"/>
              <a:gd name="T96" fmla="*/ 18102 w 21600"/>
              <a:gd name="T97" fmla="*/ 18762 h 21600"/>
              <a:gd name="T98" fmla="*/ 18517 w 21600"/>
              <a:gd name="T99" fmla="*/ 17226 h 21600"/>
              <a:gd name="T100" fmla="*/ 19195 w 21600"/>
              <a:gd name="T101" fmla="*/ 16263 h 21600"/>
              <a:gd name="T102" fmla="*/ 19164 w 21600"/>
              <a:gd name="T103" fmla="*/ 1434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7"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3"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1pPr>
            <a:lvl2pPr marL="4572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2pPr>
            <a:lvl3pPr marL="9144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3pPr>
            <a:lvl4pPr marL="13716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4pPr>
            <a:lvl5pPr marL="18288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5pPr>
            <a:lvl6pPr marL="22860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6pPr>
            <a:lvl7pPr marL="27432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7pPr>
            <a:lvl8pPr marL="32004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8pPr>
            <a:lvl9pPr marL="36576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9pPr>
          </a:lstStyle>
          <a:p>
            <a:pPr>
              <a:defRPr/>
            </a:pPr>
            <a:endParaRPr lang="zh-CN" altLang="en-US" sz="3750">
              <a:solidFill>
                <a:srgbClr val="000000"/>
              </a:solidFill>
            </a:endParaRPr>
          </a:p>
        </p:txBody>
      </p:sp>
      <p:sp>
        <p:nvSpPr>
          <p:cNvPr id="81" name="AutoShape 9"/>
          <p:cNvSpPr/>
          <p:nvPr/>
        </p:nvSpPr>
        <p:spPr bwMode="auto">
          <a:xfrm>
            <a:off x="2632724" y="3511703"/>
            <a:ext cx="307532" cy="307532"/>
          </a:xfrm>
          <a:custGeom>
            <a:avLst/>
            <a:gdLst>
              <a:gd name="T0" fmla="*/ 18077 w 21600"/>
              <a:gd name="T1" fmla="*/ 8547 h 21558"/>
              <a:gd name="T2" fmla="*/ 20670 w 21600"/>
              <a:gd name="T3" fmla="*/ 11749 h 21558"/>
              <a:gd name="T4" fmla="*/ 21600 w 21600"/>
              <a:gd name="T5" fmla="*/ 15179 h 21558"/>
              <a:gd name="T6" fmla="*/ 20832 w 21600"/>
              <a:gd name="T7" fmla="*/ 17815 h 21558"/>
              <a:gd name="T8" fmla="*/ 18661 w 21600"/>
              <a:gd name="T9" fmla="*/ 19812 h 21558"/>
              <a:gd name="T10" fmla="*/ 15253 w 21600"/>
              <a:gd name="T11" fmla="*/ 21099 h 21558"/>
              <a:gd name="T12" fmla="*/ 10800 w 21600"/>
              <a:gd name="T13" fmla="*/ 21558 h 21558"/>
              <a:gd name="T14" fmla="*/ 6350 w 21600"/>
              <a:gd name="T15" fmla="*/ 21099 h 21558"/>
              <a:gd name="T16" fmla="*/ 2936 w 21600"/>
              <a:gd name="T17" fmla="*/ 19812 h 21558"/>
              <a:gd name="T18" fmla="*/ 761 w 21600"/>
              <a:gd name="T19" fmla="*/ 17810 h 21558"/>
              <a:gd name="T20" fmla="*/ 0 w 21600"/>
              <a:gd name="T21" fmla="*/ 15179 h 21558"/>
              <a:gd name="T22" fmla="*/ 949 w 21600"/>
              <a:gd name="T23" fmla="*/ 11758 h 21558"/>
              <a:gd name="T24" fmla="*/ 3557 w 21600"/>
              <a:gd name="T25" fmla="*/ 8547 h 21558"/>
              <a:gd name="T26" fmla="*/ 4057 w 21600"/>
              <a:gd name="T27" fmla="*/ 8370 h 21558"/>
              <a:gd name="T28" fmla="*/ 4528 w 21600"/>
              <a:gd name="T29" fmla="*/ 8654 h 21558"/>
              <a:gd name="T30" fmla="*/ 4528 w 21600"/>
              <a:gd name="T31" fmla="*/ 9046 h 21558"/>
              <a:gd name="T32" fmla="*/ 4319 w 21600"/>
              <a:gd name="T33" fmla="*/ 10178 h 21558"/>
              <a:gd name="T34" fmla="*/ 4259 w 21600"/>
              <a:gd name="T35" fmla="*/ 11547 h 21558"/>
              <a:gd name="T36" fmla="*/ 4453 w 21600"/>
              <a:gd name="T37" fmla="*/ 12915 h 21558"/>
              <a:gd name="T38" fmla="*/ 5021 w 21600"/>
              <a:gd name="T39" fmla="*/ 14047 h 21558"/>
              <a:gd name="T40" fmla="*/ 6185 w 21600"/>
              <a:gd name="T41" fmla="*/ 14709 h 21558"/>
              <a:gd name="T42" fmla="*/ 5589 w 21600"/>
              <a:gd name="T43" fmla="*/ 10758 h 21558"/>
              <a:gd name="T44" fmla="*/ 6319 w 21600"/>
              <a:gd name="T45" fmla="*/ 7266 h 21558"/>
              <a:gd name="T46" fmla="*/ 7836 w 21600"/>
              <a:gd name="T47" fmla="*/ 4340 h 21558"/>
              <a:gd name="T48" fmla="*/ 9608 w 21600"/>
              <a:gd name="T49" fmla="*/ 2090 h 21558"/>
              <a:gd name="T50" fmla="*/ 11068 w 21600"/>
              <a:gd name="T51" fmla="*/ 654 h 21558"/>
              <a:gd name="T52" fmla="*/ 11711 w 21600"/>
              <a:gd name="T53" fmla="*/ 124 h 21558"/>
              <a:gd name="T54" fmla="*/ 12416 w 21600"/>
              <a:gd name="T55" fmla="*/ 124 h 21558"/>
              <a:gd name="T56" fmla="*/ 12616 w 21600"/>
              <a:gd name="T57" fmla="*/ 414 h 21558"/>
              <a:gd name="T58" fmla="*/ 12610 w 21600"/>
              <a:gd name="T59" fmla="*/ 747 h 21558"/>
              <a:gd name="T60" fmla="*/ 12376 w 21600"/>
              <a:gd name="T61" fmla="*/ 1318 h 21558"/>
              <a:gd name="T62" fmla="*/ 12058 w 21600"/>
              <a:gd name="T63" fmla="*/ 2693 h 21558"/>
              <a:gd name="T64" fmla="*/ 12161 w 21600"/>
              <a:gd name="T65" fmla="*/ 4503 h 21558"/>
              <a:gd name="T66" fmla="*/ 13222 w 21600"/>
              <a:gd name="T67" fmla="*/ 6339 h 21558"/>
              <a:gd name="T68" fmla="*/ 14229 w 21600"/>
              <a:gd name="T69" fmla="*/ 7486 h 21558"/>
              <a:gd name="T70" fmla="*/ 15006 w 21600"/>
              <a:gd name="T71" fmla="*/ 8744 h 21558"/>
              <a:gd name="T72" fmla="*/ 15515 w 21600"/>
              <a:gd name="T73" fmla="*/ 10364 h 21558"/>
              <a:gd name="T74" fmla="*/ 15702 w 21600"/>
              <a:gd name="T75" fmla="*/ 12555 h 21558"/>
              <a:gd name="T76" fmla="*/ 15237 w 21600"/>
              <a:gd name="T77" fmla="*/ 13079 h 21558"/>
              <a:gd name="T78" fmla="*/ 14872 w 21600"/>
              <a:gd name="T79" fmla="*/ 13028 h 21558"/>
              <a:gd name="T80" fmla="*/ 14626 w 21600"/>
              <a:gd name="T81" fmla="*/ 12769 h 21558"/>
              <a:gd name="T82" fmla="*/ 13999 w 21600"/>
              <a:gd name="T83" fmla="*/ 12110 h 21558"/>
              <a:gd name="T84" fmla="*/ 13056 w 21600"/>
              <a:gd name="T85" fmla="*/ 11868 h 21558"/>
              <a:gd name="T86" fmla="*/ 11870 w 21600"/>
              <a:gd name="T87" fmla="*/ 12318 h 21558"/>
              <a:gd name="T88" fmla="*/ 11384 w 21600"/>
              <a:gd name="T89" fmla="*/ 13419 h 21558"/>
              <a:gd name="T90" fmla="*/ 13715 w 21600"/>
              <a:gd name="T91" fmla="*/ 15036 h 21558"/>
              <a:gd name="T92" fmla="*/ 15999 w 21600"/>
              <a:gd name="T93" fmla="*/ 14185 h 21558"/>
              <a:gd name="T94" fmla="*/ 16798 w 21600"/>
              <a:gd name="T95" fmla="*/ 12819 h 21558"/>
              <a:gd name="T96" fmla="*/ 17103 w 21600"/>
              <a:gd name="T97" fmla="*/ 11273 h 21558"/>
              <a:gd name="T98" fmla="*/ 17135 w 21600"/>
              <a:gd name="T99" fmla="*/ 9893 h 21558"/>
              <a:gd name="T100" fmla="*/ 17075 w 21600"/>
              <a:gd name="T101" fmla="*/ 9049 h 21558"/>
              <a:gd name="T102" fmla="*/ 17075 w 21600"/>
              <a:gd name="T103" fmla="*/ 8657 h 21558"/>
              <a:gd name="T104" fmla="*/ 17547 w 21600"/>
              <a:gd name="T105" fmla="*/ 8373 h 21558"/>
              <a:gd name="T106" fmla="*/ 18077 w 21600"/>
              <a:gd name="T107" fmla="*/ 8547 h 2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00" h="21558">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4"/>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1pPr>
            <a:lvl2pPr marL="4572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2pPr>
            <a:lvl3pPr marL="9144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3pPr>
            <a:lvl4pPr marL="13716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4pPr>
            <a:lvl5pPr marL="18288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5pPr>
            <a:lvl6pPr marL="22860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6pPr>
            <a:lvl7pPr marL="27432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7pPr>
            <a:lvl8pPr marL="32004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8pPr>
            <a:lvl9pPr marL="36576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9pPr>
          </a:lstStyle>
          <a:p>
            <a:pPr>
              <a:defRPr/>
            </a:pPr>
            <a:endParaRPr lang="zh-CN" altLang="en-US" sz="3750">
              <a:solidFill>
                <a:srgbClr val="000000"/>
              </a:solidFill>
            </a:endParaRPr>
          </a:p>
        </p:txBody>
      </p:sp>
      <p:sp>
        <p:nvSpPr>
          <p:cNvPr id="82" name="AutoShape 10"/>
          <p:cNvSpPr/>
          <p:nvPr/>
        </p:nvSpPr>
        <p:spPr bwMode="auto">
          <a:xfrm>
            <a:off x="4421553" y="3585046"/>
            <a:ext cx="300895" cy="300895"/>
          </a:xfrm>
          <a:custGeom>
            <a:avLst/>
            <a:gdLst>
              <a:gd name="T0" fmla="*/ 15739 w 21600"/>
              <a:gd name="T1" fmla="*/ 0 h 21600"/>
              <a:gd name="T2" fmla="*/ 18185 w 21600"/>
              <a:gd name="T3" fmla="*/ 472 h 21600"/>
              <a:gd name="T4" fmla="*/ 20035 w 21600"/>
              <a:gd name="T5" fmla="*/ 1804 h 21600"/>
              <a:gd name="T6" fmla="*/ 21199 w 21600"/>
              <a:gd name="T7" fmla="*/ 3905 h 21600"/>
              <a:gd name="T8" fmla="*/ 21600 w 21600"/>
              <a:gd name="T9" fmla="*/ 6676 h 21600"/>
              <a:gd name="T10" fmla="*/ 21377 w 21600"/>
              <a:gd name="T11" fmla="*/ 8432 h 21600"/>
              <a:gd name="T12" fmla="*/ 20766 w 21600"/>
              <a:gd name="T13" fmla="*/ 10115 h 21600"/>
              <a:gd name="T14" fmla="*/ 19872 w 21600"/>
              <a:gd name="T15" fmla="*/ 11671 h 21600"/>
              <a:gd name="T16" fmla="*/ 18831 w 21600"/>
              <a:gd name="T17" fmla="*/ 13015 h 21600"/>
              <a:gd name="T18" fmla="*/ 11457 w 21600"/>
              <a:gd name="T19" fmla="*/ 21289 h 21600"/>
              <a:gd name="T20" fmla="*/ 10799 w 21600"/>
              <a:gd name="T21" fmla="*/ 21600 h 21600"/>
              <a:gd name="T22" fmla="*/ 10118 w 21600"/>
              <a:gd name="T23" fmla="*/ 21289 h 21600"/>
              <a:gd name="T24" fmla="*/ 2747 w 21600"/>
              <a:gd name="T25" fmla="*/ 12990 h 21600"/>
              <a:gd name="T26" fmla="*/ 1703 w 21600"/>
              <a:gd name="T27" fmla="*/ 11643 h 21600"/>
              <a:gd name="T28" fmla="*/ 821 w 21600"/>
              <a:gd name="T29" fmla="*/ 10104 h 21600"/>
              <a:gd name="T30" fmla="*/ 223 w 21600"/>
              <a:gd name="T31" fmla="*/ 8427 h 21600"/>
              <a:gd name="T32" fmla="*/ 0 w 21600"/>
              <a:gd name="T33" fmla="*/ 6676 h 21600"/>
              <a:gd name="T34" fmla="*/ 408 w 21600"/>
              <a:gd name="T35" fmla="*/ 3905 h 21600"/>
              <a:gd name="T36" fmla="*/ 1577 w 21600"/>
              <a:gd name="T37" fmla="*/ 1805 h 21600"/>
              <a:gd name="T38" fmla="*/ 3418 w 21600"/>
              <a:gd name="T39" fmla="*/ 472 h 21600"/>
              <a:gd name="T40" fmla="*/ 5839 w 21600"/>
              <a:gd name="T41" fmla="*/ 0 h 21600"/>
              <a:gd name="T42" fmla="*/ 7238 w 21600"/>
              <a:gd name="T43" fmla="*/ 249 h 21600"/>
              <a:gd name="T44" fmla="*/ 8558 w 21600"/>
              <a:gd name="T45" fmla="*/ 904 h 21600"/>
              <a:gd name="T46" fmla="*/ 9745 w 21600"/>
              <a:gd name="T47" fmla="*/ 1830 h 21600"/>
              <a:gd name="T48" fmla="*/ 10799 w 21600"/>
              <a:gd name="T49" fmla="*/ 2881 h 21600"/>
              <a:gd name="T50" fmla="*/ 11843 w 21600"/>
              <a:gd name="T51" fmla="*/ 1830 h 21600"/>
              <a:gd name="T52" fmla="*/ 13047 w 21600"/>
              <a:gd name="T53" fmla="*/ 904 h 21600"/>
              <a:gd name="T54" fmla="*/ 14352 w 21600"/>
              <a:gd name="T55" fmla="*/ 249 h 21600"/>
              <a:gd name="T56" fmla="*/ 15739 w 21600"/>
              <a:gd name="T57"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600" h="21600">
                <a:moveTo>
                  <a:pt x="15739" y="0"/>
                </a:moveTo>
                <a:cubicBezTo>
                  <a:pt x="16640" y="0"/>
                  <a:pt x="17459" y="155"/>
                  <a:pt x="18185" y="472"/>
                </a:cubicBezTo>
                <a:cubicBezTo>
                  <a:pt x="18911" y="788"/>
                  <a:pt x="19527" y="1231"/>
                  <a:pt x="20035" y="1804"/>
                </a:cubicBezTo>
                <a:cubicBezTo>
                  <a:pt x="20543" y="2378"/>
                  <a:pt x="20929" y="3078"/>
                  <a:pt x="21199" y="3905"/>
                </a:cubicBezTo>
                <a:cubicBezTo>
                  <a:pt x="21465" y="4736"/>
                  <a:pt x="21600" y="5659"/>
                  <a:pt x="21600" y="6676"/>
                </a:cubicBezTo>
                <a:cubicBezTo>
                  <a:pt x="21600" y="7271"/>
                  <a:pt x="21527" y="7856"/>
                  <a:pt x="21377" y="8432"/>
                </a:cubicBezTo>
                <a:cubicBezTo>
                  <a:pt x="21227" y="9011"/>
                  <a:pt x="21027" y="9573"/>
                  <a:pt x="20766" y="10115"/>
                </a:cubicBezTo>
                <a:cubicBezTo>
                  <a:pt x="20506" y="10660"/>
                  <a:pt x="20210" y="11180"/>
                  <a:pt x="19872" y="11671"/>
                </a:cubicBezTo>
                <a:cubicBezTo>
                  <a:pt x="19539" y="12163"/>
                  <a:pt x="19189" y="12612"/>
                  <a:pt x="18831" y="13015"/>
                </a:cubicBezTo>
                <a:lnTo>
                  <a:pt x="11457" y="21289"/>
                </a:lnTo>
                <a:cubicBezTo>
                  <a:pt x="11277" y="21496"/>
                  <a:pt x="11057" y="21600"/>
                  <a:pt x="10799" y="21600"/>
                </a:cubicBezTo>
                <a:cubicBezTo>
                  <a:pt x="10553" y="21600"/>
                  <a:pt x="10323" y="21496"/>
                  <a:pt x="10118" y="21289"/>
                </a:cubicBezTo>
                <a:lnTo>
                  <a:pt x="2747" y="12990"/>
                </a:lnTo>
                <a:cubicBezTo>
                  <a:pt x="2386" y="12583"/>
                  <a:pt x="2038" y="12137"/>
                  <a:pt x="1703" y="11643"/>
                </a:cubicBezTo>
                <a:cubicBezTo>
                  <a:pt x="1367" y="11152"/>
                  <a:pt x="1074" y="10640"/>
                  <a:pt x="821" y="10104"/>
                </a:cubicBezTo>
                <a:cubicBezTo>
                  <a:pt x="568" y="9570"/>
                  <a:pt x="371" y="9005"/>
                  <a:pt x="223" y="8427"/>
                </a:cubicBezTo>
                <a:cubicBezTo>
                  <a:pt x="73" y="7845"/>
                  <a:pt x="0" y="7263"/>
                  <a:pt x="0" y="6676"/>
                </a:cubicBezTo>
                <a:cubicBezTo>
                  <a:pt x="0" y="5659"/>
                  <a:pt x="138" y="4733"/>
                  <a:pt x="408" y="3905"/>
                </a:cubicBezTo>
                <a:cubicBezTo>
                  <a:pt x="679" y="3078"/>
                  <a:pt x="1072" y="2378"/>
                  <a:pt x="1577" y="1805"/>
                </a:cubicBezTo>
                <a:cubicBezTo>
                  <a:pt x="2083" y="1231"/>
                  <a:pt x="2699" y="788"/>
                  <a:pt x="3418" y="472"/>
                </a:cubicBezTo>
                <a:cubicBezTo>
                  <a:pt x="4136" y="155"/>
                  <a:pt x="4942" y="0"/>
                  <a:pt x="5839" y="0"/>
                </a:cubicBezTo>
                <a:cubicBezTo>
                  <a:pt x="6307" y="0"/>
                  <a:pt x="6778" y="82"/>
                  <a:pt x="7238" y="249"/>
                </a:cubicBezTo>
                <a:cubicBezTo>
                  <a:pt x="7702" y="412"/>
                  <a:pt x="8142" y="635"/>
                  <a:pt x="8558" y="904"/>
                </a:cubicBezTo>
                <a:cubicBezTo>
                  <a:pt x="8973" y="1175"/>
                  <a:pt x="9369" y="1483"/>
                  <a:pt x="9745" y="1830"/>
                </a:cubicBezTo>
                <a:cubicBezTo>
                  <a:pt x="10123" y="2177"/>
                  <a:pt x="10471" y="2528"/>
                  <a:pt x="10799" y="2881"/>
                </a:cubicBezTo>
                <a:cubicBezTo>
                  <a:pt x="11109" y="2528"/>
                  <a:pt x="11457" y="2177"/>
                  <a:pt x="11843" y="1830"/>
                </a:cubicBezTo>
                <a:cubicBezTo>
                  <a:pt x="12226" y="1483"/>
                  <a:pt x="12626" y="1175"/>
                  <a:pt x="13047" y="904"/>
                </a:cubicBezTo>
                <a:cubicBezTo>
                  <a:pt x="13468" y="635"/>
                  <a:pt x="13903" y="412"/>
                  <a:pt x="14352" y="249"/>
                </a:cubicBezTo>
                <a:cubicBezTo>
                  <a:pt x="14805" y="85"/>
                  <a:pt x="15268" y="0"/>
                  <a:pt x="15739" y="0"/>
                </a:cubicBez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1pPr>
            <a:lvl2pPr marL="4572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2pPr>
            <a:lvl3pPr marL="9144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3pPr>
            <a:lvl4pPr marL="13716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4pPr>
            <a:lvl5pPr marL="18288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5pPr>
            <a:lvl6pPr marL="22860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6pPr>
            <a:lvl7pPr marL="27432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7pPr>
            <a:lvl8pPr marL="32004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8pPr>
            <a:lvl9pPr marL="36576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9pPr>
          </a:lstStyle>
          <a:p>
            <a:pPr>
              <a:defRPr/>
            </a:pPr>
            <a:endParaRPr lang="zh-CN" altLang="en-US" sz="3750">
              <a:solidFill>
                <a:srgbClr val="000000"/>
              </a:solidFill>
            </a:endParaRPr>
          </a:p>
        </p:txBody>
      </p:sp>
      <p:sp>
        <p:nvSpPr>
          <p:cNvPr id="83" name="AutoShape 15"/>
          <p:cNvSpPr/>
          <p:nvPr/>
        </p:nvSpPr>
        <p:spPr bwMode="auto">
          <a:xfrm>
            <a:off x="2272032" y="1428909"/>
            <a:ext cx="1159285" cy="821439"/>
          </a:xfrm>
          <a:custGeom>
            <a:avLst/>
            <a:gdLst>
              <a:gd name="T0" fmla="*/ 18612 w 21600"/>
              <a:gd name="T1" fmla="*/ 9346 h 21600"/>
              <a:gd name="T2" fmla="*/ 20777 w 21600"/>
              <a:gd name="T3" fmla="*/ 11687 h 21600"/>
              <a:gd name="T4" fmla="*/ 21600 w 21600"/>
              <a:gd name="T5" fmla="*/ 15107 h 21600"/>
              <a:gd name="T6" fmla="*/ 21173 w 21600"/>
              <a:gd name="T7" fmla="*/ 17629 h 21600"/>
              <a:gd name="T8" fmla="*/ 20009 w 21600"/>
              <a:gd name="T9" fmla="*/ 19691 h 21600"/>
              <a:gd name="T10" fmla="*/ 18290 w 21600"/>
              <a:gd name="T11" fmla="*/ 21090 h 21600"/>
              <a:gd name="T12" fmla="*/ 16188 w 21600"/>
              <a:gd name="T13" fmla="*/ 21600 h 21600"/>
              <a:gd name="T14" fmla="*/ 4490 w 21600"/>
              <a:gd name="T15" fmla="*/ 21600 h 21600"/>
              <a:gd name="T16" fmla="*/ 2750 w 21600"/>
              <a:gd name="T17" fmla="*/ 21177 h 21600"/>
              <a:gd name="T18" fmla="*/ 1313 w 21600"/>
              <a:gd name="T19" fmla="*/ 20022 h 21600"/>
              <a:gd name="T20" fmla="*/ 350 w 21600"/>
              <a:gd name="T21" fmla="*/ 18295 h 21600"/>
              <a:gd name="T22" fmla="*/ 0 w 21600"/>
              <a:gd name="T23" fmla="*/ 16210 h 21600"/>
              <a:gd name="T24" fmla="*/ 269 w 21600"/>
              <a:gd name="T25" fmla="*/ 14382 h 21600"/>
              <a:gd name="T26" fmla="*/ 1010 w 21600"/>
              <a:gd name="T27" fmla="*/ 12818 h 21600"/>
              <a:gd name="T28" fmla="*/ 2119 w 21600"/>
              <a:gd name="T29" fmla="*/ 11632 h 21600"/>
              <a:gd name="T30" fmla="*/ 3504 w 21600"/>
              <a:gd name="T31" fmla="*/ 10930 h 21600"/>
              <a:gd name="T32" fmla="*/ 2916 w 21600"/>
              <a:gd name="T33" fmla="*/ 9689 h 21600"/>
              <a:gd name="T34" fmla="*/ 2712 w 21600"/>
              <a:gd name="T35" fmla="*/ 8240 h 21600"/>
              <a:gd name="T36" fmla="*/ 2993 w 21600"/>
              <a:gd name="T37" fmla="*/ 6547 h 21600"/>
              <a:gd name="T38" fmla="*/ 3756 w 21600"/>
              <a:gd name="T39" fmla="*/ 5183 h 21600"/>
              <a:gd name="T40" fmla="*/ 4894 w 21600"/>
              <a:gd name="T41" fmla="*/ 4264 h 21600"/>
              <a:gd name="T42" fmla="*/ 6307 w 21600"/>
              <a:gd name="T43" fmla="*/ 3927 h 21600"/>
              <a:gd name="T44" fmla="*/ 8558 w 21600"/>
              <a:gd name="T45" fmla="*/ 4921 h 21600"/>
              <a:gd name="T46" fmla="*/ 9264 w 21600"/>
              <a:gd name="T47" fmla="*/ 2971 h 21600"/>
              <a:gd name="T48" fmla="*/ 10450 w 21600"/>
              <a:gd name="T49" fmla="*/ 1405 h 21600"/>
              <a:gd name="T50" fmla="*/ 11976 w 21600"/>
              <a:gd name="T51" fmla="*/ 374 h 21600"/>
              <a:gd name="T52" fmla="*/ 13786 w 21600"/>
              <a:gd name="T53" fmla="*/ 0 h 21600"/>
              <a:gd name="T54" fmla="*/ 15876 w 21600"/>
              <a:gd name="T55" fmla="*/ 510 h 21600"/>
              <a:gd name="T56" fmla="*/ 17594 w 21600"/>
              <a:gd name="T57" fmla="*/ 1895 h 21600"/>
              <a:gd name="T58" fmla="*/ 18749 w 21600"/>
              <a:gd name="T59" fmla="*/ 3956 h 21600"/>
              <a:gd name="T60" fmla="*/ 19174 w 21600"/>
              <a:gd name="T61" fmla="*/ 6464 h 21600"/>
              <a:gd name="T62" fmla="*/ 19025 w 21600"/>
              <a:gd name="T63" fmla="*/ 7973 h 21600"/>
              <a:gd name="T64" fmla="*/ 18612 w 21600"/>
              <a:gd name="T65" fmla="*/ 934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60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15A5B0"/>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84" name="AutoShape 16"/>
          <p:cNvSpPr/>
          <p:nvPr/>
        </p:nvSpPr>
        <p:spPr bwMode="auto">
          <a:xfrm flipH="1">
            <a:off x="5174511" y="2159078"/>
            <a:ext cx="1290398" cy="541528"/>
          </a:xfrm>
          <a:custGeom>
            <a:avLst/>
            <a:gdLst>
              <a:gd name="T0" fmla="*/ 0 w 21600"/>
              <a:gd name="T1" fmla="*/ 0 h 21562"/>
              <a:gd name="T2" fmla="*/ 8900 w 21600"/>
              <a:gd name="T3" fmla="*/ 21157 h 21562"/>
              <a:gd name="T4" fmla="*/ 11063 w 21600"/>
              <a:gd name="T5" fmla="*/ 21553 h 21562"/>
              <a:gd name="T6" fmla="*/ 21600 w 21600"/>
              <a:gd name="T7" fmla="*/ 21553 h 21562"/>
              <a:gd name="T8" fmla="*/ 21600 w 21600"/>
              <a:gd name="T9" fmla="*/ 16679 h 21562"/>
              <a:gd name="T10" fmla="*/ 10992 w 21600"/>
              <a:gd name="T11" fmla="*/ 16679 h 21562"/>
              <a:gd name="T12" fmla="*/ 9176 w 21600"/>
              <a:gd name="T13" fmla="*/ 16283 h 21562"/>
              <a:gd name="T14" fmla="*/ 2375 w 21600"/>
              <a:gd name="T15" fmla="*/ 115 h 21562"/>
              <a:gd name="T16" fmla="*/ 0 w 21600"/>
              <a:gd name="T17" fmla="*/ 0 h 21562"/>
              <a:gd name="T18" fmla="*/ 0 w 21600"/>
              <a:gd name="T19" fmla="*/ 0 h 2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562">
                <a:moveTo>
                  <a:pt x="0" y="0"/>
                </a:moveTo>
                <a:cubicBezTo>
                  <a:pt x="829" y="10764"/>
                  <a:pt x="4372" y="19187"/>
                  <a:pt x="8900" y="21157"/>
                </a:cubicBezTo>
                <a:cubicBezTo>
                  <a:pt x="9613" y="21467"/>
                  <a:pt x="10338" y="21600"/>
                  <a:pt x="11063" y="21553"/>
                </a:cubicBezTo>
                <a:lnTo>
                  <a:pt x="21600" y="21553"/>
                </a:lnTo>
                <a:lnTo>
                  <a:pt x="21600" y="16679"/>
                </a:lnTo>
                <a:lnTo>
                  <a:pt x="10992" y="16679"/>
                </a:lnTo>
                <a:cubicBezTo>
                  <a:pt x="10382" y="16707"/>
                  <a:pt x="9774" y="16574"/>
                  <a:pt x="9176" y="16283"/>
                </a:cubicBezTo>
                <a:cubicBezTo>
                  <a:pt x="5752" y="14616"/>
                  <a:pt x="3076" y="8255"/>
                  <a:pt x="2375" y="115"/>
                </a:cubicBezTo>
                <a:lnTo>
                  <a:pt x="0" y="0"/>
                </a:lnTo>
                <a:close/>
                <a:moveTo>
                  <a:pt x="0" y="0"/>
                </a:moveTo>
              </a:path>
            </a:pathLst>
          </a:custGeom>
          <a:solidFill>
            <a:srgbClr val="5EC6D3"/>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85" name="AutoShape 17"/>
          <p:cNvSpPr/>
          <p:nvPr/>
        </p:nvSpPr>
        <p:spPr bwMode="auto">
          <a:xfrm flipH="1">
            <a:off x="5768179" y="1428909"/>
            <a:ext cx="1159284" cy="821439"/>
          </a:xfrm>
          <a:custGeom>
            <a:avLst/>
            <a:gdLst>
              <a:gd name="T0" fmla="*/ 18612 w 21600"/>
              <a:gd name="T1" fmla="*/ 9346 h 21600"/>
              <a:gd name="T2" fmla="*/ 20777 w 21600"/>
              <a:gd name="T3" fmla="*/ 11687 h 21600"/>
              <a:gd name="T4" fmla="*/ 21600 w 21600"/>
              <a:gd name="T5" fmla="*/ 15107 h 21600"/>
              <a:gd name="T6" fmla="*/ 21173 w 21600"/>
              <a:gd name="T7" fmla="*/ 17629 h 21600"/>
              <a:gd name="T8" fmla="*/ 20009 w 21600"/>
              <a:gd name="T9" fmla="*/ 19691 h 21600"/>
              <a:gd name="T10" fmla="*/ 18290 w 21600"/>
              <a:gd name="T11" fmla="*/ 21090 h 21600"/>
              <a:gd name="T12" fmla="*/ 16188 w 21600"/>
              <a:gd name="T13" fmla="*/ 21600 h 21600"/>
              <a:gd name="T14" fmla="*/ 4490 w 21600"/>
              <a:gd name="T15" fmla="*/ 21600 h 21600"/>
              <a:gd name="T16" fmla="*/ 2750 w 21600"/>
              <a:gd name="T17" fmla="*/ 21177 h 21600"/>
              <a:gd name="T18" fmla="*/ 1313 w 21600"/>
              <a:gd name="T19" fmla="*/ 20022 h 21600"/>
              <a:gd name="T20" fmla="*/ 350 w 21600"/>
              <a:gd name="T21" fmla="*/ 18295 h 21600"/>
              <a:gd name="T22" fmla="*/ 0 w 21600"/>
              <a:gd name="T23" fmla="*/ 16210 h 21600"/>
              <a:gd name="T24" fmla="*/ 269 w 21600"/>
              <a:gd name="T25" fmla="*/ 14382 h 21600"/>
              <a:gd name="T26" fmla="*/ 1010 w 21600"/>
              <a:gd name="T27" fmla="*/ 12818 h 21600"/>
              <a:gd name="T28" fmla="*/ 2119 w 21600"/>
              <a:gd name="T29" fmla="*/ 11632 h 21600"/>
              <a:gd name="T30" fmla="*/ 3504 w 21600"/>
              <a:gd name="T31" fmla="*/ 10930 h 21600"/>
              <a:gd name="T32" fmla="*/ 2916 w 21600"/>
              <a:gd name="T33" fmla="*/ 9689 h 21600"/>
              <a:gd name="T34" fmla="*/ 2712 w 21600"/>
              <a:gd name="T35" fmla="*/ 8240 h 21600"/>
              <a:gd name="T36" fmla="*/ 2993 w 21600"/>
              <a:gd name="T37" fmla="*/ 6547 h 21600"/>
              <a:gd name="T38" fmla="*/ 3756 w 21600"/>
              <a:gd name="T39" fmla="*/ 5183 h 21600"/>
              <a:gd name="T40" fmla="*/ 4894 w 21600"/>
              <a:gd name="T41" fmla="*/ 4264 h 21600"/>
              <a:gd name="T42" fmla="*/ 6307 w 21600"/>
              <a:gd name="T43" fmla="*/ 3927 h 21600"/>
              <a:gd name="T44" fmla="*/ 8558 w 21600"/>
              <a:gd name="T45" fmla="*/ 4921 h 21600"/>
              <a:gd name="T46" fmla="*/ 9264 w 21600"/>
              <a:gd name="T47" fmla="*/ 2971 h 21600"/>
              <a:gd name="T48" fmla="*/ 10450 w 21600"/>
              <a:gd name="T49" fmla="*/ 1405 h 21600"/>
              <a:gd name="T50" fmla="*/ 11976 w 21600"/>
              <a:gd name="T51" fmla="*/ 374 h 21600"/>
              <a:gd name="T52" fmla="*/ 13786 w 21600"/>
              <a:gd name="T53" fmla="*/ 0 h 21600"/>
              <a:gd name="T54" fmla="*/ 15876 w 21600"/>
              <a:gd name="T55" fmla="*/ 510 h 21600"/>
              <a:gd name="T56" fmla="*/ 17594 w 21600"/>
              <a:gd name="T57" fmla="*/ 1895 h 21600"/>
              <a:gd name="T58" fmla="*/ 18749 w 21600"/>
              <a:gd name="T59" fmla="*/ 3956 h 21600"/>
              <a:gd name="T60" fmla="*/ 19174 w 21600"/>
              <a:gd name="T61" fmla="*/ 6464 h 21600"/>
              <a:gd name="T62" fmla="*/ 19025 w 21600"/>
              <a:gd name="T63" fmla="*/ 7973 h 21600"/>
              <a:gd name="T64" fmla="*/ 18612 w 21600"/>
              <a:gd name="T65" fmla="*/ 934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60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F8841D"/>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86" name="AutoShape 18"/>
          <p:cNvSpPr/>
          <p:nvPr/>
        </p:nvSpPr>
        <p:spPr bwMode="auto">
          <a:xfrm>
            <a:off x="3663965" y="1766348"/>
            <a:ext cx="1790457" cy="1267834"/>
          </a:xfrm>
          <a:custGeom>
            <a:avLst/>
            <a:gdLst>
              <a:gd name="T0" fmla="*/ 18612 w 21600"/>
              <a:gd name="T1" fmla="*/ 9346 h 21600"/>
              <a:gd name="T2" fmla="*/ 20777 w 21600"/>
              <a:gd name="T3" fmla="*/ 11687 h 21600"/>
              <a:gd name="T4" fmla="*/ 21600 w 21600"/>
              <a:gd name="T5" fmla="*/ 15107 h 21600"/>
              <a:gd name="T6" fmla="*/ 21173 w 21600"/>
              <a:gd name="T7" fmla="*/ 17629 h 21600"/>
              <a:gd name="T8" fmla="*/ 20009 w 21600"/>
              <a:gd name="T9" fmla="*/ 19691 h 21600"/>
              <a:gd name="T10" fmla="*/ 18290 w 21600"/>
              <a:gd name="T11" fmla="*/ 21090 h 21600"/>
              <a:gd name="T12" fmla="*/ 16188 w 21600"/>
              <a:gd name="T13" fmla="*/ 21600 h 21600"/>
              <a:gd name="T14" fmla="*/ 4490 w 21600"/>
              <a:gd name="T15" fmla="*/ 21600 h 21600"/>
              <a:gd name="T16" fmla="*/ 2750 w 21600"/>
              <a:gd name="T17" fmla="*/ 21177 h 21600"/>
              <a:gd name="T18" fmla="*/ 1313 w 21600"/>
              <a:gd name="T19" fmla="*/ 20022 h 21600"/>
              <a:gd name="T20" fmla="*/ 350 w 21600"/>
              <a:gd name="T21" fmla="*/ 18295 h 21600"/>
              <a:gd name="T22" fmla="*/ 0 w 21600"/>
              <a:gd name="T23" fmla="*/ 16210 h 21600"/>
              <a:gd name="T24" fmla="*/ 269 w 21600"/>
              <a:gd name="T25" fmla="*/ 14382 h 21600"/>
              <a:gd name="T26" fmla="*/ 1010 w 21600"/>
              <a:gd name="T27" fmla="*/ 12818 h 21600"/>
              <a:gd name="T28" fmla="*/ 2119 w 21600"/>
              <a:gd name="T29" fmla="*/ 11632 h 21600"/>
              <a:gd name="T30" fmla="*/ 3504 w 21600"/>
              <a:gd name="T31" fmla="*/ 10930 h 21600"/>
              <a:gd name="T32" fmla="*/ 2916 w 21600"/>
              <a:gd name="T33" fmla="*/ 9689 h 21600"/>
              <a:gd name="T34" fmla="*/ 2712 w 21600"/>
              <a:gd name="T35" fmla="*/ 8240 h 21600"/>
              <a:gd name="T36" fmla="*/ 2993 w 21600"/>
              <a:gd name="T37" fmla="*/ 6547 h 21600"/>
              <a:gd name="T38" fmla="*/ 3756 w 21600"/>
              <a:gd name="T39" fmla="*/ 5183 h 21600"/>
              <a:gd name="T40" fmla="*/ 4894 w 21600"/>
              <a:gd name="T41" fmla="*/ 4264 h 21600"/>
              <a:gd name="T42" fmla="*/ 6307 w 21600"/>
              <a:gd name="T43" fmla="*/ 3927 h 21600"/>
              <a:gd name="T44" fmla="*/ 8558 w 21600"/>
              <a:gd name="T45" fmla="*/ 4921 h 21600"/>
              <a:gd name="T46" fmla="*/ 9264 w 21600"/>
              <a:gd name="T47" fmla="*/ 2971 h 21600"/>
              <a:gd name="T48" fmla="*/ 10450 w 21600"/>
              <a:gd name="T49" fmla="*/ 1405 h 21600"/>
              <a:gd name="T50" fmla="*/ 11976 w 21600"/>
              <a:gd name="T51" fmla="*/ 374 h 21600"/>
              <a:gd name="T52" fmla="*/ 13786 w 21600"/>
              <a:gd name="T53" fmla="*/ 0 h 21600"/>
              <a:gd name="T54" fmla="*/ 15876 w 21600"/>
              <a:gd name="T55" fmla="*/ 510 h 21600"/>
              <a:gd name="T56" fmla="*/ 17594 w 21600"/>
              <a:gd name="T57" fmla="*/ 1895 h 21600"/>
              <a:gd name="T58" fmla="*/ 18749 w 21600"/>
              <a:gd name="T59" fmla="*/ 3956 h 21600"/>
              <a:gd name="T60" fmla="*/ 19174 w 21600"/>
              <a:gd name="T61" fmla="*/ 6464 h 21600"/>
              <a:gd name="T62" fmla="*/ 19025 w 21600"/>
              <a:gd name="T63" fmla="*/ 7973 h 21600"/>
              <a:gd name="T64" fmla="*/ 18612 w 21600"/>
              <a:gd name="T65" fmla="*/ 934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60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546E7A"/>
          </a:solidFill>
          <a:ln>
            <a:noFill/>
          </a:ln>
        </p:spPr>
        <p:txBody>
          <a:bodyPr lIns="0" tIns="0" rIns="0" bIns="0"/>
          <a:lstStyle>
            <a:defPPr>
              <a:defRPr lang="en-US"/>
            </a:defPPr>
            <a:lvl1pPr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1pPr>
            <a:lvl2pPr marL="4572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2pPr>
            <a:lvl3pPr marL="9144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3pPr>
            <a:lvl4pPr marL="13716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4pPr>
            <a:lvl5pPr marL="18288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5pPr>
            <a:lvl6pPr marL="22860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6pPr>
            <a:lvl7pPr marL="27432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7pPr>
            <a:lvl8pPr marL="32004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8pPr>
            <a:lvl9pPr marL="36576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9pPr>
          </a:lstStyle>
          <a:p>
            <a:pPr>
              <a:defRPr/>
            </a:pPr>
            <a:endParaRPr lang="zh-CN" altLang="en-US" sz="3750">
              <a:solidFill>
                <a:srgbClr val="000000"/>
              </a:solidFill>
            </a:endParaRPr>
          </a:p>
        </p:txBody>
      </p:sp>
      <p:sp>
        <p:nvSpPr>
          <p:cNvPr id="87" name="AutoShape 19"/>
          <p:cNvSpPr/>
          <p:nvPr/>
        </p:nvSpPr>
        <p:spPr bwMode="auto">
          <a:xfrm>
            <a:off x="2715676" y="1742691"/>
            <a:ext cx="307532" cy="307532"/>
          </a:xfrm>
          <a:custGeom>
            <a:avLst/>
            <a:gdLst>
              <a:gd name="T0" fmla="*/ 21018 w 21600"/>
              <a:gd name="T1" fmla="*/ 8782 h 21600"/>
              <a:gd name="T2" fmla="*/ 17159 w 21600"/>
              <a:gd name="T3" fmla="*/ 12083 h 21600"/>
              <a:gd name="T4" fmla="*/ 13151 w 21600"/>
              <a:gd name="T5" fmla="*/ 13578 h 21600"/>
              <a:gd name="T6" fmla="*/ 12865 w 21600"/>
              <a:gd name="T7" fmla="*/ 15294 h 21600"/>
              <a:gd name="T8" fmla="*/ 13875 w 21600"/>
              <a:gd name="T9" fmla="*/ 16169 h 21600"/>
              <a:gd name="T10" fmla="*/ 14134 w 21600"/>
              <a:gd name="T11" fmla="*/ 17564 h 21600"/>
              <a:gd name="T12" fmla="*/ 15295 w 21600"/>
              <a:gd name="T13" fmla="*/ 18155 h 21600"/>
              <a:gd name="T14" fmla="*/ 17165 w 21600"/>
              <a:gd name="T15" fmla="*/ 18953 h 21600"/>
              <a:gd name="T16" fmla="*/ 17536 w 21600"/>
              <a:gd name="T17" fmla="*/ 20416 h 21600"/>
              <a:gd name="T18" fmla="*/ 17090 w 21600"/>
              <a:gd name="T19" fmla="*/ 21600 h 21600"/>
              <a:gd name="T20" fmla="*/ 4131 w 21600"/>
              <a:gd name="T21" fmla="*/ 21242 h 21600"/>
              <a:gd name="T22" fmla="*/ 4171 w 21600"/>
              <a:gd name="T23" fmla="*/ 19512 h 21600"/>
              <a:gd name="T24" fmla="*/ 5239 w 21600"/>
              <a:gd name="T25" fmla="*/ 18475 h 21600"/>
              <a:gd name="T26" fmla="*/ 7146 w 21600"/>
              <a:gd name="T27" fmla="*/ 17902 h 21600"/>
              <a:gd name="T28" fmla="*/ 7413 w 21600"/>
              <a:gd name="T29" fmla="*/ 17206 h 21600"/>
              <a:gd name="T30" fmla="*/ 7688 w 21600"/>
              <a:gd name="T31" fmla="*/ 16169 h 21600"/>
              <a:gd name="T32" fmla="*/ 8729 w 21600"/>
              <a:gd name="T33" fmla="*/ 15294 h 21600"/>
              <a:gd name="T34" fmla="*/ 8441 w 21600"/>
              <a:gd name="T35" fmla="*/ 13578 h 21600"/>
              <a:gd name="T36" fmla="*/ 4435 w 21600"/>
              <a:gd name="T37" fmla="*/ 12063 h 21600"/>
              <a:gd name="T38" fmla="*/ 574 w 21600"/>
              <a:gd name="T39" fmla="*/ 8782 h 21600"/>
              <a:gd name="T40" fmla="*/ 0 w 21600"/>
              <a:gd name="T41" fmla="*/ 4320 h 21600"/>
              <a:gd name="T42" fmla="*/ 999 w 21600"/>
              <a:gd name="T43" fmla="*/ 3254 h 21600"/>
              <a:gd name="T44" fmla="*/ 5098 w 21600"/>
              <a:gd name="T45" fmla="*/ 2902 h 21600"/>
              <a:gd name="T46" fmla="*/ 5098 w 21600"/>
              <a:gd name="T47" fmla="*/ 2505 h 21600"/>
              <a:gd name="T48" fmla="*/ 5354 w 21600"/>
              <a:gd name="T49" fmla="*/ 499 h 21600"/>
              <a:gd name="T50" fmla="*/ 6465 w 21600"/>
              <a:gd name="T51" fmla="*/ 0 h 21600"/>
              <a:gd name="T52" fmla="*/ 15829 w 21600"/>
              <a:gd name="T53" fmla="*/ 112 h 21600"/>
              <a:gd name="T54" fmla="*/ 16436 w 21600"/>
              <a:gd name="T55" fmla="*/ 1266 h 21600"/>
              <a:gd name="T56" fmla="*/ 16486 w 21600"/>
              <a:gd name="T57" fmla="*/ 2864 h 21600"/>
              <a:gd name="T58" fmla="*/ 20604 w 21600"/>
              <a:gd name="T59" fmla="*/ 3251 h 21600"/>
              <a:gd name="T60" fmla="*/ 21600 w 21600"/>
              <a:gd name="T61" fmla="*/ 4318 h 21600"/>
              <a:gd name="T62" fmla="*/ 6283 w 21600"/>
              <a:gd name="T63" fmla="*/ 10550 h 21600"/>
              <a:gd name="T64" fmla="*/ 5287 w 21600"/>
              <a:gd name="T65" fmla="*/ 5416 h 21600"/>
              <a:gd name="T66" fmla="*/ 1963 w 21600"/>
              <a:gd name="T67" fmla="*/ 6949 h 21600"/>
              <a:gd name="T68" fmla="*/ 3127 w 21600"/>
              <a:gd name="T69" fmla="*/ 8700 h 21600"/>
              <a:gd name="T70" fmla="*/ 6283 w 21600"/>
              <a:gd name="T71" fmla="*/ 10550 h 21600"/>
              <a:gd name="T72" fmla="*/ 16281 w 21600"/>
              <a:gd name="T73" fmla="*/ 5416 h 21600"/>
              <a:gd name="T74" fmla="*/ 15309 w 21600"/>
              <a:gd name="T75" fmla="*/ 10550 h 21600"/>
              <a:gd name="T76" fmla="*/ 18468 w 21600"/>
              <a:gd name="T77" fmla="*/ 8700 h 21600"/>
              <a:gd name="T78" fmla="*/ 19629 w 21600"/>
              <a:gd name="T79" fmla="*/ 6949 h 21600"/>
              <a:gd name="T80" fmla="*/ 19629 w 21600"/>
              <a:gd name="T81" fmla="*/ 541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600" h="21600">
                <a:moveTo>
                  <a:pt x="21600" y="6949"/>
                </a:moveTo>
                <a:cubicBezTo>
                  <a:pt x="21600" y="7542"/>
                  <a:pt x="21408" y="8153"/>
                  <a:pt x="21018" y="8782"/>
                </a:cubicBezTo>
                <a:cubicBezTo>
                  <a:pt x="20628" y="9416"/>
                  <a:pt x="20110" y="10016"/>
                  <a:pt x="19458" y="10585"/>
                </a:cubicBezTo>
                <a:cubicBezTo>
                  <a:pt x="18807" y="11152"/>
                  <a:pt x="18041"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7"/>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7"/>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moveTo>
                  <a:pt x="19629" y="5416"/>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1pPr>
            <a:lvl2pPr marL="4572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2pPr>
            <a:lvl3pPr marL="9144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3pPr>
            <a:lvl4pPr marL="13716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4pPr>
            <a:lvl5pPr marL="18288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5pPr>
            <a:lvl6pPr marL="22860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6pPr>
            <a:lvl7pPr marL="27432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7pPr>
            <a:lvl8pPr marL="32004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8pPr>
            <a:lvl9pPr marL="36576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9pPr>
          </a:lstStyle>
          <a:p>
            <a:pPr>
              <a:defRPr/>
            </a:pPr>
            <a:endParaRPr lang="zh-CN" altLang="en-US" sz="3750">
              <a:solidFill>
                <a:srgbClr val="000000"/>
              </a:solidFill>
            </a:endParaRPr>
          </a:p>
        </p:txBody>
      </p:sp>
      <p:sp>
        <p:nvSpPr>
          <p:cNvPr id="88" name="AutoShape 20"/>
          <p:cNvSpPr/>
          <p:nvPr/>
        </p:nvSpPr>
        <p:spPr bwMode="auto">
          <a:xfrm>
            <a:off x="6210000" y="1708210"/>
            <a:ext cx="329918" cy="329918"/>
          </a:xfrm>
          <a:custGeom>
            <a:avLst/>
            <a:gdLst>
              <a:gd name="T0" fmla="*/ 358 w 21497"/>
              <a:gd name="T1" fmla="*/ 9006 h 21544"/>
              <a:gd name="T2" fmla="*/ 23 w 21497"/>
              <a:gd name="T3" fmla="*/ 8189 h 21544"/>
              <a:gd name="T4" fmla="*/ 717 w 21497"/>
              <a:gd name="T5" fmla="*/ 7739 h 21544"/>
              <a:gd name="T6" fmla="*/ 7205 w 21497"/>
              <a:gd name="T7" fmla="*/ 6739 h 21544"/>
              <a:gd name="T8" fmla="*/ 10113 w 21497"/>
              <a:gd name="T9" fmla="*/ 552 h 21544"/>
              <a:gd name="T10" fmla="*/ 10743 w 21497"/>
              <a:gd name="T11" fmla="*/ 0 h 21544"/>
              <a:gd name="T12" fmla="*/ 11383 w 21497"/>
              <a:gd name="T13" fmla="*/ 552 h 21544"/>
              <a:gd name="T14" fmla="*/ 14294 w 21497"/>
              <a:gd name="T15" fmla="*/ 6739 h 21544"/>
              <a:gd name="T16" fmla="*/ 20779 w 21497"/>
              <a:gd name="T17" fmla="*/ 7739 h 21544"/>
              <a:gd name="T18" fmla="*/ 21473 w 21497"/>
              <a:gd name="T19" fmla="*/ 8189 h 21544"/>
              <a:gd name="T20" fmla="*/ 21178 w 21497"/>
              <a:gd name="T21" fmla="*/ 9006 h 21544"/>
              <a:gd name="T22" fmla="*/ 16473 w 21497"/>
              <a:gd name="T23" fmla="*/ 13805 h 21544"/>
              <a:gd name="T24" fmla="*/ 17574 w 21497"/>
              <a:gd name="T25" fmla="*/ 20597 h 21544"/>
              <a:gd name="T26" fmla="*/ 17376 w 21497"/>
              <a:gd name="T27" fmla="*/ 21442 h 21544"/>
              <a:gd name="T28" fmla="*/ 16548 w 21497"/>
              <a:gd name="T29" fmla="*/ 21369 h 21544"/>
              <a:gd name="T30" fmla="*/ 10753 w 21497"/>
              <a:gd name="T31" fmla="*/ 18173 h 21544"/>
              <a:gd name="T32" fmla="*/ 4948 w 21497"/>
              <a:gd name="T33" fmla="*/ 21369 h 21544"/>
              <a:gd name="T34" fmla="*/ 4120 w 21497"/>
              <a:gd name="T35" fmla="*/ 21442 h 21544"/>
              <a:gd name="T36" fmla="*/ 3922 w 21497"/>
              <a:gd name="T37" fmla="*/ 20597 h 21544"/>
              <a:gd name="T38" fmla="*/ 5023 w 21497"/>
              <a:gd name="T39" fmla="*/ 13805 h 21544"/>
              <a:gd name="T40" fmla="*/ 358 w 21497"/>
              <a:gd name="T41" fmla="*/ 9006 h 21544"/>
              <a:gd name="T42" fmla="*/ 358 w 21497"/>
              <a:gd name="T43" fmla="*/ 9006 h 2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97" h="21544">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moveTo>
                  <a:pt x="358" y="9006"/>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1pPr>
            <a:lvl2pPr marL="4572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2pPr>
            <a:lvl3pPr marL="9144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3pPr>
            <a:lvl4pPr marL="13716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4pPr>
            <a:lvl5pPr marL="18288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5pPr>
            <a:lvl6pPr marL="22860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6pPr>
            <a:lvl7pPr marL="27432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7pPr>
            <a:lvl8pPr marL="32004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8pPr>
            <a:lvl9pPr marL="36576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9pPr>
          </a:lstStyle>
          <a:p>
            <a:pPr>
              <a:defRPr/>
            </a:pPr>
            <a:endParaRPr lang="zh-CN" altLang="en-US" sz="3750">
              <a:solidFill>
                <a:srgbClr val="000000"/>
              </a:solidFill>
            </a:endParaRPr>
          </a:p>
        </p:txBody>
      </p:sp>
      <p:sp>
        <p:nvSpPr>
          <p:cNvPr id="89" name="文本框 88"/>
          <p:cNvSpPr txBox="1"/>
          <p:nvPr/>
        </p:nvSpPr>
        <p:spPr>
          <a:xfrm>
            <a:off x="101561" y="1632246"/>
            <a:ext cx="2142389" cy="646331"/>
          </a:xfrm>
          <a:prstGeom prst="rect">
            <a:avLst/>
          </a:prstGeom>
          <a:noFill/>
        </p:spPr>
        <p:txBody>
          <a:bodyPr wrap="square" rtlCol="0">
            <a:spAutoFit/>
          </a:bodyPr>
          <a:lstStyle/>
          <a:p>
            <a:pPr algn="r">
              <a:lnSpc>
                <a:spcPct val="120000"/>
              </a:lnSpc>
            </a:pPr>
            <a:r>
              <a:rPr lang="en-US" altLang="zh-CN" sz="1800" b="1" dirty="0">
                <a:solidFill>
                  <a:srgbClr val="5EC6D3"/>
                </a:solidFill>
                <a:ea typeface="微软雅黑" panose="020B0503020204020204" pitchFamily="34" charset="-122"/>
              </a:rPr>
              <a:t>Add title </a:t>
            </a:r>
          </a:p>
          <a:p>
            <a:pPr algn="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91" name="文本框 90"/>
          <p:cNvSpPr txBox="1"/>
          <p:nvPr/>
        </p:nvSpPr>
        <p:spPr>
          <a:xfrm>
            <a:off x="101561" y="3436539"/>
            <a:ext cx="2142389" cy="646331"/>
          </a:xfrm>
          <a:prstGeom prst="rect">
            <a:avLst/>
          </a:prstGeom>
          <a:noFill/>
        </p:spPr>
        <p:txBody>
          <a:bodyPr wrap="square" rtlCol="0">
            <a:spAutoFit/>
          </a:bodyPr>
          <a:lstStyle/>
          <a:p>
            <a:pPr algn="r">
              <a:lnSpc>
                <a:spcPct val="120000"/>
              </a:lnSpc>
            </a:pPr>
            <a:r>
              <a:rPr lang="en-US" altLang="zh-CN" sz="1800" b="1" dirty="0">
                <a:solidFill>
                  <a:srgbClr val="F26D64"/>
                </a:solidFill>
                <a:ea typeface="微软雅黑" panose="020B0503020204020204" pitchFamily="34" charset="-122"/>
              </a:rPr>
              <a:t>Add title </a:t>
            </a:r>
          </a:p>
          <a:p>
            <a:pPr algn="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92" name="文本框 91"/>
          <p:cNvSpPr txBox="1"/>
          <p:nvPr/>
        </p:nvSpPr>
        <p:spPr>
          <a:xfrm>
            <a:off x="6910417" y="1632246"/>
            <a:ext cx="2142389" cy="646331"/>
          </a:xfrm>
          <a:prstGeom prst="rect">
            <a:avLst/>
          </a:prstGeom>
          <a:noFill/>
        </p:spPr>
        <p:txBody>
          <a:bodyPr wrap="square" rtlCol="0">
            <a:spAutoFit/>
          </a:bodyPr>
          <a:lstStyle/>
          <a:p>
            <a:pPr>
              <a:lnSpc>
                <a:spcPct val="120000"/>
              </a:lnSpc>
            </a:pPr>
            <a:r>
              <a:rPr lang="en-US" altLang="zh-CN" sz="1800" b="1" dirty="0">
                <a:solidFill>
                  <a:srgbClr val="F8841D"/>
                </a:solidFill>
                <a:ea typeface="微软雅黑" panose="020B0503020204020204" pitchFamily="34" charset="-122"/>
              </a:rPr>
              <a:t>Add title </a:t>
            </a:r>
          </a:p>
          <a:p>
            <a:pP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93" name="文本框 92"/>
          <p:cNvSpPr txBox="1"/>
          <p:nvPr/>
        </p:nvSpPr>
        <p:spPr>
          <a:xfrm>
            <a:off x="6910417" y="3436539"/>
            <a:ext cx="2142389" cy="646331"/>
          </a:xfrm>
          <a:prstGeom prst="rect">
            <a:avLst/>
          </a:prstGeom>
          <a:noFill/>
        </p:spPr>
        <p:txBody>
          <a:bodyPr wrap="square" rtlCol="0">
            <a:spAutoFit/>
          </a:bodyPr>
          <a:lstStyle/>
          <a:p>
            <a:pPr>
              <a:lnSpc>
                <a:spcPct val="120000"/>
              </a:lnSpc>
            </a:pPr>
            <a:r>
              <a:rPr lang="en-US" altLang="zh-CN" sz="1800" b="1" dirty="0">
                <a:solidFill>
                  <a:srgbClr val="936CAF"/>
                </a:solidFill>
                <a:ea typeface="微软雅黑" panose="020B0503020204020204" pitchFamily="34" charset="-122"/>
              </a:rPr>
              <a:t>Add title </a:t>
            </a:r>
          </a:p>
          <a:p>
            <a:pP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94" name="文本框 93"/>
          <p:cNvSpPr txBox="1"/>
          <p:nvPr/>
        </p:nvSpPr>
        <p:spPr>
          <a:xfrm>
            <a:off x="3500805" y="4065608"/>
            <a:ext cx="2142389" cy="646331"/>
          </a:xfrm>
          <a:prstGeom prst="rect">
            <a:avLst/>
          </a:prstGeom>
          <a:noFill/>
        </p:spPr>
        <p:txBody>
          <a:bodyPr wrap="square" rtlCol="0">
            <a:spAutoFit/>
          </a:bodyPr>
          <a:lstStyle/>
          <a:p>
            <a:pPr algn="ctr">
              <a:lnSpc>
                <a:spcPct val="120000"/>
              </a:lnSpc>
            </a:pPr>
            <a:r>
              <a:rPr lang="en-US" altLang="zh-CN" sz="1800" b="1" dirty="0">
                <a:solidFill>
                  <a:srgbClr val="9BBB40"/>
                </a:solidFill>
                <a:ea typeface="微软雅黑" panose="020B0503020204020204" pitchFamily="34" charset="-122"/>
              </a:rPr>
              <a:t>Add title </a:t>
            </a:r>
          </a:p>
          <a:p>
            <a:pPr algn="ct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95" name="文本框 94"/>
          <p:cNvSpPr txBox="1"/>
          <p:nvPr/>
        </p:nvSpPr>
        <p:spPr>
          <a:xfrm>
            <a:off x="3872732" y="2298555"/>
            <a:ext cx="1377000" cy="646331"/>
          </a:xfrm>
          <a:prstGeom prst="rect">
            <a:avLst/>
          </a:prstGeom>
          <a:noFill/>
        </p:spPr>
        <p:txBody>
          <a:bodyPr wrap="square" rtlCol="0">
            <a:spAutoFit/>
          </a:bodyPr>
          <a:lstStyle/>
          <a:p>
            <a:pPr algn="ctr">
              <a:lnSpc>
                <a:spcPct val="120000"/>
              </a:lnSpc>
            </a:pPr>
            <a:r>
              <a:rPr lang="en-US" altLang="zh-CN" sz="1800" b="1" dirty="0">
                <a:solidFill>
                  <a:schemeClr val="bg1"/>
                </a:solidFill>
                <a:ea typeface="微软雅黑" panose="020B0503020204020204" pitchFamily="34" charset="-122"/>
              </a:rPr>
              <a:t>Add title </a:t>
            </a:r>
          </a:p>
          <a:p>
            <a:pPr algn="ctr">
              <a:lnSpc>
                <a:spcPct val="120000"/>
              </a:lnSpc>
            </a:pPr>
            <a:r>
              <a:rPr lang="en-US" altLang="zh-CN" sz="1200" dirty="0">
                <a:solidFill>
                  <a:schemeClr val="bg1"/>
                </a:solidFill>
                <a:ea typeface="微软雅黑" panose="020B0503020204020204" pitchFamily="34" charset="-122"/>
              </a:rPr>
              <a:t>click to add text</a:t>
            </a:r>
            <a:endParaRPr lang="zh-CN" altLang="en-US" sz="1200"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397844719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84946"/>
            <a:ext cx="9143244" cy="4858554"/>
            <a:chOff x="0" y="284946"/>
            <a:chExt cx="9143244" cy="4858554"/>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61312"/>
              <a:ext cx="9143244" cy="2182188"/>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99" y="284946"/>
              <a:ext cx="1621402" cy="1749407"/>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0570" y="2285349"/>
              <a:ext cx="1912821" cy="2655859"/>
            </a:xfrm>
            <a:prstGeom prst="rect">
              <a:avLst/>
            </a:prstGeom>
          </p:spPr>
        </p:pic>
      </p:grpSp>
      <p:sp>
        <p:nvSpPr>
          <p:cNvPr id="23" name="MH_Other_2"/>
          <p:cNvSpPr/>
          <p:nvPr>
            <p:custDataLst>
              <p:tags r:id="rId1"/>
            </p:custDataLst>
          </p:nvPr>
        </p:nvSpPr>
        <p:spPr>
          <a:xfrm rot="18925946">
            <a:off x="2506149" y="1441258"/>
            <a:ext cx="1158724" cy="869043"/>
          </a:xfrm>
          <a:prstGeom prst="notchedRightArrow">
            <a:avLst>
              <a:gd name="adj1" fmla="val 46829"/>
              <a:gd name="adj2" fmla="val 50000"/>
            </a:avLst>
          </a:prstGeom>
          <a:solidFill>
            <a:srgbClr val="E9AC2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EFFFF"/>
                </a:solidFill>
                <a:latin typeface="Calibri" pitchFamily="34" charset="0"/>
                <a:ea typeface="微软雅黑" panose="020B0503020204020204" pitchFamily="34" charset="-122"/>
              </a:rPr>
              <a:t>03</a:t>
            </a:r>
            <a:endParaRPr lang="zh-CN" altLang="en-US" sz="3200" b="1" dirty="0">
              <a:solidFill>
                <a:srgbClr val="FEFFFF"/>
              </a:solidFill>
              <a:latin typeface="Calibri" pitchFamily="34" charset="0"/>
              <a:ea typeface="微软雅黑" panose="020B0503020204020204" pitchFamily="34" charset="-122"/>
            </a:endParaRPr>
          </a:p>
        </p:txBody>
      </p:sp>
      <p:sp>
        <p:nvSpPr>
          <p:cNvPr id="24" name="MH_SubTitle_1"/>
          <p:cNvSpPr/>
          <p:nvPr>
            <p:custDataLst>
              <p:tags r:id="rId2"/>
            </p:custDataLst>
          </p:nvPr>
        </p:nvSpPr>
        <p:spPr>
          <a:xfrm>
            <a:off x="3842065" y="1316447"/>
            <a:ext cx="3148505" cy="968902"/>
          </a:xfrm>
          <a:prstGeom prst="rect">
            <a:avLst/>
          </a:prstGeom>
          <a:solidFill>
            <a:srgbClr val="E9A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2000" b="1" dirty="0">
                <a:solidFill>
                  <a:srgbClr val="FEFFFF"/>
                </a:solidFill>
                <a:latin typeface="微软雅黑" panose="020B0503020204020204" pitchFamily="34" charset="-122"/>
                <a:ea typeface="微软雅黑" panose="020B0503020204020204" pitchFamily="34" charset="-122"/>
              </a:rPr>
              <a:t>part 3</a:t>
            </a:r>
          </a:p>
          <a:p>
            <a:pPr algn="ctr">
              <a:lnSpc>
                <a:spcPct val="150000"/>
              </a:lnSpc>
            </a:pPr>
            <a:r>
              <a:rPr lang="en-US" altLang="zh-CN" sz="2000" b="1" dirty="0">
                <a:solidFill>
                  <a:srgbClr val="FEFFFF"/>
                </a:solidFill>
                <a:latin typeface="微软雅黑" panose="020B0503020204020204" pitchFamily="34" charset="-122"/>
                <a:ea typeface="微软雅黑" panose="020B0503020204020204" pitchFamily="34" charset="-122"/>
              </a:rPr>
              <a:t>Add title text</a:t>
            </a:r>
            <a:endParaRPr lang="zh-CN" altLang="en-US" sz="2000" b="1" dirty="0">
              <a:solidFill>
                <a:srgbClr val="FE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7432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弧形 3"/>
          <p:cNvSpPr>
            <a:spLocks noChangeAspect="1"/>
          </p:cNvSpPr>
          <p:nvPr/>
        </p:nvSpPr>
        <p:spPr bwMode="auto">
          <a:xfrm rot="19692632" flipH="1" flipV="1">
            <a:off x="6951390" y="1064157"/>
            <a:ext cx="1739900" cy="992188"/>
          </a:xfrm>
          <a:custGeom>
            <a:avLst/>
            <a:gdLst>
              <a:gd name="T0" fmla="*/ 253831 w 1933575"/>
              <a:gd name="T1" fmla="*/ 88 h 1101725"/>
              <a:gd name="T2" fmla="*/ 490325 w 1933575"/>
              <a:gd name="T3" fmla="*/ 141194 h 1101725"/>
              <a:gd name="T4" fmla="*/ 245161 w 1933575"/>
              <a:gd name="T5" fmla="*/ 141194 h 1101725"/>
              <a:gd name="T6" fmla="*/ 253831 w 1933575"/>
              <a:gd name="T7" fmla="*/ 88 h 1101725"/>
              <a:gd name="T8" fmla="*/ 253831 w 1933575"/>
              <a:gd name="T9" fmla="*/ 88 h 1101725"/>
              <a:gd name="T10" fmla="*/ 490325 w 1933575"/>
              <a:gd name="T11" fmla="*/ 141194 h 1101725"/>
              <a:gd name="T12" fmla="*/ 0 60000 65536"/>
              <a:gd name="T13" fmla="*/ 0 60000 65536"/>
              <a:gd name="T14" fmla="*/ 0 60000 65536"/>
              <a:gd name="T15" fmla="*/ 0 60000 65536"/>
              <a:gd name="T16" fmla="*/ 0 60000 65536"/>
              <a:gd name="T17" fmla="*/ 0 60000 65536"/>
              <a:gd name="T18" fmla="*/ 0 w 1933575"/>
              <a:gd name="T19" fmla="*/ 0 h 1101725"/>
              <a:gd name="T20" fmla="*/ 1933575 w 1933575"/>
              <a:gd name="T21" fmla="*/ 1101725 h 1101725"/>
            </a:gdLst>
            <a:ahLst/>
            <a:cxnLst>
              <a:cxn ang="T12">
                <a:pos x="T0" y="T1"/>
              </a:cxn>
              <a:cxn ang="T13">
                <a:pos x="T2" y="T3"/>
              </a:cxn>
              <a:cxn ang="T14">
                <a:pos x="T4" y="T5"/>
              </a:cxn>
              <a:cxn ang="T15">
                <a:pos x="T6" y="T7"/>
              </a:cxn>
              <a:cxn ang="T16">
                <a:pos x="T8" y="T9"/>
              </a:cxn>
              <a:cxn ang="T17">
                <a:pos x="T10" y="T11"/>
              </a:cxn>
            </a:cxnLst>
            <a:rect l="T18" t="T19" r="T20" b="T21"/>
            <a:pathLst>
              <a:path w="1933575" h="1101725" stroke="0">
                <a:moveTo>
                  <a:pt x="1000971" y="344"/>
                </a:moveTo>
                <a:cubicBezTo>
                  <a:pt x="1521284" y="10833"/>
                  <a:pt x="1933576" y="254210"/>
                  <a:pt x="1933576" y="550863"/>
                </a:cubicBezTo>
                <a:lnTo>
                  <a:pt x="966788" y="550863"/>
                </a:lnTo>
                <a:lnTo>
                  <a:pt x="1000971" y="344"/>
                </a:lnTo>
                <a:close/>
              </a:path>
              <a:path w="1933575" h="1101725" fill="none">
                <a:moveTo>
                  <a:pt x="1000971" y="344"/>
                </a:moveTo>
                <a:cubicBezTo>
                  <a:pt x="1521284" y="10833"/>
                  <a:pt x="1933576" y="254210"/>
                  <a:pt x="1933576" y="550863"/>
                </a:cubicBezTo>
              </a:path>
            </a:pathLst>
          </a:custGeom>
          <a:noFill/>
          <a:ln w="28575">
            <a:solidFill>
              <a:srgbClr val="808080"/>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dirty="0">
              <a:ea typeface="微软雅黑" panose="020B0503020204020204" pitchFamily="34" charset="-122"/>
            </a:endParaRPr>
          </a:p>
        </p:txBody>
      </p:sp>
      <p:sp>
        <p:nvSpPr>
          <p:cNvPr id="41" name="圆角矩形 27"/>
          <p:cNvSpPr>
            <a:spLocks noChangeAspect="1" noChangeArrowheads="1"/>
          </p:cNvSpPr>
          <p:nvPr/>
        </p:nvSpPr>
        <p:spPr bwMode="auto">
          <a:xfrm rot="972597">
            <a:off x="2686685" y="1888491"/>
            <a:ext cx="1065213" cy="2195513"/>
          </a:xfrm>
          <a:prstGeom prst="roundRect">
            <a:avLst>
              <a:gd name="adj" fmla="val 16667"/>
            </a:avLst>
          </a:prstGeom>
          <a:solidFill>
            <a:srgbClr val="5EC6D3"/>
          </a:solidFill>
          <a:ln>
            <a:noFill/>
          </a:ln>
        </p:spPr>
        <p:txBody>
          <a:bodyPr lIns="0" tIns="18000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Aft>
                <a:spcPts val="1200"/>
              </a:spcAft>
            </a:pPr>
            <a:r>
              <a:rPr lang="en-US" altLang="zh-CN" sz="1999" b="1" dirty="0">
                <a:solidFill>
                  <a:srgbClr val="FFFFFF"/>
                </a:solidFill>
                <a:latin typeface="Raavi" panose="020B0502040204020203" pitchFamily="34" charset="0"/>
                <a:ea typeface="微软雅黑" panose="020B0503020204020204" pitchFamily="34" charset="-122"/>
              </a:rPr>
              <a:t>title </a:t>
            </a:r>
            <a:endParaRPr lang="en-US" sz="1999" b="1" dirty="0">
              <a:solidFill>
                <a:srgbClr val="FFFFFF"/>
              </a:solidFill>
              <a:latin typeface="Raavi" panose="020B0502040204020203" pitchFamily="34" charset="0"/>
              <a:ea typeface="微软雅黑" panose="020B0503020204020204" pitchFamily="34" charset="-122"/>
            </a:endParaRPr>
          </a:p>
        </p:txBody>
      </p:sp>
      <p:sp>
        <p:nvSpPr>
          <p:cNvPr id="42" name="圆角矩形 28"/>
          <p:cNvSpPr>
            <a:spLocks noChangeArrowheads="1"/>
          </p:cNvSpPr>
          <p:nvPr/>
        </p:nvSpPr>
        <p:spPr bwMode="auto">
          <a:xfrm rot="972597">
            <a:off x="2705736" y="2575878"/>
            <a:ext cx="900113" cy="122396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46990" tIns="107950" rIns="46990" bIns="469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pPr>
            <a:r>
              <a:rPr lang="en-US" altLang="zh-CN" sz="1399" b="1" dirty="0">
                <a:solidFill>
                  <a:srgbClr val="666666"/>
                </a:solidFill>
                <a:latin typeface="+mn-lt"/>
                <a:ea typeface="+mj-ea"/>
              </a:rPr>
              <a:t>click here to add text </a:t>
            </a:r>
            <a:endParaRPr lang="zh-CN" altLang="en-US" sz="1399" b="1" dirty="0">
              <a:solidFill>
                <a:srgbClr val="666666"/>
              </a:solidFill>
              <a:latin typeface="+mn-lt"/>
              <a:ea typeface="+mj-ea"/>
            </a:endParaRPr>
          </a:p>
        </p:txBody>
      </p:sp>
      <p:sp>
        <p:nvSpPr>
          <p:cNvPr id="43" name="弧形 3"/>
          <p:cNvSpPr>
            <a:spLocks noChangeAspect="1"/>
          </p:cNvSpPr>
          <p:nvPr/>
        </p:nvSpPr>
        <p:spPr bwMode="auto">
          <a:xfrm rot="-1907368">
            <a:off x="529273" y="1196976"/>
            <a:ext cx="1739900" cy="992188"/>
          </a:xfrm>
          <a:custGeom>
            <a:avLst/>
            <a:gdLst>
              <a:gd name="T0" fmla="*/ 253831 w 1933575"/>
              <a:gd name="T1" fmla="*/ 88 h 1101725"/>
              <a:gd name="T2" fmla="*/ 490325 w 1933575"/>
              <a:gd name="T3" fmla="*/ 141194 h 1101725"/>
              <a:gd name="T4" fmla="*/ 245161 w 1933575"/>
              <a:gd name="T5" fmla="*/ 141194 h 1101725"/>
              <a:gd name="T6" fmla="*/ 253831 w 1933575"/>
              <a:gd name="T7" fmla="*/ 88 h 1101725"/>
              <a:gd name="T8" fmla="*/ 253831 w 1933575"/>
              <a:gd name="T9" fmla="*/ 88 h 1101725"/>
              <a:gd name="T10" fmla="*/ 490325 w 1933575"/>
              <a:gd name="T11" fmla="*/ 141194 h 1101725"/>
              <a:gd name="T12" fmla="*/ 0 60000 65536"/>
              <a:gd name="T13" fmla="*/ 0 60000 65536"/>
              <a:gd name="T14" fmla="*/ 0 60000 65536"/>
              <a:gd name="T15" fmla="*/ 0 60000 65536"/>
              <a:gd name="T16" fmla="*/ 0 60000 65536"/>
              <a:gd name="T17" fmla="*/ 0 60000 65536"/>
              <a:gd name="T18" fmla="*/ 0 w 1933575"/>
              <a:gd name="T19" fmla="*/ 0 h 1101725"/>
              <a:gd name="T20" fmla="*/ 1933575 w 1933575"/>
              <a:gd name="T21" fmla="*/ 1101725 h 1101725"/>
            </a:gdLst>
            <a:ahLst/>
            <a:cxnLst>
              <a:cxn ang="T12">
                <a:pos x="T0" y="T1"/>
              </a:cxn>
              <a:cxn ang="T13">
                <a:pos x="T2" y="T3"/>
              </a:cxn>
              <a:cxn ang="T14">
                <a:pos x="T4" y="T5"/>
              </a:cxn>
              <a:cxn ang="T15">
                <a:pos x="T6" y="T7"/>
              </a:cxn>
              <a:cxn ang="T16">
                <a:pos x="T8" y="T9"/>
              </a:cxn>
              <a:cxn ang="T17">
                <a:pos x="T10" y="T11"/>
              </a:cxn>
            </a:cxnLst>
            <a:rect l="T18" t="T19" r="T20" b="T21"/>
            <a:pathLst>
              <a:path w="1933575" h="1101725" stroke="0">
                <a:moveTo>
                  <a:pt x="1000971" y="344"/>
                </a:moveTo>
                <a:cubicBezTo>
                  <a:pt x="1521284" y="10833"/>
                  <a:pt x="1933576" y="254210"/>
                  <a:pt x="1933576" y="550863"/>
                </a:cubicBezTo>
                <a:lnTo>
                  <a:pt x="966788" y="550863"/>
                </a:lnTo>
                <a:lnTo>
                  <a:pt x="1000971" y="344"/>
                </a:lnTo>
                <a:close/>
              </a:path>
              <a:path w="1933575" h="1101725" fill="none">
                <a:moveTo>
                  <a:pt x="1000971" y="344"/>
                </a:moveTo>
                <a:cubicBezTo>
                  <a:pt x="1521284" y="10833"/>
                  <a:pt x="1933576" y="254210"/>
                  <a:pt x="1933576" y="550863"/>
                </a:cubicBezTo>
              </a:path>
            </a:pathLst>
          </a:custGeom>
          <a:noFill/>
          <a:ln w="28575">
            <a:solidFill>
              <a:srgbClr val="808080"/>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dirty="0">
              <a:ea typeface="微软雅黑" panose="020B0503020204020204" pitchFamily="34" charset="-122"/>
            </a:endParaRPr>
          </a:p>
        </p:txBody>
      </p:sp>
      <p:sp>
        <p:nvSpPr>
          <p:cNvPr id="44" name="圆角矩形 43"/>
          <p:cNvSpPr>
            <a:spLocks noChangeAspect="1" noChangeArrowheads="1"/>
          </p:cNvSpPr>
          <p:nvPr/>
        </p:nvSpPr>
        <p:spPr bwMode="auto">
          <a:xfrm rot="1735466">
            <a:off x="1583374" y="1120141"/>
            <a:ext cx="1063625" cy="2195513"/>
          </a:xfrm>
          <a:prstGeom prst="roundRect">
            <a:avLst>
              <a:gd name="adj" fmla="val 16667"/>
            </a:avLst>
          </a:prstGeom>
          <a:solidFill>
            <a:srgbClr val="546E7A"/>
          </a:solidFill>
          <a:ln>
            <a:noFill/>
          </a:ln>
        </p:spPr>
        <p:txBody>
          <a:bodyPr lIns="0" tIns="18000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Aft>
                <a:spcPts val="1200"/>
              </a:spcAft>
            </a:pPr>
            <a:r>
              <a:rPr lang="en-US" altLang="zh-CN" sz="1999" b="1" dirty="0">
                <a:solidFill>
                  <a:srgbClr val="FFFFFF"/>
                </a:solidFill>
                <a:latin typeface="Raavi" panose="020B0502040204020203" pitchFamily="34" charset="0"/>
                <a:ea typeface="微软雅黑" panose="020B0503020204020204" pitchFamily="34" charset="-122"/>
              </a:rPr>
              <a:t>title </a:t>
            </a:r>
            <a:endParaRPr lang="en-US" sz="1999" b="1" dirty="0">
              <a:solidFill>
                <a:srgbClr val="FFFFFF"/>
              </a:solidFill>
              <a:latin typeface="Raavi" panose="020B0502040204020203" pitchFamily="34" charset="0"/>
              <a:ea typeface="微软雅黑" panose="020B0503020204020204" pitchFamily="34" charset="-122"/>
            </a:endParaRPr>
          </a:p>
        </p:txBody>
      </p:sp>
      <p:sp>
        <p:nvSpPr>
          <p:cNvPr id="45" name="圆角矩形 25"/>
          <p:cNvSpPr>
            <a:spLocks noChangeArrowheads="1"/>
          </p:cNvSpPr>
          <p:nvPr/>
        </p:nvSpPr>
        <p:spPr bwMode="auto">
          <a:xfrm rot="1740000">
            <a:off x="1561149" y="1788479"/>
            <a:ext cx="898525" cy="122396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46990" tIns="107950" rIns="46990" bIns="469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r>
              <a:rPr lang="en-US" altLang="zh-CN" sz="1399" b="1" dirty="0">
                <a:solidFill>
                  <a:srgbClr val="666666"/>
                </a:solidFill>
                <a:latin typeface="+mn-lt"/>
                <a:ea typeface="+mj-ea"/>
              </a:rPr>
              <a:t>click here to add text </a:t>
            </a:r>
            <a:endParaRPr lang="zh-CN" altLang="en-US" sz="1399" b="1" dirty="0">
              <a:solidFill>
                <a:srgbClr val="666666"/>
              </a:solidFill>
              <a:latin typeface="+mn-lt"/>
              <a:ea typeface="+mj-ea"/>
            </a:endParaRPr>
          </a:p>
        </p:txBody>
      </p:sp>
      <p:sp>
        <p:nvSpPr>
          <p:cNvPr id="46" name="椭圆 4"/>
          <p:cNvSpPr>
            <a:spLocks noChangeAspect="1" noChangeArrowheads="1"/>
          </p:cNvSpPr>
          <p:nvPr/>
        </p:nvSpPr>
        <p:spPr bwMode="auto">
          <a:xfrm rot="-26499">
            <a:off x="2181861" y="1196341"/>
            <a:ext cx="125413" cy="125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47" name="弧形 35"/>
          <p:cNvSpPr>
            <a:spLocks noChangeAspect="1"/>
          </p:cNvSpPr>
          <p:nvPr/>
        </p:nvSpPr>
        <p:spPr bwMode="auto">
          <a:xfrm rot="-26499">
            <a:off x="1256348" y="704850"/>
            <a:ext cx="954087" cy="496888"/>
          </a:xfrm>
          <a:custGeom>
            <a:avLst/>
            <a:gdLst>
              <a:gd name="T0" fmla="*/ 191 w 1442020"/>
              <a:gd name="T1" fmla="*/ 0 h 661277"/>
              <a:gd name="T2" fmla="*/ 6702 w 1442020"/>
              <a:gd name="T3" fmla="*/ 16097 h 661277"/>
              <a:gd name="T4" fmla="*/ 0 w 1442020"/>
              <a:gd name="T5" fmla="*/ 16097 h 661277"/>
              <a:gd name="T6" fmla="*/ 191 w 1442020"/>
              <a:gd name="T7" fmla="*/ 0 h 661277"/>
              <a:gd name="T8" fmla="*/ 191 w 1442020"/>
              <a:gd name="T9" fmla="*/ 12816 h 661277"/>
              <a:gd name="T10" fmla="*/ 6702 w 1442020"/>
              <a:gd name="T11" fmla="*/ 16097 h 661277"/>
              <a:gd name="T12" fmla="*/ 0 60000 65536"/>
              <a:gd name="T13" fmla="*/ 0 60000 65536"/>
              <a:gd name="T14" fmla="*/ 0 60000 65536"/>
              <a:gd name="T15" fmla="*/ 0 60000 65536"/>
              <a:gd name="T16" fmla="*/ 0 60000 65536"/>
              <a:gd name="T17" fmla="*/ 0 60000 65536"/>
              <a:gd name="T18" fmla="*/ 0 w 1442020"/>
              <a:gd name="T19" fmla="*/ 0 h 661277"/>
              <a:gd name="T20" fmla="*/ 1442020 w 1442020"/>
              <a:gd name="T21" fmla="*/ 661277 h 661277"/>
            </a:gdLst>
            <a:ahLst/>
            <a:cxnLst>
              <a:cxn ang="T12">
                <a:pos x="T0" y="T1"/>
              </a:cxn>
              <a:cxn ang="T13">
                <a:pos x="T2" y="T3"/>
              </a:cxn>
              <a:cxn ang="T14">
                <a:pos x="T4" y="T5"/>
              </a:cxn>
              <a:cxn ang="T15">
                <a:pos x="T6" y="T7"/>
              </a:cxn>
              <a:cxn ang="T16">
                <a:pos x="T8" y="T9"/>
              </a:cxn>
              <a:cxn ang="T17">
                <a:pos x="T10" y="T11"/>
              </a:cxn>
            </a:cxnLst>
            <a:rect l="T18" t="T19" r="T20" b="T21"/>
            <a:pathLst>
              <a:path w="1442020" h="661277" stroke="0">
                <a:moveTo>
                  <a:pt x="41060" y="0"/>
                </a:moveTo>
                <a:cubicBezTo>
                  <a:pt x="819686" y="10213"/>
                  <a:pt x="1439354" y="303264"/>
                  <a:pt x="1439354" y="661277"/>
                </a:cubicBezTo>
                <a:lnTo>
                  <a:pt x="0" y="661277"/>
                </a:lnTo>
                <a:lnTo>
                  <a:pt x="41060" y="0"/>
                </a:lnTo>
                <a:close/>
              </a:path>
              <a:path w="1442020" h="661277" fill="none">
                <a:moveTo>
                  <a:pt x="41060" y="526473"/>
                </a:moveTo>
                <a:cubicBezTo>
                  <a:pt x="1567831" y="772213"/>
                  <a:pt x="1439354" y="303264"/>
                  <a:pt x="1439354" y="661277"/>
                </a:cubicBezTo>
              </a:path>
            </a:pathLst>
          </a:custGeom>
          <a:noFill/>
          <a:ln w="28575">
            <a:solidFill>
              <a:srgbClr val="808080"/>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dirty="0">
              <a:ea typeface="微软雅黑" panose="020B0503020204020204" pitchFamily="34" charset="-122"/>
            </a:endParaRPr>
          </a:p>
        </p:txBody>
      </p:sp>
      <p:sp>
        <p:nvSpPr>
          <p:cNvPr id="48" name="圆角矩形 19"/>
          <p:cNvSpPr>
            <a:spLocks noChangeAspect="1" noChangeArrowheads="1"/>
          </p:cNvSpPr>
          <p:nvPr/>
        </p:nvSpPr>
        <p:spPr bwMode="auto">
          <a:xfrm rot="310424">
            <a:off x="3891599" y="2352041"/>
            <a:ext cx="1063625" cy="2193925"/>
          </a:xfrm>
          <a:prstGeom prst="roundRect">
            <a:avLst>
              <a:gd name="adj" fmla="val 16667"/>
            </a:avLst>
          </a:prstGeom>
          <a:solidFill>
            <a:srgbClr val="F8841D"/>
          </a:solidFill>
          <a:ln>
            <a:noFill/>
          </a:ln>
        </p:spPr>
        <p:txBody>
          <a:bodyPr lIns="0" tIns="18000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Aft>
                <a:spcPts val="1200"/>
              </a:spcAft>
            </a:pPr>
            <a:r>
              <a:rPr lang="en-US" altLang="zh-CN" sz="1999" b="1" dirty="0">
                <a:solidFill>
                  <a:srgbClr val="FFFFFF"/>
                </a:solidFill>
                <a:latin typeface="Raavi" panose="020B0502040204020203" pitchFamily="34" charset="0"/>
                <a:ea typeface="微软雅黑" panose="020B0503020204020204" pitchFamily="34" charset="-122"/>
              </a:rPr>
              <a:t>title </a:t>
            </a:r>
            <a:endParaRPr lang="en-US" sz="1999" b="1" dirty="0">
              <a:solidFill>
                <a:srgbClr val="FFFFFF"/>
              </a:solidFill>
              <a:latin typeface="Raavi" panose="020B0502040204020203" pitchFamily="34" charset="0"/>
              <a:ea typeface="微软雅黑" panose="020B0503020204020204" pitchFamily="34" charset="-122"/>
            </a:endParaRPr>
          </a:p>
        </p:txBody>
      </p:sp>
      <p:sp>
        <p:nvSpPr>
          <p:cNvPr id="49" name="圆角矩形 20"/>
          <p:cNvSpPr>
            <a:spLocks noChangeArrowheads="1"/>
          </p:cNvSpPr>
          <p:nvPr/>
        </p:nvSpPr>
        <p:spPr bwMode="auto">
          <a:xfrm rot="310424">
            <a:off x="3955098" y="3050541"/>
            <a:ext cx="900112" cy="1223963"/>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46990" tIns="107950" rIns="46990" bIns="469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pPr>
            <a:r>
              <a:rPr lang="en-US" altLang="zh-CN" sz="1399" b="1" dirty="0">
                <a:solidFill>
                  <a:srgbClr val="666666"/>
                </a:solidFill>
                <a:latin typeface="+mn-lt"/>
                <a:ea typeface="+mj-ea"/>
              </a:rPr>
              <a:t>click here to add text </a:t>
            </a:r>
            <a:endParaRPr lang="zh-CN" altLang="en-US" sz="1399" b="1" dirty="0">
              <a:solidFill>
                <a:srgbClr val="666666"/>
              </a:solidFill>
              <a:latin typeface="+mn-lt"/>
              <a:ea typeface="+mj-ea"/>
            </a:endParaRPr>
          </a:p>
        </p:txBody>
      </p:sp>
      <p:sp>
        <p:nvSpPr>
          <p:cNvPr id="50" name="圆角矩形 23"/>
          <p:cNvSpPr>
            <a:spLocks noChangeAspect="1" noChangeArrowheads="1"/>
          </p:cNvSpPr>
          <p:nvPr/>
        </p:nvSpPr>
        <p:spPr bwMode="auto">
          <a:xfrm rot="-734572">
            <a:off x="5272724" y="2429829"/>
            <a:ext cx="1063625" cy="2195512"/>
          </a:xfrm>
          <a:prstGeom prst="roundRect">
            <a:avLst>
              <a:gd name="adj" fmla="val 16667"/>
            </a:avLst>
          </a:prstGeom>
          <a:solidFill>
            <a:srgbClr val="F26D64"/>
          </a:solidFill>
          <a:ln>
            <a:noFill/>
          </a:ln>
        </p:spPr>
        <p:txBody>
          <a:bodyPr lIns="0" tIns="18000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Aft>
                <a:spcPts val="1200"/>
              </a:spcAft>
            </a:pPr>
            <a:r>
              <a:rPr lang="en-US" altLang="zh-CN" sz="1999" b="1" dirty="0">
                <a:solidFill>
                  <a:srgbClr val="FFFFFF"/>
                </a:solidFill>
                <a:latin typeface="Raavi" panose="020B0502040204020203" pitchFamily="34" charset="0"/>
                <a:ea typeface="微软雅黑" panose="020B0503020204020204" pitchFamily="34" charset="-122"/>
              </a:rPr>
              <a:t>title </a:t>
            </a:r>
            <a:endParaRPr lang="en-US" sz="1999" b="1" dirty="0">
              <a:solidFill>
                <a:srgbClr val="FFFFFF"/>
              </a:solidFill>
              <a:latin typeface="Raavi" panose="020B0502040204020203" pitchFamily="34" charset="0"/>
              <a:ea typeface="微软雅黑" panose="020B0503020204020204" pitchFamily="34" charset="-122"/>
            </a:endParaRPr>
          </a:p>
        </p:txBody>
      </p:sp>
      <p:sp>
        <p:nvSpPr>
          <p:cNvPr id="51" name="圆角矩形 24"/>
          <p:cNvSpPr>
            <a:spLocks noChangeArrowheads="1"/>
          </p:cNvSpPr>
          <p:nvPr/>
        </p:nvSpPr>
        <p:spPr bwMode="auto">
          <a:xfrm rot="-734572">
            <a:off x="5404486" y="3126741"/>
            <a:ext cx="900113" cy="1223963"/>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46990" tIns="107950" rIns="46990" bIns="469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pPr>
            <a:r>
              <a:rPr lang="en-US" altLang="zh-CN" sz="1399" b="1" dirty="0">
                <a:solidFill>
                  <a:srgbClr val="666666"/>
                </a:solidFill>
                <a:latin typeface="+mn-lt"/>
                <a:ea typeface="+mj-ea"/>
              </a:rPr>
              <a:t>click here to add text </a:t>
            </a:r>
            <a:endParaRPr lang="zh-CN" altLang="en-US" sz="1399" b="1" dirty="0">
              <a:solidFill>
                <a:srgbClr val="666666"/>
              </a:solidFill>
              <a:latin typeface="+mn-lt"/>
              <a:ea typeface="+mj-ea"/>
            </a:endParaRPr>
          </a:p>
        </p:txBody>
      </p:sp>
      <p:sp>
        <p:nvSpPr>
          <p:cNvPr id="52" name="圆角矩形 38"/>
          <p:cNvSpPr>
            <a:spLocks noChangeAspect="1" noChangeArrowheads="1"/>
          </p:cNvSpPr>
          <p:nvPr/>
        </p:nvSpPr>
        <p:spPr bwMode="auto">
          <a:xfrm rot="-1639590">
            <a:off x="6596698" y="2018666"/>
            <a:ext cx="1065212" cy="2193925"/>
          </a:xfrm>
          <a:prstGeom prst="roundRect">
            <a:avLst>
              <a:gd name="adj" fmla="val 16667"/>
            </a:avLst>
          </a:prstGeom>
          <a:solidFill>
            <a:srgbClr val="9BBB40"/>
          </a:solidFill>
          <a:ln>
            <a:noFill/>
          </a:ln>
        </p:spPr>
        <p:txBody>
          <a:bodyPr lIns="0" tIns="18000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Aft>
                <a:spcPts val="1200"/>
              </a:spcAft>
            </a:pPr>
            <a:r>
              <a:rPr lang="en-US" altLang="zh-CN" sz="1999" b="1" dirty="0">
                <a:solidFill>
                  <a:srgbClr val="FFFFFF"/>
                </a:solidFill>
                <a:latin typeface="Raavi" panose="020B0502040204020203" pitchFamily="34" charset="0"/>
                <a:ea typeface="微软雅黑" panose="020B0503020204020204" pitchFamily="34" charset="-122"/>
              </a:rPr>
              <a:t>title </a:t>
            </a:r>
            <a:endParaRPr lang="en-US" sz="1999" b="1" dirty="0">
              <a:solidFill>
                <a:srgbClr val="FFFFFF"/>
              </a:solidFill>
              <a:latin typeface="Raavi" panose="020B0502040204020203" pitchFamily="34" charset="0"/>
              <a:ea typeface="微软雅黑" panose="020B0503020204020204" pitchFamily="34" charset="-122"/>
            </a:endParaRPr>
          </a:p>
        </p:txBody>
      </p:sp>
      <p:sp>
        <p:nvSpPr>
          <p:cNvPr id="53" name="圆角矩形 39"/>
          <p:cNvSpPr>
            <a:spLocks noChangeArrowheads="1"/>
          </p:cNvSpPr>
          <p:nvPr/>
        </p:nvSpPr>
        <p:spPr bwMode="auto">
          <a:xfrm rot="-1639590">
            <a:off x="6776086" y="2685416"/>
            <a:ext cx="900113" cy="122237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46990" tIns="107950" rIns="46990" bIns="469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pPr>
            <a:r>
              <a:rPr lang="en-US" altLang="zh-CN" sz="1399" b="1" dirty="0">
                <a:solidFill>
                  <a:srgbClr val="666666"/>
                </a:solidFill>
                <a:latin typeface="+mn-lt"/>
                <a:ea typeface="+mj-ea"/>
              </a:rPr>
              <a:t>click here to add text </a:t>
            </a:r>
            <a:endParaRPr lang="zh-CN" altLang="en-US" sz="1399" b="1" dirty="0">
              <a:solidFill>
                <a:srgbClr val="666666"/>
              </a:solidFill>
              <a:latin typeface="+mn-lt"/>
              <a:ea typeface="+mj-ea"/>
            </a:endParaRPr>
          </a:p>
        </p:txBody>
      </p:sp>
      <p:sp>
        <p:nvSpPr>
          <p:cNvPr id="54" name="椭圆 42"/>
          <p:cNvSpPr>
            <a:spLocks noChangeAspect="1" noChangeArrowheads="1"/>
          </p:cNvSpPr>
          <p:nvPr/>
        </p:nvSpPr>
        <p:spPr bwMode="auto">
          <a:xfrm rot="524387">
            <a:off x="7003098" y="2018666"/>
            <a:ext cx="125412" cy="125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55" name="弧形 35"/>
          <p:cNvSpPr>
            <a:spLocks noChangeAspect="1"/>
          </p:cNvSpPr>
          <p:nvPr/>
        </p:nvSpPr>
        <p:spPr bwMode="auto">
          <a:xfrm rot="524387" flipH="1">
            <a:off x="7123748" y="1640840"/>
            <a:ext cx="1011237" cy="504825"/>
          </a:xfrm>
          <a:custGeom>
            <a:avLst/>
            <a:gdLst>
              <a:gd name="T0" fmla="*/ 407 w 1442020"/>
              <a:gd name="T1" fmla="*/ 0 h 661277"/>
              <a:gd name="T2" fmla="*/ 14277 w 1442020"/>
              <a:gd name="T3" fmla="*/ 19780 h 661277"/>
              <a:gd name="T4" fmla="*/ 0 w 1442020"/>
              <a:gd name="T5" fmla="*/ 19780 h 661277"/>
              <a:gd name="T6" fmla="*/ 407 w 1442020"/>
              <a:gd name="T7" fmla="*/ 0 h 661277"/>
              <a:gd name="T8" fmla="*/ 407 w 1442020"/>
              <a:gd name="T9" fmla="*/ 15748 h 661277"/>
              <a:gd name="T10" fmla="*/ 14277 w 1442020"/>
              <a:gd name="T11" fmla="*/ 19780 h 661277"/>
              <a:gd name="T12" fmla="*/ 0 60000 65536"/>
              <a:gd name="T13" fmla="*/ 0 60000 65536"/>
              <a:gd name="T14" fmla="*/ 0 60000 65536"/>
              <a:gd name="T15" fmla="*/ 0 60000 65536"/>
              <a:gd name="T16" fmla="*/ 0 60000 65536"/>
              <a:gd name="T17" fmla="*/ 0 60000 65536"/>
              <a:gd name="T18" fmla="*/ 0 w 1442020"/>
              <a:gd name="T19" fmla="*/ 0 h 661277"/>
              <a:gd name="T20" fmla="*/ 1442020 w 1442020"/>
              <a:gd name="T21" fmla="*/ 661277 h 661277"/>
            </a:gdLst>
            <a:ahLst/>
            <a:cxnLst>
              <a:cxn ang="T12">
                <a:pos x="T0" y="T1"/>
              </a:cxn>
              <a:cxn ang="T13">
                <a:pos x="T2" y="T3"/>
              </a:cxn>
              <a:cxn ang="T14">
                <a:pos x="T4" y="T5"/>
              </a:cxn>
              <a:cxn ang="T15">
                <a:pos x="T6" y="T7"/>
              </a:cxn>
              <a:cxn ang="T16">
                <a:pos x="T8" y="T9"/>
              </a:cxn>
              <a:cxn ang="T17">
                <a:pos x="T10" y="T11"/>
              </a:cxn>
            </a:cxnLst>
            <a:rect l="T18" t="T19" r="T20" b="T21"/>
            <a:pathLst>
              <a:path w="1442020" h="661277" stroke="0">
                <a:moveTo>
                  <a:pt x="41060" y="0"/>
                </a:moveTo>
                <a:cubicBezTo>
                  <a:pt x="819686" y="10213"/>
                  <a:pt x="1439354" y="303264"/>
                  <a:pt x="1439354" y="661277"/>
                </a:cubicBezTo>
                <a:lnTo>
                  <a:pt x="0" y="661277"/>
                </a:lnTo>
                <a:lnTo>
                  <a:pt x="41060" y="0"/>
                </a:lnTo>
                <a:close/>
              </a:path>
              <a:path w="1442020" h="661277" fill="none">
                <a:moveTo>
                  <a:pt x="41060" y="526473"/>
                </a:moveTo>
                <a:cubicBezTo>
                  <a:pt x="1567831" y="772213"/>
                  <a:pt x="1439354" y="303264"/>
                  <a:pt x="1439354" y="661277"/>
                </a:cubicBezTo>
              </a:path>
            </a:pathLst>
          </a:custGeom>
          <a:noFill/>
          <a:ln w="28575">
            <a:solidFill>
              <a:srgbClr val="808080"/>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dirty="0">
              <a:ea typeface="微软雅黑" panose="020B0503020204020204" pitchFamily="34" charset="-122"/>
            </a:endParaRPr>
          </a:p>
        </p:txBody>
      </p:sp>
    </p:spTree>
    <p:extLst>
      <p:ext uri="{BB962C8B-B14F-4D97-AF65-F5344CB8AC3E}">
        <p14:creationId xmlns:p14="http://schemas.microsoft.com/office/powerpoint/2010/main" val="249558923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菱形 115"/>
          <p:cNvSpPr/>
          <p:nvPr/>
        </p:nvSpPr>
        <p:spPr>
          <a:xfrm>
            <a:off x="341288" y="1169571"/>
            <a:ext cx="1404000" cy="1404000"/>
          </a:xfrm>
          <a:prstGeom prst="diamond">
            <a:avLst/>
          </a:prstGeom>
          <a:solidFill>
            <a:srgbClr val="546E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121" name="菱形 120"/>
          <p:cNvSpPr/>
          <p:nvPr/>
        </p:nvSpPr>
        <p:spPr>
          <a:xfrm>
            <a:off x="1976159" y="1169571"/>
            <a:ext cx="1404000" cy="1404000"/>
          </a:xfrm>
          <a:prstGeom prst="diamond">
            <a:avLst/>
          </a:prstGeom>
          <a:solidFill>
            <a:srgbClr val="5EC6D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122" name="菱形 121"/>
          <p:cNvSpPr/>
          <p:nvPr/>
        </p:nvSpPr>
        <p:spPr>
          <a:xfrm>
            <a:off x="5763841" y="1169571"/>
            <a:ext cx="1404000" cy="1404000"/>
          </a:xfrm>
          <a:prstGeom prst="diamond">
            <a:avLst/>
          </a:prstGeom>
          <a:solidFill>
            <a:srgbClr val="9BBB4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123" name="菱形 122"/>
          <p:cNvSpPr/>
          <p:nvPr/>
        </p:nvSpPr>
        <p:spPr>
          <a:xfrm>
            <a:off x="7398712" y="1169571"/>
            <a:ext cx="1404000" cy="1404000"/>
          </a:xfrm>
          <a:prstGeom prst="diamond">
            <a:avLst/>
          </a:prstGeom>
          <a:solidFill>
            <a:srgbClr val="F8841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124" name="菱形 123"/>
          <p:cNvSpPr/>
          <p:nvPr/>
        </p:nvSpPr>
        <p:spPr>
          <a:xfrm>
            <a:off x="3611030" y="910601"/>
            <a:ext cx="1921940" cy="1921940"/>
          </a:xfrm>
          <a:prstGeom prst="diamond">
            <a:avLst/>
          </a:prstGeom>
          <a:solidFill>
            <a:srgbClr val="936CA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51" name="Freeform 112"/>
          <p:cNvSpPr/>
          <p:nvPr/>
        </p:nvSpPr>
        <p:spPr bwMode="auto">
          <a:xfrm>
            <a:off x="859726" y="1581983"/>
            <a:ext cx="413033" cy="547049"/>
          </a:xfrm>
          <a:custGeom>
            <a:avLst/>
            <a:gdLst/>
            <a:ahLst/>
            <a:cxnLst>
              <a:cxn ang="0">
                <a:pos x="112" y="0"/>
              </a:cxn>
              <a:cxn ang="0">
                <a:pos x="76" y="0"/>
              </a:cxn>
              <a:cxn ang="0">
                <a:pos x="50" y="0"/>
              </a:cxn>
              <a:cxn ang="0">
                <a:pos x="32" y="4"/>
              </a:cxn>
              <a:cxn ang="0">
                <a:pos x="18" y="12"/>
              </a:cxn>
              <a:cxn ang="0">
                <a:pos x="14" y="16"/>
              </a:cxn>
              <a:cxn ang="0">
                <a:pos x="4" y="28"/>
              </a:cxn>
              <a:cxn ang="0">
                <a:pos x="0" y="44"/>
              </a:cxn>
              <a:cxn ang="0">
                <a:pos x="0" y="62"/>
              </a:cxn>
              <a:cxn ang="0">
                <a:pos x="0" y="480"/>
              </a:cxn>
              <a:cxn ang="0">
                <a:pos x="6" y="492"/>
              </a:cxn>
              <a:cxn ang="0">
                <a:pos x="18" y="498"/>
              </a:cxn>
              <a:cxn ang="0">
                <a:pos x="328" y="498"/>
              </a:cxn>
              <a:cxn ang="0">
                <a:pos x="340" y="492"/>
              </a:cxn>
              <a:cxn ang="0">
                <a:pos x="346" y="480"/>
              </a:cxn>
              <a:cxn ang="0">
                <a:pos x="346" y="58"/>
              </a:cxn>
              <a:cxn ang="0">
                <a:pos x="340" y="46"/>
              </a:cxn>
              <a:cxn ang="0">
                <a:pos x="328" y="40"/>
              </a:cxn>
              <a:cxn ang="0">
                <a:pos x="122" y="40"/>
              </a:cxn>
              <a:cxn ang="0">
                <a:pos x="118" y="32"/>
              </a:cxn>
              <a:cxn ang="0">
                <a:pos x="110" y="28"/>
              </a:cxn>
              <a:cxn ang="0">
                <a:pos x="104" y="30"/>
              </a:cxn>
              <a:cxn ang="0">
                <a:pos x="98" y="36"/>
              </a:cxn>
              <a:cxn ang="0">
                <a:pos x="98" y="46"/>
              </a:cxn>
              <a:cxn ang="0">
                <a:pos x="68" y="134"/>
              </a:cxn>
              <a:cxn ang="0">
                <a:pos x="42" y="40"/>
              </a:cxn>
              <a:cxn ang="0">
                <a:pos x="18" y="40"/>
              </a:cxn>
              <a:cxn ang="0">
                <a:pos x="38" y="18"/>
              </a:cxn>
              <a:cxn ang="0">
                <a:pos x="358" y="18"/>
              </a:cxn>
              <a:cxn ang="0">
                <a:pos x="358" y="464"/>
              </a:cxn>
              <a:cxn ang="0">
                <a:pos x="366" y="462"/>
              </a:cxn>
              <a:cxn ang="0">
                <a:pos x="376" y="452"/>
              </a:cxn>
              <a:cxn ang="0">
                <a:pos x="376" y="18"/>
              </a:cxn>
              <a:cxn ang="0">
                <a:pos x="376" y="10"/>
              </a:cxn>
              <a:cxn ang="0">
                <a:pos x="366" y="2"/>
              </a:cxn>
              <a:cxn ang="0">
                <a:pos x="358" y="0"/>
              </a:cxn>
            </a:cxnLst>
            <a:rect l="0" t="0" r="r" b="b"/>
            <a:pathLst>
              <a:path w="376" h="498">
                <a:moveTo>
                  <a:pt x="358" y="0"/>
                </a:moveTo>
                <a:lnTo>
                  <a:pt x="112" y="0"/>
                </a:lnTo>
                <a:lnTo>
                  <a:pt x="112" y="0"/>
                </a:lnTo>
                <a:lnTo>
                  <a:pt x="76" y="0"/>
                </a:lnTo>
                <a:lnTo>
                  <a:pt x="50" y="0"/>
                </a:lnTo>
                <a:lnTo>
                  <a:pt x="50" y="0"/>
                </a:lnTo>
                <a:lnTo>
                  <a:pt x="42" y="0"/>
                </a:lnTo>
                <a:lnTo>
                  <a:pt x="32" y="4"/>
                </a:lnTo>
                <a:lnTo>
                  <a:pt x="24" y="8"/>
                </a:lnTo>
                <a:lnTo>
                  <a:pt x="18" y="12"/>
                </a:lnTo>
                <a:lnTo>
                  <a:pt x="14" y="16"/>
                </a:lnTo>
                <a:lnTo>
                  <a:pt x="14" y="16"/>
                </a:lnTo>
                <a:lnTo>
                  <a:pt x="8" y="22"/>
                </a:lnTo>
                <a:lnTo>
                  <a:pt x="4" y="28"/>
                </a:lnTo>
                <a:lnTo>
                  <a:pt x="2" y="38"/>
                </a:lnTo>
                <a:lnTo>
                  <a:pt x="0" y="44"/>
                </a:lnTo>
                <a:lnTo>
                  <a:pt x="0" y="58"/>
                </a:lnTo>
                <a:lnTo>
                  <a:pt x="0" y="62"/>
                </a:lnTo>
                <a:lnTo>
                  <a:pt x="0" y="480"/>
                </a:lnTo>
                <a:lnTo>
                  <a:pt x="0" y="480"/>
                </a:lnTo>
                <a:lnTo>
                  <a:pt x="2" y="488"/>
                </a:lnTo>
                <a:lnTo>
                  <a:pt x="6" y="492"/>
                </a:lnTo>
                <a:lnTo>
                  <a:pt x="12" y="496"/>
                </a:lnTo>
                <a:lnTo>
                  <a:pt x="18" y="498"/>
                </a:lnTo>
                <a:lnTo>
                  <a:pt x="328" y="498"/>
                </a:lnTo>
                <a:lnTo>
                  <a:pt x="328" y="498"/>
                </a:lnTo>
                <a:lnTo>
                  <a:pt x="334" y="496"/>
                </a:lnTo>
                <a:lnTo>
                  <a:pt x="340" y="492"/>
                </a:lnTo>
                <a:lnTo>
                  <a:pt x="344" y="488"/>
                </a:lnTo>
                <a:lnTo>
                  <a:pt x="346" y="480"/>
                </a:lnTo>
                <a:lnTo>
                  <a:pt x="346" y="58"/>
                </a:lnTo>
                <a:lnTo>
                  <a:pt x="346" y="58"/>
                </a:lnTo>
                <a:lnTo>
                  <a:pt x="344" y="52"/>
                </a:lnTo>
                <a:lnTo>
                  <a:pt x="340" y="46"/>
                </a:lnTo>
                <a:lnTo>
                  <a:pt x="334" y="42"/>
                </a:lnTo>
                <a:lnTo>
                  <a:pt x="328" y="40"/>
                </a:lnTo>
                <a:lnTo>
                  <a:pt x="122" y="40"/>
                </a:lnTo>
                <a:lnTo>
                  <a:pt x="122" y="40"/>
                </a:lnTo>
                <a:lnTo>
                  <a:pt x="120" y="36"/>
                </a:lnTo>
                <a:lnTo>
                  <a:pt x="118" y="32"/>
                </a:lnTo>
                <a:lnTo>
                  <a:pt x="114" y="30"/>
                </a:lnTo>
                <a:lnTo>
                  <a:pt x="110" y="28"/>
                </a:lnTo>
                <a:lnTo>
                  <a:pt x="110" y="28"/>
                </a:lnTo>
                <a:lnTo>
                  <a:pt x="104" y="30"/>
                </a:lnTo>
                <a:lnTo>
                  <a:pt x="102" y="32"/>
                </a:lnTo>
                <a:lnTo>
                  <a:pt x="98" y="36"/>
                </a:lnTo>
                <a:lnTo>
                  <a:pt x="98" y="40"/>
                </a:lnTo>
                <a:lnTo>
                  <a:pt x="98" y="46"/>
                </a:lnTo>
                <a:lnTo>
                  <a:pt x="98" y="162"/>
                </a:lnTo>
                <a:lnTo>
                  <a:pt x="68" y="134"/>
                </a:lnTo>
                <a:lnTo>
                  <a:pt x="42" y="162"/>
                </a:lnTo>
                <a:lnTo>
                  <a:pt x="42" y="40"/>
                </a:lnTo>
                <a:lnTo>
                  <a:pt x="18" y="40"/>
                </a:lnTo>
                <a:lnTo>
                  <a:pt x="18" y="40"/>
                </a:lnTo>
                <a:lnTo>
                  <a:pt x="18" y="40"/>
                </a:lnTo>
                <a:lnTo>
                  <a:pt x="38" y="18"/>
                </a:lnTo>
                <a:lnTo>
                  <a:pt x="94" y="18"/>
                </a:lnTo>
                <a:lnTo>
                  <a:pt x="358" y="18"/>
                </a:lnTo>
                <a:lnTo>
                  <a:pt x="358" y="464"/>
                </a:lnTo>
                <a:lnTo>
                  <a:pt x="358" y="464"/>
                </a:lnTo>
                <a:lnTo>
                  <a:pt x="358" y="464"/>
                </a:lnTo>
                <a:lnTo>
                  <a:pt x="366" y="462"/>
                </a:lnTo>
                <a:lnTo>
                  <a:pt x="372" y="458"/>
                </a:lnTo>
                <a:lnTo>
                  <a:pt x="376" y="452"/>
                </a:lnTo>
                <a:lnTo>
                  <a:pt x="376" y="446"/>
                </a:lnTo>
                <a:lnTo>
                  <a:pt x="376" y="18"/>
                </a:lnTo>
                <a:lnTo>
                  <a:pt x="376" y="18"/>
                </a:lnTo>
                <a:lnTo>
                  <a:pt x="376" y="10"/>
                </a:lnTo>
                <a:lnTo>
                  <a:pt x="372" y="6"/>
                </a:lnTo>
                <a:lnTo>
                  <a:pt x="366" y="2"/>
                </a:lnTo>
                <a:lnTo>
                  <a:pt x="358" y="0"/>
                </a:lnTo>
                <a:lnTo>
                  <a:pt x="358" y="0"/>
                </a:lnTo>
                <a:close/>
              </a:path>
            </a:pathLst>
          </a:custGeom>
          <a:solidFill>
            <a:schemeClr val="bg1"/>
          </a:solidFill>
          <a:ln w="9525">
            <a:noFill/>
            <a:round/>
          </a:ln>
        </p:spPr>
        <p:txBody>
          <a:bodyPr vert="horz" wrap="square" lIns="68580" tIns="34290" rIns="68580" bIns="34290" numCol="1" anchor="t" anchorCtr="0" compatLnSpc="1"/>
          <a:lstStyle/>
          <a:p>
            <a:endParaRPr lang="zh-CN" altLang="en-US" sz="1013" u="sng" dirty="0">
              <a:ea typeface="微软雅黑" panose="020B0503020204020204" pitchFamily="34" charset="-122"/>
            </a:endParaRPr>
          </a:p>
        </p:txBody>
      </p:sp>
      <p:sp>
        <p:nvSpPr>
          <p:cNvPr id="52" name="Freeform 186"/>
          <p:cNvSpPr>
            <a:spLocks noEditPoints="1"/>
          </p:cNvSpPr>
          <p:nvPr/>
        </p:nvSpPr>
        <p:spPr bwMode="auto">
          <a:xfrm>
            <a:off x="2435390" y="1675722"/>
            <a:ext cx="492919" cy="359569"/>
          </a:xfrm>
          <a:custGeom>
            <a:avLst/>
            <a:gdLst/>
            <a:ahLst/>
            <a:cxnLst>
              <a:cxn ang="0">
                <a:pos x="0" y="38"/>
              </a:cxn>
              <a:cxn ang="0">
                <a:pos x="206" y="206"/>
              </a:cxn>
              <a:cxn ang="0">
                <a:pos x="414" y="38"/>
              </a:cxn>
              <a:cxn ang="0">
                <a:pos x="414" y="0"/>
              </a:cxn>
              <a:cxn ang="0">
                <a:pos x="0" y="0"/>
              </a:cxn>
              <a:cxn ang="0">
                <a:pos x="0" y="38"/>
              </a:cxn>
              <a:cxn ang="0">
                <a:pos x="0" y="268"/>
              </a:cxn>
              <a:cxn ang="0">
                <a:pos x="102" y="156"/>
              </a:cxn>
              <a:cxn ang="0">
                <a:pos x="0" y="64"/>
              </a:cxn>
              <a:cxn ang="0">
                <a:pos x="0" y="268"/>
              </a:cxn>
              <a:cxn ang="0">
                <a:pos x="414" y="270"/>
              </a:cxn>
              <a:cxn ang="0">
                <a:pos x="310" y="156"/>
              </a:cxn>
              <a:cxn ang="0">
                <a:pos x="414" y="64"/>
              </a:cxn>
              <a:cxn ang="0">
                <a:pos x="414" y="270"/>
              </a:cxn>
              <a:cxn ang="0">
                <a:pos x="206" y="240"/>
              </a:cxn>
              <a:cxn ang="0">
                <a:pos x="122" y="170"/>
              </a:cxn>
              <a:cxn ang="0">
                <a:pos x="0" y="302"/>
              </a:cxn>
              <a:cxn ang="0">
                <a:pos x="414" y="302"/>
              </a:cxn>
              <a:cxn ang="0">
                <a:pos x="292" y="170"/>
              </a:cxn>
              <a:cxn ang="0">
                <a:pos x="206" y="240"/>
              </a:cxn>
            </a:cxnLst>
            <a:rect l="0" t="0" r="r" b="b"/>
            <a:pathLst>
              <a:path w="414" h="302">
                <a:moveTo>
                  <a:pt x="0" y="38"/>
                </a:moveTo>
                <a:lnTo>
                  <a:pt x="206" y="206"/>
                </a:lnTo>
                <a:lnTo>
                  <a:pt x="414" y="38"/>
                </a:lnTo>
                <a:lnTo>
                  <a:pt x="414" y="0"/>
                </a:lnTo>
                <a:lnTo>
                  <a:pt x="0" y="0"/>
                </a:lnTo>
                <a:lnTo>
                  <a:pt x="0" y="38"/>
                </a:lnTo>
                <a:close/>
                <a:moveTo>
                  <a:pt x="0" y="268"/>
                </a:moveTo>
                <a:lnTo>
                  <a:pt x="102" y="156"/>
                </a:lnTo>
                <a:lnTo>
                  <a:pt x="0" y="64"/>
                </a:lnTo>
                <a:lnTo>
                  <a:pt x="0" y="268"/>
                </a:lnTo>
                <a:close/>
                <a:moveTo>
                  <a:pt x="414" y="270"/>
                </a:moveTo>
                <a:lnTo>
                  <a:pt x="310" y="156"/>
                </a:lnTo>
                <a:lnTo>
                  <a:pt x="414" y="64"/>
                </a:lnTo>
                <a:lnTo>
                  <a:pt x="414" y="270"/>
                </a:lnTo>
                <a:close/>
                <a:moveTo>
                  <a:pt x="206" y="240"/>
                </a:moveTo>
                <a:lnTo>
                  <a:pt x="122" y="170"/>
                </a:lnTo>
                <a:lnTo>
                  <a:pt x="0" y="302"/>
                </a:lnTo>
                <a:lnTo>
                  <a:pt x="414" y="302"/>
                </a:lnTo>
                <a:lnTo>
                  <a:pt x="292" y="170"/>
                </a:lnTo>
                <a:lnTo>
                  <a:pt x="206" y="240"/>
                </a:lnTo>
                <a:close/>
              </a:path>
            </a:pathLst>
          </a:custGeom>
          <a:solidFill>
            <a:schemeClr val="bg1"/>
          </a:solidFill>
          <a:ln w="9525">
            <a:noFill/>
            <a:round/>
          </a:ln>
        </p:spPr>
        <p:txBody>
          <a:bodyPr vert="horz" wrap="square" lIns="68580" tIns="34290" rIns="68580" bIns="34290" numCol="1" anchor="t" anchorCtr="0" compatLnSpc="1"/>
          <a:lstStyle/>
          <a:p>
            <a:endParaRPr lang="zh-CN" altLang="en-US" sz="1013" u="sng" dirty="0">
              <a:ea typeface="微软雅黑" panose="020B0503020204020204" pitchFamily="34" charset="-122"/>
            </a:endParaRPr>
          </a:p>
        </p:txBody>
      </p:sp>
      <p:grpSp>
        <p:nvGrpSpPr>
          <p:cNvPr id="53" name="组合 52"/>
          <p:cNvGrpSpPr/>
          <p:nvPr/>
        </p:nvGrpSpPr>
        <p:grpSpPr>
          <a:xfrm>
            <a:off x="4237435" y="1581983"/>
            <a:ext cx="669131" cy="526256"/>
            <a:chOff x="8251825" y="1574800"/>
            <a:chExt cx="892175" cy="701675"/>
          </a:xfrm>
          <a:solidFill>
            <a:schemeClr val="bg1"/>
          </a:solidFill>
        </p:grpSpPr>
        <p:sp>
          <p:nvSpPr>
            <p:cNvPr id="54" name="Freeform 137"/>
            <p:cNvSpPr/>
            <p:nvPr/>
          </p:nvSpPr>
          <p:spPr bwMode="auto">
            <a:xfrm>
              <a:off x="8509000" y="1800225"/>
              <a:ext cx="377825" cy="377825"/>
            </a:xfrm>
            <a:custGeom>
              <a:avLst/>
              <a:gdLst/>
              <a:ahLst/>
              <a:cxnLst>
                <a:cxn ang="0">
                  <a:pos x="120" y="0"/>
                </a:cxn>
                <a:cxn ang="0">
                  <a:pos x="120" y="0"/>
                </a:cxn>
                <a:cxn ang="0">
                  <a:pos x="132" y="2"/>
                </a:cxn>
                <a:cxn ang="0">
                  <a:pos x="142" y="4"/>
                </a:cxn>
                <a:cxn ang="0">
                  <a:pos x="166" y="10"/>
                </a:cxn>
                <a:cxn ang="0">
                  <a:pos x="186" y="20"/>
                </a:cxn>
                <a:cxn ang="0">
                  <a:pos x="202" y="36"/>
                </a:cxn>
                <a:cxn ang="0">
                  <a:pos x="218" y="52"/>
                </a:cxn>
                <a:cxn ang="0">
                  <a:pos x="228" y="74"/>
                </a:cxn>
                <a:cxn ang="0">
                  <a:pos x="236" y="96"/>
                </a:cxn>
                <a:cxn ang="0">
                  <a:pos x="238" y="108"/>
                </a:cxn>
                <a:cxn ang="0">
                  <a:pos x="238" y="120"/>
                </a:cxn>
                <a:cxn ang="0">
                  <a:pos x="238" y="120"/>
                </a:cxn>
                <a:cxn ang="0">
                  <a:pos x="238" y="132"/>
                </a:cxn>
                <a:cxn ang="0">
                  <a:pos x="236" y="144"/>
                </a:cxn>
                <a:cxn ang="0">
                  <a:pos x="228" y="166"/>
                </a:cxn>
                <a:cxn ang="0">
                  <a:pos x="218" y="186"/>
                </a:cxn>
                <a:cxn ang="0">
                  <a:pos x="202" y="204"/>
                </a:cxn>
                <a:cxn ang="0">
                  <a:pos x="186" y="218"/>
                </a:cxn>
                <a:cxn ang="0">
                  <a:pos x="166" y="228"/>
                </a:cxn>
                <a:cxn ang="0">
                  <a:pos x="142" y="236"/>
                </a:cxn>
                <a:cxn ang="0">
                  <a:pos x="132" y="238"/>
                </a:cxn>
                <a:cxn ang="0">
                  <a:pos x="120" y="238"/>
                </a:cxn>
                <a:cxn ang="0">
                  <a:pos x="120" y="238"/>
                </a:cxn>
                <a:cxn ang="0">
                  <a:pos x="106" y="238"/>
                </a:cxn>
                <a:cxn ang="0">
                  <a:pos x="96" y="236"/>
                </a:cxn>
                <a:cxn ang="0">
                  <a:pos x="72" y="228"/>
                </a:cxn>
                <a:cxn ang="0">
                  <a:pos x="52" y="218"/>
                </a:cxn>
                <a:cxn ang="0">
                  <a:pos x="36" y="204"/>
                </a:cxn>
                <a:cxn ang="0">
                  <a:pos x="20" y="186"/>
                </a:cxn>
                <a:cxn ang="0">
                  <a:pos x="10" y="166"/>
                </a:cxn>
                <a:cxn ang="0">
                  <a:pos x="2" y="144"/>
                </a:cxn>
                <a:cxn ang="0">
                  <a:pos x="2" y="132"/>
                </a:cxn>
                <a:cxn ang="0">
                  <a:pos x="0" y="120"/>
                </a:cxn>
                <a:cxn ang="0">
                  <a:pos x="0" y="120"/>
                </a:cxn>
                <a:cxn ang="0">
                  <a:pos x="2" y="108"/>
                </a:cxn>
                <a:cxn ang="0">
                  <a:pos x="2" y="96"/>
                </a:cxn>
                <a:cxn ang="0">
                  <a:pos x="10" y="74"/>
                </a:cxn>
                <a:cxn ang="0">
                  <a:pos x="20" y="52"/>
                </a:cxn>
                <a:cxn ang="0">
                  <a:pos x="36" y="36"/>
                </a:cxn>
                <a:cxn ang="0">
                  <a:pos x="52" y="20"/>
                </a:cxn>
                <a:cxn ang="0">
                  <a:pos x="72" y="10"/>
                </a:cxn>
                <a:cxn ang="0">
                  <a:pos x="96" y="4"/>
                </a:cxn>
                <a:cxn ang="0">
                  <a:pos x="106" y="2"/>
                </a:cxn>
                <a:cxn ang="0">
                  <a:pos x="120" y="0"/>
                </a:cxn>
                <a:cxn ang="0">
                  <a:pos x="120" y="0"/>
                </a:cxn>
              </a:cxnLst>
              <a:rect l="0" t="0" r="r" b="b"/>
              <a:pathLst>
                <a:path w="238" h="238">
                  <a:moveTo>
                    <a:pt x="120" y="0"/>
                  </a:moveTo>
                  <a:lnTo>
                    <a:pt x="120" y="0"/>
                  </a:lnTo>
                  <a:lnTo>
                    <a:pt x="132" y="2"/>
                  </a:lnTo>
                  <a:lnTo>
                    <a:pt x="142" y="4"/>
                  </a:lnTo>
                  <a:lnTo>
                    <a:pt x="166" y="10"/>
                  </a:lnTo>
                  <a:lnTo>
                    <a:pt x="186" y="20"/>
                  </a:lnTo>
                  <a:lnTo>
                    <a:pt x="202" y="36"/>
                  </a:lnTo>
                  <a:lnTo>
                    <a:pt x="218" y="52"/>
                  </a:lnTo>
                  <a:lnTo>
                    <a:pt x="228" y="74"/>
                  </a:lnTo>
                  <a:lnTo>
                    <a:pt x="236" y="96"/>
                  </a:lnTo>
                  <a:lnTo>
                    <a:pt x="238" y="108"/>
                  </a:lnTo>
                  <a:lnTo>
                    <a:pt x="238" y="120"/>
                  </a:lnTo>
                  <a:lnTo>
                    <a:pt x="238" y="120"/>
                  </a:lnTo>
                  <a:lnTo>
                    <a:pt x="238" y="132"/>
                  </a:lnTo>
                  <a:lnTo>
                    <a:pt x="236" y="144"/>
                  </a:lnTo>
                  <a:lnTo>
                    <a:pt x="228" y="166"/>
                  </a:lnTo>
                  <a:lnTo>
                    <a:pt x="218" y="186"/>
                  </a:lnTo>
                  <a:lnTo>
                    <a:pt x="202" y="204"/>
                  </a:lnTo>
                  <a:lnTo>
                    <a:pt x="186" y="218"/>
                  </a:lnTo>
                  <a:lnTo>
                    <a:pt x="166" y="228"/>
                  </a:lnTo>
                  <a:lnTo>
                    <a:pt x="142" y="236"/>
                  </a:lnTo>
                  <a:lnTo>
                    <a:pt x="132" y="238"/>
                  </a:lnTo>
                  <a:lnTo>
                    <a:pt x="120" y="238"/>
                  </a:lnTo>
                  <a:lnTo>
                    <a:pt x="120" y="238"/>
                  </a:lnTo>
                  <a:lnTo>
                    <a:pt x="106" y="238"/>
                  </a:lnTo>
                  <a:lnTo>
                    <a:pt x="96" y="236"/>
                  </a:lnTo>
                  <a:lnTo>
                    <a:pt x="72" y="228"/>
                  </a:lnTo>
                  <a:lnTo>
                    <a:pt x="52" y="218"/>
                  </a:lnTo>
                  <a:lnTo>
                    <a:pt x="36" y="204"/>
                  </a:lnTo>
                  <a:lnTo>
                    <a:pt x="20" y="186"/>
                  </a:lnTo>
                  <a:lnTo>
                    <a:pt x="10" y="166"/>
                  </a:lnTo>
                  <a:lnTo>
                    <a:pt x="2" y="144"/>
                  </a:lnTo>
                  <a:lnTo>
                    <a:pt x="2" y="132"/>
                  </a:lnTo>
                  <a:lnTo>
                    <a:pt x="0" y="120"/>
                  </a:lnTo>
                  <a:lnTo>
                    <a:pt x="0" y="120"/>
                  </a:lnTo>
                  <a:lnTo>
                    <a:pt x="2" y="108"/>
                  </a:lnTo>
                  <a:lnTo>
                    <a:pt x="2" y="96"/>
                  </a:lnTo>
                  <a:lnTo>
                    <a:pt x="10" y="74"/>
                  </a:lnTo>
                  <a:lnTo>
                    <a:pt x="20" y="52"/>
                  </a:lnTo>
                  <a:lnTo>
                    <a:pt x="36" y="36"/>
                  </a:lnTo>
                  <a:lnTo>
                    <a:pt x="52" y="20"/>
                  </a:lnTo>
                  <a:lnTo>
                    <a:pt x="72" y="10"/>
                  </a:lnTo>
                  <a:lnTo>
                    <a:pt x="96" y="4"/>
                  </a:lnTo>
                  <a:lnTo>
                    <a:pt x="106" y="2"/>
                  </a:lnTo>
                  <a:lnTo>
                    <a:pt x="120" y="0"/>
                  </a:lnTo>
                  <a:lnTo>
                    <a:pt x="120" y="0"/>
                  </a:lnTo>
                  <a:close/>
                </a:path>
              </a:pathLst>
            </a:custGeom>
            <a:grpFill/>
            <a:ln w="9525">
              <a:noFill/>
              <a:round/>
            </a:ln>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55" name="Freeform 138"/>
            <p:cNvSpPr/>
            <p:nvPr/>
          </p:nvSpPr>
          <p:spPr bwMode="auto">
            <a:xfrm>
              <a:off x="8251825" y="1863725"/>
              <a:ext cx="892175" cy="412750"/>
            </a:xfrm>
            <a:custGeom>
              <a:avLst/>
              <a:gdLst/>
              <a:ahLst/>
              <a:cxnLst>
                <a:cxn ang="0">
                  <a:pos x="282" y="226"/>
                </a:cxn>
                <a:cxn ang="0">
                  <a:pos x="282" y="226"/>
                </a:cxn>
                <a:cxn ang="0">
                  <a:pos x="266" y="226"/>
                </a:cxn>
                <a:cxn ang="0">
                  <a:pos x="252" y="224"/>
                </a:cxn>
                <a:cxn ang="0">
                  <a:pos x="238" y="220"/>
                </a:cxn>
                <a:cxn ang="0">
                  <a:pos x="224" y="216"/>
                </a:cxn>
                <a:cxn ang="0">
                  <a:pos x="210" y="208"/>
                </a:cxn>
                <a:cxn ang="0">
                  <a:pos x="198" y="202"/>
                </a:cxn>
                <a:cxn ang="0">
                  <a:pos x="188" y="194"/>
                </a:cxn>
                <a:cxn ang="0">
                  <a:pos x="176" y="184"/>
                </a:cxn>
                <a:cxn ang="0">
                  <a:pos x="168" y="174"/>
                </a:cxn>
                <a:cxn ang="0">
                  <a:pos x="158" y="162"/>
                </a:cxn>
                <a:cxn ang="0">
                  <a:pos x="152" y="150"/>
                </a:cxn>
                <a:cxn ang="0">
                  <a:pos x="146" y="136"/>
                </a:cxn>
                <a:cxn ang="0">
                  <a:pos x="140" y="124"/>
                </a:cxn>
                <a:cxn ang="0">
                  <a:pos x="136" y="108"/>
                </a:cxn>
                <a:cxn ang="0">
                  <a:pos x="134" y="94"/>
                </a:cxn>
                <a:cxn ang="0">
                  <a:pos x="134" y="80"/>
                </a:cxn>
                <a:cxn ang="0">
                  <a:pos x="134" y="80"/>
                </a:cxn>
                <a:cxn ang="0">
                  <a:pos x="136" y="58"/>
                </a:cxn>
                <a:cxn ang="0">
                  <a:pos x="140" y="38"/>
                </a:cxn>
                <a:cxn ang="0">
                  <a:pos x="148" y="18"/>
                </a:cxn>
                <a:cxn ang="0">
                  <a:pos x="158" y="0"/>
                </a:cxn>
                <a:cxn ang="0">
                  <a:pos x="0" y="0"/>
                </a:cxn>
                <a:cxn ang="0">
                  <a:pos x="0" y="260"/>
                </a:cxn>
                <a:cxn ang="0">
                  <a:pos x="562" y="260"/>
                </a:cxn>
                <a:cxn ang="0">
                  <a:pos x="562" y="0"/>
                </a:cxn>
                <a:cxn ang="0">
                  <a:pos x="406" y="0"/>
                </a:cxn>
                <a:cxn ang="0">
                  <a:pos x="406" y="0"/>
                </a:cxn>
                <a:cxn ang="0">
                  <a:pos x="416" y="18"/>
                </a:cxn>
                <a:cxn ang="0">
                  <a:pos x="422" y="38"/>
                </a:cxn>
                <a:cxn ang="0">
                  <a:pos x="428" y="58"/>
                </a:cxn>
                <a:cxn ang="0">
                  <a:pos x="428" y="80"/>
                </a:cxn>
                <a:cxn ang="0">
                  <a:pos x="428" y="80"/>
                </a:cxn>
                <a:cxn ang="0">
                  <a:pos x="428" y="94"/>
                </a:cxn>
                <a:cxn ang="0">
                  <a:pos x="426" y="108"/>
                </a:cxn>
                <a:cxn ang="0">
                  <a:pos x="422" y="124"/>
                </a:cxn>
                <a:cxn ang="0">
                  <a:pos x="418" y="136"/>
                </a:cxn>
                <a:cxn ang="0">
                  <a:pos x="410" y="150"/>
                </a:cxn>
                <a:cxn ang="0">
                  <a:pos x="404" y="162"/>
                </a:cxn>
                <a:cxn ang="0">
                  <a:pos x="394" y="174"/>
                </a:cxn>
                <a:cxn ang="0">
                  <a:pos x="386" y="184"/>
                </a:cxn>
                <a:cxn ang="0">
                  <a:pos x="374" y="194"/>
                </a:cxn>
                <a:cxn ang="0">
                  <a:pos x="364" y="202"/>
                </a:cxn>
                <a:cxn ang="0">
                  <a:pos x="352" y="208"/>
                </a:cxn>
                <a:cxn ang="0">
                  <a:pos x="338" y="216"/>
                </a:cxn>
                <a:cxn ang="0">
                  <a:pos x="324" y="220"/>
                </a:cxn>
                <a:cxn ang="0">
                  <a:pos x="310" y="224"/>
                </a:cxn>
                <a:cxn ang="0">
                  <a:pos x="296" y="226"/>
                </a:cxn>
                <a:cxn ang="0">
                  <a:pos x="282" y="226"/>
                </a:cxn>
                <a:cxn ang="0">
                  <a:pos x="282" y="226"/>
                </a:cxn>
              </a:cxnLst>
              <a:rect l="0" t="0" r="r" b="b"/>
              <a:pathLst>
                <a:path w="562" h="260">
                  <a:moveTo>
                    <a:pt x="282" y="226"/>
                  </a:moveTo>
                  <a:lnTo>
                    <a:pt x="282" y="226"/>
                  </a:lnTo>
                  <a:lnTo>
                    <a:pt x="266" y="226"/>
                  </a:lnTo>
                  <a:lnTo>
                    <a:pt x="252" y="224"/>
                  </a:lnTo>
                  <a:lnTo>
                    <a:pt x="238" y="220"/>
                  </a:lnTo>
                  <a:lnTo>
                    <a:pt x="224" y="216"/>
                  </a:lnTo>
                  <a:lnTo>
                    <a:pt x="210" y="208"/>
                  </a:lnTo>
                  <a:lnTo>
                    <a:pt x="198" y="202"/>
                  </a:lnTo>
                  <a:lnTo>
                    <a:pt x="188" y="194"/>
                  </a:lnTo>
                  <a:lnTo>
                    <a:pt x="176" y="184"/>
                  </a:lnTo>
                  <a:lnTo>
                    <a:pt x="168" y="174"/>
                  </a:lnTo>
                  <a:lnTo>
                    <a:pt x="158" y="162"/>
                  </a:lnTo>
                  <a:lnTo>
                    <a:pt x="152" y="150"/>
                  </a:lnTo>
                  <a:lnTo>
                    <a:pt x="146" y="136"/>
                  </a:lnTo>
                  <a:lnTo>
                    <a:pt x="140" y="124"/>
                  </a:lnTo>
                  <a:lnTo>
                    <a:pt x="136" y="108"/>
                  </a:lnTo>
                  <a:lnTo>
                    <a:pt x="134" y="94"/>
                  </a:lnTo>
                  <a:lnTo>
                    <a:pt x="134" y="80"/>
                  </a:lnTo>
                  <a:lnTo>
                    <a:pt x="134" y="80"/>
                  </a:lnTo>
                  <a:lnTo>
                    <a:pt x="136" y="58"/>
                  </a:lnTo>
                  <a:lnTo>
                    <a:pt x="140" y="38"/>
                  </a:lnTo>
                  <a:lnTo>
                    <a:pt x="148" y="18"/>
                  </a:lnTo>
                  <a:lnTo>
                    <a:pt x="158" y="0"/>
                  </a:lnTo>
                  <a:lnTo>
                    <a:pt x="0" y="0"/>
                  </a:lnTo>
                  <a:lnTo>
                    <a:pt x="0" y="260"/>
                  </a:lnTo>
                  <a:lnTo>
                    <a:pt x="562" y="260"/>
                  </a:lnTo>
                  <a:lnTo>
                    <a:pt x="562" y="0"/>
                  </a:lnTo>
                  <a:lnTo>
                    <a:pt x="406" y="0"/>
                  </a:lnTo>
                  <a:lnTo>
                    <a:pt x="406" y="0"/>
                  </a:lnTo>
                  <a:lnTo>
                    <a:pt x="416" y="18"/>
                  </a:lnTo>
                  <a:lnTo>
                    <a:pt x="422" y="38"/>
                  </a:lnTo>
                  <a:lnTo>
                    <a:pt x="428" y="58"/>
                  </a:lnTo>
                  <a:lnTo>
                    <a:pt x="428" y="80"/>
                  </a:lnTo>
                  <a:lnTo>
                    <a:pt x="428" y="80"/>
                  </a:lnTo>
                  <a:lnTo>
                    <a:pt x="428" y="94"/>
                  </a:lnTo>
                  <a:lnTo>
                    <a:pt x="426" y="108"/>
                  </a:lnTo>
                  <a:lnTo>
                    <a:pt x="422" y="124"/>
                  </a:lnTo>
                  <a:lnTo>
                    <a:pt x="418" y="136"/>
                  </a:lnTo>
                  <a:lnTo>
                    <a:pt x="410" y="150"/>
                  </a:lnTo>
                  <a:lnTo>
                    <a:pt x="404" y="162"/>
                  </a:lnTo>
                  <a:lnTo>
                    <a:pt x="394" y="174"/>
                  </a:lnTo>
                  <a:lnTo>
                    <a:pt x="386" y="184"/>
                  </a:lnTo>
                  <a:lnTo>
                    <a:pt x="374" y="194"/>
                  </a:lnTo>
                  <a:lnTo>
                    <a:pt x="364" y="202"/>
                  </a:lnTo>
                  <a:lnTo>
                    <a:pt x="352" y="208"/>
                  </a:lnTo>
                  <a:lnTo>
                    <a:pt x="338" y="216"/>
                  </a:lnTo>
                  <a:lnTo>
                    <a:pt x="324" y="220"/>
                  </a:lnTo>
                  <a:lnTo>
                    <a:pt x="310" y="224"/>
                  </a:lnTo>
                  <a:lnTo>
                    <a:pt x="296" y="226"/>
                  </a:lnTo>
                  <a:lnTo>
                    <a:pt x="282" y="226"/>
                  </a:lnTo>
                  <a:lnTo>
                    <a:pt x="282" y="226"/>
                  </a:lnTo>
                  <a:close/>
                </a:path>
              </a:pathLst>
            </a:custGeom>
            <a:grpFill/>
            <a:ln w="9525">
              <a:noFill/>
              <a:round/>
            </a:ln>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2" name="Freeform 139"/>
            <p:cNvSpPr>
              <a:spLocks noEditPoints="1"/>
            </p:cNvSpPr>
            <p:nvPr/>
          </p:nvSpPr>
          <p:spPr bwMode="auto">
            <a:xfrm>
              <a:off x="8251825" y="1574800"/>
              <a:ext cx="892175" cy="241300"/>
            </a:xfrm>
            <a:custGeom>
              <a:avLst/>
              <a:gdLst/>
              <a:ahLst/>
              <a:cxnLst>
                <a:cxn ang="0">
                  <a:pos x="562" y="80"/>
                </a:cxn>
                <a:cxn ang="0">
                  <a:pos x="378" y="80"/>
                </a:cxn>
                <a:cxn ang="0">
                  <a:pos x="344" y="0"/>
                </a:cxn>
                <a:cxn ang="0">
                  <a:pos x="332" y="0"/>
                </a:cxn>
                <a:cxn ang="0">
                  <a:pos x="230" y="0"/>
                </a:cxn>
                <a:cxn ang="0">
                  <a:pos x="218" y="0"/>
                </a:cxn>
                <a:cxn ang="0">
                  <a:pos x="184" y="80"/>
                </a:cxn>
                <a:cxn ang="0">
                  <a:pos x="0" y="80"/>
                </a:cxn>
                <a:cxn ang="0">
                  <a:pos x="0" y="152"/>
                </a:cxn>
                <a:cxn ang="0">
                  <a:pos x="182" y="152"/>
                </a:cxn>
                <a:cxn ang="0">
                  <a:pos x="182" y="152"/>
                </a:cxn>
                <a:cxn ang="0">
                  <a:pos x="192" y="144"/>
                </a:cxn>
                <a:cxn ang="0">
                  <a:pos x="202" y="136"/>
                </a:cxn>
                <a:cxn ang="0">
                  <a:pos x="214" y="130"/>
                </a:cxn>
                <a:cxn ang="0">
                  <a:pos x="226" y="124"/>
                </a:cxn>
                <a:cxn ang="0">
                  <a:pos x="240" y="120"/>
                </a:cxn>
                <a:cxn ang="0">
                  <a:pos x="252" y="116"/>
                </a:cxn>
                <a:cxn ang="0">
                  <a:pos x="266" y="114"/>
                </a:cxn>
                <a:cxn ang="0">
                  <a:pos x="282" y="114"/>
                </a:cxn>
                <a:cxn ang="0">
                  <a:pos x="282" y="114"/>
                </a:cxn>
                <a:cxn ang="0">
                  <a:pos x="296" y="114"/>
                </a:cxn>
                <a:cxn ang="0">
                  <a:pos x="310" y="116"/>
                </a:cxn>
                <a:cxn ang="0">
                  <a:pos x="322" y="120"/>
                </a:cxn>
                <a:cxn ang="0">
                  <a:pos x="336" y="124"/>
                </a:cxn>
                <a:cxn ang="0">
                  <a:pos x="348" y="130"/>
                </a:cxn>
                <a:cxn ang="0">
                  <a:pos x="360" y="136"/>
                </a:cxn>
                <a:cxn ang="0">
                  <a:pos x="370" y="144"/>
                </a:cxn>
                <a:cxn ang="0">
                  <a:pos x="380" y="152"/>
                </a:cxn>
                <a:cxn ang="0">
                  <a:pos x="562" y="152"/>
                </a:cxn>
                <a:cxn ang="0">
                  <a:pos x="562" y="80"/>
                </a:cxn>
                <a:cxn ang="0">
                  <a:pos x="314" y="64"/>
                </a:cxn>
                <a:cxn ang="0">
                  <a:pos x="248" y="64"/>
                </a:cxn>
                <a:cxn ang="0">
                  <a:pos x="248" y="28"/>
                </a:cxn>
                <a:cxn ang="0">
                  <a:pos x="314" y="28"/>
                </a:cxn>
                <a:cxn ang="0">
                  <a:pos x="314" y="64"/>
                </a:cxn>
              </a:cxnLst>
              <a:rect l="0" t="0" r="r" b="b"/>
              <a:pathLst>
                <a:path w="562" h="152">
                  <a:moveTo>
                    <a:pt x="562" y="80"/>
                  </a:moveTo>
                  <a:lnTo>
                    <a:pt x="378" y="80"/>
                  </a:lnTo>
                  <a:lnTo>
                    <a:pt x="344" y="0"/>
                  </a:lnTo>
                  <a:lnTo>
                    <a:pt x="332" y="0"/>
                  </a:lnTo>
                  <a:lnTo>
                    <a:pt x="230" y="0"/>
                  </a:lnTo>
                  <a:lnTo>
                    <a:pt x="218" y="0"/>
                  </a:lnTo>
                  <a:lnTo>
                    <a:pt x="184" y="80"/>
                  </a:lnTo>
                  <a:lnTo>
                    <a:pt x="0" y="80"/>
                  </a:lnTo>
                  <a:lnTo>
                    <a:pt x="0" y="152"/>
                  </a:lnTo>
                  <a:lnTo>
                    <a:pt x="182" y="152"/>
                  </a:lnTo>
                  <a:lnTo>
                    <a:pt x="182" y="152"/>
                  </a:lnTo>
                  <a:lnTo>
                    <a:pt x="192" y="144"/>
                  </a:lnTo>
                  <a:lnTo>
                    <a:pt x="202" y="136"/>
                  </a:lnTo>
                  <a:lnTo>
                    <a:pt x="214" y="130"/>
                  </a:lnTo>
                  <a:lnTo>
                    <a:pt x="226" y="124"/>
                  </a:lnTo>
                  <a:lnTo>
                    <a:pt x="240" y="120"/>
                  </a:lnTo>
                  <a:lnTo>
                    <a:pt x="252" y="116"/>
                  </a:lnTo>
                  <a:lnTo>
                    <a:pt x="266" y="114"/>
                  </a:lnTo>
                  <a:lnTo>
                    <a:pt x="282" y="114"/>
                  </a:lnTo>
                  <a:lnTo>
                    <a:pt x="282" y="114"/>
                  </a:lnTo>
                  <a:lnTo>
                    <a:pt x="296" y="114"/>
                  </a:lnTo>
                  <a:lnTo>
                    <a:pt x="310" y="116"/>
                  </a:lnTo>
                  <a:lnTo>
                    <a:pt x="322" y="120"/>
                  </a:lnTo>
                  <a:lnTo>
                    <a:pt x="336" y="124"/>
                  </a:lnTo>
                  <a:lnTo>
                    <a:pt x="348" y="130"/>
                  </a:lnTo>
                  <a:lnTo>
                    <a:pt x="360" y="136"/>
                  </a:lnTo>
                  <a:lnTo>
                    <a:pt x="370" y="144"/>
                  </a:lnTo>
                  <a:lnTo>
                    <a:pt x="380" y="152"/>
                  </a:lnTo>
                  <a:lnTo>
                    <a:pt x="562" y="152"/>
                  </a:lnTo>
                  <a:lnTo>
                    <a:pt x="562" y="80"/>
                  </a:lnTo>
                  <a:close/>
                  <a:moveTo>
                    <a:pt x="314" y="64"/>
                  </a:moveTo>
                  <a:lnTo>
                    <a:pt x="248" y="64"/>
                  </a:lnTo>
                  <a:lnTo>
                    <a:pt x="248" y="28"/>
                  </a:lnTo>
                  <a:lnTo>
                    <a:pt x="314" y="28"/>
                  </a:lnTo>
                  <a:lnTo>
                    <a:pt x="314" y="64"/>
                  </a:lnTo>
                  <a:close/>
                </a:path>
              </a:pathLst>
            </a:custGeom>
            <a:grpFill/>
            <a:ln w="9525">
              <a:noFill/>
              <a:round/>
            </a:ln>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3" name="Rectangle 140"/>
            <p:cNvSpPr>
              <a:spLocks noChangeArrowheads="1"/>
            </p:cNvSpPr>
            <p:nvPr/>
          </p:nvSpPr>
          <p:spPr bwMode="auto">
            <a:xfrm>
              <a:off x="8296275" y="1670050"/>
              <a:ext cx="104775" cy="19050"/>
            </a:xfrm>
            <a:prstGeom prst="rect">
              <a:avLst/>
            </a:prstGeom>
            <a:grpFill/>
            <a:ln w="9525">
              <a:noFill/>
              <a:miter lim="800000"/>
            </a:ln>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4" name="Rectangle 141"/>
            <p:cNvSpPr>
              <a:spLocks noChangeArrowheads="1"/>
            </p:cNvSpPr>
            <p:nvPr/>
          </p:nvSpPr>
          <p:spPr bwMode="auto">
            <a:xfrm>
              <a:off x="8308975" y="1638300"/>
              <a:ext cx="79375" cy="41275"/>
            </a:xfrm>
            <a:prstGeom prst="rect">
              <a:avLst/>
            </a:prstGeom>
            <a:grpFill/>
            <a:ln w="9525">
              <a:noFill/>
              <a:miter lim="800000"/>
            </a:ln>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grpSp>
      <p:grpSp>
        <p:nvGrpSpPr>
          <p:cNvPr id="66" name="组合 65"/>
          <p:cNvGrpSpPr/>
          <p:nvPr/>
        </p:nvGrpSpPr>
        <p:grpSpPr>
          <a:xfrm>
            <a:off x="6212952" y="1668898"/>
            <a:ext cx="447675" cy="447675"/>
            <a:chOff x="5438775" y="2660650"/>
            <a:chExt cx="596900" cy="596900"/>
          </a:xfrm>
          <a:solidFill>
            <a:schemeClr val="bg1"/>
          </a:solidFill>
        </p:grpSpPr>
        <p:sp>
          <p:nvSpPr>
            <p:cNvPr id="67" name="Freeform 185"/>
            <p:cNvSpPr/>
            <p:nvPr/>
          </p:nvSpPr>
          <p:spPr bwMode="auto">
            <a:xfrm>
              <a:off x="5438775" y="2660650"/>
              <a:ext cx="165100" cy="165100"/>
            </a:xfrm>
            <a:custGeom>
              <a:avLst/>
              <a:gdLst/>
              <a:ahLst/>
              <a:cxnLst>
                <a:cxn ang="0">
                  <a:pos x="18" y="18"/>
                </a:cxn>
                <a:cxn ang="0">
                  <a:pos x="18" y="18"/>
                </a:cxn>
                <a:cxn ang="0">
                  <a:pos x="10" y="28"/>
                </a:cxn>
                <a:cxn ang="0">
                  <a:pos x="6" y="38"/>
                </a:cxn>
                <a:cxn ang="0">
                  <a:pos x="2" y="50"/>
                </a:cxn>
                <a:cxn ang="0">
                  <a:pos x="0" y="60"/>
                </a:cxn>
                <a:cxn ang="0">
                  <a:pos x="2" y="72"/>
                </a:cxn>
                <a:cxn ang="0">
                  <a:pos x="6" y="84"/>
                </a:cxn>
                <a:cxn ang="0">
                  <a:pos x="10" y="94"/>
                </a:cxn>
                <a:cxn ang="0">
                  <a:pos x="18" y="104"/>
                </a:cxn>
                <a:cxn ang="0">
                  <a:pos x="104" y="18"/>
                </a:cxn>
                <a:cxn ang="0">
                  <a:pos x="104" y="18"/>
                </a:cxn>
                <a:cxn ang="0">
                  <a:pos x="96" y="10"/>
                </a:cxn>
                <a:cxn ang="0">
                  <a:pos x="84" y="4"/>
                </a:cxn>
                <a:cxn ang="0">
                  <a:pos x="74" y="2"/>
                </a:cxn>
                <a:cxn ang="0">
                  <a:pos x="62" y="0"/>
                </a:cxn>
                <a:cxn ang="0">
                  <a:pos x="50" y="2"/>
                </a:cxn>
                <a:cxn ang="0">
                  <a:pos x="38" y="4"/>
                </a:cxn>
                <a:cxn ang="0">
                  <a:pos x="28" y="10"/>
                </a:cxn>
                <a:cxn ang="0">
                  <a:pos x="18" y="18"/>
                </a:cxn>
                <a:cxn ang="0">
                  <a:pos x="18" y="18"/>
                </a:cxn>
              </a:cxnLst>
              <a:rect l="0" t="0" r="r" b="b"/>
              <a:pathLst>
                <a:path w="104" h="104">
                  <a:moveTo>
                    <a:pt x="18" y="18"/>
                  </a:moveTo>
                  <a:lnTo>
                    <a:pt x="18" y="18"/>
                  </a:lnTo>
                  <a:lnTo>
                    <a:pt x="10" y="28"/>
                  </a:lnTo>
                  <a:lnTo>
                    <a:pt x="6" y="38"/>
                  </a:lnTo>
                  <a:lnTo>
                    <a:pt x="2" y="50"/>
                  </a:lnTo>
                  <a:lnTo>
                    <a:pt x="0" y="60"/>
                  </a:lnTo>
                  <a:lnTo>
                    <a:pt x="2" y="72"/>
                  </a:lnTo>
                  <a:lnTo>
                    <a:pt x="6" y="84"/>
                  </a:lnTo>
                  <a:lnTo>
                    <a:pt x="10" y="94"/>
                  </a:lnTo>
                  <a:lnTo>
                    <a:pt x="18" y="104"/>
                  </a:lnTo>
                  <a:lnTo>
                    <a:pt x="104" y="18"/>
                  </a:lnTo>
                  <a:lnTo>
                    <a:pt x="104" y="18"/>
                  </a:lnTo>
                  <a:lnTo>
                    <a:pt x="96" y="10"/>
                  </a:lnTo>
                  <a:lnTo>
                    <a:pt x="84" y="4"/>
                  </a:lnTo>
                  <a:lnTo>
                    <a:pt x="74" y="2"/>
                  </a:lnTo>
                  <a:lnTo>
                    <a:pt x="62" y="0"/>
                  </a:lnTo>
                  <a:lnTo>
                    <a:pt x="50" y="2"/>
                  </a:lnTo>
                  <a:lnTo>
                    <a:pt x="38" y="4"/>
                  </a:lnTo>
                  <a:lnTo>
                    <a:pt x="28" y="10"/>
                  </a:lnTo>
                  <a:lnTo>
                    <a:pt x="18" y="18"/>
                  </a:lnTo>
                  <a:lnTo>
                    <a:pt x="18" y="18"/>
                  </a:lnTo>
                  <a:close/>
                </a:path>
              </a:pathLst>
            </a:custGeom>
            <a:grpFill/>
            <a:ln w="9525">
              <a:noFill/>
              <a:round/>
            </a:ln>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81" name="Freeform 186"/>
            <p:cNvSpPr>
              <a:spLocks noEditPoints="1"/>
            </p:cNvSpPr>
            <p:nvPr/>
          </p:nvSpPr>
          <p:spPr bwMode="auto">
            <a:xfrm>
              <a:off x="5505450" y="2727325"/>
              <a:ext cx="530225" cy="530225"/>
            </a:xfrm>
            <a:custGeom>
              <a:avLst/>
              <a:gdLst/>
              <a:ahLst/>
              <a:cxnLst>
                <a:cxn ang="0">
                  <a:pos x="188" y="274"/>
                </a:cxn>
                <a:cxn ang="0">
                  <a:pos x="334" y="334"/>
                </a:cxn>
                <a:cxn ang="0">
                  <a:pos x="274" y="186"/>
                </a:cxn>
                <a:cxn ang="0">
                  <a:pos x="86" y="0"/>
                </a:cxn>
                <a:cxn ang="0">
                  <a:pos x="0" y="86"/>
                </a:cxn>
                <a:cxn ang="0">
                  <a:pos x="188" y="274"/>
                </a:cxn>
                <a:cxn ang="0">
                  <a:pos x="208" y="234"/>
                </a:cxn>
                <a:cxn ang="0">
                  <a:pos x="208" y="234"/>
                </a:cxn>
                <a:cxn ang="0">
                  <a:pos x="214" y="230"/>
                </a:cxn>
                <a:cxn ang="0">
                  <a:pos x="222" y="230"/>
                </a:cxn>
                <a:cxn ang="0">
                  <a:pos x="228" y="230"/>
                </a:cxn>
                <a:cxn ang="0">
                  <a:pos x="234" y="232"/>
                </a:cxn>
                <a:cxn ang="0">
                  <a:pos x="234" y="232"/>
                </a:cxn>
                <a:cxn ang="0">
                  <a:pos x="230" y="228"/>
                </a:cxn>
                <a:cxn ang="0">
                  <a:pos x="230" y="222"/>
                </a:cxn>
                <a:cxn ang="0">
                  <a:pos x="232" y="214"/>
                </a:cxn>
                <a:cxn ang="0">
                  <a:pos x="236" y="206"/>
                </a:cxn>
                <a:cxn ang="0">
                  <a:pos x="236" y="206"/>
                </a:cxn>
                <a:cxn ang="0">
                  <a:pos x="242" y="202"/>
                </a:cxn>
                <a:cxn ang="0">
                  <a:pos x="250" y="198"/>
                </a:cxn>
                <a:cxn ang="0">
                  <a:pos x="258" y="196"/>
                </a:cxn>
                <a:cxn ang="0">
                  <a:pos x="294" y="280"/>
                </a:cxn>
                <a:cxn ang="0">
                  <a:pos x="282" y="294"/>
                </a:cxn>
                <a:cxn ang="0">
                  <a:pos x="196" y="258"/>
                </a:cxn>
                <a:cxn ang="0">
                  <a:pos x="196" y="258"/>
                </a:cxn>
                <a:cxn ang="0">
                  <a:pos x="198" y="250"/>
                </a:cxn>
                <a:cxn ang="0">
                  <a:pos x="202" y="242"/>
                </a:cxn>
                <a:cxn ang="0">
                  <a:pos x="208" y="234"/>
                </a:cxn>
                <a:cxn ang="0">
                  <a:pos x="208" y="234"/>
                </a:cxn>
              </a:cxnLst>
              <a:rect l="0" t="0" r="r" b="b"/>
              <a:pathLst>
                <a:path w="334" h="334">
                  <a:moveTo>
                    <a:pt x="188" y="274"/>
                  </a:moveTo>
                  <a:lnTo>
                    <a:pt x="334" y="334"/>
                  </a:lnTo>
                  <a:lnTo>
                    <a:pt x="274" y="186"/>
                  </a:lnTo>
                  <a:lnTo>
                    <a:pt x="86" y="0"/>
                  </a:lnTo>
                  <a:lnTo>
                    <a:pt x="0" y="86"/>
                  </a:lnTo>
                  <a:lnTo>
                    <a:pt x="188" y="274"/>
                  </a:lnTo>
                  <a:close/>
                  <a:moveTo>
                    <a:pt x="208" y="234"/>
                  </a:moveTo>
                  <a:lnTo>
                    <a:pt x="208" y="234"/>
                  </a:lnTo>
                  <a:lnTo>
                    <a:pt x="214" y="230"/>
                  </a:lnTo>
                  <a:lnTo>
                    <a:pt x="222" y="230"/>
                  </a:lnTo>
                  <a:lnTo>
                    <a:pt x="228" y="230"/>
                  </a:lnTo>
                  <a:lnTo>
                    <a:pt x="234" y="232"/>
                  </a:lnTo>
                  <a:lnTo>
                    <a:pt x="234" y="232"/>
                  </a:lnTo>
                  <a:lnTo>
                    <a:pt x="230" y="228"/>
                  </a:lnTo>
                  <a:lnTo>
                    <a:pt x="230" y="222"/>
                  </a:lnTo>
                  <a:lnTo>
                    <a:pt x="232" y="214"/>
                  </a:lnTo>
                  <a:lnTo>
                    <a:pt x="236" y="206"/>
                  </a:lnTo>
                  <a:lnTo>
                    <a:pt x="236" y="206"/>
                  </a:lnTo>
                  <a:lnTo>
                    <a:pt x="242" y="202"/>
                  </a:lnTo>
                  <a:lnTo>
                    <a:pt x="250" y="198"/>
                  </a:lnTo>
                  <a:lnTo>
                    <a:pt x="258" y="196"/>
                  </a:lnTo>
                  <a:lnTo>
                    <a:pt x="294" y="280"/>
                  </a:lnTo>
                  <a:lnTo>
                    <a:pt x="282" y="294"/>
                  </a:lnTo>
                  <a:lnTo>
                    <a:pt x="196" y="258"/>
                  </a:lnTo>
                  <a:lnTo>
                    <a:pt x="196" y="258"/>
                  </a:lnTo>
                  <a:lnTo>
                    <a:pt x="198" y="250"/>
                  </a:lnTo>
                  <a:lnTo>
                    <a:pt x="202" y="242"/>
                  </a:lnTo>
                  <a:lnTo>
                    <a:pt x="208" y="234"/>
                  </a:lnTo>
                  <a:lnTo>
                    <a:pt x="208" y="234"/>
                  </a:lnTo>
                  <a:close/>
                </a:path>
              </a:pathLst>
            </a:custGeom>
            <a:grpFill/>
            <a:ln w="9525">
              <a:noFill/>
              <a:round/>
            </a:ln>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grpSp>
      <p:sp>
        <p:nvSpPr>
          <p:cNvPr id="85" name="Freeform 208"/>
          <p:cNvSpPr>
            <a:spLocks noEditPoints="1"/>
          </p:cNvSpPr>
          <p:nvPr/>
        </p:nvSpPr>
        <p:spPr bwMode="auto">
          <a:xfrm>
            <a:off x="7872821" y="1653420"/>
            <a:ext cx="471420" cy="468872"/>
          </a:xfrm>
          <a:custGeom>
            <a:avLst/>
            <a:gdLst/>
            <a:ahLst/>
            <a:cxnLst>
              <a:cxn ang="0">
                <a:pos x="268" y="350"/>
              </a:cxn>
              <a:cxn ang="0">
                <a:pos x="248" y="358"/>
              </a:cxn>
              <a:cxn ang="0">
                <a:pos x="208" y="368"/>
              </a:cxn>
              <a:cxn ang="0">
                <a:pos x="186" y="368"/>
              </a:cxn>
              <a:cxn ang="0">
                <a:pos x="148" y="364"/>
              </a:cxn>
              <a:cxn ang="0">
                <a:pos x="114" y="354"/>
              </a:cxn>
              <a:cxn ang="0">
                <a:pos x="82" y="336"/>
              </a:cxn>
              <a:cxn ang="0">
                <a:pos x="54" y="314"/>
              </a:cxn>
              <a:cxn ang="0">
                <a:pos x="32" y="288"/>
              </a:cxn>
              <a:cxn ang="0">
                <a:pos x="16" y="256"/>
              </a:cxn>
              <a:cxn ang="0">
                <a:pos x="4" y="222"/>
              </a:cxn>
              <a:cxn ang="0">
                <a:pos x="0" y="184"/>
              </a:cxn>
              <a:cxn ang="0">
                <a:pos x="2" y="166"/>
              </a:cxn>
              <a:cxn ang="0">
                <a:pos x="8" y="130"/>
              </a:cxn>
              <a:cxn ang="0">
                <a:pos x="22" y="98"/>
              </a:cxn>
              <a:cxn ang="0">
                <a:pos x="40" y="70"/>
              </a:cxn>
              <a:cxn ang="0">
                <a:pos x="64" y="46"/>
              </a:cxn>
              <a:cxn ang="0">
                <a:pos x="90" y="26"/>
              </a:cxn>
              <a:cxn ang="0">
                <a:pos x="122" y="10"/>
              </a:cxn>
              <a:cxn ang="0">
                <a:pos x="156" y="2"/>
              </a:cxn>
              <a:cxn ang="0">
                <a:pos x="174" y="184"/>
              </a:cxn>
              <a:cxn ang="0">
                <a:pos x="176" y="190"/>
              </a:cxn>
              <a:cxn ang="0">
                <a:pos x="370" y="172"/>
              </a:cxn>
              <a:cxn ang="0">
                <a:pos x="196" y="0"/>
              </a:cxn>
              <a:cxn ang="0">
                <a:pos x="214" y="2"/>
              </a:cxn>
              <a:cxn ang="0">
                <a:pos x="246" y="10"/>
              </a:cxn>
              <a:cxn ang="0">
                <a:pos x="276" y="24"/>
              </a:cxn>
              <a:cxn ang="0">
                <a:pos x="304" y="42"/>
              </a:cxn>
              <a:cxn ang="0">
                <a:pos x="326" y="66"/>
              </a:cxn>
              <a:cxn ang="0">
                <a:pos x="346" y="92"/>
              </a:cxn>
              <a:cxn ang="0">
                <a:pos x="360" y="122"/>
              </a:cxn>
              <a:cxn ang="0">
                <a:pos x="368" y="156"/>
              </a:cxn>
              <a:cxn ang="0">
                <a:pos x="370" y="172"/>
              </a:cxn>
              <a:cxn ang="0">
                <a:pos x="344" y="150"/>
              </a:cxn>
              <a:cxn ang="0">
                <a:pos x="336" y="126"/>
              </a:cxn>
              <a:cxn ang="0">
                <a:pos x="314" y="86"/>
              </a:cxn>
              <a:cxn ang="0">
                <a:pos x="282" y="54"/>
              </a:cxn>
              <a:cxn ang="0">
                <a:pos x="242" y="32"/>
              </a:cxn>
              <a:cxn ang="0">
                <a:pos x="220" y="150"/>
              </a:cxn>
              <a:cxn ang="0">
                <a:pos x="288" y="338"/>
              </a:cxn>
              <a:cxn ang="0">
                <a:pos x="320" y="310"/>
              </a:cxn>
              <a:cxn ang="0">
                <a:pos x="344" y="278"/>
              </a:cxn>
              <a:cxn ang="0">
                <a:pos x="362" y="238"/>
              </a:cxn>
              <a:cxn ang="0">
                <a:pos x="370" y="196"/>
              </a:cxn>
              <a:cxn ang="0">
                <a:pos x="288" y="338"/>
              </a:cxn>
            </a:cxnLst>
            <a:rect l="0" t="0" r="r" b="b"/>
            <a:pathLst>
              <a:path w="370" h="368">
                <a:moveTo>
                  <a:pt x="176" y="190"/>
                </a:moveTo>
                <a:lnTo>
                  <a:pt x="268" y="350"/>
                </a:lnTo>
                <a:lnTo>
                  <a:pt x="268" y="350"/>
                </a:lnTo>
                <a:lnTo>
                  <a:pt x="248" y="358"/>
                </a:lnTo>
                <a:lnTo>
                  <a:pt x="228" y="364"/>
                </a:lnTo>
                <a:lnTo>
                  <a:pt x="208" y="368"/>
                </a:lnTo>
                <a:lnTo>
                  <a:pt x="186" y="368"/>
                </a:lnTo>
                <a:lnTo>
                  <a:pt x="186" y="368"/>
                </a:lnTo>
                <a:lnTo>
                  <a:pt x="166" y="368"/>
                </a:lnTo>
                <a:lnTo>
                  <a:pt x="148" y="364"/>
                </a:lnTo>
                <a:lnTo>
                  <a:pt x="130" y="360"/>
                </a:lnTo>
                <a:lnTo>
                  <a:pt x="114" y="354"/>
                </a:lnTo>
                <a:lnTo>
                  <a:pt x="98" y="346"/>
                </a:lnTo>
                <a:lnTo>
                  <a:pt x="82" y="336"/>
                </a:lnTo>
                <a:lnTo>
                  <a:pt x="68" y="326"/>
                </a:lnTo>
                <a:lnTo>
                  <a:pt x="54" y="314"/>
                </a:lnTo>
                <a:lnTo>
                  <a:pt x="42" y="302"/>
                </a:lnTo>
                <a:lnTo>
                  <a:pt x="32" y="288"/>
                </a:lnTo>
                <a:lnTo>
                  <a:pt x="24" y="272"/>
                </a:lnTo>
                <a:lnTo>
                  <a:pt x="16" y="256"/>
                </a:lnTo>
                <a:lnTo>
                  <a:pt x="10" y="238"/>
                </a:lnTo>
                <a:lnTo>
                  <a:pt x="4" y="222"/>
                </a:lnTo>
                <a:lnTo>
                  <a:pt x="2" y="202"/>
                </a:lnTo>
                <a:lnTo>
                  <a:pt x="0" y="184"/>
                </a:lnTo>
                <a:lnTo>
                  <a:pt x="0" y="184"/>
                </a:lnTo>
                <a:lnTo>
                  <a:pt x="2" y="166"/>
                </a:lnTo>
                <a:lnTo>
                  <a:pt x="4" y="148"/>
                </a:lnTo>
                <a:lnTo>
                  <a:pt x="8" y="130"/>
                </a:lnTo>
                <a:lnTo>
                  <a:pt x="14" y="114"/>
                </a:lnTo>
                <a:lnTo>
                  <a:pt x="22" y="98"/>
                </a:lnTo>
                <a:lnTo>
                  <a:pt x="30" y="84"/>
                </a:lnTo>
                <a:lnTo>
                  <a:pt x="40" y="70"/>
                </a:lnTo>
                <a:lnTo>
                  <a:pt x="52" y="58"/>
                </a:lnTo>
                <a:lnTo>
                  <a:pt x="64" y="46"/>
                </a:lnTo>
                <a:lnTo>
                  <a:pt x="76" y="34"/>
                </a:lnTo>
                <a:lnTo>
                  <a:pt x="90" y="26"/>
                </a:lnTo>
                <a:lnTo>
                  <a:pt x="106" y="18"/>
                </a:lnTo>
                <a:lnTo>
                  <a:pt x="122" y="10"/>
                </a:lnTo>
                <a:lnTo>
                  <a:pt x="138" y="6"/>
                </a:lnTo>
                <a:lnTo>
                  <a:pt x="156" y="2"/>
                </a:lnTo>
                <a:lnTo>
                  <a:pt x="174" y="0"/>
                </a:lnTo>
                <a:lnTo>
                  <a:pt x="174" y="184"/>
                </a:lnTo>
                <a:lnTo>
                  <a:pt x="174" y="184"/>
                </a:lnTo>
                <a:lnTo>
                  <a:pt x="176" y="190"/>
                </a:lnTo>
                <a:lnTo>
                  <a:pt x="176" y="190"/>
                </a:lnTo>
                <a:close/>
                <a:moveTo>
                  <a:pt x="370" y="172"/>
                </a:moveTo>
                <a:lnTo>
                  <a:pt x="196" y="172"/>
                </a:lnTo>
                <a:lnTo>
                  <a:pt x="196" y="0"/>
                </a:lnTo>
                <a:lnTo>
                  <a:pt x="196" y="0"/>
                </a:lnTo>
                <a:lnTo>
                  <a:pt x="214" y="2"/>
                </a:lnTo>
                <a:lnTo>
                  <a:pt x="230" y="4"/>
                </a:lnTo>
                <a:lnTo>
                  <a:pt x="246" y="10"/>
                </a:lnTo>
                <a:lnTo>
                  <a:pt x="262" y="16"/>
                </a:lnTo>
                <a:lnTo>
                  <a:pt x="276" y="24"/>
                </a:lnTo>
                <a:lnTo>
                  <a:pt x="290" y="32"/>
                </a:lnTo>
                <a:lnTo>
                  <a:pt x="304" y="42"/>
                </a:lnTo>
                <a:lnTo>
                  <a:pt x="316" y="54"/>
                </a:lnTo>
                <a:lnTo>
                  <a:pt x="326" y="66"/>
                </a:lnTo>
                <a:lnTo>
                  <a:pt x="336" y="78"/>
                </a:lnTo>
                <a:lnTo>
                  <a:pt x="346" y="92"/>
                </a:lnTo>
                <a:lnTo>
                  <a:pt x="354" y="106"/>
                </a:lnTo>
                <a:lnTo>
                  <a:pt x="360" y="122"/>
                </a:lnTo>
                <a:lnTo>
                  <a:pt x="364" y="138"/>
                </a:lnTo>
                <a:lnTo>
                  <a:pt x="368" y="156"/>
                </a:lnTo>
                <a:lnTo>
                  <a:pt x="370" y="172"/>
                </a:lnTo>
                <a:lnTo>
                  <a:pt x="370" y="172"/>
                </a:lnTo>
                <a:close/>
                <a:moveTo>
                  <a:pt x="220" y="150"/>
                </a:moveTo>
                <a:lnTo>
                  <a:pt x="344" y="150"/>
                </a:lnTo>
                <a:lnTo>
                  <a:pt x="344" y="150"/>
                </a:lnTo>
                <a:lnTo>
                  <a:pt x="336" y="126"/>
                </a:lnTo>
                <a:lnTo>
                  <a:pt x="326" y="106"/>
                </a:lnTo>
                <a:lnTo>
                  <a:pt x="314" y="86"/>
                </a:lnTo>
                <a:lnTo>
                  <a:pt x="300" y="70"/>
                </a:lnTo>
                <a:lnTo>
                  <a:pt x="282" y="54"/>
                </a:lnTo>
                <a:lnTo>
                  <a:pt x="264" y="42"/>
                </a:lnTo>
                <a:lnTo>
                  <a:pt x="242" y="32"/>
                </a:lnTo>
                <a:lnTo>
                  <a:pt x="220" y="26"/>
                </a:lnTo>
                <a:lnTo>
                  <a:pt x="220" y="150"/>
                </a:lnTo>
                <a:close/>
                <a:moveTo>
                  <a:pt x="288" y="338"/>
                </a:moveTo>
                <a:lnTo>
                  <a:pt x="288" y="338"/>
                </a:lnTo>
                <a:lnTo>
                  <a:pt x="304" y="326"/>
                </a:lnTo>
                <a:lnTo>
                  <a:pt x="320" y="310"/>
                </a:lnTo>
                <a:lnTo>
                  <a:pt x="334" y="294"/>
                </a:lnTo>
                <a:lnTo>
                  <a:pt x="344" y="278"/>
                </a:lnTo>
                <a:lnTo>
                  <a:pt x="354" y="258"/>
                </a:lnTo>
                <a:lnTo>
                  <a:pt x="362" y="238"/>
                </a:lnTo>
                <a:lnTo>
                  <a:pt x="366" y="218"/>
                </a:lnTo>
                <a:lnTo>
                  <a:pt x="370" y="196"/>
                </a:lnTo>
                <a:lnTo>
                  <a:pt x="206" y="196"/>
                </a:lnTo>
                <a:lnTo>
                  <a:pt x="288" y="338"/>
                </a:lnTo>
                <a:close/>
              </a:path>
            </a:pathLst>
          </a:custGeom>
          <a:solidFill>
            <a:schemeClr val="bg1"/>
          </a:solidFill>
          <a:ln w="9525">
            <a:noFill/>
            <a:round/>
          </a:ln>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86" name="文本框 85"/>
          <p:cNvSpPr txBox="1"/>
          <p:nvPr/>
        </p:nvSpPr>
        <p:spPr>
          <a:xfrm>
            <a:off x="305900" y="2858385"/>
            <a:ext cx="1602904" cy="323165"/>
          </a:xfrm>
          <a:prstGeom prst="rect">
            <a:avLst/>
          </a:prstGeom>
          <a:noFill/>
        </p:spPr>
        <p:txBody>
          <a:bodyPr wrap="square" rtlCol="0">
            <a:spAutoFit/>
          </a:bodyPr>
          <a:lstStyle/>
          <a:p>
            <a:r>
              <a:rPr lang="en-US" altLang="zh-CN" sz="1500" b="1" dirty="0">
                <a:solidFill>
                  <a:srgbClr val="546E7A"/>
                </a:solidFill>
                <a:latin typeface="微软雅黑" panose="020B0503020204020204" pitchFamily="34" charset="-122"/>
                <a:ea typeface="微软雅黑" panose="020B0503020204020204" pitchFamily="34" charset="-122"/>
              </a:rPr>
              <a:t>Add title text</a:t>
            </a:r>
            <a:endParaRPr lang="zh-CN" altLang="en-US" sz="1500" b="1" dirty="0">
              <a:solidFill>
                <a:srgbClr val="546E7A"/>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2019795" y="2858385"/>
            <a:ext cx="1602904" cy="323165"/>
          </a:xfrm>
          <a:prstGeom prst="rect">
            <a:avLst/>
          </a:prstGeom>
          <a:noFill/>
        </p:spPr>
        <p:txBody>
          <a:bodyPr wrap="square" rtlCol="0">
            <a:spAutoFit/>
          </a:bodyPr>
          <a:lstStyle/>
          <a:p>
            <a:r>
              <a:rPr lang="en-US" altLang="zh-CN" sz="1500" b="1" dirty="0">
                <a:solidFill>
                  <a:srgbClr val="5EC6D3"/>
                </a:solidFill>
                <a:latin typeface="微软雅黑" panose="020B0503020204020204" pitchFamily="34" charset="-122"/>
                <a:ea typeface="微软雅黑" panose="020B0503020204020204" pitchFamily="34" charset="-122"/>
              </a:rPr>
              <a:t>Add title text</a:t>
            </a:r>
            <a:endParaRPr lang="zh-CN" altLang="en-US" sz="1500" b="1" dirty="0">
              <a:solidFill>
                <a:srgbClr val="5EC6D3"/>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3917338" y="2858385"/>
            <a:ext cx="1598655" cy="323165"/>
          </a:xfrm>
          <a:prstGeom prst="rect">
            <a:avLst/>
          </a:prstGeom>
          <a:noFill/>
        </p:spPr>
        <p:txBody>
          <a:bodyPr wrap="square" rtlCol="0">
            <a:spAutoFit/>
          </a:bodyPr>
          <a:lstStyle/>
          <a:p>
            <a:r>
              <a:rPr lang="en-US" altLang="zh-CN" sz="1500" b="1" dirty="0">
                <a:solidFill>
                  <a:srgbClr val="936CAF"/>
                </a:solidFill>
                <a:latin typeface="微软雅黑" panose="020B0503020204020204" pitchFamily="34" charset="-122"/>
                <a:ea typeface="微软雅黑" panose="020B0503020204020204" pitchFamily="34" charset="-122"/>
              </a:rPr>
              <a:t>Add title text</a:t>
            </a:r>
            <a:endParaRPr lang="zh-CN" altLang="en-US" sz="1500" b="1" dirty="0">
              <a:solidFill>
                <a:srgbClr val="936CAF"/>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5808000" y="2858385"/>
            <a:ext cx="1529868" cy="323165"/>
          </a:xfrm>
          <a:prstGeom prst="rect">
            <a:avLst/>
          </a:prstGeom>
          <a:noFill/>
        </p:spPr>
        <p:txBody>
          <a:bodyPr wrap="square" rtlCol="0">
            <a:spAutoFit/>
          </a:bodyPr>
          <a:lstStyle/>
          <a:p>
            <a:r>
              <a:rPr lang="en-US" altLang="zh-CN" sz="1500" b="1" dirty="0">
                <a:solidFill>
                  <a:srgbClr val="9BBB40"/>
                </a:solidFill>
                <a:latin typeface="微软雅黑" panose="020B0503020204020204" pitchFamily="34" charset="-122"/>
                <a:ea typeface="微软雅黑" panose="020B0503020204020204" pitchFamily="34" charset="-122"/>
              </a:rPr>
              <a:t>Add title text</a:t>
            </a:r>
            <a:endParaRPr lang="zh-CN" altLang="en-US" sz="1500" b="1" dirty="0">
              <a:solidFill>
                <a:srgbClr val="9BBB40"/>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7438844" y="2858385"/>
            <a:ext cx="1529868" cy="323165"/>
          </a:xfrm>
          <a:prstGeom prst="rect">
            <a:avLst/>
          </a:prstGeom>
          <a:noFill/>
        </p:spPr>
        <p:txBody>
          <a:bodyPr wrap="square" rtlCol="0">
            <a:spAutoFit/>
          </a:bodyPr>
          <a:lstStyle/>
          <a:p>
            <a:r>
              <a:rPr lang="en-US" altLang="zh-CN" sz="1500" b="1" dirty="0">
                <a:solidFill>
                  <a:srgbClr val="F8841D"/>
                </a:solidFill>
                <a:latin typeface="微软雅黑" panose="020B0503020204020204" pitchFamily="34" charset="-122"/>
                <a:ea typeface="微软雅黑" panose="020B0503020204020204" pitchFamily="34" charset="-122"/>
              </a:rPr>
              <a:t>Add title text</a:t>
            </a:r>
            <a:endParaRPr lang="zh-CN" altLang="en-US" sz="1500" b="1" dirty="0">
              <a:solidFill>
                <a:srgbClr val="F8841D"/>
              </a:solidFill>
              <a:latin typeface="微软雅黑" panose="020B0503020204020204" pitchFamily="34" charset="-122"/>
              <a:ea typeface="微软雅黑" panose="020B0503020204020204" pitchFamily="34" charset="-122"/>
            </a:endParaRPr>
          </a:p>
        </p:txBody>
      </p:sp>
      <p:cxnSp>
        <p:nvCxnSpPr>
          <p:cNvPr id="92" name="直接连接符 91"/>
          <p:cNvCxnSpPr/>
          <p:nvPr/>
        </p:nvCxnSpPr>
        <p:spPr>
          <a:xfrm>
            <a:off x="305900" y="3256025"/>
            <a:ext cx="8372797" cy="0"/>
          </a:xfrm>
          <a:prstGeom prst="line">
            <a:avLst/>
          </a:prstGeom>
          <a:ln w="25400">
            <a:solidFill>
              <a:srgbClr val="065D88"/>
            </a:solidFill>
          </a:ln>
        </p:spPr>
        <p:style>
          <a:lnRef idx="1">
            <a:schemeClr val="accent1"/>
          </a:lnRef>
          <a:fillRef idx="0">
            <a:schemeClr val="accent1"/>
          </a:fillRef>
          <a:effectRef idx="0">
            <a:schemeClr val="accent1"/>
          </a:effectRef>
          <a:fontRef idx="minor">
            <a:schemeClr val="tx1"/>
          </a:fontRef>
        </p:style>
      </p:cxnSp>
      <p:sp>
        <p:nvSpPr>
          <p:cNvPr id="93" name="矩形 6"/>
          <p:cNvSpPr>
            <a:spLocks noChangeArrowheads="1"/>
          </p:cNvSpPr>
          <p:nvPr/>
        </p:nvSpPr>
        <p:spPr bwMode="auto">
          <a:xfrm>
            <a:off x="305899" y="3272747"/>
            <a:ext cx="1566000" cy="74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en-US" altLang="zh-CN" sz="1125" dirty="0">
                <a:solidFill>
                  <a:srgbClr val="595959"/>
                </a:solidFill>
                <a:ea typeface="微软雅黑" panose="020B0503020204020204" pitchFamily="34" charset="-122"/>
              </a:rPr>
              <a:t>click here to add text click here to add text click here to add text </a:t>
            </a:r>
            <a:endParaRPr lang="zh-CN" altLang="en-US" sz="1125" dirty="0">
              <a:solidFill>
                <a:srgbClr val="595959"/>
              </a:solidFill>
              <a:ea typeface="微软雅黑" panose="020B0503020204020204" pitchFamily="34" charset="-122"/>
            </a:endParaRPr>
          </a:p>
        </p:txBody>
      </p:sp>
      <p:sp>
        <p:nvSpPr>
          <p:cNvPr id="94" name="矩形 6"/>
          <p:cNvSpPr>
            <a:spLocks noChangeArrowheads="1"/>
          </p:cNvSpPr>
          <p:nvPr/>
        </p:nvSpPr>
        <p:spPr bwMode="auto">
          <a:xfrm>
            <a:off x="1999412" y="3272747"/>
            <a:ext cx="1566000" cy="74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en-US" altLang="zh-CN" sz="1125" dirty="0">
                <a:solidFill>
                  <a:srgbClr val="595959"/>
                </a:solidFill>
                <a:ea typeface="微软雅黑" panose="020B0503020204020204" pitchFamily="34" charset="-122"/>
              </a:rPr>
              <a:t>click here to add text click here to add text click here to add text </a:t>
            </a:r>
            <a:endParaRPr lang="zh-CN" altLang="en-US" sz="1125" dirty="0">
              <a:solidFill>
                <a:srgbClr val="595959"/>
              </a:solidFill>
              <a:ea typeface="微软雅黑" panose="020B0503020204020204" pitchFamily="34" charset="-122"/>
            </a:endParaRPr>
          </a:p>
        </p:txBody>
      </p:sp>
      <p:sp>
        <p:nvSpPr>
          <p:cNvPr id="95" name="矩形 6"/>
          <p:cNvSpPr>
            <a:spLocks noChangeArrowheads="1"/>
          </p:cNvSpPr>
          <p:nvPr/>
        </p:nvSpPr>
        <p:spPr bwMode="auto">
          <a:xfrm>
            <a:off x="3855427" y="3272747"/>
            <a:ext cx="1566000" cy="74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en-US" altLang="zh-CN" sz="1125" dirty="0">
                <a:solidFill>
                  <a:srgbClr val="595959"/>
                </a:solidFill>
                <a:ea typeface="微软雅黑" panose="020B0503020204020204" pitchFamily="34" charset="-122"/>
              </a:rPr>
              <a:t>click here to add text click here to add text click here to add text </a:t>
            </a:r>
            <a:endParaRPr lang="zh-CN" altLang="en-US" sz="1125" dirty="0">
              <a:solidFill>
                <a:srgbClr val="595959"/>
              </a:solidFill>
              <a:ea typeface="微软雅黑" panose="020B0503020204020204" pitchFamily="34" charset="-122"/>
            </a:endParaRPr>
          </a:p>
        </p:txBody>
      </p:sp>
      <p:sp>
        <p:nvSpPr>
          <p:cNvPr id="110" name="矩形 6"/>
          <p:cNvSpPr>
            <a:spLocks noChangeArrowheads="1"/>
          </p:cNvSpPr>
          <p:nvPr/>
        </p:nvSpPr>
        <p:spPr bwMode="auto">
          <a:xfrm>
            <a:off x="5713433" y="3272747"/>
            <a:ext cx="1566000" cy="74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en-US" altLang="zh-CN" sz="1125" dirty="0">
                <a:solidFill>
                  <a:srgbClr val="595959"/>
                </a:solidFill>
                <a:ea typeface="微软雅黑" panose="020B0503020204020204" pitchFamily="34" charset="-122"/>
              </a:rPr>
              <a:t>click here to add text click here to add text click here to add text </a:t>
            </a:r>
            <a:endParaRPr lang="zh-CN" altLang="en-US" sz="1125" dirty="0">
              <a:solidFill>
                <a:srgbClr val="595959"/>
              </a:solidFill>
              <a:ea typeface="微软雅黑" panose="020B0503020204020204" pitchFamily="34" charset="-122"/>
            </a:endParaRPr>
          </a:p>
        </p:txBody>
      </p:sp>
      <p:sp>
        <p:nvSpPr>
          <p:cNvPr id="111" name="矩形 6"/>
          <p:cNvSpPr>
            <a:spLocks noChangeArrowheads="1"/>
          </p:cNvSpPr>
          <p:nvPr/>
        </p:nvSpPr>
        <p:spPr bwMode="auto">
          <a:xfrm>
            <a:off x="7318454" y="3272747"/>
            <a:ext cx="1566000" cy="74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en-US" altLang="zh-CN" sz="1125" dirty="0">
                <a:solidFill>
                  <a:srgbClr val="595959"/>
                </a:solidFill>
                <a:ea typeface="微软雅黑" panose="020B0503020204020204" pitchFamily="34" charset="-122"/>
              </a:rPr>
              <a:t>click here to add text click here to add text click here to add text </a:t>
            </a:r>
            <a:endParaRPr lang="zh-CN" altLang="en-US" sz="1125" dirty="0">
              <a:solidFill>
                <a:srgbClr val="595959"/>
              </a:solidFill>
              <a:ea typeface="微软雅黑" panose="020B0503020204020204" pitchFamily="34" charset="-122"/>
            </a:endParaRPr>
          </a:p>
        </p:txBody>
      </p:sp>
    </p:spTree>
    <p:extLst>
      <p:ext uri="{BB962C8B-B14F-4D97-AF65-F5344CB8AC3E}">
        <p14:creationId xmlns:p14="http://schemas.microsoft.com/office/powerpoint/2010/main" val="33426375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87"/>
          <p:cNvGrpSpPr/>
          <p:nvPr/>
        </p:nvGrpSpPr>
        <p:grpSpPr>
          <a:xfrm>
            <a:off x="2954530" y="1849983"/>
            <a:ext cx="3213404" cy="3213402"/>
            <a:chOff x="2965298" y="2181091"/>
            <a:chExt cx="3213404" cy="3213402"/>
          </a:xfrm>
          <a:solidFill>
            <a:schemeClr val="tx1">
              <a:lumMod val="85000"/>
            </a:schemeClr>
          </a:solidFill>
        </p:grpSpPr>
        <p:sp>
          <p:nvSpPr>
            <p:cNvPr id="141" name="Block Arc 61"/>
            <p:cNvSpPr/>
            <p:nvPr/>
          </p:nvSpPr>
          <p:spPr>
            <a:xfrm>
              <a:off x="2965298" y="2181091"/>
              <a:ext cx="3213404" cy="3213402"/>
            </a:xfrm>
            <a:prstGeom prst="blockArc">
              <a:avLst>
                <a:gd name="adj1" fmla="val 10800000"/>
                <a:gd name="adj2" fmla="val 16200004"/>
                <a:gd name="adj3" fmla="val 2113"/>
              </a:avLst>
            </a:prstGeom>
            <a:solidFill>
              <a:srgbClr val="546E7A"/>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2" name="Block Arc 65"/>
            <p:cNvSpPr/>
            <p:nvPr/>
          </p:nvSpPr>
          <p:spPr>
            <a:xfrm>
              <a:off x="2965298" y="2181091"/>
              <a:ext cx="3213404" cy="3213402"/>
            </a:xfrm>
            <a:prstGeom prst="blockArc">
              <a:avLst>
                <a:gd name="adj1" fmla="val 16200000"/>
                <a:gd name="adj2" fmla="val 21589317"/>
                <a:gd name="adj3" fmla="val 2281"/>
              </a:avLst>
            </a:prstGeom>
            <a:solidFill>
              <a:srgbClr val="546E7A"/>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115" name="Oval 82"/>
          <p:cNvSpPr>
            <a:spLocks noChangeAspect="1"/>
          </p:cNvSpPr>
          <p:nvPr/>
        </p:nvSpPr>
        <p:spPr>
          <a:xfrm>
            <a:off x="4323537" y="1650039"/>
            <a:ext cx="475390" cy="475390"/>
          </a:xfrm>
          <a:prstGeom prst="ellipse">
            <a:avLst/>
          </a:prstGeom>
          <a:solidFill>
            <a:srgbClr val="9BBB40"/>
          </a:solidFill>
          <a:ln w="57150"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defRPr/>
            </a:pPr>
            <a:r>
              <a:rPr lang="en-US" sz="1399" b="1" kern="0" dirty="0">
                <a:solidFill>
                  <a:schemeClr val="bg1"/>
                </a:solidFill>
                <a:latin typeface="Calibri" panose="020F0502020204030204"/>
                <a:cs typeface="Arial" panose="020B0604020202020204" pitchFamily="34" charset="0"/>
              </a:rPr>
              <a:t>03</a:t>
            </a:r>
            <a:endParaRPr lang="en-US" sz="1399" b="1" kern="0" dirty="0">
              <a:solidFill>
                <a:schemeClr val="bg1"/>
              </a:solidFill>
              <a:latin typeface="Calibri" panose="020F0502020204030204"/>
            </a:endParaRPr>
          </a:p>
        </p:txBody>
      </p:sp>
      <p:sp>
        <p:nvSpPr>
          <p:cNvPr id="116" name="Oval 83"/>
          <p:cNvSpPr>
            <a:spLocks noChangeAspect="1"/>
          </p:cNvSpPr>
          <p:nvPr/>
        </p:nvSpPr>
        <p:spPr>
          <a:xfrm>
            <a:off x="5389266" y="2053287"/>
            <a:ext cx="475390" cy="475390"/>
          </a:xfrm>
          <a:prstGeom prst="ellipse">
            <a:avLst/>
          </a:prstGeom>
          <a:solidFill>
            <a:srgbClr val="F8841D"/>
          </a:solidFill>
          <a:ln w="57150"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defRPr/>
            </a:pPr>
            <a:r>
              <a:rPr lang="en-US" sz="1399" b="1" kern="0" dirty="0">
                <a:solidFill>
                  <a:schemeClr val="bg1"/>
                </a:solidFill>
                <a:latin typeface="Calibri" panose="020F0502020204030204"/>
                <a:cs typeface="Arial" panose="020B0604020202020204" pitchFamily="34" charset="0"/>
              </a:rPr>
              <a:t>04</a:t>
            </a:r>
            <a:endParaRPr lang="en-US" sz="1399" b="1" kern="0" dirty="0">
              <a:solidFill>
                <a:schemeClr val="bg1"/>
              </a:solidFill>
              <a:latin typeface="Calibri" panose="020F0502020204030204"/>
            </a:endParaRPr>
          </a:p>
        </p:txBody>
      </p:sp>
      <p:sp>
        <p:nvSpPr>
          <p:cNvPr id="117" name="Oval 84"/>
          <p:cNvSpPr>
            <a:spLocks noChangeAspect="1"/>
          </p:cNvSpPr>
          <p:nvPr/>
        </p:nvSpPr>
        <p:spPr>
          <a:xfrm>
            <a:off x="5871660" y="3104748"/>
            <a:ext cx="475390" cy="475390"/>
          </a:xfrm>
          <a:prstGeom prst="ellipse">
            <a:avLst/>
          </a:prstGeom>
          <a:solidFill>
            <a:srgbClr val="F26D64"/>
          </a:solidFill>
          <a:ln w="57150"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defRPr/>
            </a:pPr>
            <a:r>
              <a:rPr lang="en-US" sz="1399" b="1" kern="0" dirty="0">
                <a:solidFill>
                  <a:schemeClr val="bg1"/>
                </a:solidFill>
                <a:latin typeface="Calibri" panose="020F0502020204030204"/>
                <a:cs typeface="Arial" panose="020B0604020202020204" pitchFamily="34" charset="0"/>
              </a:rPr>
              <a:t>05</a:t>
            </a:r>
            <a:endParaRPr lang="en-US" sz="1399" b="1" kern="0" dirty="0">
              <a:solidFill>
                <a:schemeClr val="bg1"/>
              </a:solidFill>
              <a:latin typeface="Calibri" panose="020F0502020204030204"/>
            </a:endParaRPr>
          </a:p>
        </p:txBody>
      </p:sp>
      <p:sp>
        <p:nvSpPr>
          <p:cNvPr id="118" name="Oval 85"/>
          <p:cNvSpPr>
            <a:spLocks noChangeAspect="1"/>
          </p:cNvSpPr>
          <p:nvPr/>
        </p:nvSpPr>
        <p:spPr>
          <a:xfrm>
            <a:off x="2796951" y="3104748"/>
            <a:ext cx="475390" cy="475390"/>
          </a:xfrm>
          <a:prstGeom prst="ellipse">
            <a:avLst/>
          </a:prstGeom>
          <a:solidFill>
            <a:srgbClr val="5EC6D3"/>
          </a:solidFill>
          <a:ln w="57150"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defRPr/>
            </a:pPr>
            <a:r>
              <a:rPr lang="en-US" sz="1200" b="1" kern="0" dirty="0">
                <a:solidFill>
                  <a:schemeClr val="bg1"/>
                </a:solidFill>
                <a:latin typeface="Calibri" panose="020F0502020204030204"/>
                <a:cs typeface="Arial" panose="020B0604020202020204" pitchFamily="34" charset="0"/>
              </a:rPr>
              <a:t>01</a:t>
            </a:r>
            <a:endParaRPr lang="en-US" sz="1200" b="1" kern="0" dirty="0">
              <a:solidFill>
                <a:schemeClr val="bg1"/>
              </a:solidFill>
              <a:latin typeface="Calibri" panose="020F0502020204030204"/>
            </a:endParaRPr>
          </a:p>
        </p:txBody>
      </p:sp>
      <p:sp>
        <p:nvSpPr>
          <p:cNvPr id="119" name="Oval 86"/>
          <p:cNvSpPr>
            <a:spLocks noChangeAspect="1"/>
          </p:cNvSpPr>
          <p:nvPr/>
        </p:nvSpPr>
        <p:spPr>
          <a:xfrm>
            <a:off x="3250806" y="2053287"/>
            <a:ext cx="475390" cy="475390"/>
          </a:xfrm>
          <a:prstGeom prst="ellipse">
            <a:avLst/>
          </a:prstGeom>
          <a:solidFill>
            <a:srgbClr val="936CAF"/>
          </a:solidFill>
          <a:ln w="57150"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defRPr/>
            </a:pPr>
            <a:r>
              <a:rPr lang="en-US" sz="1399" b="1" kern="0" dirty="0">
                <a:solidFill>
                  <a:schemeClr val="bg1"/>
                </a:solidFill>
                <a:latin typeface="Calibri" panose="020F0502020204030204"/>
                <a:cs typeface="Arial" panose="020B0604020202020204" pitchFamily="34" charset="0"/>
              </a:rPr>
              <a:t>02</a:t>
            </a:r>
            <a:endParaRPr lang="en-US" sz="1399" b="1" kern="0" dirty="0">
              <a:solidFill>
                <a:schemeClr val="bg1"/>
              </a:solidFill>
              <a:latin typeface="Calibri" panose="020F0502020204030204"/>
            </a:endParaRPr>
          </a:p>
        </p:txBody>
      </p:sp>
      <p:sp>
        <p:nvSpPr>
          <p:cNvPr id="33" name="任意多边形 32"/>
          <p:cNvSpPr/>
          <p:nvPr/>
        </p:nvSpPr>
        <p:spPr>
          <a:xfrm>
            <a:off x="3509834" y="2403253"/>
            <a:ext cx="2124333" cy="1062954"/>
          </a:xfrm>
          <a:custGeom>
            <a:avLst/>
            <a:gdLst>
              <a:gd name="connsiteX0" fmla="*/ 1416222 w 2832444"/>
              <a:gd name="connsiteY0" fmla="*/ 0 h 1417272"/>
              <a:gd name="connsiteX1" fmla="*/ 2832444 w 2832444"/>
              <a:gd name="connsiteY1" fmla="*/ 1417272 h 1417272"/>
              <a:gd name="connsiteX2" fmla="*/ 1416222 w 2832444"/>
              <a:gd name="connsiteY2" fmla="*/ 1417272 h 1417272"/>
              <a:gd name="connsiteX3" fmla="*/ 0 w 2832444"/>
              <a:gd name="connsiteY3" fmla="*/ 1417272 h 1417272"/>
              <a:gd name="connsiteX4" fmla="*/ 1416222 w 2832444"/>
              <a:gd name="connsiteY4" fmla="*/ 0 h 1417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444" h="1417272">
                <a:moveTo>
                  <a:pt x="1416222" y="0"/>
                </a:moveTo>
                <a:cubicBezTo>
                  <a:pt x="2198408" y="0"/>
                  <a:pt x="2832444" y="634507"/>
                  <a:pt x="2832444" y="1417272"/>
                </a:cubicBezTo>
                <a:lnTo>
                  <a:pt x="1416222" y="1417272"/>
                </a:lnTo>
                <a:lnTo>
                  <a:pt x="0" y="1417272"/>
                </a:lnTo>
                <a:cubicBezTo>
                  <a:pt x="0" y="634507"/>
                  <a:pt x="634038" y="0"/>
                  <a:pt x="1416222" y="0"/>
                </a:cubicBezTo>
                <a:close/>
              </a:path>
            </a:pathLst>
          </a:custGeom>
          <a:solidFill>
            <a:srgbClr val="546E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42" name="文本框 41"/>
          <p:cNvSpPr txBox="1"/>
          <p:nvPr/>
        </p:nvSpPr>
        <p:spPr>
          <a:xfrm>
            <a:off x="3872732" y="2719195"/>
            <a:ext cx="1377000" cy="646331"/>
          </a:xfrm>
          <a:prstGeom prst="rect">
            <a:avLst/>
          </a:prstGeom>
          <a:noFill/>
        </p:spPr>
        <p:txBody>
          <a:bodyPr wrap="square" rtlCol="0">
            <a:spAutoFit/>
          </a:bodyPr>
          <a:lstStyle/>
          <a:p>
            <a:pPr algn="ctr">
              <a:lnSpc>
                <a:spcPct val="120000"/>
              </a:lnSpc>
            </a:pPr>
            <a:r>
              <a:rPr lang="en-US" altLang="zh-CN" sz="1800" b="1" dirty="0">
                <a:solidFill>
                  <a:schemeClr val="bg1"/>
                </a:solidFill>
                <a:ea typeface="微软雅黑" panose="020B0503020204020204" pitchFamily="34" charset="-122"/>
              </a:rPr>
              <a:t>Add title </a:t>
            </a:r>
          </a:p>
          <a:p>
            <a:pPr algn="ctr">
              <a:lnSpc>
                <a:spcPct val="120000"/>
              </a:lnSpc>
            </a:pPr>
            <a:r>
              <a:rPr lang="en-US" altLang="zh-CN" sz="1200" dirty="0">
                <a:solidFill>
                  <a:schemeClr val="bg1"/>
                </a:solidFill>
                <a:ea typeface="微软雅黑" panose="020B0503020204020204" pitchFamily="34" charset="-122"/>
              </a:rPr>
              <a:t>click to add text</a:t>
            </a:r>
            <a:endParaRPr lang="zh-CN" altLang="en-US" sz="1200" dirty="0">
              <a:solidFill>
                <a:schemeClr val="bg1"/>
              </a:solidFill>
              <a:ea typeface="微软雅黑" panose="020B0503020204020204" pitchFamily="34" charset="-122"/>
            </a:endParaRPr>
          </a:p>
        </p:txBody>
      </p:sp>
      <p:sp>
        <p:nvSpPr>
          <p:cNvPr id="46" name="文本框 45"/>
          <p:cNvSpPr txBox="1"/>
          <p:nvPr/>
        </p:nvSpPr>
        <p:spPr>
          <a:xfrm>
            <a:off x="633026" y="3004715"/>
            <a:ext cx="2142389" cy="646331"/>
          </a:xfrm>
          <a:prstGeom prst="rect">
            <a:avLst/>
          </a:prstGeom>
          <a:noFill/>
        </p:spPr>
        <p:txBody>
          <a:bodyPr wrap="square" rtlCol="0">
            <a:spAutoFit/>
          </a:bodyPr>
          <a:lstStyle/>
          <a:p>
            <a:pPr algn="r">
              <a:lnSpc>
                <a:spcPct val="120000"/>
              </a:lnSpc>
            </a:pPr>
            <a:r>
              <a:rPr lang="en-US" altLang="zh-CN" sz="1800" b="1" dirty="0">
                <a:solidFill>
                  <a:srgbClr val="5EC6D3"/>
                </a:solidFill>
                <a:ea typeface="微软雅黑" panose="020B0503020204020204" pitchFamily="34" charset="-122"/>
              </a:rPr>
              <a:t>Add title </a:t>
            </a:r>
          </a:p>
          <a:p>
            <a:pPr algn="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48" name="文本框 47"/>
          <p:cNvSpPr txBox="1"/>
          <p:nvPr/>
        </p:nvSpPr>
        <p:spPr>
          <a:xfrm>
            <a:off x="6347049" y="3004715"/>
            <a:ext cx="2142389" cy="646331"/>
          </a:xfrm>
          <a:prstGeom prst="rect">
            <a:avLst/>
          </a:prstGeom>
          <a:noFill/>
        </p:spPr>
        <p:txBody>
          <a:bodyPr wrap="square" rtlCol="0">
            <a:spAutoFit/>
          </a:bodyPr>
          <a:lstStyle/>
          <a:p>
            <a:pPr>
              <a:lnSpc>
                <a:spcPct val="120000"/>
              </a:lnSpc>
            </a:pPr>
            <a:r>
              <a:rPr lang="en-US" altLang="zh-CN" sz="1800" b="1" dirty="0">
                <a:solidFill>
                  <a:srgbClr val="F26D64"/>
                </a:solidFill>
                <a:ea typeface="微软雅黑" panose="020B0503020204020204" pitchFamily="34" charset="-122"/>
              </a:rPr>
              <a:t>Add title </a:t>
            </a:r>
          </a:p>
          <a:p>
            <a:pP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49" name="文本框 48"/>
          <p:cNvSpPr txBox="1"/>
          <p:nvPr/>
        </p:nvSpPr>
        <p:spPr>
          <a:xfrm>
            <a:off x="5871659" y="1929232"/>
            <a:ext cx="2142389" cy="646331"/>
          </a:xfrm>
          <a:prstGeom prst="rect">
            <a:avLst/>
          </a:prstGeom>
          <a:noFill/>
        </p:spPr>
        <p:txBody>
          <a:bodyPr wrap="square" rtlCol="0">
            <a:spAutoFit/>
          </a:bodyPr>
          <a:lstStyle/>
          <a:p>
            <a:pPr>
              <a:lnSpc>
                <a:spcPct val="120000"/>
              </a:lnSpc>
            </a:pPr>
            <a:r>
              <a:rPr lang="en-US" altLang="zh-CN" sz="1800" b="1" dirty="0">
                <a:solidFill>
                  <a:srgbClr val="F8841D"/>
                </a:solidFill>
                <a:ea typeface="微软雅黑" panose="020B0503020204020204" pitchFamily="34" charset="-122"/>
              </a:rPr>
              <a:t>Add title </a:t>
            </a:r>
          </a:p>
          <a:p>
            <a:pP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50" name="文本框 49"/>
          <p:cNvSpPr txBox="1"/>
          <p:nvPr/>
        </p:nvSpPr>
        <p:spPr>
          <a:xfrm>
            <a:off x="989671" y="1929232"/>
            <a:ext cx="2142389" cy="646331"/>
          </a:xfrm>
          <a:prstGeom prst="rect">
            <a:avLst/>
          </a:prstGeom>
          <a:noFill/>
        </p:spPr>
        <p:txBody>
          <a:bodyPr wrap="square" rtlCol="0">
            <a:spAutoFit/>
          </a:bodyPr>
          <a:lstStyle/>
          <a:p>
            <a:pPr algn="r">
              <a:lnSpc>
                <a:spcPct val="120000"/>
              </a:lnSpc>
            </a:pPr>
            <a:r>
              <a:rPr lang="en-US" altLang="zh-CN" sz="1800" b="1" dirty="0">
                <a:solidFill>
                  <a:srgbClr val="936CAF"/>
                </a:solidFill>
                <a:ea typeface="微软雅黑" panose="020B0503020204020204" pitchFamily="34" charset="-122"/>
              </a:rPr>
              <a:t>Add title </a:t>
            </a:r>
          </a:p>
          <a:p>
            <a:pPr algn="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51" name="文本框 50"/>
          <p:cNvSpPr txBox="1"/>
          <p:nvPr/>
        </p:nvSpPr>
        <p:spPr>
          <a:xfrm>
            <a:off x="3500806" y="988805"/>
            <a:ext cx="2142389" cy="646331"/>
          </a:xfrm>
          <a:prstGeom prst="rect">
            <a:avLst/>
          </a:prstGeom>
          <a:noFill/>
        </p:spPr>
        <p:txBody>
          <a:bodyPr wrap="square" rtlCol="0">
            <a:spAutoFit/>
          </a:bodyPr>
          <a:lstStyle/>
          <a:p>
            <a:pPr algn="ctr">
              <a:lnSpc>
                <a:spcPct val="120000"/>
              </a:lnSpc>
            </a:pPr>
            <a:r>
              <a:rPr lang="en-US" altLang="zh-CN" sz="1800" b="1" dirty="0">
                <a:solidFill>
                  <a:srgbClr val="9BBB40"/>
                </a:solidFill>
                <a:ea typeface="微软雅黑" panose="020B0503020204020204" pitchFamily="34" charset="-122"/>
              </a:rPr>
              <a:t>Add title </a:t>
            </a:r>
          </a:p>
          <a:p>
            <a:pPr algn="ct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Tree>
    <p:extLst>
      <p:ext uri="{BB962C8B-B14F-4D97-AF65-F5344CB8AC3E}">
        <p14:creationId xmlns:p14="http://schemas.microsoft.com/office/powerpoint/2010/main" val="127302528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572966" y="4244112"/>
            <a:ext cx="2047904" cy="330440"/>
          </a:xfrm>
          <a:prstGeom prst="ellipse">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41" name="AutoShape 4"/>
          <p:cNvSpPr/>
          <p:nvPr/>
        </p:nvSpPr>
        <p:spPr bwMode="auto">
          <a:xfrm rot="16200000">
            <a:off x="1954172" y="1053491"/>
            <a:ext cx="1400559" cy="2748700"/>
          </a:xfrm>
          <a:custGeom>
            <a:avLst/>
            <a:gdLst>
              <a:gd name="T0" fmla="*/ 0 w 21600"/>
              <a:gd name="T1" fmla="*/ 681 h 21600"/>
              <a:gd name="T2" fmla="*/ 177 w 21600"/>
              <a:gd name="T3" fmla="*/ 34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11925" y="21600"/>
                  <a:pt x="21600" y="16767"/>
                  <a:pt x="21600" y="10804"/>
                </a:cubicBezTo>
                <a:cubicBezTo>
                  <a:pt x="21600" y="4840"/>
                  <a:pt x="11925" y="0"/>
                  <a:pt x="0" y="0"/>
                </a:cubicBezTo>
              </a:path>
            </a:pathLst>
          </a:custGeom>
          <a:noFill/>
          <a:ln w="19050" cap="flat">
            <a:solidFill>
              <a:srgbClr val="546E7A"/>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sz="1088" dirty="0">
              <a:ea typeface="微软雅黑" panose="020B0503020204020204" pitchFamily="34" charset="-122"/>
            </a:endParaRPr>
          </a:p>
        </p:txBody>
      </p:sp>
      <p:sp>
        <p:nvSpPr>
          <p:cNvPr id="42" name="AutoShape 5"/>
          <p:cNvSpPr/>
          <p:nvPr/>
        </p:nvSpPr>
        <p:spPr bwMode="auto">
          <a:xfrm>
            <a:off x="2440807" y="1524001"/>
            <a:ext cx="410800" cy="412856"/>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9BBB40"/>
          </a:solidFill>
          <a:ln w="571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endParaRPr lang="zh-CN" altLang="en-US" sz="1500" b="1" kern="0" dirty="0">
              <a:solidFill>
                <a:schemeClr val="bg1"/>
              </a:solidFill>
              <a:latin typeface="Calibri" panose="020F0502020204030204"/>
              <a:ea typeface="微软雅黑" panose="020B0503020204020204" pitchFamily="34" charset="-122"/>
              <a:cs typeface="Arial" panose="020B0604020202020204" pitchFamily="34" charset="0"/>
            </a:endParaRPr>
          </a:p>
        </p:txBody>
      </p:sp>
      <p:sp>
        <p:nvSpPr>
          <p:cNvPr id="43" name="AutoShape 6"/>
          <p:cNvSpPr/>
          <p:nvPr/>
        </p:nvSpPr>
        <p:spPr bwMode="auto">
          <a:xfrm>
            <a:off x="3539140" y="2048673"/>
            <a:ext cx="410800" cy="412856"/>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8841D"/>
          </a:solidFill>
          <a:ln w="571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endParaRPr lang="zh-CN" altLang="en-US" sz="1500" b="1" kern="0" dirty="0">
              <a:solidFill>
                <a:schemeClr val="bg1"/>
              </a:solidFill>
              <a:latin typeface="Calibri" panose="020F0502020204030204"/>
              <a:ea typeface="微软雅黑" panose="020B0503020204020204" pitchFamily="34" charset="-122"/>
              <a:cs typeface="Arial" panose="020B0604020202020204" pitchFamily="34" charset="0"/>
            </a:endParaRPr>
          </a:p>
        </p:txBody>
      </p:sp>
      <p:sp>
        <p:nvSpPr>
          <p:cNvPr id="44" name="AutoShape 7"/>
          <p:cNvSpPr/>
          <p:nvPr/>
        </p:nvSpPr>
        <p:spPr bwMode="auto">
          <a:xfrm>
            <a:off x="1077211" y="2975449"/>
            <a:ext cx="410800" cy="413573"/>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5EC6D3"/>
          </a:solidFill>
          <a:ln w="571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endParaRPr lang="zh-CN" altLang="en-US" sz="1013" b="1" kern="0" dirty="0">
              <a:solidFill>
                <a:schemeClr val="bg1"/>
              </a:solidFill>
              <a:latin typeface="Calibri" panose="020F0502020204030204"/>
              <a:ea typeface="微软雅黑" panose="020B0503020204020204" pitchFamily="34" charset="-122"/>
              <a:cs typeface="Arial" panose="020B0604020202020204" pitchFamily="34" charset="0"/>
            </a:endParaRPr>
          </a:p>
        </p:txBody>
      </p:sp>
      <p:sp>
        <p:nvSpPr>
          <p:cNvPr id="45" name="AutoShape 8"/>
          <p:cNvSpPr/>
          <p:nvPr/>
        </p:nvSpPr>
        <p:spPr bwMode="auto">
          <a:xfrm>
            <a:off x="3826628" y="2975449"/>
            <a:ext cx="410800" cy="413573"/>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26D64"/>
          </a:solidFill>
          <a:ln w="571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endParaRPr lang="zh-CN" altLang="en-US" sz="1500" b="1" kern="0" dirty="0">
              <a:solidFill>
                <a:schemeClr val="bg1"/>
              </a:solidFill>
              <a:latin typeface="Calibri" panose="020F0502020204030204"/>
              <a:ea typeface="微软雅黑" panose="020B0503020204020204" pitchFamily="34" charset="-122"/>
              <a:cs typeface="Arial" panose="020B0604020202020204" pitchFamily="34" charset="0"/>
            </a:endParaRPr>
          </a:p>
        </p:txBody>
      </p:sp>
      <p:sp>
        <p:nvSpPr>
          <p:cNvPr id="46" name="AutoShape 9"/>
          <p:cNvSpPr/>
          <p:nvPr/>
        </p:nvSpPr>
        <p:spPr bwMode="auto">
          <a:xfrm>
            <a:off x="1367567" y="2048673"/>
            <a:ext cx="410800" cy="412856"/>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936CAF"/>
          </a:solidFill>
          <a:ln w="571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endParaRPr lang="zh-CN" altLang="en-US" sz="1500" b="1" kern="0" dirty="0">
              <a:solidFill>
                <a:schemeClr val="bg1"/>
              </a:solidFill>
              <a:latin typeface="Calibri" panose="020F0502020204030204"/>
              <a:ea typeface="微软雅黑" panose="020B0503020204020204" pitchFamily="34" charset="-122"/>
              <a:cs typeface="Arial" panose="020B0604020202020204" pitchFamily="34" charset="0"/>
            </a:endParaRPr>
          </a:p>
        </p:txBody>
      </p:sp>
      <p:grpSp>
        <p:nvGrpSpPr>
          <p:cNvPr id="47" name="Group 10"/>
          <p:cNvGrpSpPr/>
          <p:nvPr/>
        </p:nvGrpSpPr>
        <p:grpSpPr bwMode="auto">
          <a:xfrm>
            <a:off x="2231464" y="2120349"/>
            <a:ext cx="692552" cy="2454203"/>
            <a:chOff x="0" y="0"/>
            <a:chExt cx="966" cy="3423"/>
          </a:xfrm>
          <a:solidFill>
            <a:srgbClr val="546E7A"/>
          </a:solidFill>
        </p:grpSpPr>
        <p:sp>
          <p:nvSpPr>
            <p:cNvPr id="53" name="AutoShape 11"/>
            <p:cNvSpPr/>
            <p:nvPr/>
          </p:nvSpPr>
          <p:spPr bwMode="auto">
            <a:xfrm>
              <a:off x="0" y="0"/>
              <a:ext cx="966" cy="3423"/>
            </a:xfrm>
            <a:custGeom>
              <a:avLst/>
              <a:gdLst>
                <a:gd name="T0" fmla="*/ 26 w 20967"/>
                <a:gd name="T1" fmla="*/ 0 h 21600"/>
                <a:gd name="T2" fmla="*/ 19 w 20967"/>
                <a:gd name="T3" fmla="*/ 27 h 21600"/>
                <a:gd name="T4" fmla="*/ 19 w 20967"/>
                <a:gd name="T5" fmla="*/ 55 h 21600"/>
                <a:gd name="T6" fmla="*/ 20 w 20967"/>
                <a:gd name="T7" fmla="*/ 60 h 21600"/>
                <a:gd name="T8" fmla="*/ 21 w 20967"/>
                <a:gd name="T9" fmla="*/ 73 h 21600"/>
                <a:gd name="T10" fmla="*/ 22 w 20967"/>
                <a:gd name="T11" fmla="*/ 80 h 21600"/>
                <a:gd name="T12" fmla="*/ 21 w 20967"/>
                <a:gd name="T13" fmla="*/ 90 h 21600"/>
                <a:gd name="T14" fmla="*/ 14 w 20967"/>
                <a:gd name="T15" fmla="*/ 100 h 21600"/>
                <a:gd name="T16" fmla="*/ 9 w 20967"/>
                <a:gd name="T17" fmla="*/ 116 h 21600"/>
                <a:gd name="T18" fmla="*/ 4 w 20967"/>
                <a:gd name="T19" fmla="*/ 142 h 21600"/>
                <a:gd name="T20" fmla="*/ 0 w 20967"/>
                <a:gd name="T21" fmla="*/ 174 h 21600"/>
                <a:gd name="T22" fmla="*/ 8 w 20967"/>
                <a:gd name="T23" fmla="*/ 189 h 21600"/>
                <a:gd name="T24" fmla="*/ 11 w 20967"/>
                <a:gd name="T25" fmla="*/ 183 h 21600"/>
                <a:gd name="T26" fmla="*/ 9 w 20967"/>
                <a:gd name="T27" fmla="*/ 232 h 21600"/>
                <a:gd name="T28" fmla="*/ 7 w 20967"/>
                <a:gd name="T29" fmla="*/ 283 h 21600"/>
                <a:gd name="T30" fmla="*/ 10 w 20967"/>
                <a:gd name="T31" fmla="*/ 289 h 21600"/>
                <a:gd name="T32" fmla="*/ 12 w 20967"/>
                <a:gd name="T33" fmla="*/ 354 h 21600"/>
                <a:gd name="T34" fmla="*/ 15 w 20967"/>
                <a:gd name="T35" fmla="*/ 416 h 21600"/>
                <a:gd name="T36" fmla="*/ 15 w 20967"/>
                <a:gd name="T37" fmla="*/ 456 h 21600"/>
                <a:gd name="T38" fmla="*/ 10 w 20967"/>
                <a:gd name="T39" fmla="*/ 481 h 21600"/>
                <a:gd name="T40" fmla="*/ 4 w 20967"/>
                <a:gd name="T41" fmla="*/ 486 h 21600"/>
                <a:gd name="T42" fmla="*/ 5 w 20967"/>
                <a:gd name="T43" fmla="*/ 495 h 21600"/>
                <a:gd name="T44" fmla="*/ 15 w 20967"/>
                <a:gd name="T45" fmla="*/ 492 h 21600"/>
                <a:gd name="T46" fmla="*/ 18 w 20967"/>
                <a:gd name="T47" fmla="*/ 487 h 21600"/>
                <a:gd name="T48" fmla="*/ 21 w 20967"/>
                <a:gd name="T49" fmla="*/ 493 h 21600"/>
                <a:gd name="T50" fmla="*/ 25 w 20967"/>
                <a:gd name="T51" fmla="*/ 485 h 21600"/>
                <a:gd name="T52" fmla="*/ 25 w 20967"/>
                <a:gd name="T53" fmla="*/ 464 h 21600"/>
                <a:gd name="T54" fmla="*/ 24 w 20967"/>
                <a:gd name="T55" fmla="*/ 439 h 21600"/>
                <a:gd name="T56" fmla="*/ 26 w 20967"/>
                <a:gd name="T57" fmla="*/ 405 h 21600"/>
                <a:gd name="T58" fmla="*/ 26 w 20967"/>
                <a:gd name="T59" fmla="*/ 377 h 21600"/>
                <a:gd name="T60" fmla="*/ 25 w 20967"/>
                <a:gd name="T61" fmla="*/ 350 h 21600"/>
                <a:gd name="T62" fmla="*/ 25 w 20967"/>
                <a:gd name="T63" fmla="*/ 333 h 21600"/>
                <a:gd name="T64" fmla="*/ 28 w 20967"/>
                <a:gd name="T65" fmla="*/ 383 h 21600"/>
                <a:gd name="T66" fmla="*/ 29 w 20967"/>
                <a:gd name="T67" fmla="*/ 442 h 21600"/>
                <a:gd name="T68" fmla="*/ 32 w 20967"/>
                <a:gd name="T69" fmla="*/ 478 h 21600"/>
                <a:gd name="T70" fmla="*/ 33 w 20967"/>
                <a:gd name="T71" fmla="*/ 494 h 21600"/>
                <a:gd name="T72" fmla="*/ 31 w 20967"/>
                <a:gd name="T73" fmla="*/ 515 h 21600"/>
                <a:gd name="T74" fmla="*/ 32 w 20967"/>
                <a:gd name="T75" fmla="*/ 542 h 21600"/>
                <a:gd name="T76" fmla="*/ 40 w 20967"/>
                <a:gd name="T77" fmla="*/ 525 h 21600"/>
                <a:gd name="T78" fmla="*/ 40 w 20967"/>
                <a:gd name="T79" fmla="*/ 497 h 21600"/>
                <a:gd name="T80" fmla="*/ 41 w 20967"/>
                <a:gd name="T81" fmla="*/ 475 h 21600"/>
                <a:gd name="T82" fmla="*/ 41 w 20967"/>
                <a:gd name="T83" fmla="*/ 445 h 21600"/>
                <a:gd name="T84" fmla="*/ 40 w 20967"/>
                <a:gd name="T85" fmla="*/ 391 h 21600"/>
                <a:gd name="T86" fmla="*/ 38 w 20967"/>
                <a:gd name="T87" fmla="*/ 326 h 21600"/>
                <a:gd name="T88" fmla="*/ 38 w 20967"/>
                <a:gd name="T89" fmla="*/ 291 h 21600"/>
                <a:gd name="T90" fmla="*/ 43 w 20967"/>
                <a:gd name="T91" fmla="*/ 284 h 21600"/>
                <a:gd name="T92" fmla="*/ 41 w 20967"/>
                <a:gd name="T93" fmla="*/ 244 h 21600"/>
                <a:gd name="T94" fmla="*/ 39 w 20967"/>
                <a:gd name="T95" fmla="*/ 202 h 21600"/>
                <a:gd name="T96" fmla="*/ 39 w 20967"/>
                <a:gd name="T97" fmla="*/ 175 h 21600"/>
                <a:gd name="T98" fmla="*/ 43 w 20967"/>
                <a:gd name="T99" fmla="*/ 139 h 21600"/>
                <a:gd name="T100" fmla="*/ 44 w 20967"/>
                <a:gd name="T101" fmla="*/ 98 h 21600"/>
                <a:gd name="T102" fmla="*/ 37 w 20967"/>
                <a:gd name="T103" fmla="*/ 90 h 21600"/>
                <a:gd name="T104" fmla="*/ 33 w 20967"/>
                <a:gd name="T105" fmla="*/ 75 h 21600"/>
                <a:gd name="T106" fmla="*/ 32 w 20967"/>
                <a:gd name="T107" fmla="*/ 69 h 21600"/>
                <a:gd name="T108" fmla="*/ 32 w 20967"/>
                <a:gd name="T109" fmla="*/ 60 h 21600"/>
                <a:gd name="T110" fmla="*/ 34 w 20967"/>
                <a:gd name="T111" fmla="*/ 51 h 21600"/>
                <a:gd name="T112" fmla="*/ 34 w 20967"/>
                <a:gd name="T113" fmla="*/ 22 h 21600"/>
                <a:gd name="T114" fmla="*/ 26 w 20967"/>
                <a:gd name="T115" fmla="*/ 0 h 21600"/>
                <a:gd name="T116" fmla="*/ 26 w 20967"/>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967" h="21600">
                  <a:moveTo>
                    <a:pt x="12347" y="0"/>
                  </a:moveTo>
                  <a:cubicBezTo>
                    <a:pt x="10928" y="0"/>
                    <a:pt x="8721" y="414"/>
                    <a:pt x="8721" y="1059"/>
                  </a:cubicBezTo>
                  <a:cubicBezTo>
                    <a:pt x="8721" y="1704"/>
                    <a:pt x="8879" y="1980"/>
                    <a:pt x="9036" y="2211"/>
                  </a:cubicBezTo>
                  <a:cubicBezTo>
                    <a:pt x="9194" y="2395"/>
                    <a:pt x="9509" y="2395"/>
                    <a:pt x="9509" y="2395"/>
                  </a:cubicBezTo>
                  <a:cubicBezTo>
                    <a:pt x="9509" y="2395"/>
                    <a:pt x="9352" y="2809"/>
                    <a:pt x="9824" y="2901"/>
                  </a:cubicBezTo>
                  <a:cubicBezTo>
                    <a:pt x="10298" y="3040"/>
                    <a:pt x="10455" y="3040"/>
                    <a:pt x="10455" y="3178"/>
                  </a:cubicBezTo>
                  <a:cubicBezTo>
                    <a:pt x="10455" y="3316"/>
                    <a:pt x="10140" y="3454"/>
                    <a:pt x="9667" y="3592"/>
                  </a:cubicBezTo>
                  <a:cubicBezTo>
                    <a:pt x="9352" y="3730"/>
                    <a:pt x="7617" y="3869"/>
                    <a:pt x="6671" y="3961"/>
                  </a:cubicBezTo>
                  <a:cubicBezTo>
                    <a:pt x="5568" y="4099"/>
                    <a:pt x="4937" y="4237"/>
                    <a:pt x="4306" y="4606"/>
                  </a:cubicBezTo>
                  <a:cubicBezTo>
                    <a:pt x="3833" y="4928"/>
                    <a:pt x="3045" y="5388"/>
                    <a:pt x="1941" y="5665"/>
                  </a:cubicBezTo>
                  <a:cubicBezTo>
                    <a:pt x="995" y="5987"/>
                    <a:pt x="-266" y="6448"/>
                    <a:pt x="49" y="6908"/>
                  </a:cubicBezTo>
                  <a:cubicBezTo>
                    <a:pt x="522" y="7323"/>
                    <a:pt x="2572" y="7691"/>
                    <a:pt x="3833" y="7507"/>
                  </a:cubicBezTo>
                  <a:cubicBezTo>
                    <a:pt x="4937" y="7323"/>
                    <a:pt x="5410" y="7277"/>
                    <a:pt x="5410" y="7277"/>
                  </a:cubicBezTo>
                  <a:cubicBezTo>
                    <a:pt x="5410" y="7277"/>
                    <a:pt x="4622" y="8290"/>
                    <a:pt x="4306" y="9257"/>
                  </a:cubicBezTo>
                  <a:cubicBezTo>
                    <a:pt x="3991" y="10270"/>
                    <a:pt x="3045" y="11238"/>
                    <a:pt x="3518" y="11284"/>
                  </a:cubicBezTo>
                  <a:cubicBezTo>
                    <a:pt x="4149" y="11376"/>
                    <a:pt x="4937" y="11514"/>
                    <a:pt x="4937" y="11514"/>
                  </a:cubicBezTo>
                  <a:cubicBezTo>
                    <a:pt x="4937" y="11514"/>
                    <a:pt x="5095" y="12896"/>
                    <a:pt x="5883" y="14093"/>
                  </a:cubicBezTo>
                  <a:cubicBezTo>
                    <a:pt x="6671" y="15290"/>
                    <a:pt x="6987" y="15843"/>
                    <a:pt x="7144" y="16580"/>
                  </a:cubicBezTo>
                  <a:cubicBezTo>
                    <a:pt x="7302" y="17317"/>
                    <a:pt x="7460" y="17823"/>
                    <a:pt x="7302" y="18146"/>
                  </a:cubicBezTo>
                  <a:cubicBezTo>
                    <a:pt x="7144" y="18422"/>
                    <a:pt x="5725" y="19021"/>
                    <a:pt x="4779" y="19159"/>
                  </a:cubicBezTo>
                  <a:cubicBezTo>
                    <a:pt x="3991" y="19251"/>
                    <a:pt x="2572" y="19251"/>
                    <a:pt x="1941" y="19343"/>
                  </a:cubicBezTo>
                  <a:cubicBezTo>
                    <a:pt x="1311" y="19389"/>
                    <a:pt x="838" y="19620"/>
                    <a:pt x="2257" y="19712"/>
                  </a:cubicBezTo>
                  <a:cubicBezTo>
                    <a:pt x="3676" y="19758"/>
                    <a:pt x="6198" y="19666"/>
                    <a:pt x="6829" y="19574"/>
                  </a:cubicBezTo>
                  <a:cubicBezTo>
                    <a:pt x="7460" y="19527"/>
                    <a:pt x="8563" y="19389"/>
                    <a:pt x="8563" y="19389"/>
                  </a:cubicBezTo>
                  <a:cubicBezTo>
                    <a:pt x="8563" y="19389"/>
                    <a:pt x="8248" y="19620"/>
                    <a:pt x="9667" y="19620"/>
                  </a:cubicBezTo>
                  <a:cubicBezTo>
                    <a:pt x="11243" y="19620"/>
                    <a:pt x="11401" y="19574"/>
                    <a:pt x="11559" y="19297"/>
                  </a:cubicBezTo>
                  <a:cubicBezTo>
                    <a:pt x="11559" y="19021"/>
                    <a:pt x="11559" y="18652"/>
                    <a:pt x="11716" y="18468"/>
                  </a:cubicBezTo>
                  <a:cubicBezTo>
                    <a:pt x="12032" y="18284"/>
                    <a:pt x="10928" y="17777"/>
                    <a:pt x="11401" y="17501"/>
                  </a:cubicBezTo>
                  <a:cubicBezTo>
                    <a:pt x="12032" y="17271"/>
                    <a:pt x="12505" y="16534"/>
                    <a:pt x="12032" y="16119"/>
                  </a:cubicBezTo>
                  <a:cubicBezTo>
                    <a:pt x="11559" y="15705"/>
                    <a:pt x="12189" y="15290"/>
                    <a:pt x="12032" y="15014"/>
                  </a:cubicBezTo>
                  <a:cubicBezTo>
                    <a:pt x="11874" y="14738"/>
                    <a:pt x="11716" y="14369"/>
                    <a:pt x="11716" y="13955"/>
                  </a:cubicBezTo>
                  <a:cubicBezTo>
                    <a:pt x="11716" y="13540"/>
                    <a:pt x="11716" y="13264"/>
                    <a:pt x="11716" y="13264"/>
                  </a:cubicBezTo>
                  <a:cubicBezTo>
                    <a:pt x="11716" y="13264"/>
                    <a:pt x="12662" y="14830"/>
                    <a:pt x="12978" y="15244"/>
                  </a:cubicBezTo>
                  <a:cubicBezTo>
                    <a:pt x="13293" y="15659"/>
                    <a:pt x="13766" y="17133"/>
                    <a:pt x="13766" y="17593"/>
                  </a:cubicBezTo>
                  <a:cubicBezTo>
                    <a:pt x="13766" y="18054"/>
                    <a:pt x="14870" y="18652"/>
                    <a:pt x="14870" y="19021"/>
                  </a:cubicBezTo>
                  <a:cubicBezTo>
                    <a:pt x="15027" y="19435"/>
                    <a:pt x="15027" y="19666"/>
                    <a:pt x="15343" y="19666"/>
                  </a:cubicBezTo>
                  <a:cubicBezTo>
                    <a:pt x="15816" y="19666"/>
                    <a:pt x="15027" y="20126"/>
                    <a:pt x="14712" y="20495"/>
                  </a:cubicBezTo>
                  <a:cubicBezTo>
                    <a:pt x="14554" y="20817"/>
                    <a:pt x="13608" y="21600"/>
                    <a:pt x="15185" y="21600"/>
                  </a:cubicBezTo>
                  <a:cubicBezTo>
                    <a:pt x="16919" y="21600"/>
                    <a:pt x="18654" y="21416"/>
                    <a:pt x="18654" y="20909"/>
                  </a:cubicBezTo>
                  <a:cubicBezTo>
                    <a:pt x="18811" y="20449"/>
                    <a:pt x="18496" y="19988"/>
                    <a:pt x="18969" y="19804"/>
                  </a:cubicBezTo>
                  <a:cubicBezTo>
                    <a:pt x="19442" y="19620"/>
                    <a:pt x="19442" y="19205"/>
                    <a:pt x="19442" y="18929"/>
                  </a:cubicBezTo>
                  <a:cubicBezTo>
                    <a:pt x="19284" y="18699"/>
                    <a:pt x="19600" y="18238"/>
                    <a:pt x="19442" y="17731"/>
                  </a:cubicBezTo>
                  <a:cubicBezTo>
                    <a:pt x="19127" y="17179"/>
                    <a:pt x="19127" y="16258"/>
                    <a:pt x="18811" y="15567"/>
                  </a:cubicBezTo>
                  <a:cubicBezTo>
                    <a:pt x="18338" y="14876"/>
                    <a:pt x="18181" y="13817"/>
                    <a:pt x="18023" y="12988"/>
                  </a:cubicBezTo>
                  <a:cubicBezTo>
                    <a:pt x="17708" y="12159"/>
                    <a:pt x="17550" y="11744"/>
                    <a:pt x="17865" y="11606"/>
                  </a:cubicBezTo>
                  <a:cubicBezTo>
                    <a:pt x="18181" y="11514"/>
                    <a:pt x="19757" y="11376"/>
                    <a:pt x="20230" y="11330"/>
                  </a:cubicBezTo>
                  <a:cubicBezTo>
                    <a:pt x="20703" y="11330"/>
                    <a:pt x="19757" y="10455"/>
                    <a:pt x="19284" y="9718"/>
                  </a:cubicBezTo>
                  <a:cubicBezTo>
                    <a:pt x="18969" y="9027"/>
                    <a:pt x="18496" y="8566"/>
                    <a:pt x="18181" y="8060"/>
                  </a:cubicBezTo>
                  <a:cubicBezTo>
                    <a:pt x="17708" y="7553"/>
                    <a:pt x="17708" y="7323"/>
                    <a:pt x="18496" y="6954"/>
                  </a:cubicBezTo>
                  <a:cubicBezTo>
                    <a:pt x="19127" y="6586"/>
                    <a:pt x="20073" y="6356"/>
                    <a:pt x="20388" y="5527"/>
                  </a:cubicBezTo>
                  <a:cubicBezTo>
                    <a:pt x="20861" y="4698"/>
                    <a:pt x="21334" y="4145"/>
                    <a:pt x="20546" y="3915"/>
                  </a:cubicBezTo>
                  <a:cubicBezTo>
                    <a:pt x="19757" y="3730"/>
                    <a:pt x="18338" y="3823"/>
                    <a:pt x="17235" y="3592"/>
                  </a:cubicBezTo>
                  <a:cubicBezTo>
                    <a:pt x="16131" y="3316"/>
                    <a:pt x="15973" y="3040"/>
                    <a:pt x="15500" y="2994"/>
                  </a:cubicBezTo>
                  <a:cubicBezTo>
                    <a:pt x="15027" y="2948"/>
                    <a:pt x="14870" y="2948"/>
                    <a:pt x="14870" y="2763"/>
                  </a:cubicBezTo>
                  <a:cubicBezTo>
                    <a:pt x="14870" y="2579"/>
                    <a:pt x="15027" y="2395"/>
                    <a:pt x="15027" y="2395"/>
                  </a:cubicBezTo>
                  <a:cubicBezTo>
                    <a:pt x="15027" y="2395"/>
                    <a:pt x="15816" y="2257"/>
                    <a:pt x="15973" y="2026"/>
                  </a:cubicBezTo>
                  <a:cubicBezTo>
                    <a:pt x="16131" y="1796"/>
                    <a:pt x="16289" y="1243"/>
                    <a:pt x="16131" y="875"/>
                  </a:cubicBezTo>
                  <a:cubicBezTo>
                    <a:pt x="15816" y="507"/>
                    <a:pt x="14712" y="0"/>
                    <a:pt x="12347" y="0"/>
                  </a:cubicBezTo>
                  <a:close/>
                  <a:moveTo>
                    <a:pt x="12347" y="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088" dirty="0">
                <a:ea typeface="微软雅黑" panose="020B0503020204020204" pitchFamily="34" charset="-122"/>
              </a:endParaRPr>
            </a:p>
          </p:txBody>
        </p:sp>
        <p:sp>
          <p:nvSpPr>
            <p:cNvPr id="54" name="AutoShape 12"/>
            <p:cNvSpPr/>
            <p:nvPr/>
          </p:nvSpPr>
          <p:spPr bwMode="auto">
            <a:xfrm>
              <a:off x="460" y="446"/>
              <a:ext cx="246" cy="188"/>
            </a:xfrm>
            <a:custGeom>
              <a:avLst/>
              <a:gdLst>
                <a:gd name="T0" fmla="*/ 0 w 21600"/>
                <a:gd name="T1" fmla="*/ 1 h 21600"/>
                <a:gd name="T2" fmla="*/ 0 w 21600"/>
                <a:gd name="T3" fmla="*/ 1 h 21600"/>
                <a:gd name="T4" fmla="*/ 0 w 21600"/>
                <a:gd name="T5" fmla="*/ 2 h 21600"/>
                <a:gd name="T6" fmla="*/ 1 w 21600"/>
                <a:gd name="T7" fmla="*/ 1 h 21600"/>
                <a:gd name="T8" fmla="*/ 1 w 21600"/>
                <a:gd name="T9" fmla="*/ 1 h 21600"/>
                <a:gd name="T10" fmla="*/ 1 w 21600"/>
                <a:gd name="T11" fmla="*/ 2 h 21600"/>
                <a:gd name="T12" fmla="*/ 3 w 21600"/>
                <a:gd name="T13" fmla="*/ 0 h 21600"/>
                <a:gd name="T14" fmla="*/ 3 w 21600"/>
                <a:gd name="T15" fmla="*/ 0 h 21600"/>
                <a:gd name="T16" fmla="*/ 1 w 21600"/>
                <a:gd name="T17" fmla="*/ 1 h 21600"/>
                <a:gd name="T18" fmla="*/ 0 w 21600"/>
                <a:gd name="T19" fmla="*/ 1 h 21600"/>
                <a:gd name="T20" fmla="*/ 0 w 21600"/>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9"/>
                    <a:pt x="9529" y="20769"/>
                  </a:cubicBezTo>
                  <a:cubicBezTo>
                    <a:pt x="9529" y="20769"/>
                    <a:pt x="19059" y="7477"/>
                    <a:pt x="21600" y="3323"/>
                  </a:cubicBezTo>
                  <a:cubicBezTo>
                    <a:pt x="20329" y="2492"/>
                    <a:pt x="19694" y="1662"/>
                    <a:pt x="19694" y="0"/>
                  </a:cubicBezTo>
                  <a:cubicBezTo>
                    <a:pt x="16518" y="4154"/>
                    <a:pt x="9529" y="11631"/>
                    <a:pt x="5718" y="11631"/>
                  </a:cubicBezTo>
                  <a:cubicBezTo>
                    <a:pt x="3812" y="11631"/>
                    <a:pt x="2541" y="10800"/>
                    <a:pt x="1271" y="9969"/>
                  </a:cubicBezTo>
                  <a:close/>
                  <a:moveTo>
                    <a:pt x="1271" y="9969"/>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088" dirty="0">
                <a:ea typeface="微软雅黑" panose="020B0503020204020204" pitchFamily="34" charset="-122"/>
              </a:endParaRPr>
            </a:p>
          </p:txBody>
        </p:sp>
        <p:sp>
          <p:nvSpPr>
            <p:cNvPr id="55" name="AutoShape 13"/>
            <p:cNvSpPr/>
            <p:nvPr/>
          </p:nvSpPr>
          <p:spPr bwMode="auto">
            <a:xfrm>
              <a:off x="343" y="958"/>
              <a:ext cx="102" cy="145"/>
            </a:xfrm>
            <a:custGeom>
              <a:avLst/>
              <a:gdLst>
                <a:gd name="T0" fmla="*/ 0 w 20000"/>
                <a:gd name="T1" fmla="*/ 0 h 21600"/>
                <a:gd name="T2" fmla="*/ 1 w 20000"/>
                <a:gd name="T3" fmla="*/ 0 h 21600"/>
                <a:gd name="T4" fmla="*/ 0 w 20000"/>
                <a:gd name="T5" fmla="*/ 1 h 21600"/>
                <a:gd name="T6" fmla="*/ 0 w 20000"/>
                <a:gd name="T7" fmla="*/ 1 h 21600"/>
                <a:gd name="T8" fmla="*/ 0 w 20000"/>
                <a:gd name="T9" fmla="*/ 1 h 21600"/>
                <a:gd name="T10" fmla="*/ 0 w 20000"/>
                <a:gd name="T11" fmla="*/ 0 h 21600"/>
                <a:gd name="T12" fmla="*/ 0 w 20000"/>
                <a:gd name="T13" fmla="*/ 0 h 21600"/>
                <a:gd name="T14" fmla="*/ 0 w 200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1600">
                  <a:moveTo>
                    <a:pt x="8480" y="1080"/>
                  </a:moveTo>
                  <a:cubicBezTo>
                    <a:pt x="20000" y="0"/>
                    <a:pt x="20000" y="0"/>
                    <a:pt x="20000" y="0"/>
                  </a:cubicBezTo>
                  <a:cubicBezTo>
                    <a:pt x="20000" y="0"/>
                    <a:pt x="9920" y="5400"/>
                    <a:pt x="9920" y="11880"/>
                  </a:cubicBezTo>
                  <a:cubicBezTo>
                    <a:pt x="9920" y="17280"/>
                    <a:pt x="9920" y="19440"/>
                    <a:pt x="9920" y="19440"/>
                  </a:cubicBezTo>
                  <a:cubicBezTo>
                    <a:pt x="1280" y="21600"/>
                    <a:pt x="1280" y="21600"/>
                    <a:pt x="1280" y="21600"/>
                  </a:cubicBezTo>
                  <a:cubicBezTo>
                    <a:pt x="1280" y="21600"/>
                    <a:pt x="-1600" y="15120"/>
                    <a:pt x="1280" y="9720"/>
                  </a:cubicBezTo>
                  <a:cubicBezTo>
                    <a:pt x="4160" y="4320"/>
                    <a:pt x="7040" y="2160"/>
                    <a:pt x="8480" y="1080"/>
                  </a:cubicBezTo>
                  <a:close/>
                  <a:moveTo>
                    <a:pt x="8480" y="108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088" dirty="0">
                <a:ea typeface="微软雅黑" panose="020B0503020204020204" pitchFamily="34" charset="-122"/>
              </a:endParaRPr>
            </a:p>
          </p:txBody>
        </p:sp>
        <p:sp>
          <p:nvSpPr>
            <p:cNvPr id="72" name="AutoShape 14"/>
            <p:cNvSpPr/>
            <p:nvPr/>
          </p:nvSpPr>
          <p:spPr bwMode="auto">
            <a:xfrm>
              <a:off x="344" y="1306"/>
              <a:ext cx="43" cy="126"/>
            </a:xfrm>
            <a:custGeom>
              <a:avLst/>
              <a:gdLst>
                <a:gd name="T0" fmla="*/ 0 w 21600"/>
                <a:gd name="T1" fmla="*/ 0 h 21600"/>
                <a:gd name="T2" fmla="*/ 0 w 21600"/>
                <a:gd name="T3" fmla="*/ 1 h 21600"/>
                <a:gd name="T4" fmla="*/ 0 w 21600"/>
                <a:gd name="T5" fmla="*/ 1 h 21600"/>
                <a:gd name="T6" fmla="*/ 0 w 21600"/>
                <a:gd name="T7" fmla="*/ 1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400" y="0"/>
                  </a:moveTo>
                  <a:cubicBezTo>
                    <a:pt x="14400" y="0"/>
                    <a:pt x="18000" y="11435"/>
                    <a:pt x="18000" y="16518"/>
                  </a:cubicBezTo>
                  <a:cubicBezTo>
                    <a:pt x="21600" y="20329"/>
                    <a:pt x="21600" y="21600"/>
                    <a:pt x="21600" y="21600"/>
                  </a:cubicBezTo>
                  <a:cubicBezTo>
                    <a:pt x="0" y="20329"/>
                    <a:pt x="0" y="20329"/>
                    <a:pt x="0" y="20329"/>
                  </a:cubicBezTo>
                  <a:cubicBezTo>
                    <a:pt x="0" y="20329"/>
                    <a:pt x="3600" y="10165"/>
                    <a:pt x="14400" y="0"/>
                  </a:cubicBezTo>
                  <a:close/>
                  <a:moveTo>
                    <a:pt x="14400" y="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088" dirty="0">
                <a:ea typeface="微软雅黑" panose="020B0503020204020204" pitchFamily="34" charset="-122"/>
              </a:endParaRPr>
            </a:p>
          </p:txBody>
        </p:sp>
      </p:grpSp>
      <p:sp>
        <p:nvSpPr>
          <p:cNvPr id="48" name="AutoShape 15"/>
          <p:cNvSpPr/>
          <p:nvPr/>
        </p:nvSpPr>
        <p:spPr bwMode="auto">
          <a:xfrm>
            <a:off x="1170411" y="3066478"/>
            <a:ext cx="222965" cy="222914"/>
          </a:xfrm>
          <a:custGeom>
            <a:avLst/>
            <a:gdLst>
              <a:gd name="T0" fmla="*/ 4 w 21600"/>
              <a:gd name="T1" fmla="*/ 2 h 21600"/>
              <a:gd name="T2" fmla="*/ 4 w 21600"/>
              <a:gd name="T3" fmla="*/ 2 h 21600"/>
              <a:gd name="T4" fmla="*/ 4 w 21600"/>
              <a:gd name="T5" fmla="*/ 3 h 21600"/>
              <a:gd name="T6" fmla="*/ 4 w 21600"/>
              <a:gd name="T7" fmla="*/ 3 h 21600"/>
              <a:gd name="T8" fmla="*/ 4 w 21600"/>
              <a:gd name="T9" fmla="*/ 3 h 21600"/>
              <a:gd name="T10" fmla="*/ 4 w 21600"/>
              <a:gd name="T11" fmla="*/ 3 h 21600"/>
              <a:gd name="T12" fmla="*/ 4 w 21600"/>
              <a:gd name="T13" fmla="*/ 4 h 21600"/>
              <a:gd name="T14" fmla="*/ 4 w 21600"/>
              <a:gd name="T15" fmla="*/ 4 h 21600"/>
              <a:gd name="T16" fmla="*/ 3 w 21600"/>
              <a:gd name="T17" fmla="*/ 4 h 21600"/>
              <a:gd name="T18" fmla="*/ 3 w 21600"/>
              <a:gd name="T19" fmla="*/ 4 h 21600"/>
              <a:gd name="T20" fmla="*/ 3 w 21600"/>
              <a:gd name="T21" fmla="*/ 4 h 21600"/>
              <a:gd name="T22" fmla="*/ 3 w 21600"/>
              <a:gd name="T23" fmla="*/ 4 h 21600"/>
              <a:gd name="T24" fmla="*/ 3 w 21600"/>
              <a:gd name="T25" fmla="*/ 4 h 21600"/>
              <a:gd name="T26" fmla="*/ 2 w 21600"/>
              <a:gd name="T27" fmla="*/ 4 h 21600"/>
              <a:gd name="T28" fmla="*/ 2 w 21600"/>
              <a:gd name="T29" fmla="*/ 4 h 21600"/>
              <a:gd name="T30" fmla="*/ 1 w 21600"/>
              <a:gd name="T31" fmla="*/ 4 h 21600"/>
              <a:gd name="T32" fmla="*/ 1 w 21600"/>
              <a:gd name="T33" fmla="*/ 4 h 21600"/>
              <a:gd name="T34" fmla="*/ 1 w 21600"/>
              <a:gd name="T35" fmla="*/ 4 h 21600"/>
              <a:gd name="T36" fmla="*/ 1 w 21600"/>
              <a:gd name="T37" fmla="*/ 4 h 21600"/>
              <a:gd name="T38" fmla="*/ 0 w 21600"/>
              <a:gd name="T39" fmla="*/ 3 h 21600"/>
              <a:gd name="T40" fmla="*/ 1 w 21600"/>
              <a:gd name="T41" fmla="*/ 3 h 21600"/>
              <a:gd name="T42" fmla="*/ 1 w 21600"/>
              <a:gd name="T43" fmla="*/ 3 h 21600"/>
              <a:gd name="T44" fmla="*/ 0 w 21600"/>
              <a:gd name="T45" fmla="*/ 3 h 21600"/>
              <a:gd name="T46" fmla="*/ 0 w 21600"/>
              <a:gd name="T47" fmla="*/ 2 h 21600"/>
              <a:gd name="T48" fmla="*/ 0 w 21600"/>
              <a:gd name="T49" fmla="*/ 2 h 21600"/>
              <a:gd name="T50" fmla="*/ 1 w 21600"/>
              <a:gd name="T51" fmla="*/ 2 h 21600"/>
              <a:gd name="T52" fmla="*/ 0 w 21600"/>
              <a:gd name="T53" fmla="*/ 1 h 21600"/>
              <a:gd name="T54" fmla="*/ 0 w 21600"/>
              <a:gd name="T55" fmla="*/ 1 h 21600"/>
              <a:gd name="T56" fmla="*/ 1 w 21600"/>
              <a:gd name="T57" fmla="*/ 0 h 21600"/>
              <a:gd name="T58" fmla="*/ 1 w 21600"/>
              <a:gd name="T59" fmla="*/ 0 h 21600"/>
              <a:gd name="T60" fmla="*/ 1 w 21600"/>
              <a:gd name="T61" fmla="*/ 1 h 21600"/>
              <a:gd name="T62" fmla="*/ 2 w 21600"/>
              <a:gd name="T63" fmla="*/ 1 h 21600"/>
              <a:gd name="T64" fmla="*/ 2 w 21600"/>
              <a:gd name="T65" fmla="*/ 0 h 21600"/>
              <a:gd name="T66" fmla="*/ 2 w 21600"/>
              <a:gd name="T67" fmla="*/ 0 h 21600"/>
              <a:gd name="T68" fmla="*/ 3 w 21600"/>
              <a:gd name="T69" fmla="*/ 0 h 21600"/>
              <a:gd name="T70" fmla="*/ 3 w 21600"/>
              <a:gd name="T71" fmla="*/ 0 h 21600"/>
              <a:gd name="T72" fmla="*/ 3 w 21600"/>
              <a:gd name="T73" fmla="*/ 1 h 21600"/>
              <a:gd name="T74" fmla="*/ 3 w 21600"/>
              <a:gd name="T75" fmla="*/ 1 h 21600"/>
              <a:gd name="T76" fmla="*/ 3 w 21600"/>
              <a:gd name="T77" fmla="*/ 0 h 21600"/>
              <a:gd name="T78" fmla="*/ 4 w 21600"/>
              <a:gd name="T79" fmla="*/ 0 h 21600"/>
              <a:gd name="T80" fmla="*/ 4 w 21600"/>
              <a:gd name="T81" fmla="*/ 1 h 21600"/>
              <a:gd name="T82" fmla="*/ 4 w 21600"/>
              <a:gd name="T83" fmla="*/ 1 h 21600"/>
              <a:gd name="T84" fmla="*/ 4 w 21600"/>
              <a:gd name="T85" fmla="*/ 1 h 21600"/>
              <a:gd name="T86" fmla="*/ 2 w 21600"/>
              <a:gd name="T87" fmla="*/ 3 h 21600"/>
              <a:gd name="T88" fmla="*/ 3 w 21600"/>
              <a:gd name="T89" fmla="*/ 3 h 21600"/>
              <a:gd name="T90" fmla="*/ 3 w 21600"/>
              <a:gd name="T91" fmla="*/ 2 h 21600"/>
              <a:gd name="T92" fmla="*/ 3 w 21600"/>
              <a:gd name="T93" fmla="*/ 2 h 21600"/>
              <a:gd name="T94" fmla="*/ 2 w 21600"/>
              <a:gd name="T95" fmla="*/ 2 h 21600"/>
              <a:gd name="T96" fmla="*/ 2 w 21600"/>
              <a:gd name="T97" fmla="*/ 2 h 21600"/>
              <a:gd name="T98" fmla="*/ 2 w 21600"/>
              <a:gd name="T99" fmla="*/ 2 h 21600"/>
              <a:gd name="T100" fmla="*/ 2 w 21600"/>
              <a:gd name="T101" fmla="*/ 3 h 21600"/>
              <a:gd name="T102" fmla="*/ 2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chemeClr val="bg1"/>
          </a:solidFill>
          <a:ln>
            <a:noFill/>
          </a:ln>
        </p:spPr>
        <p:txBody>
          <a:bodyPr lIns="0" tIns="0" rIns="0" bIns="0"/>
          <a:lstStyle/>
          <a:p>
            <a:endParaRPr lang="zh-CN" altLang="en-US" sz="1088" dirty="0">
              <a:solidFill>
                <a:schemeClr val="bg1"/>
              </a:solidFill>
              <a:ea typeface="微软雅黑" panose="020B0503020204020204" pitchFamily="34" charset="-122"/>
            </a:endParaRPr>
          </a:p>
        </p:txBody>
      </p:sp>
      <p:sp>
        <p:nvSpPr>
          <p:cNvPr id="49" name="AutoShape 16"/>
          <p:cNvSpPr/>
          <p:nvPr/>
        </p:nvSpPr>
        <p:spPr bwMode="auto">
          <a:xfrm>
            <a:off x="1465786" y="2127516"/>
            <a:ext cx="222965" cy="223631"/>
          </a:xfrm>
          <a:custGeom>
            <a:avLst/>
            <a:gdLst>
              <a:gd name="T0" fmla="*/ 4 w 21376"/>
              <a:gd name="T1" fmla="*/ 4 h 21600"/>
              <a:gd name="T2" fmla="*/ 4 w 21376"/>
              <a:gd name="T3" fmla="*/ 4 h 21600"/>
              <a:gd name="T4" fmla="*/ 4 w 21376"/>
              <a:gd name="T5" fmla="*/ 4 h 21600"/>
              <a:gd name="T6" fmla="*/ 4 w 21376"/>
              <a:gd name="T7" fmla="*/ 5 h 21600"/>
              <a:gd name="T8" fmla="*/ 0 w 21376"/>
              <a:gd name="T9" fmla="*/ 5 h 21600"/>
              <a:gd name="T10" fmla="*/ 0 w 21376"/>
              <a:gd name="T11" fmla="*/ 4 h 21600"/>
              <a:gd name="T12" fmla="*/ 0 w 21376"/>
              <a:gd name="T13" fmla="*/ 4 h 21600"/>
              <a:gd name="T14" fmla="*/ 0 w 21376"/>
              <a:gd name="T15" fmla="*/ 4 h 21600"/>
              <a:gd name="T16" fmla="*/ 2 w 21376"/>
              <a:gd name="T17" fmla="*/ 2 h 21600"/>
              <a:gd name="T18" fmla="*/ 2 w 21376"/>
              <a:gd name="T19" fmla="*/ 0 h 21600"/>
              <a:gd name="T20" fmla="*/ 1 w 21376"/>
              <a:gd name="T21" fmla="*/ 0 h 21600"/>
              <a:gd name="T22" fmla="*/ 1 w 21376"/>
              <a:gd name="T23" fmla="*/ 0 h 21600"/>
              <a:gd name="T24" fmla="*/ 1 w 21376"/>
              <a:gd name="T25" fmla="*/ 0 h 21600"/>
              <a:gd name="T26" fmla="*/ 1 w 21376"/>
              <a:gd name="T27" fmla="*/ 0 h 21600"/>
              <a:gd name="T28" fmla="*/ 1 w 21376"/>
              <a:gd name="T29" fmla="*/ 0 h 21600"/>
              <a:gd name="T30" fmla="*/ 3 w 21376"/>
              <a:gd name="T31" fmla="*/ 0 h 21600"/>
              <a:gd name="T32" fmla="*/ 3 w 21376"/>
              <a:gd name="T33" fmla="*/ 0 h 21600"/>
              <a:gd name="T34" fmla="*/ 3 w 21376"/>
              <a:gd name="T35" fmla="*/ 0 h 21600"/>
              <a:gd name="T36" fmla="*/ 3 w 21376"/>
              <a:gd name="T37" fmla="*/ 0 h 21600"/>
              <a:gd name="T38" fmla="*/ 3 w 21376"/>
              <a:gd name="T39" fmla="*/ 0 h 21600"/>
              <a:gd name="T40" fmla="*/ 3 w 21376"/>
              <a:gd name="T41" fmla="*/ 0 h 21600"/>
              <a:gd name="T42" fmla="*/ 3 w 21376"/>
              <a:gd name="T43" fmla="*/ 2 h 21600"/>
              <a:gd name="T44" fmla="*/ 4 w 21376"/>
              <a:gd name="T45" fmla="*/ 4 h 21600"/>
              <a:gd name="T46" fmla="*/ 1 w 21376"/>
              <a:gd name="T47" fmla="*/ 3 h 21600"/>
              <a:gd name="T48" fmla="*/ 3 w 21376"/>
              <a:gd name="T49" fmla="*/ 3 h 21600"/>
              <a:gd name="T50" fmla="*/ 2 w 21376"/>
              <a:gd name="T51" fmla="*/ 2 h 21600"/>
              <a:gd name="T52" fmla="*/ 2 w 21376"/>
              <a:gd name="T53" fmla="*/ 0 h 21600"/>
              <a:gd name="T54" fmla="*/ 2 w 21376"/>
              <a:gd name="T55" fmla="*/ 0 h 21600"/>
              <a:gd name="T56" fmla="*/ 2 w 21376"/>
              <a:gd name="T57" fmla="*/ 2 h 21600"/>
              <a:gd name="T58" fmla="*/ 1 w 21376"/>
              <a:gd name="T59" fmla="*/ 3 h 21600"/>
              <a:gd name="T60" fmla="*/ 1 w 21376"/>
              <a:gd name="T61" fmla="*/ 3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376" h="2160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8" y="2168"/>
                </a:lnTo>
                <a:cubicBezTo>
                  <a:pt x="6123" y="2168"/>
                  <a:pt x="5871" y="2062"/>
                  <a:pt x="5670" y="1850"/>
                </a:cubicBezTo>
                <a:cubicBezTo>
                  <a:pt x="5473" y="1639"/>
                  <a:pt x="5372" y="1380"/>
                  <a:pt x="5372" y="1072"/>
                </a:cubicBezTo>
                <a:cubicBezTo>
                  <a:pt x="5372" y="778"/>
                  <a:pt x="5473" y="529"/>
                  <a:pt x="5670" y="320"/>
                </a:cubicBezTo>
                <a:cubicBezTo>
                  <a:pt x="5871" y="109"/>
                  <a:pt x="6123" y="0"/>
                  <a:pt x="6428"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chemeClr val="bg1"/>
          </a:solidFill>
          <a:ln>
            <a:noFill/>
          </a:ln>
        </p:spPr>
        <p:txBody>
          <a:bodyPr lIns="0" tIns="0" rIns="0" bIns="0"/>
          <a:lstStyle/>
          <a:p>
            <a:endParaRPr lang="zh-CN" altLang="en-US" sz="1088" dirty="0">
              <a:solidFill>
                <a:schemeClr val="bg1"/>
              </a:solidFill>
              <a:ea typeface="微软雅黑" panose="020B0503020204020204" pitchFamily="34" charset="-122"/>
            </a:endParaRPr>
          </a:p>
        </p:txBody>
      </p:sp>
      <p:sp>
        <p:nvSpPr>
          <p:cNvPr id="50" name="AutoShape 17"/>
          <p:cNvSpPr/>
          <p:nvPr/>
        </p:nvSpPr>
        <p:spPr bwMode="auto">
          <a:xfrm>
            <a:off x="2534725" y="1630798"/>
            <a:ext cx="209343" cy="209295"/>
          </a:xfrm>
          <a:custGeom>
            <a:avLst/>
            <a:gdLst>
              <a:gd name="T0" fmla="*/ 4 w 21600"/>
              <a:gd name="T1" fmla="*/ 4 h 21600"/>
              <a:gd name="T2" fmla="*/ 4 w 21600"/>
              <a:gd name="T3" fmla="*/ 4 h 21600"/>
              <a:gd name="T4" fmla="*/ 4 w 21600"/>
              <a:gd name="T5" fmla="*/ 4 h 21600"/>
              <a:gd name="T6" fmla="*/ 4 w 21600"/>
              <a:gd name="T7" fmla="*/ 4 h 21600"/>
              <a:gd name="T8" fmla="*/ 4 w 21600"/>
              <a:gd name="T9" fmla="*/ 4 h 21600"/>
              <a:gd name="T10" fmla="*/ 4 w 21600"/>
              <a:gd name="T11" fmla="*/ 4 h 21600"/>
              <a:gd name="T12" fmla="*/ 3 w 21600"/>
              <a:gd name="T13" fmla="*/ 4 h 21600"/>
              <a:gd name="T14" fmla="*/ 2 w 21600"/>
              <a:gd name="T15" fmla="*/ 2 h 21600"/>
              <a:gd name="T16" fmla="*/ 2 w 21600"/>
              <a:gd name="T17" fmla="*/ 3 h 21600"/>
              <a:gd name="T18" fmla="*/ 2 w 21600"/>
              <a:gd name="T19" fmla="*/ 3 h 21600"/>
              <a:gd name="T20" fmla="*/ 2 w 21600"/>
              <a:gd name="T21" fmla="*/ 4 h 21600"/>
              <a:gd name="T22" fmla="*/ 2 w 21600"/>
              <a:gd name="T23" fmla="*/ 4 h 21600"/>
              <a:gd name="T24" fmla="*/ 2 w 21600"/>
              <a:gd name="T25" fmla="*/ 4 h 21600"/>
              <a:gd name="T26" fmla="*/ 2 w 21600"/>
              <a:gd name="T27" fmla="*/ 4 h 21600"/>
              <a:gd name="T28" fmla="*/ 1 w 21600"/>
              <a:gd name="T29" fmla="*/ 4 h 21600"/>
              <a:gd name="T30" fmla="*/ 1 w 21600"/>
              <a:gd name="T31" fmla="*/ 4 h 21600"/>
              <a:gd name="T32" fmla="*/ 1 w 21600"/>
              <a:gd name="T33" fmla="*/ 4 h 21600"/>
              <a:gd name="T34" fmla="*/ 1 w 21600"/>
              <a:gd name="T35" fmla="*/ 3 h 21600"/>
              <a:gd name="T36" fmla="*/ 0 w 21600"/>
              <a:gd name="T37" fmla="*/ 3 h 21600"/>
              <a:gd name="T38" fmla="*/ 0 w 21600"/>
              <a:gd name="T39" fmla="*/ 3 h 21600"/>
              <a:gd name="T40" fmla="*/ 0 w 21600"/>
              <a:gd name="T41" fmla="*/ 3 h 21600"/>
              <a:gd name="T42" fmla="*/ 0 w 21600"/>
              <a:gd name="T43" fmla="*/ 2 h 21600"/>
              <a:gd name="T44" fmla="*/ 0 w 21600"/>
              <a:gd name="T45" fmla="*/ 2 h 21600"/>
              <a:gd name="T46" fmla="*/ 0 w 21600"/>
              <a:gd name="T47" fmla="*/ 2 h 21600"/>
              <a:gd name="T48" fmla="*/ 0 w 21600"/>
              <a:gd name="T49" fmla="*/ 2 h 21600"/>
              <a:gd name="T50" fmla="*/ 1 w 21600"/>
              <a:gd name="T51" fmla="*/ 2 h 21600"/>
              <a:gd name="T52" fmla="*/ 1 w 21600"/>
              <a:gd name="T53" fmla="*/ 2 h 21600"/>
              <a:gd name="T54" fmla="*/ 2 w 21600"/>
              <a:gd name="T55" fmla="*/ 2 h 21600"/>
              <a:gd name="T56" fmla="*/ 0 w 21600"/>
              <a:gd name="T57" fmla="*/ 1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2 w 21600"/>
              <a:gd name="T73" fmla="*/ 1 h 21600"/>
              <a:gd name="T74" fmla="*/ 3 w 21600"/>
              <a:gd name="T75" fmla="*/ 0 h 21600"/>
              <a:gd name="T76" fmla="*/ 3 w 21600"/>
              <a:gd name="T77" fmla="*/ 0 h 21600"/>
              <a:gd name="T78" fmla="*/ 4 w 21600"/>
              <a:gd name="T79" fmla="*/ 0 h 21600"/>
              <a:gd name="T80" fmla="*/ 4 w 21600"/>
              <a:gd name="T81" fmla="*/ 0 h 21600"/>
              <a:gd name="T82" fmla="*/ 4 w 21600"/>
              <a:gd name="T83" fmla="*/ 0 h 21600"/>
              <a:gd name="T84" fmla="*/ 4 w 21600"/>
              <a:gd name="T85" fmla="*/ 0 h 21600"/>
              <a:gd name="T86" fmla="*/ 4 w 21600"/>
              <a:gd name="T87" fmla="*/ 1 h 21600"/>
              <a:gd name="T88" fmla="*/ 4 w 21600"/>
              <a:gd name="T89" fmla="*/ 1 h 21600"/>
              <a:gd name="T90" fmla="*/ 3 w 21600"/>
              <a:gd name="T91" fmla="*/ 2 h 21600"/>
              <a:gd name="T92" fmla="*/ 4 w 21600"/>
              <a:gd name="T93" fmla="*/ 4 h 21600"/>
              <a:gd name="T94" fmla="*/ 4 w 21600"/>
              <a:gd name="T95" fmla="*/ 4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7" y="4235"/>
                </a:cubicBezTo>
                <a:cubicBezTo>
                  <a:pt x="20728" y="5055"/>
                  <a:pt x="20230" y="5779"/>
                  <a:pt x="19582" y="6401"/>
                </a:cubicBezTo>
                <a:lnTo>
                  <a:pt x="17548" y="8456"/>
                </a:lnTo>
                <a:lnTo>
                  <a:pt x="21521" y="19327"/>
                </a:lnTo>
                <a:close/>
                <a:moveTo>
                  <a:pt x="21521" y="19327"/>
                </a:moveTo>
              </a:path>
            </a:pathLst>
          </a:custGeom>
          <a:solidFill>
            <a:schemeClr val="bg1"/>
          </a:solidFill>
          <a:ln>
            <a:noFill/>
          </a:ln>
        </p:spPr>
        <p:txBody>
          <a:bodyPr lIns="0" tIns="0" rIns="0" bIns="0"/>
          <a:lstStyle/>
          <a:p>
            <a:endParaRPr lang="zh-CN" altLang="en-US" sz="1088" dirty="0">
              <a:solidFill>
                <a:schemeClr val="bg1"/>
              </a:solidFill>
              <a:ea typeface="微软雅黑" panose="020B0503020204020204" pitchFamily="34" charset="-122"/>
            </a:endParaRPr>
          </a:p>
        </p:txBody>
      </p:sp>
      <p:sp>
        <p:nvSpPr>
          <p:cNvPr id="51" name="AutoShape 18"/>
          <p:cNvSpPr/>
          <p:nvPr/>
        </p:nvSpPr>
        <p:spPr bwMode="auto">
          <a:xfrm>
            <a:off x="3620869" y="2144719"/>
            <a:ext cx="222965" cy="222914"/>
          </a:xfrm>
          <a:custGeom>
            <a:avLst/>
            <a:gdLst>
              <a:gd name="T0" fmla="*/ 4 w 21564"/>
              <a:gd name="T1" fmla="*/ 1 h 21600"/>
              <a:gd name="T2" fmla="*/ 4 w 21564"/>
              <a:gd name="T3" fmla="*/ 1 h 21600"/>
              <a:gd name="T4" fmla="*/ 4 w 21564"/>
              <a:gd name="T5" fmla="*/ 1 h 21600"/>
              <a:gd name="T6" fmla="*/ 4 w 21564"/>
              <a:gd name="T7" fmla="*/ 3 h 21600"/>
              <a:gd name="T8" fmla="*/ 4 w 21564"/>
              <a:gd name="T9" fmla="*/ 3 h 21600"/>
              <a:gd name="T10" fmla="*/ 4 w 21564"/>
              <a:gd name="T11" fmla="*/ 3 h 21600"/>
              <a:gd name="T12" fmla="*/ 1 w 21564"/>
              <a:gd name="T13" fmla="*/ 3 h 21600"/>
              <a:gd name="T14" fmla="*/ 1 w 21564"/>
              <a:gd name="T15" fmla="*/ 3 h 21600"/>
              <a:gd name="T16" fmla="*/ 2 w 21564"/>
              <a:gd name="T17" fmla="*/ 3 h 21600"/>
              <a:gd name="T18" fmla="*/ 2 w 21564"/>
              <a:gd name="T19" fmla="*/ 3 h 21600"/>
              <a:gd name="T20" fmla="*/ 4 w 21564"/>
              <a:gd name="T21" fmla="*/ 3 h 21600"/>
              <a:gd name="T22" fmla="*/ 4 w 21564"/>
              <a:gd name="T23" fmla="*/ 3 h 21600"/>
              <a:gd name="T24" fmla="*/ 4 w 21564"/>
              <a:gd name="T25" fmla="*/ 3 h 21600"/>
              <a:gd name="T26" fmla="*/ 4 w 21564"/>
              <a:gd name="T27" fmla="*/ 4 h 21600"/>
              <a:gd name="T28" fmla="*/ 4 w 21564"/>
              <a:gd name="T29" fmla="*/ 4 h 21600"/>
              <a:gd name="T30" fmla="*/ 4 w 21564"/>
              <a:gd name="T31" fmla="*/ 4 h 21600"/>
              <a:gd name="T32" fmla="*/ 3 w 21564"/>
              <a:gd name="T33" fmla="*/ 4 h 21600"/>
              <a:gd name="T34" fmla="*/ 2 w 21564"/>
              <a:gd name="T35" fmla="*/ 4 h 21600"/>
              <a:gd name="T36" fmla="*/ 1 w 21564"/>
              <a:gd name="T37" fmla="*/ 4 h 21600"/>
              <a:gd name="T38" fmla="*/ 1 w 21564"/>
              <a:gd name="T39" fmla="*/ 4 h 21600"/>
              <a:gd name="T40" fmla="*/ 1 w 21564"/>
              <a:gd name="T41" fmla="*/ 4 h 21600"/>
              <a:gd name="T42" fmla="*/ 1 w 21564"/>
              <a:gd name="T43" fmla="*/ 4 h 21600"/>
              <a:gd name="T44" fmla="*/ 1 w 21564"/>
              <a:gd name="T45" fmla="*/ 4 h 21600"/>
              <a:gd name="T46" fmla="*/ 1 w 21564"/>
              <a:gd name="T47" fmla="*/ 4 h 21600"/>
              <a:gd name="T48" fmla="*/ 1 w 21564"/>
              <a:gd name="T49" fmla="*/ 4 h 21600"/>
              <a:gd name="T50" fmla="*/ 1 w 21564"/>
              <a:gd name="T51" fmla="*/ 1 h 21600"/>
              <a:gd name="T52" fmla="*/ 1 w 21564"/>
              <a:gd name="T53" fmla="*/ 0 h 21600"/>
              <a:gd name="T54" fmla="*/ 1 w 21564"/>
              <a:gd name="T55" fmla="*/ 0 h 21600"/>
              <a:gd name="T56" fmla="*/ 0 w 21564"/>
              <a:gd name="T57" fmla="*/ 0 h 21600"/>
              <a:gd name="T58" fmla="*/ 0 w 21564"/>
              <a:gd name="T59" fmla="*/ 0 h 21600"/>
              <a:gd name="T60" fmla="*/ 0 w 21564"/>
              <a:gd name="T61" fmla="*/ 0 h 21600"/>
              <a:gd name="T62" fmla="*/ 0 w 21564"/>
              <a:gd name="T63" fmla="*/ 0 h 21600"/>
              <a:gd name="T64" fmla="*/ 1 w 21564"/>
              <a:gd name="T65" fmla="*/ 0 h 21600"/>
              <a:gd name="T66" fmla="*/ 1 w 21564"/>
              <a:gd name="T67" fmla="*/ 0 h 21600"/>
              <a:gd name="T68" fmla="*/ 1 w 21564"/>
              <a:gd name="T69" fmla="*/ 0 h 21600"/>
              <a:gd name="T70" fmla="*/ 1 w 21564"/>
              <a:gd name="T71" fmla="*/ 0 h 21600"/>
              <a:gd name="T72" fmla="*/ 1 w 21564"/>
              <a:gd name="T73" fmla="*/ 0 h 21600"/>
              <a:gd name="T74" fmla="*/ 1 w 21564"/>
              <a:gd name="T75" fmla="*/ 0 h 21600"/>
              <a:gd name="T76" fmla="*/ 1 w 21564"/>
              <a:gd name="T77" fmla="*/ 0 h 21600"/>
              <a:gd name="T78" fmla="*/ 1 w 21564"/>
              <a:gd name="T79" fmla="*/ 1 h 21600"/>
              <a:gd name="T80" fmla="*/ 4 w 21564"/>
              <a:gd name="T81" fmla="*/ 1 h 21600"/>
              <a:gd name="T82" fmla="*/ 4 w 21564"/>
              <a:gd name="T83" fmla="*/ 1 h 21600"/>
              <a:gd name="T84" fmla="*/ 1 w 21564"/>
              <a:gd name="T85" fmla="*/ 4 h 21600"/>
              <a:gd name="T86" fmla="*/ 1 w 21564"/>
              <a:gd name="T87" fmla="*/ 4 h 21600"/>
              <a:gd name="T88" fmla="*/ 2 w 21564"/>
              <a:gd name="T89" fmla="*/ 4 h 21600"/>
              <a:gd name="T90" fmla="*/ 2 w 21564"/>
              <a:gd name="T91" fmla="*/ 4 h 21600"/>
              <a:gd name="T92" fmla="*/ 2 w 21564"/>
              <a:gd name="T93" fmla="*/ 4 h 21600"/>
              <a:gd name="T94" fmla="*/ 2 w 21564"/>
              <a:gd name="T95" fmla="*/ 4 h 21600"/>
              <a:gd name="T96" fmla="*/ 2 w 21564"/>
              <a:gd name="T97" fmla="*/ 4 h 21600"/>
              <a:gd name="T98" fmla="*/ 1 w 21564"/>
              <a:gd name="T99" fmla="*/ 4 h 21600"/>
              <a:gd name="T100" fmla="*/ 1 w 21564"/>
              <a:gd name="T101" fmla="*/ 4 h 21600"/>
              <a:gd name="T102" fmla="*/ 3 w 21564"/>
              <a:gd name="T103" fmla="*/ 4 h 21600"/>
              <a:gd name="T104" fmla="*/ 3 w 21564"/>
              <a:gd name="T105" fmla="*/ 4 h 21600"/>
              <a:gd name="T106" fmla="*/ 3 w 21564"/>
              <a:gd name="T107" fmla="*/ 4 h 21600"/>
              <a:gd name="T108" fmla="*/ 3 w 21564"/>
              <a:gd name="T109" fmla="*/ 4 h 21600"/>
              <a:gd name="T110" fmla="*/ 4 w 21564"/>
              <a:gd name="T111" fmla="*/ 4 h 21600"/>
              <a:gd name="T112" fmla="*/ 3 w 21564"/>
              <a:gd name="T113" fmla="*/ 4 h 21600"/>
              <a:gd name="T114" fmla="*/ 3 w 21564"/>
              <a:gd name="T115" fmla="*/ 4 h 21600"/>
              <a:gd name="T116" fmla="*/ 3 w 21564"/>
              <a:gd name="T117" fmla="*/ 4 h 21600"/>
              <a:gd name="T118" fmla="*/ 3 w 21564"/>
              <a:gd name="T119" fmla="*/ 4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564" h="21600">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8"/>
                  <a:pt x="17686" y="18348"/>
                </a:cubicBezTo>
                <a:lnTo>
                  <a:pt x="15776" y="18348"/>
                </a:lnTo>
                <a:lnTo>
                  <a:pt x="8146" y="18348"/>
                </a:lnTo>
                <a:lnTo>
                  <a:pt x="6929" y="18348"/>
                </a:lnTo>
                <a:cubicBezTo>
                  <a:pt x="6801" y="18348"/>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3"/>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bg1"/>
          </a:solidFill>
          <a:ln>
            <a:noFill/>
          </a:ln>
        </p:spPr>
        <p:txBody>
          <a:bodyPr lIns="0" tIns="0" rIns="0" bIns="0"/>
          <a:lstStyle/>
          <a:p>
            <a:endParaRPr lang="zh-CN" altLang="en-US" sz="1088" dirty="0">
              <a:solidFill>
                <a:schemeClr val="bg1"/>
              </a:solidFill>
              <a:ea typeface="微软雅黑" panose="020B0503020204020204" pitchFamily="34" charset="-122"/>
            </a:endParaRPr>
          </a:p>
        </p:txBody>
      </p:sp>
      <p:sp>
        <p:nvSpPr>
          <p:cNvPr id="52" name="AutoShape 19"/>
          <p:cNvSpPr/>
          <p:nvPr/>
        </p:nvSpPr>
        <p:spPr bwMode="auto">
          <a:xfrm>
            <a:off x="3911942" y="3057161"/>
            <a:ext cx="222965" cy="222914"/>
          </a:xfrm>
          <a:custGeom>
            <a:avLst/>
            <a:gdLst>
              <a:gd name="T0" fmla="*/ 4 w 21600"/>
              <a:gd name="T1" fmla="*/ 3 h 21600"/>
              <a:gd name="T2" fmla="*/ 4 w 21600"/>
              <a:gd name="T3" fmla="*/ 3 h 21600"/>
              <a:gd name="T4" fmla="*/ 4 w 21600"/>
              <a:gd name="T5" fmla="*/ 4 h 21600"/>
              <a:gd name="T6" fmla="*/ 3 w 21600"/>
              <a:gd name="T7" fmla="*/ 4 h 21600"/>
              <a:gd name="T8" fmla="*/ 3 w 21600"/>
              <a:gd name="T9" fmla="*/ 4 h 21600"/>
              <a:gd name="T10" fmla="*/ 2 w 21600"/>
              <a:gd name="T11" fmla="*/ 4 h 21600"/>
              <a:gd name="T12" fmla="*/ 0 w 21600"/>
              <a:gd name="T13" fmla="*/ 4 h 21600"/>
              <a:gd name="T14" fmla="*/ 0 w 21600"/>
              <a:gd name="T15" fmla="*/ 4 h 21600"/>
              <a:gd name="T16" fmla="*/ 0 w 21600"/>
              <a:gd name="T17" fmla="*/ 2 h 21600"/>
              <a:gd name="T18" fmla="*/ 1 w 21600"/>
              <a:gd name="T19" fmla="*/ 2 h 21600"/>
              <a:gd name="T20" fmla="*/ 2 w 21600"/>
              <a:gd name="T21" fmla="*/ 2 h 21600"/>
              <a:gd name="T22" fmla="*/ 2 w 21600"/>
              <a:gd name="T23" fmla="*/ 1 h 21600"/>
              <a:gd name="T24" fmla="*/ 2 w 21600"/>
              <a:gd name="T25" fmla="*/ 1 h 21600"/>
              <a:gd name="T26" fmla="*/ 2 w 21600"/>
              <a:gd name="T27" fmla="*/ 1 h 21600"/>
              <a:gd name="T28" fmla="*/ 2 w 21600"/>
              <a:gd name="T29" fmla="*/ 0 h 21600"/>
              <a:gd name="T30" fmla="*/ 3 w 21600"/>
              <a:gd name="T31" fmla="*/ 0 h 21600"/>
              <a:gd name="T32" fmla="*/ 3 w 21600"/>
              <a:gd name="T33" fmla="*/ 0 h 21600"/>
              <a:gd name="T34" fmla="*/ 3 w 21600"/>
              <a:gd name="T35" fmla="*/ 1 h 21600"/>
              <a:gd name="T36" fmla="*/ 3 w 21600"/>
              <a:gd name="T37" fmla="*/ 1 h 21600"/>
              <a:gd name="T38" fmla="*/ 4 w 21600"/>
              <a:gd name="T39" fmla="*/ 1 h 21600"/>
              <a:gd name="T40" fmla="*/ 4 w 21600"/>
              <a:gd name="T41" fmla="*/ 2 h 21600"/>
              <a:gd name="T42" fmla="*/ 4 w 21600"/>
              <a:gd name="T43" fmla="*/ 2 h 21600"/>
              <a:gd name="T44" fmla="*/ 4 w 21600"/>
              <a:gd name="T45" fmla="*/ 2 h 21600"/>
              <a:gd name="T46" fmla="*/ 1 w 21600"/>
              <a:gd name="T47" fmla="*/ 4 h 21600"/>
              <a:gd name="T48" fmla="*/ 1 w 21600"/>
              <a:gd name="T49" fmla="*/ 3 h 21600"/>
              <a:gd name="T50" fmla="*/ 1 w 21600"/>
              <a:gd name="T51" fmla="*/ 3 h 21600"/>
              <a:gd name="T52" fmla="*/ 1 w 21600"/>
              <a:gd name="T53" fmla="*/ 4 h 21600"/>
              <a:gd name="T54" fmla="*/ 4 w 21600"/>
              <a:gd name="T55" fmla="*/ 3 h 21600"/>
              <a:gd name="T56" fmla="*/ 4 w 21600"/>
              <a:gd name="T57" fmla="*/ 3 h 21600"/>
              <a:gd name="T58" fmla="*/ 4 w 21600"/>
              <a:gd name="T59" fmla="*/ 2 h 21600"/>
              <a:gd name="T60" fmla="*/ 4 w 21600"/>
              <a:gd name="T61" fmla="*/ 2 h 21600"/>
              <a:gd name="T62" fmla="*/ 4 w 21600"/>
              <a:gd name="T63" fmla="*/ 2 h 21600"/>
              <a:gd name="T64" fmla="*/ 3 w 21600"/>
              <a:gd name="T65" fmla="*/ 2 h 21600"/>
              <a:gd name="T66" fmla="*/ 3 w 21600"/>
              <a:gd name="T67" fmla="*/ 2 h 21600"/>
              <a:gd name="T68" fmla="*/ 3 w 21600"/>
              <a:gd name="T69" fmla="*/ 2 h 21600"/>
              <a:gd name="T70" fmla="*/ 3 w 21600"/>
              <a:gd name="T71" fmla="*/ 1 h 21600"/>
              <a:gd name="T72" fmla="*/ 3 w 21600"/>
              <a:gd name="T73" fmla="*/ 1 h 21600"/>
              <a:gd name="T74" fmla="*/ 3 w 21600"/>
              <a:gd name="T75" fmla="*/ 0 h 21600"/>
              <a:gd name="T76" fmla="*/ 3 w 21600"/>
              <a:gd name="T77" fmla="*/ 0 h 21600"/>
              <a:gd name="T78" fmla="*/ 3 w 21600"/>
              <a:gd name="T79" fmla="*/ 0 h 21600"/>
              <a:gd name="T80" fmla="*/ 3 w 21600"/>
              <a:gd name="T81" fmla="*/ 1 h 21600"/>
              <a:gd name="T82" fmla="*/ 2 w 21600"/>
              <a:gd name="T83" fmla="*/ 1 h 21600"/>
              <a:gd name="T84" fmla="*/ 2 w 21600"/>
              <a:gd name="T85" fmla="*/ 2 h 21600"/>
              <a:gd name="T86" fmla="*/ 2 w 21600"/>
              <a:gd name="T87" fmla="*/ 2 h 21600"/>
              <a:gd name="T88" fmla="*/ 1 w 21600"/>
              <a:gd name="T89" fmla="*/ 2 h 21600"/>
              <a:gd name="T90" fmla="*/ 2 w 21600"/>
              <a:gd name="T91" fmla="*/ 4 h 21600"/>
              <a:gd name="T92" fmla="*/ 3 w 21600"/>
              <a:gd name="T93" fmla="*/ 4 h 21600"/>
              <a:gd name="T94" fmla="*/ 3 w 21600"/>
              <a:gd name="T95" fmla="*/ 4 h 21600"/>
              <a:gd name="T96" fmla="*/ 4 w 21600"/>
              <a:gd name="T97" fmla="*/ 4 h 21600"/>
              <a:gd name="T98" fmla="*/ 4 w 21600"/>
              <a:gd name="T99" fmla="*/ 4 h 21600"/>
              <a:gd name="T100" fmla="*/ 4 w 21600"/>
              <a:gd name="T101" fmla="*/ 3 h 21600"/>
              <a:gd name="T102" fmla="*/ 4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bg1"/>
          </a:solidFill>
          <a:ln>
            <a:noFill/>
          </a:ln>
        </p:spPr>
        <p:txBody>
          <a:bodyPr lIns="0" tIns="0" rIns="0" bIns="0"/>
          <a:lstStyle/>
          <a:p>
            <a:endParaRPr lang="zh-CN" altLang="en-US" sz="1088" dirty="0">
              <a:solidFill>
                <a:schemeClr val="bg1"/>
              </a:solidFill>
              <a:ea typeface="微软雅黑" panose="020B0503020204020204" pitchFamily="34" charset="-122"/>
            </a:endParaRPr>
          </a:p>
        </p:txBody>
      </p:sp>
      <p:sp>
        <p:nvSpPr>
          <p:cNvPr id="74" name="Oval 82"/>
          <p:cNvSpPr>
            <a:spLocks noChangeAspect="1"/>
          </p:cNvSpPr>
          <p:nvPr/>
        </p:nvSpPr>
        <p:spPr>
          <a:xfrm>
            <a:off x="5386820" y="2655109"/>
            <a:ext cx="475390" cy="475390"/>
          </a:xfrm>
          <a:prstGeom prst="ellipse">
            <a:avLst/>
          </a:prstGeom>
          <a:solidFill>
            <a:srgbClr val="9BBB40"/>
          </a:solidFill>
          <a:ln w="571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500" b="1" kern="0" dirty="0">
                <a:solidFill>
                  <a:schemeClr val="bg1"/>
                </a:solidFill>
                <a:latin typeface="Calibri" panose="020F0502020204030204"/>
                <a:cs typeface="Arial" panose="020B0604020202020204" pitchFamily="34" charset="0"/>
              </a:rPr>
              <a:t>03</a:t>
            </a:r>
          </a:p>
        </p:txBody>
      </p:sp>
      <p:sp>
        <p:nvSpPr>
          <p:cNvPr id="75" name="Oval 83"/>
          <p:cNvSpPr>
            <a:spLocks noChangeAspect="1"/>
          </p:cNvSpPr>
          <p:nvPr/>
        </p:nvSpPr>
        <p:spPr>
          <a:xfrm>
            <a:off x="5386820" y="3330763"/>
            <a:ext cx="475390" cy="475390"/>
          </a:xfrm>
          <a:prstGeom prst="ellipse">
            <a:avLst/>
          </a:prstGeom>
          <a:solidFill>
            <a:srgbClr val="F8841D"/>
          </a:solidFill>
          <a:ln w="571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500" b="1" kern="0" dirty="0">
                <a:solidFill>
                  <a:schemeClr val="bg1"/>
                </a:solidFill>
                <a:latin typeface="Calibri" panose="020F0502020204030204"/>
                <a:cs typeface="Arial" panose="020B0604020202020204" pitchFamily="34" charset="0"/>
              </a:rPr>
              <a:t>04</a:t>
            </a:r>
          </a:p>
        </p:txBody>
      </p:sp>
      <p:sp>
        <p:nvSpPr>
          <p:cNvPr id="76" name="Oval 84"/>
          <p:cNvSpPr>
            <a:spLocks noChangeAspect="1"/>
          </p:cNvSpPr>
          <p:nvPr/>
        </p:nvSpPr>
        <p:spPr>
          <a:xfrm>
            <a:off x="5386820" y="4006417"/>
            <a:ext cx="475390" cy="475390"/>
          </a:xfrm>
          <a:prstGeom prst="ellipse">
            <a:avLst/>
          </a:prstGeom>
          <a:solidFill>
            <a:srgbClr val="F26D64"/>
          </a:solidFill>
          <a:ln w="571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500" b="1" kern="0" dirty="0">
                <a:solidFill>
                  <a:schemeClr val="bg1"/>
                </a:solidFill>
                <a:latin typeface="Calibri" panose="020F0502020204030204"/>
                <a:cs typeface="Arial" panose="020B0604020202020204" pitchFamily="34" charset="0"/>
              </a:rPr>
              <a:t>05</a:t>
            </a:r>
          </a:p>
        </p:txBody>
      </p:sp>
      <p:sp>
        <p:nvSpPr>
          <p:cNvPr id="77" name="Oval 85"/>
          <p:cNvSpPr>
            <a:spLocks noChangeAspect="1"/>
          </p:cNvSpPr>
          <p:nvPr/>
        </p:nvSpPr>
        <p:spPr>
          <a:xfrm>
            <a:off x="5386820" y="1303801"/>
            <a:ext cx="475390" cy="475390"/>
          </a:xfrm>
          <a:prstGeom prst="ellipse">
            <a:avLst/>
          </a:prstGeom>
          <a:solidFill>
            <a:srgbClr val="5EC6D3"/>
          </a:solidFill>
          <a:ln w="571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013" b="1" kern="0" dirty="0">
                <a:solidFill>
                  <a:schemeClr val="bg1"/>
                </a:solidFill>
                <a:latin typeface="Calibri" panose="020F0502020204030204"/>
                <a:cs typeface="Arial" panose="020B0604020202020204" pitchFamily="34" charset="0"/>
              </a:rPr>
              <a:t>01</a:t>
            </a:r>
          </a:p>
        </p:txBody>
      </p:sp>
      <p:sp>
        <p:nvSpPr>
          <p:cNvPr id="78" name="Oval 86"/>
          <p:cNvSpPr>
            <a:spLocks noChangeAspect="1"/>
          </p:cNvSpPr>
          <p:nvPr/>
        </p:nvSpPr>
        <p:spPr>
          <a:xfrm>
            <a:off x="5386820" y="1979455"/>
            <a:ext cx="475390" cy="475390"/>
          </a:xfrm>
          <a:prstGeom prst="ellipse">
            <a:avLst/>
          </a:prstGeom>
          <a:solidFill>
            <a:srgbClr val="936CAF"/>
          </a:solidFill>
          <a:ln w="571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500" b="1" kern="0" dirty="0">
                <a:solidFill>
                  <a:schemeClr val="bg1"/>
                </a:solidFill>
                <a:latin typeface="Calibri" panose="020F0502020204030204"/>
                <a:cs typeface="Arial" panose="020B0604020202020204" pitchFamily="34" charset="0"/>
              </a:rPr>
              <a:t>02</a:t>
            </a:r>
          </a:p>
        </p:txBody>
      </p:sp>
      <p:sp>
        <p:nvSpPr>
          <p:cNvPr id="2" name="文本框 1"/>
          <p:cNvSpPr txBox="1"/>
          <p:nvPr/>
        </p:nvSpPr>
        <p:spPr>
          <a:xfrm>
            <a:off x="524434" y="3072899"/>
            <a:ext cx="542136" cy="323165"/>
          </a:xfrm>
          <a:prstGeom prst="rect">
            <a:avLst/>
          </a:prstGeom>
          <a:noFill/>
        </p:spPr>
        <p:txBody>
          <a:bodyPr wrap="none" rtlCol="0">
            <a:spAutoFit/>
          </a:bodyPr>
          <a:lstStyle/>
          <a:p>
            <a:r>
              <a:rPr lang="en-US" altLang="zh-CN" sz="1500" dirty="0">
                <a:solidFill>
                  <a:srgbClr val="595959"/>
                </a:solidFill>
                <a:ea typeface="微软雅黑" panose="020B0503020204020204" pitchFamily="34" charset="-122"/>
              </a:rPr>
              <a:t>title </a:t>
            </a:r>
            <a:endParaRPr lang="zh-CN" altLang="en-US" sz="1500" dirty="0">
              <a:solidFill>
                <a:srgbClr val="595959"/>
              </a:solidFill>
              <a:ea typeface="微软雅黑" panose="020B0503020204020204" pitchFamily="34" charset="-122"/>
            </a:endParaRPr>
          </a:p>
        </p:txBody>
      </p:sp>
      <p:sp>
        <p:nvSpPr>
          <p:cNvPr id="79" name="文本框 78"/>
          <p:cNvSpPr txBox="1"/>
          <p:nvPr/>
        </p:nvSpPr>
        <p:spPr>
          <a:xfrm>
            <a:off x="841516" y="2090085"/>
            <a:ext cx="542136" cy="323165"/>
          </a:xfrm>
          <a:prstGeom prst="rect">
            <a:avLst/>
          </a:prstGeom>
          <a:noFill/>
        </p:spPr>
        <p:txBody>
          <a:bodyPr wrap="none" rtlCol="0">
            <a:spAutoFit/>
          </a:bodyPr>
          <a:lstStyle/>
          <a:p>
            <a:r>
              <a:rPr lang="en-US" altLang="zh-CN" sz="1500" dirty="0">
                <a:solidFill>
                  <a:srgbClr val="595959"/>
                </a:solidFill>
                <a:ea typeface="微软雅黑" panose="020B0503020204020204" pitchFamily="34" charset="-122"/>
              </a:rPr>
              <a:t>title </a:t>
            </a:r>
            <a:endParaRPr lang="zh-CN" altLang="en-US" sz="1500" dirty="0">
              <a:solidFill>
                <a:srgbClr val="595959"/>
              </a:solidFill>
              <a:ea typeface="微软雅黑" panose="020B0503020204020204" pitchFamily="34" charset="-122"/>
            </a:endParaRPr>
          </a:p>
        </p:txBody>
      </p:sp>
      <p:sp>
        <p:nvSpPr>
          <p:cNvPr id="80" name="文本框 79"/>
          <p:cNvSpPr txBox="1"/>
          <p:nvPr/>
        </p:nvSpPr>
        <p:spPr>
          <a:xfrm>
            <a:off x="4247982" y="3072899"/>
            <a:ext cx="542136" cy="323165"/>
          </a:xfrm>
          <a:prstGeom prst="rect">
            <a:avLst/>
          </a:prstGeom>
          <a:noFill/>
        </p:spPr>
        <p:txBody>
          <a:bodyPr wrap="none" rtlCol="0">
            <a:spAutoFit/>
          </a:bodyPr>
          <a:lstStyle/>
          <a:p>
            <a:r>
              <a:rPr lang="en-US" altLang="zh-CN" sz="1500" dirty="0">
                <a:solidFill>
                  <a:srgbClr val="595959"/>
                </a:solidFill>
                <a:ea typeface="微软雅黑" panose="020B0503020204020204" pitchFamily="34" charset="-122"/>
              </a:rPr>
              <a:t>title </a:t>
            </a:r>
            <a:endParaRPr lang="zh-CN" altLang="en-US" sz="1500" dirty="0">
              <a:solidFill>
                <a:srgbClr val="595959"/>
              </a:solidFill>
              <a:ea typeface="微软雅黑" panose="020B0503020204020204" pitchFamily="34" charset="-122"/>
            </a:endParaRPr>
          </a:p>
        </p:txBody>
      </p:sp>
      <p:sp>
        <p:nvSpPr>
          <p:cNvPr id="81" name="文本框 80"/>
          <p:cNvSpPr txBox="1"/>
          <p:nvPr/>
        </p:nvSpPr>
        <p:spPr>
          <a:xfrm>
            <a:off x="3956887" y="2090085"/>
            <a:ext cx="542136" cy="323165"/>
          </a:xfrm>
          <a:prstGeom prst="rect">
            <a:avLst/>
          </a:prstGeom>
          <a:noFill/>
        </p:spPr>
        <p:txBody>
          <a:bodyPr wrap="none" rtlCol="0">
            <a:spAutoFit/>
          </a:bodyPr>
          <a:lstStyle/>
          <a:p>
            <a:r>
              <a:rPr lang="en-US" altLang="zh-CN" sz="1500" dirty="0">
                <a:solidFill>
                  <a:srgbClr val="595959"/>
                </a:solidFill>
                <a:ea typeface="微软雅黑" panose="020B0503020204020204" pitchFamily="34" charset="-122"/>
              </a:rPr>
              <a:t>title </a:t>
            </a:r>
            <a:endParaRPr lang="zh-CN" altLang="en-US" sz="1500" dirty="0">
              <a:solidFill>
                <a:srgbClr val="595959"/>
              </a:solidFill>
              <a:ea typeface="微软雅黑" panose="020B0503020204020204" pitchFamily="34" charset="-122"/>
            </a:endParaRPr>
          </a:p>
        </p:txBody>
      </p:sp>
      <p:sp>
        <p:nvSpPr>
          <p:cNvPr id="82" name="文本框 81"/>
          <p:cNvSpPr txBox="1"/>
          <p:nvPr/>
        </p:nvSpPr>
        <p:spPr>
          <a:xfrm>
            <a:off x="2400796" y="1175537"/>
            <a:ext cx="542136" cy="323165"/>
          </a:xfrm>
          <a:prstGeom prst="rect">
            <a:avLst/>
          </a:prstGeom>
          <a:noFill/>
        </p:spPr>
        <p:txBody>
          <a:bodyPr wrap="none" rtlCol="0">
            <a:spAutoFit/>
          </a:bodyPr>
          <a:lstStyle/>
          <a:p>
            <a:r>
              <a:rPr lang="en-US" altLang="zh-CN" sz="1500" dirty="0">
                <a:solidFill>
                  <a:srgbClr val="595959"/>
                </a:solidFill>
                <a:ea typeface="微软雅黑" panose="020B0503020204020204" pitchFamily="34" charset="-122"/>
              </a:rPr>
              <a:t>title </a:t>
            </a:r>
            <a:endParaRPr lang="zh-CN" altLang="en-US" sz="1500" dirty="0">
              <a:solidFill>
                <a:srgbClr val="595959"/>
              </a:solidFill>
              <a:ea typeface="微软雅黑" panose="020B0503020204020204" pitchFamily="34" charset="-122"/>
            </a:endParaRPr>
          </a:p>
        </p:txBody>
      </p:sp>
      <p:sp>
        <p:nvSpPr>
          <p:cNvPr id="83" name="文本框 82"/>
          <p:cNvSpPr txBox="1"/>
          <p:nvPr/>
        </p:nvSpPr>
        <p:spPr>
          <a:xfrm>
            <a:off x="5920594" y="1285272"/>
            <a:ext cx="2700892" cy="535531"/>
          </a:xfrm>
          <a:prstGeom prst="rect">
            <a:avLst/>
          </a:prstGeom>
          <a:noFill/>
        </p:spPr>
        <p:txBody>
          <a:bodyPr wrap="square" rtlCol="0">
            <a:spAutoFit/>
          </a:bodyPr>
          <a:lstStyle/>
          <a:p>
            <a:pPr algn="just">
              <a:lnSpc>
                <a:spcPct val="12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
        <p:nvSpPr>
          <p:cNvPr id="84" name="文本框 83"/>
          <p:cNvSpPr txBox="1"/>
          <p:nvPr/>
        </p:nvSpPr>
        <p:spPr>
          <a:xfrm>
            <a:off x="5920594" y="3995726"/>
            <a:ext cx="2700892" cy="535531"/>
          </a:xfrm>
          <a:prstGeom prst="rect">
            <a:avLst/>
          </a:prstGeom>
          <a:noFill/>
        </p:spPr>
        <p:txBody>
          <a:bodyPr wrap="square" rtlCol="0">
            <a:spAutoFit/>
          </a:bodyPr>
          <a:lstStyle/>
          <a:p>
            <a:pPr algn="just">
              <a:lnSpc>
                <a:spcPct val="12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
        <p:nvSpPr>
          <p:cNvPr id="85" name="文本框 84"/>
          <p:cNvSpPr txBox="1"/>
          <p:nvPr/>
        </p:nvSpPr>
        <p:spPr>
          <a:xfrm>
            <a:off x="5920594" y="3318113"/>
            <a:ext cx="2700892" cy="535531"/>
          </a:xfrm>
          <a:prstGeom prst="rect">
            <a:avLst/>
          </a:prstGeom>
          <a:noFill/>
        </p:spPr>
        <p:txBody>
          <a:bodyPr wrap="square" rtlCol="0">
            <a:spAutoFit/>
          </a:bodyPr>
          <a:lstStyle/>
          <a:p>
            <a:pPr algn="just">
              <a:lnSpc>
                <a:spcPct val="12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
        <p:nvSpPr>
          <p:cNvPr id="86" name="文本框 85"/>
          <p:cNvSpPr txBox="1"/>
          <p:nvPr/>
        </p:nvSpPr>
        <p:spPr>
          <a:xfrm>
            <a:off x="5920594" y="2640499"/>
            <a:ext cx="2700892" cy="535531"/>
          </a:xfrm>
          <a:prstGeom prst="rect">
            <a:avLst/>
          </a:prstGeom>
          <a:noFill/>
        </p:spPr>
        <p:txBody>
          <a:bodyPr wrap="square" rtlCol="0">
            <a:spAutoFit/>
          </a:bodyPr>
          <a:lstStyle/>
          <a:p>
            <a:pPr algn="just">
              <a:lnSpc>
                <a:spcPct val="12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
        <p:nvSpPr>
          <p:cNvPr id="87" name="文本框 86"/>
          <p:cNvSpPr txBox="1"/>
          <p:nvPr/>
        </p:nvSpPr>
        <p:spPr>
          <a:xfrm>
            <a:off x="5920594" y="1962886"/>
            <a:ext cx="2700892" cy="535531"/>
          </a:xfrm>
          <a:prstGeom prst="rect">
            <a:avLst/>
          </a:prstGeom>
          <a:noFill/>
        </p:spPr>
        <p:txBody>
          <a:bodyPr wrap="square" rtlCol="0">
            <a:spAutoFit/>
          </a:bodyPr>
          <a:lstStyle/>
          <a:p>
            <a:pPr algn="just">
              <a:lnSpc>
                <a:spcPct val="12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Tree>
    <p:extLst>
      <p:ext uri="{BB962C8B-B14F-4D97-AF65-F5344CB8AC3E}">
        <p14:creationId xmlns:p14="http://schemas.microsoft.com/office/powerpoint/2010/main" val="239893775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84946"/>
            <a:ext cx="9143244" cy="4858554"/>
            <a:chOff x="0" y="284946"/>
            <a:chExt cx="9143244" cy="4858554"/>
          </a:xfrm>
        </p:grpSpPr>
        <p:pic>
          <p:nvPicPr>
            <p:cNvPr id="2" name="图片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961312"/>
              <a:ext cx="9143244" cy="2182188"/>
            </a:xfrm>
            <a:prstGeom prst="rect">
              <a:avLst/>
            </a:prstGeom>
          </p:spPr>
        </p:pic>
        <p:pic>
          <p:nvPicPr>
            <p:cNvPr id="6" name="图片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7699" y="284946"/>
              <a:ext cx="1621402" cy="1749407"/>
            </a:xfrm>
            <a:prstGeom prst="rect">
              <a:avLst/>
            </a:prstGeom>
          </p:spPr>
        </p:pic>
        <p:pic>
          <p:nvPicPr>
            <p:cNvPr id="9" name="图片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90570" y="2285349"/>
              <a:ext cx="1912821" cy="2655859"/>
            </a:xfrm>
            <a:prstGeom prst="rect">
              <a:avLst/>
            </a:prstGeom>
          </p:spPr>
        </p:pic>
      </p:grpSp>
      <p:sp>
        <p:nvSpPr>
          <p:cNvPr id="23" name="MH_Other_2"/>
          <p:cNvSpPr/>
          <p:nvPr>
            <p:custDataLst>
              <p:tags r:id="rId1"/>
            </p:custDataLst>
          </p:nvPr>
        </p:nvSpPr>
        <p:spPr>
          <a:xfrm rot="18925946">
            <a:off x="2115243" y="2183362"/>
            <a:ext cx="609008" cy="456756"/>
          </a:xfrm>
          <a:prstGeom prst="notchedRightArrow">
            <a:avLst>
              <a:gd name="adj1" fmla="val 46829"/>
              <a:gd name="adj2" fmla="val 50000"/>
            </a:avLst>
          </a:prstGeom>
          <a:solidFill>
            <a:srgbClr val="EB66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EFFFF"/>
                </a:solidFill>
                <a:latin typeface="Calibri" pitchFamily="34" charset="0"/>
                <a:ea typeface="微软雅黑" panose="020B0503020204020204" pitchFamily="34" charset="-122"/>
              </a:rPr>
              <a:t>01</a:t>
            </a:r>
            <a:endParaRPr lang="zh-CN" altLang="en-US" sz="1600" b="1" dirty="0">
              <a:solidFill>
                <a:srgbClr val="FEFFFF"/>
              </a:solidFill>
              <a:latin typeface="Calibri" pitchFamily="34" charset="0"/>
              <a:ea typeface="微软雅黑" panose="020B0503020204020204" pitchFamily="34" charset="-122"/>
            </a:endParaRPr>
          </a:p>
        </p:txBody>
      </p:sp>
      <p:sp>
        <p:nvSpPr>
          <p:cNvPr id="24" name="MH_SubTitle_1"/>
          <p:cNvSpPr/>
          <p:nvPr>
            <p:custDataLst>
              <p:tags r:id="rId2"/>
            </p:custDataLst>
          </p:nvPr>
        </p:nvSpPr>
        <p:spPr>
          <a:xfrm>
            <a:off x="1893193" y="1154351"/>
            <a:ext cx="1161000" cy="880002"/>
          </a:xfrm>
          <a:prstGeom prst="rect">
            <a:avLst/>
          </a:prstGeom>
          <a:solidFill>
            <a:srgbClr val="EB6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lnSpc>
                <a:spcPct val="150000"/>
              </a:lnSpc>
            </a:pPr>
            <a:r>
              <a:rPr lang="en-US" altLang="zh-CN" sz="1200" b="1" dirty="0">
                <a:solidFill>
                  <a:srgbClr val="FEFFFF"/>
                </a:solidFill>
                <a:latin typeface="微软雅黑" panose="020B0503020204020204" pitchFamily="34" charset="-122"/>
                <a:ea typeface="微软雅黑" panose="020B0503020204020204" pitchFamily="34" charset="-122"/>
              </a:rPr>
              <a:t>part 1</a:t>
            </a:r>
          </a:p>
          <a:p>
            <a:pPr algn="ctr">
              <a:lnSpc>
                <a:spcPct val="150000"/>
              </a:lnSpc>
            </a:pPr>
            <a:r>
              <a:rPr lang="en-US" altLang="zh-CN" sz="1200" b="1" dirty="0">
                <a:solidFill>
                  <a:srgbClr val="FEFFFF"/>
                </a:solidFill>
                <a:latin typeface="微软雅黑" panose="020B0503020204020204" pitchFamily="34" charset="-122"/>
                <a:ea typeface="微软雅黑" panose="020B0503020204020204" pitchFamily="34" charset="-122"/>
              </a:rPr>
              <a:t>Add title text</a:t>
            </a:r>
            <a:endParaRPr lang="zh-CN" altLang="en-US" sz="1200" b="1" dirty="0">
              <a:solidFill>
                <a:srgbClr val="FEFFFF"/>
              </a:solidFill>
              <a:latin typeface="微软雅黑" panose="020B0503020204020204" pitchFamily="34" charset="-122"/>
              <a:ea typeface="微软雅黑" panose="020B0503020204020204" pitchFamily="34" charset="-122"/>
            </a:endParaRPr>
          </a:p>
        </p:txBody>
      </p:sp>
      <p:sp>
        <p:nvSpPr>
          <p:cNvPr id="26" name="MH_Other_2"/>
          <p:cNvSpPr/>
          <p:nvPr>
            <p:custDataLst>
              <p:tags r:id="rId3"/>
            </p:custDataLst>
          </p:nvPr>
        </p:nvSpPr>
        <p:spPr>
          <a:xfrm rot="18925946">
            <a:off x="3589762" y="2183362"/>
            <a:ext cx="609008" cy="456756"/>
          </a:xfrm>
          <a:prstGeom prst="notchedRightArrow">
            <a:avLst>
              <a:gd name="adj1" fmla="val 46829"/>
              <a:gd name="adj2" fmla="val 50000"/>
            </a:avLst>
          </a:prstGeom>
          <a:solidFill>
            <a:srgbClr val="7CB62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600" b="1" dirty="0">
                <a:solidFill>
                  <a:srgbClr val="FEFFFF"/>
                </a:solidFill>
                <a:latin typeface="Calibri" pitchFamily="34" charset="0"/>
                <a:ea typeface="微软雅黑" panose="020B0503020204020204" pitchFamily="34" charset="-122"/>
              </a:rPr>
              <a:t>02</a:t>
            </a:r>
            <a:endParaRPr lang="zh-CN" altLang="en-US" sz="1600" b="1" dirty="0">
              <a:solidFill>
                <a:srgbClr val="FEFFFF"/>
              </a:solidFill>
              <a:latin typeface="Calibri" pitchFamily="34" charset="0"/>
              <a:ea typeface="微软雅黑" panose="020B0503020204020204" pitchFamily="34" charset="-122"/>
            </a:endParaRPr>
          </a:p>
        </p:txBody>
      </p:sp>
      <p:sp>
        <p:nvSpPr>
          <p:cNvPr id="27" name="MH_SubTitle_1"/>
          <p:cNvSpPr/>
          <p:nvPr>
            <p:custDataLst>
              <p:tags r:id="rId4"/>
            </p:custDataLst>
          </p:nvPr>
        </p:nvSpPr>
        <p:spPr>
          <a:xfrm>
            <a:off x="3367712" y="1154351"/>
            <a:ext cx="1161000" cy="880002"/>
          </a:xfrm>
          <a:prstGeom prst="rect">
            <a:avLst/>
          </a:prstGeom>
          <a:solidFill>
            <a:srgbClr val="7CB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lvl="0" algn="ctr">
              <a:lnSpc>
                <a:spcPct val="150000"/>
              </a:lnSpc>
            </a:pPr>
            <a:r>
              <a:rPr lang="en-US" altLang="zh-CN" sz="1200" b="1" dirty="0">
                <a:solidFill>
                  <a:srgbClr val="FEFFFF"/>
                </a:solidFill>
                <a:latin typeface="微软雅黑" panose="020B0503020204020204" pitchFamily="34" charset="-122"/>
                <a:ea typeface="微软雅黑" panose="020B0503020204020204" pitchFamily="34" charset="-122"/>
              </a:rPr>
              <a:t>part 2</a:t>
            </a:r>
          </a:p>
          <a:p>
            <a:pPr lvl="0" algn="ctr">
              <a:lnSpc>
                <a:spcPct val="150000"/>
              </a:lnSpc>
            </a:pPr>
            <a:r>
              <a:rPr lang="en-US" altLang="zh-CN" sz="1200" b="1" dirty="0">
                <a:solidFill>
                  <a:srgbClr val="FEFFFF"/>
                </a:solidFill>
                <a:latin typeface="微软雅黑" panose="020B0503020204020204" pitchFamily="34" charset="-122"/>
                <a:ea typeface="微软雅黑" panose="020B0503020204020204" pitchFamily="34" charset="-122"/>
              </a:rPr>
              <a:t>Add title text</a:t>
            </a:r>
            <a:endParaRPr lang="zh-CN" altLang="en-US" sz="1200" b="1" dirty="0">
              <a:solidFill>
                <a:srgbClr val="FEFFFF"/>
              </a:solidFill>
              <a:latin typeface="微软雅黑" panose="020B0503020204020204" pitchFamily="34" charset="-122"/>
              <a:ea typeface="微软雅黑" panose="020B0503020204020204" pitchFamily="34" charset="-122"/>
            </a:endParaRPr>
          </a:p>
        </p:txBody>
      </p:sp>
      <p:sp>
        <p:nvSpPr>
          <p:cNvPr id="29" name="MH_Other_2"/>
          <p:cNvSpPr/>
          <p:nvPr>
            <p:custDataLst>
              <p:tags r:id="rId5"/>
            </p:custDataLst>
          </p:nvPr>
        </p:nvSpPr>
        <p:spPr>
          <a:xfrm rot="18925946">
            <a:off x="5177388" y="2183362"/>
            <a:ext cx="609008" cy="456756"/>
          </a:xfrm>
          <a:prstGeom prst="notchedRightArrow">
            <a:avLst>
              <a:gd name="adj1" fmla="val 46829"/>
              <a:gd name="adj2" fmla="val 50000"/>
            </a:avLst>
          </a:prstGeom>
          <a:solidFill>
            <a:srgbClr val="E9AC2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600" b="1" dirty="0">
                <a:solidFill>
                  <a:srgbClr val="FEFFFF"/>
                </a:solidFill>
                <a:latin typeface="Calibri" pitchFamily="34" charset="0"/>
                <a:ea typeface="微软雅黑" panose="020B0503020204020204" pitchFamily="34" charset="-122"/>
              </a:rPr>
              <a:t>03</a:t>
            </a:r>
            <a:endParaRPr lang="zh-CN" altLang="en-US" sz="1600" b="1" dirty="0">
              <a:solidFill>
                <a:srgbClr val="FEFFFF"/>
              </a:solidFill>
              <a:latin typeface="Calibri" pitchFamily="34" charset="0"/>
              <a:ea typeface="微软雅黑" panose="020B0503020204020204" pitchFamily="34" charset="-122"/>
            </a:endParaRPr>
          </a:p>
        </p:txBody>
      </p:sp>
      <p:sp>
        <p:nvSpPr>
          <p:cNvPr id="30" name="MH_SubTitle_1"/>
          <p:cNvSpPr/>
          <p:nvPr>
            <p:custDataLst>
              <p:tags r:id="rId6"/>
            </p:custDataLst>
          </p:nvPr>
        </p:nvSpPr>
        <p:spPr>
          <a:xfrm>
            <a:off x="4955338" y="1154351"/>
            <a:ext cx="1161000" cy="880002"/>
          </a:xfrm>
          <a:prstGeom prst="rect">
            <a:avLst/>
          </a:prstGeom>
          <a:solidFill>
            <a:srgbClr val="E9A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lvl="0" algn="ctr">
              <a:lnSpc>
                <a:spcPct val="150000"/>
              </a:lnSpc>
            </a:pPr>
            <a:r>
              <a:rPr lang="en-US" altLang="zh-CN" sz="1200" b="1" dirty="0">
                <a:solidFill>
                  <a:srgbClr val="FEFFFF"/>
                </a:solidFill>
                <a:latin typeface="微软雅黑" panose="020B0503020204020204" pitchFamily="34" charset="-122"/>
                <a:ea typeface="微软雅黑" panose="020B0503020204020204" pitchFamily="34" charset="-122"/>
              </a:rPr>
              <a:t>part 3</a:t>
            </a:r>
          </a:p>
          <a:p>
            <a:pPr lvl="0" algn="ctr">
              <a:lnSpc>
                <a:spcPct val="150000"/>
              </a:lnSpc>
            </a:pPr>
            <a:r>
              <a:rPr lang="en-US" altLang="zh-CN" sz="1200" b="1" dirty="0">
                <a:solidFill>
                  <a:srgbClr val="FEFFFF"/>
                </a:solidFill>
                <a:latin typeface="微软雅黑" panose="020B0503020204020204" pitchFamily="34" charset="-122"/>
                <a:ea typeface="微软雅黑" panose="020B0503020204020204" pitchFamily="34" charset="-122"/>
              </a:rPr>
              <a:t>Add title text</a:t>
            </a:r>
            <a:endParaRPr lang="zh-CN" altLang="en-US" sz="1200" b="1" dirty="0">
              <a:solidFill>
                <a:srgbClr val="FEFFFF"/>
              </a:solidFill>
              <a:latin typeface="微软雅黑" panose="020B0503020204020204" pitchFamily="34" charset="-122"/>
              <a:ea typeface="微软雅黑" panose="020B0503020204020204" pitchFamily="34" charset="-122"/>
            </a:endParaRPr>
          </a:p>
        </p:txBody>
      </p:sp>
      <p:sp>
        <p:nvSpPr>
          <p:cNvPr id="32" name="MH_Other_2"/>
          <p:cNvSpPr/>
          <p:nvPr>
            <p:custDataLst>
              <p:tags r:id="rId7"/>
            </p:custDataLst>
          </p:nvPr>
        </p:nvSpPr>
        <p:spPr>
          <a:xfrm rot="18925946">
            <a:off x="6765014" y="2183362"/>
            <a:ext cx="609008" cy="456756"/>
          </a:xfrm>
          <a:prstGeom prst="notchedRightArrow">
            <a:avLst>
              <a:gd name="adj1" fmla="val 46829"/>
              <a:gd name="adj2" fmla="val 50000"/>
            </a:avLst>
          </a:prstGeom>
          <a:solidFill>
            <a:srgbClr val="EB66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600" b="1" dirty="0">
                <a:solidFill>
                  <a:srgbClr val="FEFFFF"/>
                </a:solidFill>
                <a:latin typeface="Calibri" pitchFamily="34" charset="0"/>
                <a:ea typeface="微软雅黑" panose="020B0503020204020204" pitchFamily="34" charset="-122"/>
              </a:rPr>
              <a:t>04</a:t>
            </a:r>
            <a:endParaRPr lang="zh-CN" altLang="en-US" sz="1600" b="1" dirty="0">
              <a:solidFill>
                <a:srgbClr val="FEFFFF"/>
              </a:solidFill>
              <a:latin typeface="Calibri" pitchFamily="34" charset="0"/>
              <a:ea typeface="微软雅黑" panose="020B0503020204020204" pitchFamily="34" charset="-122"/>
            </a:endParaRPr>
          </a:p>
        </p:txBody>
      </p:sp>
      <p:sp>
        <p:nvSpPr>
          <p:cNvPr id="33" name="MH_SubTitle_1"/>
          <p:cNvSpPr/>
          <p:nvPr>
            <p:custDataLst>
              <p:tags r:id="rId8"/>
            </p:custDataLst>
          </p:nvPr>
        </p:nvSpPr>
        <p:spPr>
          <a:xfrm>
            <a:off x="6542964" y="1154351"/>
            <a:ext cx="1161000" cy="880002"/>
          </a:xfrm>
          <a:prstGeom prst="rect">
            <a:avLst/>
          </a:prstGeom>
          <a:solidFill>
            <a:srgbClr val="EB6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lvl="0" algn="ctr">
              <a:lnSpc>
                <a:spcPct val="150000"/>
              </a:lnSpc>
            </a:pPr>
            <a:r>
              <a:rPr lang="en-US" altLang="zh-CN" sz="1200" b="1" dirty="0">
                <a:solidFill>
                  <a:srgbClr val="FEFFFF"/>
                </a:solidFill>
                <a:latin typeface="微软雅黑" panose="020B0503020204020204" pitchFamily="34" charset="-122"/>
                <a:ea typeface="微软雅黑" panose="020B0503020204020204" pitchFamily="34" charset="-122"/>
              </a:rPr>
              <a:t>part 4</a:t>
            </a:r>
          </a:p>
          <a:p>
            <a:pPr lvl="0" algn="ctr">
              <a:lnSpc>
                <a:spcPct val="150000"/>
              </a:lnSpc>
            </a:pPr>
            <a:r>
              <a:rPr lang="en-US" altLang="zh-CN" sz="1200" b="1" dirty="0">
                <a:solidFill>
                  <a:srgbClr val="FEFFFF"/>
                </a:solidFill>
                <a:latin typeface="微软雅黑" panose="020B0503020204020204" pitchFamily="34" charset="-122"/>
                <a:ea typeface="微软雅黑" panose="020B0503020204020204" pitchFamily="34" charset="-122"/>
              </a:rPr>
              <a:t>Add title text</a:t>
            </a:r>
            <a:endParaRPr lang="zh-CN" altLang="en-US" sz="1200" b="1" dirty="0">
              <a:solidFill>
                <a:srgbClr val="FE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43949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childTnLst>
                                </p:cTn>
                              </p:par>
                              <p:par>
                                <p:cTn id="14" presetID="2" presetClass="entr" presetSubtype="12"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7" presetClass="entr" presetSubtype="1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strVal val="#ppt_h"/>
                                          </p:val>
                                        </p:tav>
                                        <p:tav tm="100000">
                                          <p:val>
                                            <p:strVal val="#ppt_h"/>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7" presetClass="entr" presetSubtype="1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strVal val="#ppt_h"/>
                                          </p:val>
                                        </p:tav>
                                        <p:tav tm="100000">
                                          <p:val>
                                            <p:strVal val="#ppt_h"/>
                                          </p:val>
                                        </p:tav>
                                      </p:tavLst>
                                    </p:anim>
                                  </p:childTnLst>
                                </p:cTn>
                              </p:par>
                              <p:par>
                                <p:cTn id="32" presetID="2" presetClass="entr" presetSubtype="12"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0-#ppt_w/2"/>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17" presetClass="entr" presetSubtype="1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animBg="1"/>
      <p:bldP spid="29" grpId="0" animBg="1"/>
      <p:bldP spid="30" grpId="0" animBg="1"/>
      <p:bldP spid="32"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45"/>
          <p:cNvSpPr/>
          <p:nvPr/>
        </p:nvSpPr>
        <p:spPr>
          <a:xfrm>
            <a:off x="3284428" y="1159203"/>
            <a:ext cx="2575145" cy="2575145"/>
          </a:xfrm>
          <a:prstGeom prst="ellipse">
            <a:avLst/>
          </a:prstGeom>
          <a:noFill/>
          <a:ln w="28575">
            <a:solidFill>
              <a:srgbClr val="7F9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47" name="Oval 83"/>
          <p:cNvSpPr>
            <a:spLocks noChangeAspect="1"/>
          </p:cNvSpPr>
          <p:nvPr/>
        </p:nvSpPr>
        <p:spPr>
          <a:xfrm>
            <a:off x="5255604" y="1238087"/>
            <a:ext cx="475390" cy="475390"/>
          </a:xfrm>
          <a:prstGeom prst="ellipse">
            <a:avLst/>
          </a:prstGeom>
          <a:solidFill>
            <a:srgbClr val="F8841D"/>
          </a:solidFill>
          <a:ln w="57150"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399" b="1" kern="0" dirty="0">
                <a:solidFill>
                  <a:schemeClr val="bg1"/>
                </a:solidFill>
                <a:latin typeface="Calibri" panose="020F0502020204030204"/>
                <a:cs typeface="Arial" panose="020B0604020202020204" pitchFamily="34" charset="0"/>
              </a:rPr>
              <a:t>04</a:t>
            </a:r>
          </a:p>
        </p:txBody>
      </p:sp>
      <p:grpSp>
        <p:nvGrpSpPr>
          <p:cNvPr id="48" name="组合 47"/>
          <p:cNvGrpSpPr/>
          <p:nvPr/>
        </p:nvGrpSpPr>
        <p:grpSpPr>
          <a:xfrm>
            <a:off x="3611906" y="1473464"/>
            <a:ext cx="1949309" cy="1946625"/>
            <a:chOff x="4962095" y="2615460"/>
            <a:chExt cx="2306638" cy="2303463"/>
          </a:xfrm>
        </p:grpSpPr>
        <p:sp>
          <p:nvSpPr>
            <p:cNvPr id="49" name="Oval 5"/>
            <p:cNvSpPr>
              <a:spLocks noChangeArrowheads="1"/>
            </p:cNvSpPr>
            <p:nvPr/>
          </p:nvSpPr>
          <p:spPr bwMode="auto">
            <a:xfrm>
              <a:off x="4962095" y="2615460"/>
              <a:ext cx="2306638" cy="2303463"/>
            </a:xfrm>
            <a:prstGeom prst="ellipse">
              <a:avLst/>
            </a:prstGeom>
            <a:solidFill>
              <a:srgbClr val="5EC6D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50" name="Oval 6"/>
            <p:cNvSpPr>
              <a:spLocks noChangeArrowheads="1"/>
            </p:cNvSpPr>
            <p:nvPr/>
          </p:nvSpPr>
          <p:spPr bwMode="auto">
            <a:xfrm>
              <a:off x="5192283" y="2844060"/>
              <a:ext cx="1843088" cy="1846263"/>
            </a:xfrm>
            <a:prstGeom prst="ellipse">
              <a:avLst/>
            </a:pr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51" name="Oval 7"/>
            <p:cNvSpPr>
              <a:spLocks noChangeArrowheads="1"/>
            </p:cNvSpPr>
            <p:nvPr/>
          </p:nvSpPr>
          <p:spPr bwMode="auto">
            <a:xfrm>
              <a:off x="5422470" y="3077422"/>
              <a:ext cx="1382713" cy="1379538"/>
            </a:xfrm>
            <a:prstGeom prst="ellipse">
              <a:avLst/>
            </a:prstGeom>
            <a:solidFill>
              <a:srgbClr val="5EC6D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52" name="Oval 8"/>
            <p:cNvSpPr>
              <a:spLocks noChangeArrowheads="1"/>
            </p:cNvSpPr>
            <p:nvPr/>
          </p:nvSpPr>
          <p:spPr bwMode="auto">
            <a:xfrm>
              <a:off x="5655833" y="3307610"/>
              <a:ext cx="919163" cy="919163"/>
            </a:xfrm>
            <a:prstGeom prst="ellipse">
              <a:avLst/>
            </a:pr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53" name="Oval 9"/>
            <p:cNvSpPr>
              <a:spLocks noChangeArrowheads="1"/>
            </p:cNvSpPr>
            <p:nvPr/>
          </p:nvSpPr>
          <p:spPr bwMode="auto">
            <a:xfrm>
              <a:off x="5886020" y="3537797"/>
              <a:ext cx="458788" cy="458788"/>
            </a:xfrm>
            <a:prstGeom prst="ellipse">
              <a:avLst/>
            </a:prstGeom>
            <a:solidFill>
              <a:srgbClr val="5EC6D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grpSp>
      <p:sp>
        <p:nvSpPr>
          <p:cNvPr id="57" name="Freeform 10"/>
          <p:cNvSpPr/>
          <p:nvPr/>
        </p:nvSpPr>
        <p:spPr bwMode="auto">
          <a:xfrm>
            <a:off x="4572868" y="2447371"/>
            <a:ext cx="615554" cy="617935"/>
          </a:xfrm>
          <a:custGeom>
            <a:avLst/>
            <a:gdLst>
              <a:gd name="T0" fmla="*/ 0 w 517"/>
              <a:gd name="T1" fmla="*/ 0 h 519"/>
              <a:gd name="T2" fmla="*/ 517 w 517"/>
              <a:gd name="T3" fmla="*/ 519 h 519"/>
              <a:gd name="T4" fmla="*/ 0 w 517"/>
              <a:gd name="T5" fmla="*/ 0 h 519"/>
            </a:gdLst>
            <a:ahLst/>
            <a:cxnLst>
              <a:cxn ang="0">
                <a:pos x="T0" y="T1"/>
              </a:cxn>
              <a:cxn ang="0">
                <a:pos x="T2" y="T3"/>
              </a:cxn>
              <a:cxn ang="0">
                <a:pos x="T4" y="T5"/>
              </a:cxn>
            </a:cxnLst>
            <a:rect l="0" t="0" r="r" b="b"/>
            <a:pathLst>
              <a:path w="517" h="519">
                <a:moveTo>
                  <a:pt x="0" y="0"/>
                </a:moveTo>
                <a:lnTo>
                  <a:pt x="517" y="5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59" name="Freeform 12"/>
          <p:cNvSpPr/>
          <p:nvPr/>
        </p:nvSpPr>
        <p:spPr bwMode="auto">
          <a:xfrm>
            <a:off x="4585966" y="2447371"/>
            <a:ext cx="746522" cy="434579"/>
          </a:xfrm>
          <a:custGeom>
            <a:avLst/>
            <a:gdLst>
              <a:gd name="T0" fmla="*/ 0 w 627"/>
              <a:gd name="T1" fmla="*/ 0 h 365"/>
              <a:gd name="T2" fmla="*/ 627 w 627"/>
              <a:gd name="T3" fmla="*/ 365 h 365"/>
              <a:gd name="T4" fmla="*/ 0 w 627"/>
              <a:gd name="T5" fmla="*/ 0 h 365"/>
            </a:gdLst>
            <a:ahLst/>
            <a:cxnLst>
              <a:cxn ang="0">
                <a:pos x="T0" y="T1"/>
              </a:cxn>
              <a:cxn ang="0">
                <a:pos x="T2" y="T3"/>
              </a:cxn>
              <a:cxn ang="0">
                <a:pos x="T4" y="T5"/>
              </a:cxn>
            </a:cxnLst>
            <a:rect l="0" t="0" r="r" b="b"/>
            <a:pathLst>
              <a:path w="627" h="365">
                <a:moveTo>
                  <a:pt x="0" y="0"/>
                </a:moveTo>
                <a:lnTo>
                  <a:pt x="627" y="3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grpSp>
        <p:nvGrpSpPr>
          <p:cNvPr id="2" name="组合 1"/>
          <p:cNvGrpSpPr/>
          <p:nvPr/>
        </p:nvGrpSpPr>
        <p:grpSpPr>
          <a:xfrm>
            <a:off x="4572869" y="2447371"/>
            <a:ext cx="850157" cy="691586"/>
            <a:chOff x="6097158" y="3767985"/>
            <a:chExt cx="1012825" cy="823913"/>
          </a:xfrm>
        </p:grpSpPr>
        <p:sp>
          <p:nvSpPr>
            <p:cNvPr id="58" name="Line 11"/>
            <p:cNvSpPr>
              <a:spLocks noChangeShapeType="1"/>
            </p:cNvSpPr>
            <p:nvPr/>
          </p:nvSpPr>
          <p:spPr bwMode="auto">
            <a:xfrm>
              <a:off x="6097158" y="3767985"/>
              <a:ext cx="820738" cy="823913"/>
            </a:xfrm>
            <a:prstGeom prst="line">
              <a:avLst/>
            </a:prstGeom>
            <a:noFill/>
            <a:ln w="38100" cap="flat">
              <a:solidFill>
                <a:schemeClr val="tx1">
                  <a:lumMod val="50000"/>
                  <a:alpha val="24000"/>
                </a:schemeClr>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0" name="Line 13"/>
            <p:cNvSpPr>
              <a:spLocks noChangeShapeType="1"/>
            </p:cNvSpPr>
            <p:nvPr/>
          </p:nvSpPr>
          <p:spPr bwMode="auto">
            <a:xfrm>
              <a:off x="6114620" y="3767985"/>
              <a:ext cx="995363" cy="579438"/>
            </a:xfrm>
            <a:prstGeom prst="line">
              <a:avLst/>
            </a:prstGeom>
            <a:noFill/>
            <a:ln w="38100" cap="flat">
              <a:solidFill>
                <a:schemeClr val="tx1">
                  <a:lumMod val="50000"/>
                  <a:alpha val="24000"/>
                </a:schemeClr>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grpSp>
      <p:sp>
        <p:nvSpPr>
          <p:cNvPr id="62" name="Line 14"/>
          <p:cNvSpPr>
            <a:spLocks noChangeShapeType="1"/>
          </p:cNvSpPr>
          <p:nvPr/>
        </p:nvSpPr>
        <p:spPr bwMode="auto">
          <a:xfrm flipV="1">
            <a:off x="4585966" y="1851993"/>
            <a:ext cx="595377" cy="595377"/>
          </a:xfrm>
          <a:prstGeom prst="line">
            <a:avLst/>
          </a:prstGeom>
          <a:noFill/>
          <a:ln w="68263" cap="rnd">
            <a:solidFill>
              <a:srgbClr val="3D5163"/>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3" name="Freeform 15"/>
          <p:cNvSpPr/>
          <p:nvPr/>
        </p:nvSpPr>
        <p:spPr bwMode="auto">
          <a:xfrm>
            <a:off x="5144688" y="1484684"/>
            <a:ext cx="405000" cy="405000"/>
          </a:xfrm>
          <a:custGeom>
            <a:avLst/>
            <a:gdLst>
              <a:gd name="T0" fmla="*/ 0 w 378"/>
              <a:gd name="T1" fmla="*/ 361 h 377"/>
              <a:gd name="T2" fmla="*/ 53 w 378"/>
              <a:gd name="T3" fmla="*/ 157 h 377"/>
              <a:gd name="T4" fmla="*/ 207 w 378"/>
              <a:gd name="T5" fmla="*/ 0 h 377"/>
              <a:gd name="T6" fmla="*/ 207 w 378"/>
              <a:gd name="T7" fmla="*/ 173 h 377"/>
              <a:gd name="T8" fmla="*/ 378 w 378"/>
              <a:gd name="T9" fmla="*/ 173 h 377"/>
              <a:gd name="T10" fmla="*/ 224 w 378"/>
              <a:gd name="T11" fmla="*/ 328 h 377"/>
              <a:gd name="T12" fmla="*/ 19 w 378"/>
              <a:gd name="T13" fmla="*/ 377 h 377"/>
              <a:gd name="T14" fmla="*/ 0 w 378"/>
              <a:gd name="T15" fmla="*/ 361 h 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377">
                <a:moveTo>
                  <a:pt x="0" y="361"/>
                </a:moveTo>
                <a:lnTo>
                  <a:pt x="53" y="157"/>
                </a:lnTo>
                <a:lnTo>
                  <a:pt x="207" y="0"/>
                </a:lnTo>
                <a:lnTo>
                  <a:pt x="207" y="173"/>
                </a:lnTo>
                <a:lnTo>
                  <a:pt x="378" y="173"/>
                </a:lnTo>
                <a:lnTo>
                  <a:pt x="224" y="328"/>
                </a:lnTo>
                <a:lnTo>
                  <a:pt x="19" y="377"/>
                </a:lnTo>
                <a:lnTo>
                  <a:pt x="0" y="361"/>
                </a:lnTo>
                <a:close/>
              </a:path>
            </a:pathLst>
          </a:custGeom>
          <a:solidFill>
            <a:srgbClr val="3D51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4" name="Line 16"/>
          <p:cNvSpPr>
            <a:spLocks noChangeShapeType="1"/>
          </p:cNvSpPr>
          <p:nvPr/>
        </p:nvSpPr>
        <p:spPr bwMode="auto">
          <a:xfrm flipV="1">
            <a:off x="4572869" y="1525827"/>
            <a:ext cx="92869" cy="921544"/>
          </a:xfrm>
          <a:prstGeom prst="line">
            <a:avLst/>
          </a:prstGeom>
          <a:noFill/>
          <a:ln w="68263" cap="rnd">
            <a:solidFill>
              <a:srgbClr val="3D5163"/>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3" name="Freeform 17"/>
          <p:cNvSpPr/>
          <p:nvPr/>
        </p:nvSpPr>
        <p:spPr bwMode="auto">
          <a:xfrm>
            <a:off x="4540722" y="1046005"/>
            <a:ext cx="316706" cy="491729"/>
          </a:xfrm>
          <a:custGeom>
            <a:avLst/>
            <a:gdLst>
              <a:gd name="T0" fmla="*/ 91 w 266"/>
              <a:gd name="T1" fmla="*/ 410 h 413"/>
              <a:gd name="T2" fmla="*/ 0 w 266"/>
              <a:gd name="T3" fmla="*/ 218 h 413"/>
              <a:gd name="T4" fmla="*/ 24 w 266"/>
              <a:gd name="T5" fmla="*/ 0 h 413"/>
              <a:gd name="T6" fmla="*/ 131 w 266"/>
              <a:gd name="T7" fmla="*/ 133 h 413"/>
              <a:gd name="T8" fmla="*/ 266 w 266"/>
              <a:gd name="T9" fmla="*/ 26 h 413"/>
              <a:gd name="T10" fmla="*/ 243 w 266"/>
              <a:gd name="T11" fmla="*/ 244 h 413"/>
              <a:gd name="T12" fmla="*/ 117 w 266"/>
              <a:gd name="T13" fmla="*/ 413 h 413"/>
              <a:gd name="T14" fmla="*/ 91 w 266"/>
              <a:gd name="T15" fmla="*/ 410 h 4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413">
                <a:moveTo>
                  <a:pt x="91" y="410"/>
                </a:moveTo>
                <a:lnTo>
                  <a:pt x="0" y="218"/>
                </a:lnTo>
                <a:lnTo>
                  <a:pt x="24" y="0"/>
                </a:lnTo>
                <a:lnTo>
                  <a:pt x="131" y="133"/>
                </a:lnTo>
                <a:lnTo>
                  <a:pt x="266" y="26"/>
                </a:lnTo>
                <a:lnTo>
                  <a:pt x="243" y="244"/>
                </a:lnTo>
                <a:lnTo>
                  <a:pt x="117" y="413"/>
                </a:lnTo>
                <a:lnTo>
                  <a:pt x="91" y="410"/>
                </a:lnTo>
                <a:close/>
              </a:path>
            </a:pathLst>
          </a:custGeom>
          <a:solidFill>
            <a:srgbClr val="3D51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4" name="Oval 82"/>
          <p:cNvSpPr>
            <a:spLocks noChangeAspect="1"/>
          </p:cNvSpPr>
          <p:nvPr/>
        </p:nvSpPr>
        <p:spPr>
          <a:xfrm>
            <a:off x="3412401" y="3138957"/>
            <a:ext cx="475390" cy="475390"/>
          </a:xfrm>
          <a:prstGeom prst="ellipse">
            <a:avLst/>
          </a:prstGeom>
          <a:solidFill>
            <a:srgbClr val="9BBB40"/>
          </a:solidFill>
          <a:ln w="57150"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399" b="1" kern="0" dirty="0">
                <a:solidFill>
                  <a:schemeClr val="bg1"/>
                </a:solidFill>
                <a:latin typeface="Calibri" panose="020F0502020204030204"/>
                <a:cs typeface="Arial" panose="020B0604020202020204" pitchFamily="34" charset="0"/>
              </a:rPr>
              <a:t>03</a:t>
            </a:r>
          </a:p>
        </p:txBody>
      </p:sp>
      <p:sp>
        <p:nvSpPr>
          <p:cNvPr id="75" name="Oval 84"/>
          <p:cNvSpPr>
            <a:spLocks noChangeAspect="1"/>
          </p:cNvSpPr>
          <p:nvPr/>
        </p:nvSpPr>
        <p:spPr>
          <a:xfrm>
            <a:off x="5654559" y="2211313"/>
            <a:ext cx="475390" cy="475390"/>
          </a:xfrm>
          <a:prstGeom prst="ellipse">
            <a:avLst/>
          </a:prstGeom>
          <a:solidFill>
            <a:srgbClr val="F26D64"/>
          </a:solidFill>
          <a:ln w="57150"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399" b="1" kern="0" dirty="0">
                <a:solidFill>
                  <a:schemeClr val="bg1"/>
                </a:solidFill>
                <a:latin typeface="Calibri" panose="020F0502020204030204"/>
                <a:cs typeface="Arial" panose="020B0604020202020204" pitchFamily="34" charset="0"/>
              </a:rPr>
              <a:t>05</a:t>
            </a:r>
          </a:p>
        </p:txBody>
      </p:sp>
      <p:sp>
        <p:nvSpPr>
          <p:cNvPr id="76" name="Oval 85"/>
          <p:cNvSpPr>
            <a:spLocks noChangeAspect="1"/>
          </p:cNvSpPr>
          <p:nvPr/>
        </p:nvSpPr>
        <p:spPr>
          <a:xfrm>
            <a:off x="3412401" y="1238087"/>
            <a:ext cx="475390" cy="475390"/>
          </a:xfrm>
          <a:prstGeom prst="ellipse">
            <a:avLst/>
          </a:prstGeom>
          <a:solidFill>
            <a:srgbClr val="5EC6D3"/>
          </a:solidFill>
          <a:ln w="57150"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200" b="1" kern="0" dirty="0">
                <a:solidFill>
                  <a:schemeClr val="bg1"/>
                </a:solidFill>
                <a:latin typeface="Calibri" panose="020F0502020204030204"/>
                <a:cs typeface="Arial" panose="020B0604020202020204" pitchFamily="34" charset="0"/>
              </a:rPr>
              <a:t>01</a:t>
            </a:r>
          </a:p>
        </p:txBody>
      </p:sp>
      <p:sp>
        <p:nvSpPr>
          <p:cNvPr id="77" name="Oval 86"/>
          <p:cNvSpPr>
            <a:spLocks noChangeAspect="1"/>
          </p:cNvSpPr>
          <p:nvPr/>
        </p:nvSpPr>
        <p:spPr>
          <a:xfrm>
            <a:off x="3006584" y="2211313"/>
            <a:ext cx="475390" cy="475390"/>
          </a:xfrm>
          <a:prstGeom prst="ellipse">
            <a:avLst/>
          </a:prstGeom>
          <a:solidFill>
            <a:srgbClr val="936CAF"/>
          </a:solidFill>
          <a:ln w="57150"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399" b="1" kern="0" dirty="0">
                <a:solidFill>
                  <a:schemeClr val="bg1"/>
                </a:solidFill>
                <a:latin typeface="Calibri" panose="020F0502020204030204"/>
                <a:cs typeface="Arial" panose="020B0604020202020204" pitchFamily="34" charset="0"/>
              </a:rPr>
              <a:t>02</a:t>
            </a:r>
          </a:p>
        </p:txBody>
      </p:sp>
      <p:sp>
        <p:nvSpPr>
          <p:cNvPr id="78" name="Oval 82"/>
          <p:cNvSpPr>
            <a:spLocks noChangeAspect="1"/>
          </p:cNvSpPr>
          <p:nvPr/>
        </p:nvSpPr>
        <p:spPr>
          <a:xfrm>
            <a:off x="5255604" y="3138957"/>
            <a:ext cx="475390" cy="475390"/>
          </a:xfrm>
          <a:prstGeom prst="ellipse">
            <a:avLst/>
          </a:prstGeom>
          <a:solidFill>
            <a:srgbClr val="3C4E56"/>
          </a:solidFill>
          <a:ln w="57150"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399" b="1" kern="0" dirty="0">
                <a:solidFill>
                  <a:schemeClr val="bg1"/>
                </a:solidFill>
                <a:latin typeface="Calibri" panose="020F0502020204030204"/>
                <a:cs typeface="Arial" panose="020B0604020202020204" pitchFamily="34" charset="0"/>
              </a:rPr>
              <a:t>06</a:t>
            </a:r>
          </a:p>
        </p:txBody>
      </p:sp>
      <p:sp>
        <p:nvSpPr>
          <p:cNvPr id="90" name="文本框 89"/>
          <p:cNvSpPr txBox="1"/>
          <p:nvPr/>
        </p:nvSpPr>
        <p:spPr>
          <a:xfrm>
            <a:off x="1262614" y="1164158"/>
            <a:ext cx="2142389" cy="646331"/>
          </a:xfrm>
          <a:prstGeom prst="rect">
            <a:avLst/>
          </a:prstGeom>
          <a:noFill/>
        </p:spPr>
        <p:txBody>
          <a:bodyPr wrap="square" rtlCol="0">
            <a:spAutoFit/>
          </a:bodyPr>
          <a:lstStyle/>
          <a:p>
            <a:pPr algn="r">
              <a:lnSpc>
                <a:spcPct val="120000"/>
              </a:lnSpc>
            </a:pPr>
            <a:r>
              <a:rPr lang="en-US" altLang="zh-CN" sz="1800" b="1" dirty="0">
                <a:solidFill>
                  <a:srgbClr val="5EC6D3"/>
                </a:solidFill>
                <a:ea typeface="微软雅黑" panose="020B0503020204020204" pitchFamily="34" charset="-122"/>
              </a:rPr>
              <a:t>Add title </a:t>
            </a:r>
          </a:p>
          <a:p>
            <a:pPr algn="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101" name="文本框 100"/>
          <p:cNvSpPr txBox="1"/>
          <p:nvPr/>
        </p:nvSpPr>
        <p:spPr>
          <a:xfrm>
            <a:off x="6187051" y="2141386"/>
            <a:ext cx="2142389" cy="646331"/>
          </a:xfrm>
          <a:prstGeom prst="rect">
            <a:avLst/>
          </a:prstGeom>
          <a:noFill/>
        </p:spPr>
        <p:txBody>
          <a:bodyPr wrap="square" rtlCol="0">
            <a:spAutoFit/>
          </a:bodyPr>
          <a:lstStyle/>
          <a:p>
            <a:pPr>
              <a:lnSpc>
                <a:spcPct val="120000"/>
              </a:lnSpc>
            </a:pPr>
            <a:r>
              <a:rPr lang="en-US" altLang="zh-CN" sz="1800" b="1" dirty="0">
                <a:solidFill>
                  <a:srgbClr val="F26D64"/>
                </a:solidFill>
                <a:ea typeface="微软雅黑" panose="020B0503020204020204" pitchFamily="34" charset="-122"/>
              </a:rPr>
              <a:t>Add title </a:t>
            </a:r>
          </a:p>
          <a:p>
            <a:pP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102" name="文本框 101"/>
          <p:cNvSpPr txBox="1"/>
          <p:nvPr/>
        </p:nvSpPr>
        <p:spPr>
          <a:xfrm>
            <a:off x="5773127" y="1164158"/>
            <a:ext cx="2142389" cy="646331"/>
          </a:xfrm>
          <a:prstGeom prst="rect">
            <a:avLst/>
          </a:prstGeom>
          <a:noFill/>
        </p:spPr>
        <p:txBody>
          <a:bodyPr wrap="square" rtlCol="0">
            <a:spAutoFit/>
          </a:bodyPr>
          <a:lstStyle/>
          <a:p>
            <a:pPr>
              <a:lnSpc>
                <a:spcPct val="120000"/>
              </a:lnSpc>
            </a:pPr>
            <a:r>
              <a:rPr lang="en-US" altLang="zh-CN" sz="1800" b="1" dirty="0">
                <a:solidFill>
                  <a:srgbClr val="F8841D"/>
                </a:solidFill>
                <a:ea typeface="微软雅黑" panose="020B0503020204020204" pitchFamily="34" charset="-122"/>
              </a:rPr>
              <a:t>Add title </a:t>
            </a:r>
          </a:p>
          <a:p>
            <a:pP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103" name="文本框 102"/>
          <p:cNvSpPr txBox="1"/>
          <p:nvPr/>
        </p:nvSpPr>
        <p:spPr>
          <a:xfrm>
            <a:off x="1257605" y="3065028"/>
            <a:ext cx="2142389" cy="646331"/>
          </a:xfrm>
          <a:prstGeom prst="rect">
            <a:avLst/>
          </a:prstGeom>
          <a:noFill/>
        </p:spPr>
        <p:txBody>
          <a:bodyPr wrap="square" rtlCol="0">
            <a:spAutoFit/>
          </a:bodyPr>
          <a:lstStyle/>
          <a:p>
            <a:pPr algn="r">
              <a:lnSpc>
                <a:spcPct val="120000"/>
              </a:lnSpc>
            </a:pPr>
            <a:r>
              <a:rPr lang="en-US" altLang="zh-CN" sz="1800" b="1" dirty="0">
                <a:solidFill>
                  <a:srgbClr val="9BBB40"/>
                </a:solidFill>
                <a:ea typeface="微软雅黑" panose="020B0503020204020204" pitchFamily="34" charset="-122"/>
              </a:rPr>
              <a:t>Add title </a:t>
            </a:r>
          </a:p>
          <a:p>
            <a:pPr algn="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105" name="文本框 104"/>
          <p:cNvSpPr txBox="1"/>
          <p:nvPr/>
        </p:nvSpPr>
        <p:spPr>
          <a:xfrm>
            <a:off x="5760721" y="3065028"/>
            <a:ext cx="2142389" cy="646331"/>
          </a:xfrm>
          <a:prstGeom prst="rect">
            <a:avLst/>
          </a:prstGeom>
          <a:noFill/>
        </p:spPr>
        <p:txBody>
          <a:bodyPr wrap="square" rtlCol="0">
            <a:spAutoFit/>
          </a:bodyPr>
          <a:lstStyle/>
          <a:p>
            <a:pPr>
              <a:lnSpc>
                <a:spcPct val="120000"/>
              </a:lnSpc>
            </a:pPr>
            <a:r>
              <a:rPr lang="en-US" altLang="zh-CN" sz="1800" b="1" dirty="0">
                <a:solidFill>
                  <a:srgbClr val="3C4E56"/>
                </a:solidFill>
                <a:ea typeface="微软雅黑" panose="020B0503020204020204" pitchFamily="34" charset="-122"/>
              </a:rPr>
              <a:t>Add title </a:t>
            </a:r>
          </a:p>
          <a:p>
            <a:pP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106" name="文本框 105"/>
          <p:cNvSpPr txBox="1"/>
          <p:nvPr/>
        </p:nvSpPr>
        <p:spPr>
          <a:xfrm>
            <a:off x="852327" y="2141386"/>
            <a:ext cx="2142389" cy="646331"/>
          </a:xfrm>
          <a:prstGeom prst="rect">
            <a:avLst/>
          </a:prstGeom>
          <a:noFill/>
        </p:spPr>
        <p:txBody>
          <a:bodyPr wrap="square" rtlCol="0">
            <a:spAutoFit/>
          </a:bodyPr>
          <a:lstStyle/>
          <a:p>
            <a:pPr algn="r">
              <a:lnSpc>
                <a:spcPct val="120000"/>
              </a:lnSpc>
            </a:pPr>
            <a:r>
              <a:rPr lang="en-US" altLang="zh-CN" sz="1800" b="1" dirty="0">
                <a:solidFill>
                  <a:srgbClr val="936CAF"/>
                </a:solidFill>
                <a:ea typeface="微软雅黑" panose="020B0503020204020204" pitchFamily="34" charset="-122"/>
              </a:rPr>
              <a:t>Add title </a:t>
            </a:r>
          </a:p>
          <a:p>
            <a:pPr algn="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Tree>
    <p:extLst>
      <p:ext uri="{BB962C8B-B14F-4D97-AF65-F5344CB8AC3E}">
        <p14:creationId xmlns:p14="http://schemas.microsoft.com/office/powerpoint/2010/main" val="108503936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84946"/>
            <a:ext cx="9143244" cy="4858554"/>
            <a:chOff x="0" y="284946"/>
            <a:chExt cx="9143244" cy="4858554"/>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61312"/>
              <a:ext cx="9143244" cy="2182188"/>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99" y="284946"/>
              <a:ext cx="1621402" cy="1749407"/>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0570" y="2285349"/>
              <a:ext cx="1912821" cy="2655859"/>
            </a:xfrm>
            <a:prstGeom prst="rect">
              <a:avLst/>
            </a:prstGeom>
          </p:spPr>
        </p:pic>
      </p:grpSp>
      <p:sp>
        <p:nvSpPr>
          <p:cNvPr id="23" name="MH_Other_2"/>
          <p:cNvSpPr/>
          <p:nvPr>
            <p:custDataLst>
              <p:tags r:id="rId1"/>
            </p:custDataLst>
          </p:nvPr>
        </p:nvSpPr>
        <p:spPr>
          <a:xfrm rot="18925946">
            <a:off x="2506149" y="1441258"/>
            <a:ext cx="1158724" cy="869043"/>
          </a:xfrm>
          <a:prstGeom prst="notchedRightArrow">
            <a:avLst>
              <a:gd name="adj1" fmla="val 46829"/>
              <a:gd name="adj2" fmla="val 50000"/>
            </a:avLst>
          </a:prstGeom>
          <a:solidFill>
            <a:srgbClr val="EB66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EFFFF"/>
                </a:solidFill>
                <a:latin typeface="Calibri" pitchFamily="34" charset="0"/>
                <a:ea typeface="微软雅黑" panose="020B0503020204020204" pitchFamily="34" charset="-122"/>
              </a:rPr>
              <a:t>04</a:t>
            </a:r>
            <a:endParaRPr lang="zh-CN" altLang="en-US" sz="3200" b="1" dirty="0">
              <a:solidFill>
                <a:srgbClr val="FEFFFF"/>
              </a:solidFill>
              <a:latin typeface="Calibri" pitchFamily="34" charset="0"/>
              <a:ea typeface="微软雅黑" panose="020B0503020204020204" pitchFamily="34" charset="-122"/>
            </a:endParaRPr>
          </a:p>
        </p:txBody>
      </p:sp>
      <p:sp>
        <p:nvSpPr>
          <p:cNvPr id="24" name="MH_SubTitle_1"/>
          <p:cNvSpPr/>
          <p:nvPr>
            <p:custDataLst>
              <p:tags r:id="rId2"/>
            </p:custDataLst>
          </p:nvPr>
        </p:nvSpPr>
        <p:spPr>
          <a:xfrm>
            <a:off x="3842065" y="1316447"/>
            <a:ext cx="3148505" cy="968902"/>
          </a:xfrm>
          <a:prstGeom prst="rect">
            <a:avLst/>
          </a:prstGeom>
          <a:solidFill>
            <a:srgbClr val="EB6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2000" b="1" dirty="0">
                <a:solidFill>
                  <a:srgbClr val="FEFFFF"/>
                </a:solidFill>
                <a:latin typeface="微软雅黑" panose="020B0503020204020204" pitchFamily="34" charset="-122"/>
                <a:ea typeface="微软雅黑" panose="020B0503020204020204" pitchFamily="34" charset="-122"/>
              </a:rPr>
              <a:t>part 4</a:t>
            </a:r>
          </a:p>
          <a:p>
            <a:pPr algn="ctr">
              <a:lnSpc>
                <a:spcPct val="150000"/>
              </a:lnSpc>
            </a:pPr>
            <a:r>
              <a:rPr lang="en-US" altLang="zh-CN" sz="2000" b="1" dirty="0">
                <a:solidFill>
                  <a:srgbClr val="FEFFFF"/>
                </a:solidFill>
                <a:latin typeface="微软雅黑" panose="020B0503020204020204" pitchFamily="34" charset="-122"/>
                <a:ea typeface="微软雅黑" panose="020B0503020204020204" pitchFamily="34" charset="-122"/>
              </a:rPr>
              <a:t>Add title text</a:t>
            </a:r>
            <a:endParaRPr lang="zh-CN" altLang="en-US" sz="2000" b="1" dirty="0">
              <a:solidFill>
                <a:srgbClr val="FE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91107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47"/>
          <p:cNvCxnSpPr/>
          <p:nvPr/>
        </p:nvCxnSpPr>
        <p:spPr>
          <a:xfrm>
            <a:off x="428597" y="1910021"/>
            <a:ext cx="8286808" cy="1588"/>
          </a:xfrm>
          <a:prstGeom prst="line">
            <a:avLst/>
          </a:prstGeom>
          <a:ln w="28575">
            <a:solidFill>
              <a:srgbClr val="546E7A"/>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Oval 65"/>
          <p:cNvSpPr/>
          <p:nvPr/>
        </p:nvSpPr>
        <p:spPr>
          <a:xfrm>
            <a:off x="7215206" y="1332109"/>
            <a:ext cx="1155824" cy="1155824"/>
          </a:xfrm>
          <a:prstGeom prst="ellipse">
            <a:avLst/>
          </a:prstGeom>
          <a:solidFill>
            <a:srgbClr val="F7F7F7"/>
          </a:solidFill>
          <a:ln w="28575">
            <a:solidFill>
              <a:srgbClr val="F26D6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8" name="Oval 51"/>
          <p:cNvSpPr/>
          <p:nvPr/>
        </p:nvSpPr>
        <p:spPr>
          <a:xfrm>
            <a:off x="7293470" y="1402860"/>
            <a:ext cx="1014322" cy="1014322"/>
          </a:xfrm>
          <a:prstGeom prst="ellipse">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67"/>
          <p:cNvGrpSpPr/>
          <p:nvPr/>
        </p:nvGrpSpPr>
        <p:grpSpPr>
          <a:xfrm>
            <a:off x="7000893" y="3031070"/>
            <a:ext cx="1643074" cy="1079695"/>
            <a:chOff x="7000892" y="3429006"/>
            <a:chExt cx="1643074" cy="1079694"/>
          </a:xfrm>
        </p:grpSpPr>
        <p:sp>
          <p:nvSpPr>
            <p:cNvPr id="60" name="Rectangle 61"/>
            <p:cNvSpPr/>
            <p:nvPr/>
          </p:nvSpPr>
          <p:spPr>
            <a:xfrm>
              <a:off x="7000892" y="3786196"/>
              <a:ext cx="1643074" cy="722504"/>
            </a:xfrm>
            <a:prstGeom prst="rect">
              <a:avLst/>
            </a:prstGeom>
          </p:spPr>
          <p:txBody>
            <a:bodyPr wrap="square">
              <a:spAutoFit/>
            </a:bodyPr>
            <a:lstStyle/>
            <a:p>
              <a:pPr>
                <a:lnSpc>
                  <a:spcPct val="130000"/>
                </a:lnSpc>
              </a:pPr>
              <a:r>
                <a:rPr lang="en-US" altLang="zh-CN" sz="1050" dirty="0">
                  <a:solidFill>
                    <a:srgbClr val="595959"/>
                  </a:solidFill>
                  <a:ea typeface="微软雅黑" panose="020B0503020204020204" pitchFamily="34" charset="-122"/>
                </a:rPr>
                <a:t>click here to add text click here to add text click here to add text </a:t>
              </a:r>
              <a:endParaRPr lang="zh-CN" altLang="en-US" sz="1050" dirty="0">
                <a:solidFill>
                  <a:srgbClr val="595959"/>
                </a:solidFill>
                <a:ea typeface="微软雅黑" panose="020B0503020204020204" pitchFamily="34" charset="-122"/>
              </a:endParaRPr>
            </a:p>
          </p:txBody>
        </p:sp>
        <p:sp>
          <p:nvSpPr>
            <p:cNvPr id="61" name="Rectangle 62"/>
            <p:cNvSpPr/>
            <p:nvPr/>
          </p:nvSpPr>
          <p:spPr>
            <a:xfrm>
              <a:off x="7364599" y="3429006"/>
              <a:ext cx="947695" cy="338682"/>
            </a:xfrm>
            <a:prstGeom prst="rect">
              <a:avLst/>
            </a:prstGeom>
          </p:spPr>
          <p:txBody>
            <a:bodyPr wrap="none">
              <a:spAutoFit/>
            </a:bodyPr>
            <a:lstStyle/>
            <a:p>
              <a:pPr algn="ctr"/>
              <a:r>
                <a:rPr lang="en-US" sz="1601" b="1" dirty="0">
                  <a:solidFill>
                    <a:srgbClr val="F26D64"/>
                  </a:solidFill>
                  <a:latin typeface="Open Sans" pitchFamily="34" charset="0"/>
                  <a:ea typeface="Open Sans" pitchFamily="34" charset="0"/>
                  <a:cs typeface="Open Sans" pitchFamily="34" charset="0"/>
                </a:rPr>
                <a:t>STEP 04</a:t>
              </a:r>
            </a:p>
          </p:txBody>
        </p:sp>
      </p:grpSp>
      <p:grpSp>
        <p:nvGrpSpPr>
          <p:cNvPr id="65" name="Group 43"/>
          <p:cNvGrpSpPr/>
          <p:nvPr/>
        </p:nvGrpSpPr>
        <p:grpSpPr>
          <a:xfrm>
            <a:off x="7650676" y="1579816"/>
            <a:ext cx="381362" cy="554536"/>
            <a:chOff x="4593571" y="3077031"/>
            <a:chExt cx="252168" cy="366676"/>
          </a:xfrm>
          <a:solidFill>
            <a:schemeClr val="bg1"/>
          </a:solidFill>
        </p:grpSpPr>
        <p:sp>
          <p:nvSpPr>
            <p:cNvPr id="69" name="AutoShape 30"/>
            <p:cNvSpPr/>
            <p:nvPr/>
          </p:nvSpPr>
          <p:spPr bwMode="auto">
            <a:xfrm>
              <a:off x="4593571" y="3077031"/>
              <a:ext cx="252168" cy="366676"/>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70" name="AutoShape 31"/>
            <p:cNvSpPr/>
            <p:nvPr/>
          </p:nvSpPr>
          <p:spPr bwMode="auto">
            <a:xfrm>
              <a:off x="4639875" y="3237219"/>
              <a:ext cx="162063" cy="131403"/>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grpSp>
      <p:sp>
        <p:nvSpPr>
          <p:cNvPr id="71" name="Oval 64"/>
          <p:cNvSpPr/>
          <p:nvPr/>
        </p:nvSpPr>
        <p:spPr>
          <a:xfrm>
            <a:off x="2643174" y="1332109"/>
            <a:ext cx="1155824" cy="1155824"/>
          </a:xfrm>
          <a:prstGeom prst="ellipse">
            <a:avLst/>
          </a:prstGeom>
          <a:solidFill>
            <a:srgbClr val="F7F7F7"/>
          </a:solidFill>
          <a:ln w="28575">
            <a:solidFill>
              <a:srgbClr val="5EC6D3"/>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72" name="Oval 49"/>
          <p:cNvSpPr/>
          <p:nvPr/>
        </p:nvSpPr>
        <p:spPr>
          <a:xfrm>
            <a:off x="2721438" y="1402860"/>
            <a:ext cx="1014322" cy="1014322"/>
          </a:xfrm>
          <a:prstGeom prst="ellipse">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53"/>
          <p:cNvGrpSpPr/>
          <p:nvPr/>
        </p:nvGrpSpPr>
        <p:grpSpPr>
          <a:xfrm>
            <a:off x="2428860" y="3031070"/>
            <a:ext cx="1643074" cy="1079695"/>
            <a:chOff x="2428860" y="3429006"/>
            <a:chExt cx="1643074" cy="1079694"/>
          </a:xfrm>
        </p:grpSpPr>
        <p:sp>
          <p:nvSpPr>
            <p:cNvPr id="74" name="Rectangle 57"/>
            <p:cNvSpPr/>
            <p:nvPr/>
          </p:nvSpPr>
          <p:spPr>
            <a:xfrm>
              <a:off x="2428860" y="3786196"/>
              <a:ext cx="1643074" cy="722504"/>
            </a:xfrm>
            <a:prstGeom prst="rect">
              <a:avLst/>
            </a:prstGeom>
          </p:spPr>
          <p:txBody>
            <a:bodyPr wrap="square">
              <a:spAutoFit/>
            </a:bodyPr>
            <a:lstStyle/>
            <a:p>
              <a:pPr>
                <a:lnSpc>
                  <a:spcPct val="130000"/>
                </a:lnSpc>
              </a:pPr>
              <a:r>
                <a:rPr lang="en-US" altLang="zh-CN" sz="1050" dirty="0">
                  <a:solidFill>
                    <a:srgbClr val="595959"/>
                  </a:solidFill>
                  <a:ea typeface="微软雅黑" panose="020B0503020204020204" pitchFamily="34" charset="-122"/>
                </a:rPr>
                <a:t>click here to add text click here to add text click here to add text </a:t>
              </a:r>
              <a:endParaRPr lang="zh-CN" altLang="en-US" sz="1050" dirty="0">
                <a:solidFill>
                  <a:srgbClr val="595959"/>
                </a:solidFill>
                <a:ea typeface="微软雅黑" panose="020B0503020204020204" pitchFamily="34" charset="-122"/>
              </a:endParaRPr>
            </a:p>
          </p:txBody>
        </p:sp>
        <p:sp>
          <p:nvSpPr>
            <p:cNvPr id="75" name="Rectangle 58"/>
            <p:cNvSpPr/>
            <p:nvPr/>
          </p:nvSpPr>
          <p:spPr>
            <a:xfrm>
              <a:off x="2792567" y="3429006"/>
              <a:ext cx="947695" cy="338682"/>
            </a:xfrm>
            <a:prstGeom prst="rect">
              <a:avLst/>
            </a:prstGeom>
          </p:spPr>
          <p:txBody>
            <a:bodyPr wrap="none">
              <a:spAutoFit/>
            </a:bodyPr>
            <a:lstStyle/>
            <a:p>
              <a:pPr algn="ctr"/>
              <a:r>
                <a:rPr lang="en-US" sz="1601" b="1" dirty="0">
                  <a:solidFill>
                    <a:srgbClr val="5EC6D3"/>
                  </a:solidFill>
                  <a:latin typeface="Open Sans" pitchFamily="34" charset="0"/>
                  <a:ea typeface="Open Sans" pitchFamily="34" charset="0"/>
                  <a:cs typeface="Open Sans" pitchFamily="34" charset="0"/>
                </a:rPr>
                <a:t>STEP 02</a:t>
              </a:r>
            </a:p>
          </p:txBody>
        </p:sp>
      </p:grpSp>
      <p:grpSp>
        <p:nvGrpSpPr>
          <p:cNvPr id="76" name="Group 45"/>
          <p:cNvGrpSpPr/>
          <p:nvPr/>
        </p:nvGrpSpPr>
        <p:grpSpPr>
          <a:xfrm>
            <a:off x="2978032" y="1579816"/>
            <a:ext cx="553590" cy="554540"/>
            <a:chOff x="3071802" y="3077031"/>
            <a:chExt cx="366050" cy="366677"/>
          </a:xfrm>
          <a:solidFill>
            <a:schemeClr val="bg1"/>
          </a:solidFill>
        </p:grpSpPr>
        <p:sp>
          <p:nvSpPr>
            <p:cNvPr id="77" name="AutoShape 33"/>
            <p:cNvSpPr/>
            <p:nvPr/>
          </p:nvSpPr>
          <p:spPr bwMode="auto">
            <a:xfrm>
              <a:off x="3071802" y="3214692"/>
              <a:ext cx="366050" cy="229016"/>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78" name="AutoShape 34"/>
            <p:cNvSpPr/>
            <p:nvPr/>
          </p:nvSpPr>
          <p:spPr bwMode="auto">
            <a:xfrm>
              <a:off x="3163160" y="3123336"/>
              <a:ext cx="26281" cy="8572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79" name="AutoShape 35"/>
            <p:cNvSpPr/>
            <p:nvPr/>
          </p:nvSpPr>
          <p:spPr bwMode="auto">
            <a:xfrm>
              <a:off x="3300820" y="3123336"/>
              <a:ext cx="25655" cy="8572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80" name="AutoShape 36"/>
            <p:cNvSpPr/>
            <p:nvPr/>
          </p:nvSpPr>
          <p:spPr bwMode="auto">
            <a:xfrm>
              <a:off x="3243253" y="3077031"/>
              <a:ext cx="26281" cy="8635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grpSp>
      <p:sp>
        <p:nvSpPr>
          <p:cNvPr id="82" name="Oval 63"/>
          <p:cNvSpPr/>
          <p:nvPr/>
        </p:nvSpPr>
        <p:spPr>
          <a:xfrm>
            <a:off x="857911" y="1332109"/>
            <a:ext cx="1155824" cy="1155824"/>
          </a:xfrm>
          <a:prstGeom prst="ellipse">
            <a:avLst/>
          </a:prstGeom>
          <a:solidFill>
            <a:srgbClr val="F7F7F7"/>
          </a:solidFill>
          <a:ln w="28575">
            <a:solidFill>
              <a:srgbClr val="546E7A"/>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3" name="Oval 48"/>
          <p:cNvSpPr/>
          <p:nvPr/>
        </p:nvSpPr>
        <p:spPr>
          <a:xfrm>
            <a:off x="935488" y="1402860"/>
            <a:ext cx="1014322" cy="1014322"/>
          </a:xfrm>
          <a:prstGeom prst="ellipse">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4" name="Group 52"/>
          <p:cNvGrpSpPr/>
          <p:nvPr/>
        </p:nvGrpSpPr>
        <p:grpSpPr>
          <a:xfrm>
            <a:off x="642911" y="3031070"/>
            <a:ext cx="1643074" cy="1079695"/>
            <a:chOff x="642910" y="3429006"/>
            <a:chExt cx="1643074" cy="1079694"/>
          </a:xfrm>
        </p:grpSpPr>
        <p:sp>
          <p:nvSpPr>
            <p:cNvPr id="88" name="Rectangle 55"/>
            <p:cNvSpPr/>
            <p:nvPr/>
          </p:nvSpPr>
          <p:spPr>
            <a:xfrm>
              <a:off x="642910" y="3786196"/>
              <a:ext cx="1643074" cy="722504"/>
            </a:xfrm>
            <a:prstGeom prst="rect">
              <a:avLst/>
            </a:prstGeom>
          </p:spPr>
          <p:txBody>
            <a:bodyPr wrap="square">
              <a:spAutoFit/>
            </a:bodyPr>
            <a:lstStyle/>
            <a:p>
              <a:pPr>
                <a:lnSpc>
                  <a:spcPct val="130000"/>
                </a:lnSpc>
              </a:pPr>
              <a:r>
                <a:rPr lang="en-US" altLang="zh-CN" sz="1050" dirty="0">
                  <a:solidFill>
                    <a:srgbClr val="595959"/>
                  </a:solidFill>
                  <a:ea typeface="微软雅黑" panose="020B0503020204020204" pitchFamily="34" charset="-122"/>
                </a:rPr>
                <a:t>click here to add text click here to add text click here to add text </a:t>
              </a:r>
              <a:endParaRPr lang="zh-CN" altLang="en-US" sz="1050" dirty="0">
                <a:solidFill>
                  <a:srgbClr val="595959"/>
                </a:solidFill>
                <a:ea typeface="微软雅黑" panose="020B0503020204020204" pitchFamily="34" charset="-122"/>
              </a:endParaRPr>
            </a:p>
          </p:txBody>
        </p:sp>
        <p:sp>
          <p:nvSpPr>
            <p:cNvPr id="96" name="Rectangle 56"/>
            <p:cNvSpPr/>
            <p:nvPr/>
          </p:nvSpPr>
          <p:spPr>
            <a:xfrm>
              <a:off x="1013030" y="3429006"/>
              <a:ext cx="947695" cy="338682"/>
            </a:xfrm>
            <a:prstGeom prst="rect">
              <a:avLst/>
            </a:prstGeom>
          </p:spPr>
          <p:txBody>
            <a:bodyPr wrap="none">
              <a:spAutoFit/>
            </a:bodyPr>
            <a:lstStyle/>
            <a:p>
              <a:pPr algn="ctr"/>
              <a:r>
                <a:rPr lang="en-US" sz="1601" b="1" dirty="0">
                  <a:solidFill>
                    <a:srgbClr val="546E7A"/>
                  </a:solidFill>
                  <a:latin typeface="Open Sans" pitchFamily="34" charset="0"/>
                  <a:ea typeface="Open Sans" pitchFamily="34" charset="0"/>
                  <a:cs typeface="Open Sans" pitchFamily="34" charset="0"/>
                </a:rPr>
                <a:t>STEP 01</a:t>
              </a:r>
            </a:p>
          </p:txBody>
        </p:sp>
      </p:grpSp>
      <p:grpSp>
        <p:nvGrpSpPr>
          <p:cNvPr id="97" name="Group 46"/>
          <p:cNvGrpSpPr/>
          <p:nvPr/>
        </p:nvGrpSpPr>
        <p:grpSpPr>
          <a:xfrm>
            <a:off x="1192083" y="1651254"/>
            <a:ext cx="553592" cy="554536"/>
            <a:chOff x="2339702" y="3077032"/>
            <a:chExt cx="366051" cy="366676"/>
          </a:xfrm>
          <a:solidFill>
            <a:schemeClr val="bg1"/>
          </a:solidFill>
        </p:grpSpPr>
        <p:sp>
          <p:nvSpPr>
            <p:cNvPr id="98" name="AutoShape 37"/>
            <p:cNvSpPr/>
            <p:nvPr/>
          </p:nvSpPr>
          <p:spPr bwMode="auto">
            <a:xfrm>
              <a:off x="2339702" y="3111446"/>
              <a:ext cx="333513" cy="33226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99" name="AutoShape 38"/>
            <p:cNvSpPr/>
            <p:nvPr/>
          </p:nvSpPr>
          <p:spPr bwMode="auto">
            <a:xfrm>
              <a:off x="2499888" y="3260370"/>
              <a:ext cx="56941" cy="57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100" name="AutoShape 39"/>
            <p:cNvSpPr/>
            <p:nvPr/>
          </p:nvSpPr>
          <p:spPr bwMode="auto">
            <a:xfrm>
              <a:off x="2648812" y="3077032"/>
              <a:ext cx="56941" cy="57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101" name="AutoShape 40"/>
            <p:cNvSpPr/>
            <p:nvPr/>
          </p:nvSpPr>
          <p:spPr bwMode="auto">
            <a:xfrm>
              <a:off x="2431056" y="3249107"/>
              <a:ext cx="45678" cy="45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102" name="AutoShape 41"/>
            <p:cNvSpPr/>
            <p:nvPr/>
          </p:nvSpPr>
          <p:spPr bwMode="auto">
            <a:xfrm>
              <a:off x="2476734" y="3329200"/>
              <a:ext cx="23152" cy="22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103" name="AutoShape 42"/>
            <p:cNvSpPr/>
            <p:nvPr/>
          </p:nvSpPr>
          <p:spPr bwMode="auto">
            <a:xfrm>
              <a:off x="2660073" y="3157125"/>
              <a:ext cx="22526"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grpSp>
      <p:sp>
        <p:nvSpPr>
          <p:cNvPr id="104" name="Oval 66"/>
          <p:cNvSpPr/>
          <p:nvPr/>
        </p:nvSpPr>
        <p:spPr>
          <a:xfrm>
            <a:off x="4483769" y="874448"/>
            <a:ext cx="2071144" cy="2071145"/>
          </a:xfrm>
          <a:prstGeom prst="ellipse">
            <a:avLst/>
          </a:prstGeom>
          <a:solidFill>
            <a:srgbClr val="F7F7F7"/>
          </a:solidFill>
          <a:ln w="28575">
            <a:solidFill>
              <a:srgbClr val="F8841D"/>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05" name="Oval 50"/>
          <p:cNvSpPr/>
          <p:nvPr/>
        </p:nvSpPr>
        <p:spPr>
          <a:xfrm>
            <a:off x="4575314" y="962681"/>
            <a:ext cx="1894680" cy="1894680"/>
          </a:xfrm>
          <a:prstGeom prst="ellipse">
            <a:avLst/>
          </a:pr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06" name="Group 54"/>
          <p:cNvGrpSpPr/>
          <p:nvPr/>
        </p:nvGrpSpPr>
        <p:grpSpPr>
          <a:xfrm>
            <a:off x="4714877" y="3031071"/>
            <a:ext cx="1643074" cy="1079695"/>
            <a:chOff x="4714876" y="3429006"/>
            <a:chExt cx="1643074" cy="1079694"/>
          </a:xfrm>
        </p:grpSpPr>
        <p:sp>
          <p:nvSpPr>
            <p:cNvPr id="107" name="Rectangle 59"/>
            <p:cNvSpPr/>
            <p:nvPr/>
          </p:nvSpPr>
          <p:spPr>
            <a:xfrm>
              <a:off x="4714876" y="3786196"/>
              <a:ext cx="1643074" cy="722504"/>
            </a:xfrm>
            <a:prstGeom prst="rect">
              <a:avLst/>
            </a:prstGeom>
          </p:spPr>
          <p:txBody>
            <a:bodyPr wrap="square">
              <a:spAutoFit/>
            </a:bodyPr>
            <a:lstStyle/>
            <a:p>
              <a:pPr>
                <a:lnSpc>
                  <a:spcPct val="130000"/>
                </a:lnSpc>
              </a:pPr>
              <a:r>
                <a:rPr lang="en-US" altLang="zh-CN" sz="1050" dirty="0">
                  <a:solidFill>
                    <a:srgbClr val="595959"/>
                  </a:solidFill>
                  <a:ea typeface="微软雅黑" panose="020B0503020204020204" pitchFamily="34" charset="-122"/>
                </a:rPr>
                <a:t>click here to add text click here to add text click here to add text </a:t>
              </a:r>
              <a:endParaRPr lang="zh-CN" altLang="en-US" sz="1050" dirty="0">
                <a:solidFill>
                  <a:srgbClr val="595959"/>
                </a:solidFill>
                <a:ea typeface="微软雅黑" panose="020B0503020204020204" pitchFamily="34" charset="-122"/>
              </a:endParaRPr>
            </a:p>
          </p:txBody>
        </p:sp>
        <p:sp>
          <p:nvSpPr>
            <p:cNvPr id="108" name="Rectangle 60"/>
            <p:cNvSpPr/>
            <p:nvPr/>
          </p:nvSpPr>
          <p:spPr>
            <a:xfrm>
              <a:off x="5078583" y="3429006"/>
              <a:ext cx="947695" cy="338682"/>
            </a:xfrm>
            <a:prstGeom prst="rect">
              <a:avLst/>
            </a:prstGeom>
          </p:spPr>
          <p:txBody>
            <a:bodyPr wrap="none">
              <a:spAutoFit/>
            </a:bodyPr>
            <a:lstStyle/>
            <a:p>
              <a:pPr algn="ctr"/>
              <a:r>
                <a:rPr lang="en-US" sz="1601" b="1" dirty="0">
                  <a:solidFill>
                    <a:srgbClr val="F8841D"/>
                  </a:solidFill>
                  <a:latin typeface="Open Sans" pitchFamily="34" charset="0"/>
                  <a:ea typeface="Open Sans" pitchFamily="34" charset="0"/>
                  <a:cs typeface="Open Sans" pitchFamily="34" charset="0"/>
                </a:rPr>
                <a:t>STEP 03</a:t>
              </a:r>
            </a:p>
          </p:txBody>
        </p:sp>
      </p:grpSp>
      <p:grpSp>
        <p:nvGrpSpPr>
          <p:cNvPr id="109" name="Group 44"/>
          <p:cNvGrpSpPr/>
          <p:nvPr/>
        </p:nvGrpSpPr>
        <p:grpSpPr>
          <a:xfrm>
            <a:off x="5102802" y="1453810"/>
            <a:ext cx="830408" cy="948800"/>
            <a:chOff x="3827057" y="2344930"/>
            <a:chExt cx="320373" cy="366050"/>
          </a:xfrm>
          <a:solidFill>
            <a:schemeClr val="bg1"/>
          </a:solidFill>
        </p:grpSpPr>
        <p:sp>
          <p:nvSpPr>
            <p:cNvPr id="117" name="AutoShape 48"/>
            <p:cNvSpPr/>
            <p:nvPr/>
          </p:nvSpPr>
          <p:spPr bwMode="auto">
            <a:xfrm>
              <a:off x="3827057" y="2344930"/>
              <a:ext cx="320373"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118" name="AutoShape 49"/>
            <p:cNvSpPr/>
            <p:nvPr/>
          </p:nvSpPr>
          <p:spPr bwMode="auto">
            <a:xfrm>
              <a:off x="4078597" y="2630889"/>
              <a:ext cx="23152" cy="22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119" name="AutoShape 50"/>
            <p:cNvSpPr/>
            <p:nvPr/>
          </p:nvSpPr>
          <p:spPr bwMode="auto">
            <a:xfrm>
              <a:off x="4078597" y="2562057"/>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120" name="AutoShape 51"/>
            <p:cNvSpPr/>
            <p:nvPr/>
          </p:nvSpPr>
          <p:spPr bwMode="auto">
            <a:xfrm>
              <a:off x="4078597" y="2493227"/>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grpSp>
    </p:spTree>
    <p:extLst>
      <p:ext uri="{BB962C8B-B14F-4D97-AF65-F5344CB8AC3E}">
        <p14:creationId xmlns:p14="http://schemas.microsoft.com/office/powerpoint/2010/main" val="106271181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69"/>
          <p:cNvGrpSpPr/>
          <p:nvPr/>
        </p:nvGrpSpPr>
        <p:grpSpPr>
          <a:xfrm>
            <a:off x="444369" y="2645939"/>
            <a:ext cx="696726" cy="696726"/>
            <a:chOff x="255774" y="3805440"/>
            <a:chExt cx="696726" cy="696726"/>
          </a:xfrm>
        </p:grpSpPr>
        <p:sp>
          <p:nvSpPr>
            <p:cNvPr id="58" name="Oval 9"/>
            <p:cNvSpPr/>
            <p:nvPr/>
          </p:nvSpPr>
          <p:spPr>
            <a:xfrm>
              <a:off x="255774" y="3805440"/>
              <a:ext cx="696726" cy="696726"/>
            </a:xfrm>
            <a:prstGeom prst="ellipse">
              <a:avLst/>
            </a:prstGeom>
            <a:solidFill>
              <a:schemeClr val="bg1"/>
            </a:solidFill>
            <a:ln>
              <a:solidFill>
                <a:srgbClr val="546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Isosceles Triangle 40"/>
            <p:cNvSpPr/>
            <p:nvPr/>
          </p:nvSpPr>
          <p:spPr>
            <a:xfrm rot="5400000">
              <a:off x="493716" y="4019782"/>
              <a:ext cx="279448" cy="240904"/>
            </a:xfrm>
            <a:prstGeom prst="triangle">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4" name="文本框 43"/>
          <p:cNvSpPr txBox="1"/>
          <p:nvPr/>
        </p:nvSpPr>
        <p:spPr>
          <a:xfrm>
            <a:off x="3104488" y="753510"/>
            <a:ext cx="2935025" cy="403124"/>
          </a:xfrm>
          <a:prstGeom prst="rect">
            <a:avLst/>
          </a:prstGeom>
          <a:noFill/>
        </p:spPr>
        <p:txBody>
          <a:bodyPr wrap="square" rtlCol="0">
            <a:spAutoFit/>
          </a:bodyPr>
          <a:lstStyle/>
          <a:p>
            <a:pPr algn="ctr">
              <a:lnSpc>
                <a:spcPct val="120000"/>
              </a:lnSpc>
            </a:pPr>
            <a:r>
              <a:rPr lang="en-US" altLang="zh-CN" sz="1800" b="1" dirty="0">
                <a:solidFill>
                  <a:srgbClr val="5EC6D3"/>
                </a:solidFill>
                <a:ea typeface="微软雅黑" panose="020B0503020204020204" pitchFamily="34" charset="-122"/>
              </a:rPr>
              <a:t>Click here to add a title</a:t>
            </a:r>
          </a:p>
        </p:txBody>
      </p:sp>
      <p:sp>
        <p:nvSpPr>
          <p:cNvPr id="45" name="Rectangle 58"/>
          <p:cNvSpPr/>
          <p:nvPr/>
        </p:nvSpPr>
        <p:spPr>
          <a:xfrm>
            <a:off x="2710533" y="1068711"/>
            <a:ext cx="3722936" cy="303801"/>
          </a:xfrm>
          <a:prstGeom prst="rect">
            <a:avLst/>
          </a:prstGeom>
        </p:spPr>
        <p:txBody>
          <a:bodyPr wrap="square">
            <a:spAutoFit/>
          </a:bodyPr>
          <a:lstStyle/>
          <a:p>
            <a:pPr algn="ctr">
              <a:lnSpc>
                <a:spcPct val="123000"/>
              </a:lnSpc>
              <a:spcBef>
                <a:spcPts val="450"/>
              </a:spcBef>
            </a:pPr>
            <a:r>
              <a:rPr lang="en-US" altLang="zh-CN" sz="1200" dirty="0">
                <a:solidFill>
                  <a:srgbClr val="3C4E56"/>
                </a:solidFill>
                <a:latin typeface="微软雅黑" panose="020B0503020204020204" pitchFamily="34" charset="-122"/>
                <a:ea typeface="微软雅黑" panose="020B0503020204020204" pitchFamily="34" charset="-122"/>
              </a:rPr>
              <a:t>click here to add text click here to add text </a:t>
            </a:r>
            <a:endParaRPr lang="zh-CN" altLang="en-US" sz="1200" dirty="0">
              <a:solidFill>
                <a:srgbClr val="3C4E56"/>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1143220" y="2999429"/>
            <a:ext cx="8000780" cy="0"/>
          </a:xfrm>
          <a:prstGeom prst="line">
            <a:avLst/>
          </a:prstGeom>
          <a:ln w="12700">
            <a:solidFill>
              <a:srgbClr val="546E7A"/>
            </a:solidFill>
            <a:prstDash val="dash"/>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1835697" y="2923230"/>
            <a:ext cx="170770" cy="170770"/>
          </a:xfrm>
          <a:prstGeom prst="ellipse">
            <a:avLst/>
          </a:prstGeom>
          <a:noFill/>
          <a:ln w="38100">
            <a:solidFill>
              <a:srgbClr val="546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48" name="矩形 47"/>
          <p:cNvSpPr/>
          <p:nvPr/>
        </p:nvSpPr>
        <p:spPr>
          <a:xfrm>
            <a:off x="1629976" y="2613621"/>
            <a:ext cx="582211" cy="307648"/>
          </a:xfrm>
          <a:prstGeom prst="rect">
            <a:avLst/>
          </a:prstGeom>
        </p:spPr>
        <p:txBody>
          <a:bodyPr wrap="none">
            <a:spAutoFit/>
          </a:bodyPr>
          <a:lstStyle/>
          <a:p>
            <a:r>
              <a:rPr lang="en-US" altLang="zh-CN" sz="1399" b="1" dirty="0">
                <a:solidFill>
                  <a:srgbClr val="5EC6D3"/>
                </a:solidFill>
                <a:latin typeface="Arial" panose="020B0604020202020204" pitchFamily="34" charset="0"/>
                <a:ea typeface="方正大黑简体" panose="03000509000000000000" pitchFamily="2" charset="-122"/>
                <a:cs typeface="Arial" panose="020B0604020202020204" pitchFamily="34" charset="0"/>
              </a:rPr>
              <a:t>2013</a:t>
            </a:r>
            <a:endParaRPr lang="zh-CN" altLang="en-US" sz="1399" b="1" dirty="0">
              <a:solidFill>
                <a:srgbClr val="5EC6D3"/>
              </a:solidFill>
              <a:latin typeface="Arial" panose="020B0604020202020204" pitchFamily="34" charset="0"/>
              <a:ea typeface="方正大黑简体" panose="03000509000000000000" pitchFamily="2" charset="-122"/>
              <a:cs typeface="Arial" panose="020B0604020202020204" pitchFamily="34" charset="0"/>
            </a:endParaRPr>
          </a:p>
        </p:txBody>
      </p:sp>
      <p:sp>
        <p:nvSpPr>
          <p:cNvPr id="65" name="椭圆 64"/>
          <p:cNvSpPr/>
          <p:nvPr/>
        </p:nvSpPr>
        <p:spPr>
          <a:xfrm>
            <a:off x="3437211" y="2923230"/>
            <a:ext cx="170770" cy="170770"/>
          </a:xfrm>
          <a:prstGeom prst="ellipse">
            <a:avLst/>
          </a:prstGeom>
          <a:noFill/>
          <a:ln w="38100">
            <a:solidFill>
              <a:srgbClr val="546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66" name="矩形 65"/>
          <p:cNvSpPr/>
          <p:nvPr/>
        </p:nvSpPr>
        <p:spPr>
          <a:xfrm>
            <a:off x="3217477" y="3070821"/>
            <a:ext cx="582211" cy="307648"/>
          </a:xfrm>
          <a:prstGeom prst="rect">
            <a:avLst/>
          </a:prstGeom>
        </p:spPr>
        <p:txBody>
          <a:bodyPr wrap="none">
            <a:spAutoFit/>
          </a:bodyPr>
          <a:lstStyle/>
          <a:p>
            <a:r>
              <a:rPr lang="en-US" altLang="zh-CN" sz="1399" b="1" dirty="0">
                <a:solidFill>
                  <a:srgbClr val="9BBB40"/>
                </a:solidFill>
                <a:latin typeface="Arial" panose="020B0604020202020204" pitchFamily="34" charset="0"/>
                <a:ea typeface="方正大黑简体" panose="03000509000000000000" pitchFamily="2" charset="-122"/>
                <a:cs typeface="Arial" panose="020B0604020202020204" pitchFamily="34" charset="0"/>
              </a:rPr>
              <a:t>2014</a:t>
            </a:r>
            <a:endParaRPr lang="zh-CN" altLang="en-US" sz="1399" b="1" dirty="0">
              <a:solidFill>
                <a:srgbClr val="9BBB40"/>
              </a:solidFill>
              <a:latin typeface="Arial" panose="020B0604020202020204" pitchFamily="34" charset="0"/>
              <a:ea typeface="方正大黑简体" panose="03000509000000000000" pitchFamily="2" charset="-122"/>
              <a:cs typeface="Arial" panose="020B0604020202020204" pitchFamily="34" charset="0"/>
            </a:endParaRPr>
          </a:p>
        </p:txBody>
      </p:sp>
      <p:sp>
        <p:nvSpPr>
          <p:cNvPr id="75" name="椭圆 74"/>
          <p:cNvSpPr/>
          <p:nvPr/>
        </p:nvSpPr>
        <p:spPr>
          <a:xfrm>
            <a:off x="5038725" y="2923230"/>
            <a:ext cx="170770" cy="170770"/>
          </a:xfrm>
          <a:prstGeom prst="ellipse">
            <a:avLst/>
          </a:prstGeom>
          <a:noFill/>
          <a:ln w="38100">
            <a:solidFill>
              <a:srgbClr val="546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76" name="矩形 75"/>
          <p:cNvSpPr/>
          <p:nvPr/>
        </p:nvSpPr>
        <p:spPr>
          <a:xfrm>
            <a:off x="4906576" y="2613621"/>
            <a:ext cx="582211" cy="307648"/>
          </a:xfrm>
          <a:prstGeom prst="rect">
            <a:avLst/>
          </a:prstGeom>
        </p:spPr>
        <p:txBody>
          <a:bodyPr wrap="none">
            <a:spAutoFit/>
          </a:bodyPr>
          <a:lstStyle/>
          <a:p>
            <a:r>
              <a:rPr lang="en-US" altLang="zh-CN" sz="1399" b="1" dirty="0">
                <a:solidFill>
                  <a:srgbClr val="F8841D"/>
                </a:solidFill>
                <a:latin typeface="Arial" panose="020B0604020202020204" pitchFamily="34" charset="0"/>
                <a:ea typeface="方正大黑简体" panose="03000509000000000000" pitchFamily="2" charset="-122"/>
                <a:cs typeface="Arial" panose="020B0604020202020204" pitchFamily="34" charset="0"/>
              </a:rPr>
              <a:t>2015</a:t>
            </a:r>
            <a:endParaRPr lang="zh-CN" altLang="en-US" sz="1399" b="1" dirty="0">
              <a:solidFill>
                <a:srgbClr val="F8841D"/>
              </a:solidFill>
              <a:latin typeface="Arial" panose="020B0604020202020204" pitchFamily="34" charset="0"/>
              <a:ea typeface="方正大黑简体" panose="03000509000000000000" pitchFamily="2" charset="-122"/>
              <a:cs typeface="Arial" panose="020B0604020202020204" pitchFamily="34" charset="0"/>
            </a:endParaRPr>
          </a:p>
        </p:txBody>
      </p:sp>
      <p:sp>
        <p:nvSpPr>
          <p:cNvPr id="87" name="椭圆 86"/>
          <p:cNvSpPr/>
          <p:nvPr/>
        </p:nvSpPr>
        <p:spPr>
          <a:xfrm>
            <a:off x="6640239" y="2923230"/>
            <a:ext cx="170770" cy="170770"/>
          </a:xfrm>
          <a:prstGeom prst="ellipse">
            <a:avLst/>
          </a:prstGeom>
          <a:noFill/>
          <a:ln w="38100">
            <a:solidFill>
              <a:srgbClr val="546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63" name="矩形标注 62"/>
          <p:cNvSpPr/>
          <p:nvPr/>
        </p:nvSpPr>
        <p:spPr>
          <a:xfrm>
            <a:off x="1744276" y="3490785"/>
            <a:ext cx="2149937" cy="1038771"/>
          </a:xfrm>
          <a:prstGeom prst="wedgeRectCallout">
            <a:avLst>
              <a:gd name="adj1" fmla="val -40918"/>
              <a:gd name="adj2" fmla="val -96215"/>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70" name="矩形标注 69"/>
          <p:cNvSpPr/>
          <p:nvPr/>
        </p:nvSpPr>
        <p:spPr>
          <a:xfrm>
            <a:off x="3377829" y="1563638"/>
            <a:ext cx="2149937" cy="1038770"/>
          </a:xfrm>
          <a:prstGeom prst="wedgeRectCallout">
            <a:avLst>
              <a:gd name="adj1" fmla="val -43871"/>
              <a:gd name="adj2" fmla="val 90843"/>
            </a:avLst>
          </a:pr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74" name="TextBox 26"/>
          <p:cNvSpPr txBox="1"/>
          <p:nvPr/>
        </p:nvSpPr>
        <p:spPr>
          <a:xfrm>
            <a:off x="3568328" y="1596855"/>
            <a:ext cx="1819736" cy="323165"/>
          </a:xfrm>
          <a:prstGeom prst="rect">
            <a:avLst/>
          </a:prstGeom>
          <a:noFill/>
        </p:spPr>
        <p:txBody>
          <a:bodyPr wrap="square" rtlCol="0">
            <a:sp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Add title text</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69" name="矩形 68"/>
          <p:cNvSpPr>
            <a:spLocks noChangeArrowheads="1"/>
          </p:cNvSpPr>
          <p:nvPr/>
        </p:nvSpPr>
        <p:spPr bwMode="auto">
          <a:xfrm>
            <a:off x="3377829" y="1920095"/>
            <a:ext cx="2149937" cy="70205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altLang="zh-CN" sz="1050" dirty="0">
                <a:solidFill>
                  <a:schemeClr val="bg1"/>
                </a:solidFill>
                <a:latin typeface="微软雅黑" panose="020B0503020204020204" pitchFamily="34" charset="-122"/>
                <a:ea typeface="微软雅黑" panose="020B0503020204020204" pitchFamily="34" charset="-122"/>
              </a:rPr>
              <a:t>click here to add text click here to add text click here to add text </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80" name="矩形标注 79"/>
          <p:cNvSpPr/>
          <p:nvPr/>
        </p:nvSpPr>
        <p:spPr>
          <a:xfrm>
            <a:off x="4928347" y="3490785"/>
            <a:ext cx="2149937" cy="1038771"/>
          </a:xfrm>
          <a:prstGeom prst="wedgeRectCallout">
            <a:avLst>
              <a:gd name="adj1" fmla="val -40918"/>
              <a:gd name="adj2" fmla="val -96215"/>
            </a:avLst>
          </a:prstGeom>
          <a:solidFill>
            <a:srgbClr val="F8841D"/>
          </a:solidFill>
          <a:ln>
            <a:noFill/>
          </a:ln>
        </p:spPr>
        <p:txBody>
          <a:bodyPr vert="horz" wrap="square" lIns="91440" tIns="45720" rIns="91440" bIns="45720" numCol="1" anchor="t" anchorCtr="0" compatLnSpc="1"/>
          <a:lstStyle/>
          <a:p>
            <a:endParaRPr lang="zh-CN" altLang="en-US" sz="2400" dirty="0">
              <a:ea typeface="微软雅黑" panose="020B0503020204020204" pitchFamily="34" charset="-122"/>
            </a:endParaRPr>
          </a:p>
        </p:txBody>
      </p:sp>
      <p:sp>
        <p:nvSpPr>
          <p:cNvPr id="91" name="矩形标注 90"/>
          <p:cNvSpPr/>
          <p:nvPr/>
        </p:nvSpPr>
        <p:spPr>
          <a:xfrm>
            <a:off x="6584852" y="1563640"/>
            <a:ext cx="2149937" cy="1038771"/>
          </a:xfrm>
          <a:prstGeom prst="wedgeRectCallout">
            <a:avLst>
              <a:gd name="adj1" fmla="val -43871"/>
              <a:gd name="adj2" fmla="val 90843"/>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94" name="TextBox 26"/>
          <p:cNvSpPr txBox="1"/>
          <p:nvPr/>
        </p:nvSpPr>
        <p:spPr>
          <a:xfrm>
            <a:off x="6774949" y="1596855"/>
            <a:ext cx="1819736" cy="323165"/>
          </a:xfrm>
          <a:prstGeom prst="rect">
            <a:avLst/>
          </a:prstGeom>
          <a:noFill/>
        </p:spPr>
        <p:txBody>
          <a:bodyPr wrap="square" rtlCol="0">
            <a:sp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Add title text</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95" name="矩形 94"/>
          <p:cNvSpPr>
            <a:spLocks noChangeArrowheads="1"/>
          </p:cNvSpPr>
          <p:nvPr/>
        </p:nvSpPr>
        <p:spPr bwMode="auto">
          <a:xfrm>
            <a:off x="6584449" y="1920095"/>
            <a:ext cx="2149937" cy="70205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altLang="zh-CN" sz="1050" dirty="0">
                <a:solidFill>
                  <a:schemeClr val="bg1"/>
                </a:solidFill>
                <a:latin typeface="微软雅黑" panose="020B0503020204020204" pitchFamily="34" charset="-122"/>
                <a:ea typeface="微软雅黑" panose="020B0503020204020204" pitchFamily="34" charset="-122"/>
              </a:rPr>
              <a:t>click here to add text click here to add text click here to add text </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96" name="TextBox 26"/>
          <p:cNvSpPr txBox="1"/>
          <p:nvPr/>
        </p:nvSpPr>
        <p:spPr>
          <a:xfrm>
            <a:off x="5129644" y="3606377"/>
            <a:ext cx="1819736" cy="323165"/>
          </a:xfrm>
          <a:prstGeom prst="rect">
            <a:avLst/>
          </a:prstGeom>
          <a:noFill/>
        </p:spPr>
        <p:txBody>
          <a:bodyPr wrap="square" rtlCol="0">
            <a:sp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Add title text</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97" name="矩形 96"/>
          <p:cNvSpPr>
            <a:spLocks noChangeArrowheads="1"/>
          </p:cNvSpPr>
          <p:nvPr/>
        </p:nvSpPr>
        <p:spPr bwMode="auto">
          <a:xfrm>
            <a:off x="4879876" y="3904216"/>
            <a:ext cx="2291388" cy="49199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altLang="zh-CN" sz="1050" dirty="0">
                <a:solidFill>
                  <a:schemeClr val="bg1"/>
                </a:solidFill>
                <a:latin typeface="微软雅黑" panose="020B0503020204020204" pitchFamily="34" charset="-122"/>
                <a:ea typeface="微软雅黑" panose="020B0503020204020204" pitchFamily="34" charset="-122"/>
              </a:rPr>
              <a:t>click here to add text click here to add text click here to add text </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98" name="TextBox 26"/>
          <p:cNvSpPr txBox="1"/>
          <p:nvPr/>
        </p:nvSpPr>
        <p:spPr>
          <a:xfrm>
            <a:off x="1935388" y="3606377"/>
            <a:ext cx="1819736" cy="323165"/>
          </a:xfrm>
          <a:prstGeom prst="rect">
            <a:avLst/>
          </a:prstGeom>
          <a:noFill/>
        </p:spPr>
        <p:txBody>
          <a:bodyPr wrap="square" rtlCol="0">
            <a:sp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Add title text</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99" name="矩形 98"/>
          <p:cNvSpPr>
            <a:spLocks noChangeArrowheads="1"/>
          </p:cNvSpPr>
          <p:nvPr/>
        </p:nvSpPr>
        <p:spPr bwMode="auto">
          <a:xfrm>
            <a:off x="1685619" y="3904216"/>
            <a:ext cx="2291388" cy="49199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altLang="zh-CN" sz="1050" dirty="0">
                <a:solidFill>
                  <a:schemeClr val="bg1"/>
                </a:solidFill>
                <a:latin typeface="微软雅黑" panose="020B0503020204020204" pitchFamily="34" charset="-122"/>
                <a:ea typeface="微软雅黑" panose="020B0503020204020204" pitchFamily="34" charset="-122"/>
              </a:rPr>
              <a:t>click here to add text click here to add text click here to add text </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100" name="矩形 99"/>
          <p:cNvSpPr/>
          <p:nvPr/>
        </p:nvSpPr>
        <p:spPr>
          <a:xfrm>
            <a:off x="6456800" y="3070821"/>
            <a:ext cx="582211" cy="307648"/>
          </a:xfrm>
          <a:prstGeom prst="rect">
            <a:avLst/>
          </a:prstGeom>
        </p:spPr>
        <p:txBody>
          <a:bodyPr wrap="none">
            <a:spAutoFit/>
          </a:bodyPr>
          <a:lstStyle/>
          <a:p>
            <a:r>
              <a:rPr lang="en-US" altLang="zh-CN" sz="1399" b="1" dirty="0">
                <a:solidFill>
                  <a:srgbClr val="F26D64"/>
                </a:solidFill>
                <a:latin typeface="Arial" panose="020B0604020202020204" pitchFamily="34" charset="0"/>
                <a:ea typeface="方正大黑简体" panose="03000509000000000000" pitchFamily="2" charset="-122"/>
                <a:cs typeface="Arial" panose="020B0604020202020204" pitchFamily="34" charset="0"/>
              </a:rPr>
              <a:t>2016</a:t>
            </a:r>
            <a:endParaRPr lang="zh-CN" altLang="en-US" sz="1399" b="1" dirty="0">
              <a:solidFill>
                <a:srgbClr val="F26D64"/>
              </a:solidFill>
              <a:latin typeface="Arial" panose="020B0604020202020204" pitchFamily="34" charset="0"/>
              <a:ea typeface="方正大黑简体" panose="03000509000000000000" pitchFamily="2" charset="-122"/>
              <a:cs typeface="Arial" panose="020B0604020202020204" pitchFamily="34" charset="0"/>
            </a:endParaRPr>
          </a:p>
        </p:txBody>
      </p:sp>
    </p:spTree>
    <p:extLst>
      <p:ext uri="{BB962C8B-B14F-4D97-AF65-F5344CB8AC3E}">
        <p14:creationId xmlns:p14="http://schemas.microsoft.com/office/powerpoint/2010/main" val="291251745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2"/>
          <p:cNvSpPr/>
          <p:nvPr/>
        </p:nvSpPr>
        <p:spPr>
          <a:xfrm>
            <a:off x="903568" y="1127685"/>
            <a:ext cx="1363088" cy="136249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endParaRPr lang="zh-CN" altLang="zh-CN" sz="1613">
              <a:solidFill>
                <a:srgbClr val="FFFFFF"/>
              </a:solidFill>
              <a:latin typeface="Roboto Light" charset="0"/>
            </a:endParaRPr>
          </a:p>
        </p:txBody>
      </p:sp>
      <p:sp>
        <p:nvSpPr>
          <p:cNvPr id="51" name="Oval 3"/>
          <p:cNvSpPr/>
          <p:nvPr/>
        </p:nvSpPr>
        <p:spPr>
          <a:xfrm>
            <a:off x="2658320" y="1399708"/>
            <a:ext cx="807734" cy="807734"/>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endParaRPr lang="zh-CN" altLang="zh-CN" sz="1613">
              <a:solidFill>
                <a:srgbClr val="FFFFFF"/>
              </a:solidFill>
              <a:latin typeface="Roboto Light" charset="0"/>
            </a:endParaRPr>
          </a:p>
        </p:txBody>
      </p:sp>
      <p:sp>
        <p:nvSpPr>
          <p:cNvPr id="52" name="Oval 28"/>
          <p:cNvSpPr/>
          <p:nvPr/>
        </p:nvSpPr>
        <p:spPr>
          <a:xfrm>
            <a:off x="3857720" y="1126494"/>
            <a:ext cx="1362493" cy="1362493"/>
          </a:xfrm>
          <a:prstGeom prst="ellipse">
            <a:avLst/>
          </a:prstGeom>
          <a:solidFill>
            <a:srgbClr val="9BBB40"/>
          </a:soli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endParaRPr lang="zh-CN" altLang="zh-CN" sz="1613">
              <a:solidFill>
                <a:srgbClr val="FFFFFF"/>
              </a:solidFill>
              <a:latin typeface="Roboto Light" charset="0"/>
            </a:endParaRPr>
          </a:p>
        </p:txBody>
      </p:sp>
      <p:sp>
        <p:nvSpPr>
          <p:cNvPr id="53" name="Oval 29"/>
          <p:cNvSpPr/>
          <p:nvPr/>
        </p:nvSpPr>
        <p:spPr>
          <a:xfrm>
            <a:off x="5623186" y="1399708"/>
            <a:ext cx="807734" cy="807734"/>
          </a:xfrm>
          <a:prstGeom prst="ellipse">
            <a:avLst/>
          </a:prstGeom>
          <a:solidFill>
            <a:srgbClr val="F8841D"/>
          </a:solidFill>
          <a:ln w="57150" cmpd="sng">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endParaRPr lang="zh-CN" altLang="zh-CN" sz="1613">
              <a:solidFill>
                <a:srgbClr val="FFFFFF"/>
              </a:solidFill>
              <a:latin typeface="Roboto Light" charset="0"/>
            </a:endParaRPr>
          </a:p>
        </p:txBody>
      </p:sp>
      <p:sp>
        <p:nvSpPr>
          <p:cNvPr id="54" name="Freeform 1"/>
          <p:cNvSpPr>
            <a:spLocks noChangeArrowheads="1"/>
          </p:cNvSpPr>
          <p:nvPr/>
        </p:nvSpPr>
        <p:spPr bwMode="auto">
          <a:xfrm rot="10800000">
            <a:off x="2376774" y="1650300"/>
            <a:ext cx="197023" cy="307142"/>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rgbClr val="546E7A"/>
          </a:solidFill>
          <a:ln>
            <a:noFill/>
          </a:ln>
          <a:effectLst/>
        </p:spPr>
        <p:txBody>
          <a:bodyPr wrap="none" lIns="91433" tIns="45716" rIns="91433" bIns="45716" anchor="ctr"/>
          <a:lstStyle/>
          <a:p>
            <a:pPr defTabSz="408146">
              <a:defRPr/>
            </a:pPr>
            <a:endParaRPr lang="en-US" sz="806" dirty="0">
              <a:latin typeface="Roboto Light"/>
            </a:endParaRPr>
          </a:p>
        </p:txBody>
      </p:sp>
      <p:sp>
        <p:nvSpPr>
          <p:cNvPr id="70" name="Freeform 1"/>
          <p:cNvSpPr>
            <a:spLocks noChangeArrowheads="1"/>
          </p:cNvSpPr>
          <p:nvPr/>
        </p:nvSpPr>
        <p:spPr bwMode="auto">
          <a:xfrm rot="10800000">
            <a:off x="3566054" y="1650300"/>
            <a:ext cx="197023" cy="307142"/>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rgbClr val="546E7A"/>
          </a:solidFill>
          <a:ln>
            <a:noFill/>
          </a:ln>
          <a:effectLst/>
        </p:spPr>
        <p:txBody>
          <a:bodyPr wrap="none" lIns="91433" tIns="45716" rIns="91433" bIns="45716" anchor="ctr"/>
          <a:lstStyle/>
          <a:p>
            <a:pPr defTabSz="408146">
              <a:defRPr/>
            </a:pPr>
            <a:endParaRPr lang="en-US" sz="806" dirty="0">
              <a:latin typeface="Roboto Light"/>
            </a:endParaRPr>
          </a:p>
        </p:txBody>
      </p:sp>
      <p:sp>
        <p:nvSpPr>
          <p:cNvPr id="71" name="Freeform 1"/>
          <p:cNvSpPr>
            <a:spLocks noChangeArrowheads="1"/>
          </p:cNvSpPr>
          <p:nvPr/>
        </p:nvSpPr>
        <p:spPr bwMode="auto">
          <a:xfrm rot="10800000">
            <a:off x="5326165" y="1650300"/>
            <a:ext cx="196427" cy="307142"/>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rgbClr val="546E7A"/>
          </a:solidFill>
          <a:ln>
            <a:noFill/>
          </a:ln>
          <a:effectLst/>
        </p:spPr>
        <p:txBody>
          <a:bodyPr wrap="none" lIns="91433" tIns="45716" rIns="91433" bIns="45716" anchor="ctr"/>
          <a:lstStyle/>
          <a:p>
            <a:pPr defTabSz="408146">
              <a:defRPr/>
            </a:pPr>
            <a:endParaRPr lang="en-US" sz="806" dirty="0">
              <a:latin typeface="Roboto Light"/>
            </a:endParaRPr>
          </a:p>
        </p:txBody>
      </p:sp>
      <p:sp>
        <p:nvSpPr>
          <p:cNvPr id="72" name="Oval 37"/>
          <p:cNvSpPr/>
          <p:nvPr/>
        </p:nvSpPr>
        <p:spPr>
          <a:xfrm>
            <a:off x="6827943" y="1122328"/>
            <a:ext cx="1363088" cy="1362493"/>
          </a:xfrm>
          <a:prstGeom prst="ellipse">
            <a:avLst/>
          </a:prstGeom>
          <a:solidFill>
            <a:srgbClr val="F26D64"/>
          </a:soli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endParaRPr lang="zh-CN" altLang="zh-CN" sz="1613">
              <a:solidFill>
                <a:srgbClr val="FFFFFF"/>
              </a:solidFill>
              <a:latin typeface="Roboto Light" charset="0"/>
            </a:endParaRPr>
          </a:p>
        </p:txBody>
      </p:sp>
      <p:sp>
        <p:nvSpPr>
          <p:cNvPr id="73" name="Freeform 1"/>
          <p:cNvSpPr>
            <a:spLocks noChangeArrowheads="1"/>
          </p:cNvSpPr>
          <p:nvPr/>
        </p:nvSpPr>
        <p:spPr bwMode="auto">
          <a:xfrm rot="10800000">
            <a:off x="6521397" y="1650300"/>
            <a:ext cx="196427" cy="307142"/>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rgbClr val="546E7A"/>
          </a:solidFill>
          <a:ln>
            <a:noFill/>
          </a:ln>
          <a:effectLst/>
        </p:spPr>
        <p:txBody>
          <a:bodyPr wrap="none" lIns="91433" tIns="45716" rIns="91433" bIns="45716" anchor="ctr"/>
          <a:lstStyle/>
          <a:p>
            <a:pPr defTabSz="408146">
              <a:defRPr/>
            </a:pPr>
            <a:endParaRPr lang="en-US" sz="806" dirty="0">
              <a:latin typeface="Roboto Light"/>
            </a:endParaRPr>
          </a:p>
        </p:txBody>
      </p:sp>
      <p:sp>
        <p:nvSpPr>
          <p:cNvPr id="74" name="Freeform 16"/>
          <p:cNvSpPr>
            <a:spLocks noChangeArrowheads="1"/>
          </p:cNvSpPr>
          <p:nvPr/>
        </p:nvSpPr>
        <p:spPr bwMode="auto">
          <a:xfrm>
            <a:off x="1319041" y="1391374"/>
            <a:ext cx="517855" cy="813091"/>
          </a:xfrm>
          <a:custGeom>
            <a:avLst/>
            <a:gdLst>
              <a:gd name="T0" fmla="*/ 853180 w 657"/>
              <a:gd name="T1" fmla="*/ 1989409 h 1032"/>
              <a:gd name="T2" fmla="*/ 699775 w 657"/>
              <a:gd name="T3" fmla="*/ 2165872 h 1032"/>
              <a:gd name="T4" fmla="*/ 525357 w 657"/>
              <a:gd name="T5" fmla="*/ 1989409 h 1032"/>
              <a:gd name="T6" fmla="*/ 941440 w 657"/>
              <a:gd name="T7" fmla="*/ 1924286 h 1032"/>
              <a:gd name="T8" fmla="*/ 416083 w 657"/>
              <a:gd name="T9" fmla="*/ 1749924 h 1032"/>
              <a:gd name="T10" fmla="*/ 1378537 w 657"/>
              <a:gd name="T11" fmla="*/ 699549 h 1032"/>
              <a:gd name="T12" fmla="*/ 1181002 w 657"/>
              <a:gd name="T13" fmla="*/ 1180621 h 1032"/>
              <a:gd name="T14" fmla="*/ 1115858 w 657"/>
              <a:gd name="T15" fmla="*/ 1333976 h 1032"/>
              <a:gd name="T16" fmla="*/ 1050714 w 657"/>
              <a:gd name="T17" fmla="*/ 1487330 h 1032"/>
              <a:gd name="T18" fmla="*/ 1050714 w 657"/>
              <a:gd name="T19" fmla="*/ 1531446 h 1032"/>
              <a:gd name="T20" fmla="*/ 348837 w 657"/>
              <a:gd name="T21" fmla="*/ 1661692 h 1032"/>
              <a:gd name="T22" fmla="*/ 327823 w 657"/>
              <a:gd name="T23" fmla="*/ 1487330 h 1032"/>
              <a:gd name="T24" fmla="*/ 283693 w 657"/>
              <a:gd name="T25" fmla="*/ 1333976 h 1032"/>
              <a:gd name="T26" fmla="*/ 195433 w 657"/>
              <a:gd name="T27" fmla="*/ 1159613 h 1032"/>
              <a:gd name="T28" fmla="*/ 0 w 657"/>
              <a:gd name="T29" fmla="*/ 699549 h 1032"/>
              <a:gd name="T30" fmla="*/ 699775 w 657"/>
              <a:gd name="T31" fmla="*/ 0 h 1032"/>
              <a:gd name="T32" fmla="*/ 1378537 w 657"/>
              <a:gd name="T33" fmla="*/ 699549 h 1032"/>
              <a:gd name="T34" fmla="*/ 1071728 w 657"/>
              <a:gd name="T35" fmla="*/ 327717 h 1032"/>
              <a:gd name="T36" fmla="*/ 327823 w 657"/>
              <a:gd name="T37" fmla="*/ 327717 h 1032"/>
              <a:gd name="T38" fmla="*/ 306808 w 657"/>
              <a:gd name="T39" fmla="*/ 1048274 h 1032"/>
              <a:gd name="T40" fmla="*/ 348837 w 657"/>
              <a:gd name="T41" fmla="*/ 1136505 h 1032"/>
              <a:gd name="T42" fmla="*/ 481227 w 657"/>
              <a:gd name="T43" fmla="*/ 1399099 h 1032"/>
              <a:gd name="T44" fmla="*/ 897310 w 657"/>
              <a:gd name="T45" fmla="*/ 1508338 h 1032"/>
              <a:gd name="T46" fmla="*/ 962454 w 657"/>
              <a:gd name="T47" fmla="*/ 1268852 h 1032"/>
              <a:gd name="T48" fmla="*/ 1071728 w 657"/>
              <a:gd name="T49" fmla="*/ 1092389 h 1032"/>
              <a:gd name="T50" fmla="*/ 1225132 w 657"/>
              <a:gd name="T51" fmla="*/ 699549 h 1032"/>
              <a:gd name="T52" fmla="*/ 743905 w 657"/>
              <a:gd name="T53" fmla="*/ 743665 h 1032"/>
              <a:gd name="T54" fmla="*/ 634631 w 657"/>
              <a:gd name="T55" fmla="*/ 743665 h 1032"/>
              <a:gd name="T56" fmla="*/ 502241 w 657"/>
              <a:gd name="T57" fmla="*/ 743665 h 1032"/>
              <a:gd name="T58" fmla="*/ 525357 w 657"/>
              <a:gd name="T59" fmla="*/ 1048274 h 1032"/>
              <a:gd name="T60" fmla="*/ 634631 w 657"/>
              <a:gd name="T61" fmla="*/ 1048274 h 1032"/>
              <a:gd name="T62" fmla="*/ 764920 w 657"/>
              <a:gd name="T63" fmla="*/ 1048274 h 1032"/>
              <a:gd name="T64" fmla="*/ 874194 w 657"/>
              <a:gd name="T65" fmla="*/ 1048274 h 1032"/>
              <a:gd name="T66" fmla="*/ 897310 w 657"/>
              <a:gd name="T67" fmla="*/ 743665 h 1032"/>
              <a:gd name="T68" fmla="*/ 809050 w 657"/>
              <a:gd name="T69" fmla="*/ 873912 h 10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91433" tIns="45716" rIns="91433" bIns="45716" anchor="ctr"/>
          <a:lstStyle/>
          <a:p>
            <a:endParaRPr lang="zh-CN" altLang="en-US" sz="806" dirty="0">
              <a:ea typeface="微软雅黑" panose="020B0503020204020204" pitchFamily="34" charset="-122"/>
            </a:endParaRPr>
          </a:p>
        </p:txBody>
      </p:sp>
      <p:sp>
        <p:nvSpPr>
          <p:cNvPr id="75" name="Freeform 17"/>
          <p:cNvSpPr>
            <a:spLocks noChangeArrowheads="1"/>
          </p:cNvSpPr>
          <p:nvPr/>
        </p:nvSpPr>
        <p:spPr bwMode="auto">
          <a:xfrm>
            <a:off x="2917248" y="1575895"/>
            <a:ext cx="294641" cy="411308"/>
          </a:xfrm>
          <a:custGeom>
            <a:avLst/>
            <a:gdLst>
              <a:gd name="T0" fmla="*/ 509767 w 503"/>
              <a:gd name="T1" fmla="*/ 221560 h 703"/>
              <a:gd name="T2" fmla="*/ 262702 w 503"/>
              <a:gd name="T3" fmla="*/ 221560 h 703"/>
              <a:gd name="T4" fmla="*/ 262702 w 503"/>
              <a:gd name="T5" fmla="*/ 209078 h 703"/>
              <a:gd name="T6" fmla="*/ 287721 w 503"/>
              <a:gd name="T7" fmla="*/ 195036 h 703"/>
              <a:gd name="T8" fmla="*/ 484748 w 503"/>
              <a:gd name="T9" fmla="*/ 195036 h 703"/>
              <a:gd name="T10" fmla="*/ 536350 w 503"/>
              <a:gd name="T11" fmla="*/ 0 h 703"/>
              <a:gd name="T12" fmla="*/ 236119 w 503"/>
              <a:gd name="T13" fmla="*/ 0 h 703"/>
              <a:gd name="T14" fmla="*/ 275212 w 503"/>
              <a:gd name="T15" fmla="*/ 195036 h 703"/>
              <a:gd name="T16" fmla="*/ 104768 w 503"/>
              <a:gd name="T17" fmla="*/ 104539 h 703"/>
              <a:gd name="T18" fmla="*/ 117278 w 503"/>
              <a:gd name="T19" fmla="*/ 131064 h 703"/>
              <a:gd name="T20" fmla="*/ 262702 w 503"/>
              <a:gd name="T21" fmla="*/ 209078 h 703"/>
              <a:gd name="T22" fmla="*/ 143861 w 503"/>
              <a:gd name="T23" fmla="*/ 209078 h 703"/>
              <a:gd name="T24" fmla="*/ 131351 w 503"/>
              <a:gd name="T25" fmla="*/ 221560 h 703"/>
              <a:gd name="T26" fmla="*/ 197026 w 503"/>
              <a:gd name="T27" fmla="*/ 248085 h 703"/>
              <a:gd name="T28" fmla="*/ 236119 w 503"/>
              <a:gd name="T29" fmla="*/ 235603 h 703"/>
              <a:gd name="T30" fmla="*/ 0 w 503"/>
              <a:gd name="T31" fmla="*/ 717731 h 703"/>
              <a:gd name="T32" fmla="*/ 392489 w 503"/>
              <a:gd name="T33" fmla="*/ 1095320 h 703"/>
              <a:gd name="T34" fmla="*/ 784978 w 503"/>
              <a:gd name="T35" fmla="*/ 705249 h 703"/>
              <a:gd name="T36" fmla="*/ 509767 w 503"/>
              <a:gd name="T37" fmla="*/ 221560 h 703"/>
              <a:gd name="T38" fmla="*/ 497257 w 503"/>
              <a:gd name="T39" fmla="*/ 834752 h 703"/>
              <a:gd name="T40" fmla="*/ 431582 w 503"/>
              <a:gd name="T41" fmla="*/ 873759 h 703"/>
              <a:gd name="T42" fmla="*/ 431582 w 503"/>
              <a:gd name="T43" fmla="*/ 939291 h 703"/>
              <a:gd name="T44" fmla="*/ 365906 w 503"/>
              <a:gd name="T45" fmla="*/ 939291 h 703"/>
              <a:gd name="T46" fmla="*/ 353397 w 503"/>
              <a:gd name="T47" fmla="*/ 873759 h 703"/>
              <a:gd name="T48" fmla="*/ 275212 w 503"/>
              <a:gd name="T49" fmla="*/ 834752 h 703"/>
              <a:gd name="T50" fmla="*/ 236119 w 503"/>
              <a:gd name="T51" fmla="*/ 756738 h 703"/>
              <a:gd name="T52" fmla="*/ 236119 w 503"/>
              <a:gd name="T53" fmla="*/ 730213 h 703"/>
              <a:gd name="T54" fmla="*/ 301794 w 503"/>
              <a:gd name="T55" fmla="*/ 730213 h 703"/>
              <a:gd name="T56" fmla="*/ 301794 w 503"/>
              <a:gd name="T57" fmla="*/ 742695 h 703"/>
              <a:gd name="T58" fmla="*/ 326814 w 503"/>
              <a:gd name="T59" fmla="*/ 795745 h 703"/>
              <a:gd name="T60" fmla="*/ 392489 w 503"/>
              <a:gd name="T61" fmla="*/ 822270 h 703"/>
              <a:gd name="T62" fmla="*/ 458165 w 503"/>
              <a:gd name="T63" fmla="*/ 795745 h 703"/>
              <a:gd name="T64" fmla="*/ 484748 w 503"/>
              <a:gd name="T65" fmla="*/ 742695 h 703"/>
              <a:gd name="T66" fmla="*/ 458165 w 503"/>
              <a:gd name="T67" fmla="*/ 691206 h 703"/>
              <a:gd name="T68" fmla="*/ 379980 w 503"/>
              <a:gd name="T69" fmla="*/ 664681 h 703"/>
              <a:gd name="T70" fmla="*/ 287721 w 503"/>
              <a:gd name="T71" fmla="*/ 613192 h 703"/>
              <a:gd name="T72" fmla="*/ 248629 w 503"/>
              <a:gd name="T73" fmla="*/ 547660 h 703"/>
              <a:gd name="T74" fmla="*/ 287721 w 503"/>
              <a:gd name="T75" fmla="*/ 457163 h 703"/>
              <a:gd name="T76" fmla="*/ 353397 w 503"/>
              <a:gd name="T77" fmla="*/ 430639 h 703"/>
              <a:gd name="T78" fmla="*/ 353397 w 503"/>
              <a:gd name="T79" fmla="*/ 365107 h 703"/>
              <a:gd name="T80" fmla="*/ 419072 w 503"/>
              <a:gd name="T81" fmla="*/ 365107 h 703"/>
              <a:gd name="T82" fmla="*/ 419072 w 503"/>
              <a:gd name="T83" fmla="*/ 416596 h 703"/>
              <a:gd name="T84" fmla="*/ 497257 w 503"/>
              <a:gd name="T85" fmla="*/ 457163 h 703"/>
              <a:gd name="T86" fmla="*/ 536350 w 503"/>
              <a:gd name="T87" fmla="*/ 547660 h 703"/>
              <a:gd name="T88" fmla="*/ 470674 w 503"/>
              <a:gd name="T89" fmla="*/ 547660 h 703"/>
              <a:gd name="T90" fmla="*/ 444091 w 503"/>
              <a:gd name="T91" fmla="*/ 496170 h 703"/>
              <a:gd name="T92" fmla="*/ 392489 w 503"/>
              <a:gd name="T93" fmla="*/ 469646 h 703"/>
              <a:gd name="T94" fmla="*/ 340887 w 503"/>
              <a:gd name="T95" fmla="*/ 496170 h 703"/>
              <a:gd name="T96" fmla="*/ 314304 w 503"/>
              <a:gd name="T97" fmla="*/ 535178 h 703"/>
              <a:gd name="T98" fmla="*/ 340887 w 503"/>
              <a:gd name="T99" fmla="*/ 586667 h 703"/>
              <a:gd name="T100" fmla="*/ 406562 w 503"/>
              <a:gd name="T101" fmla="*/ 613192 h 703"/>
              <a:gd name="T102" fmla="*/ 509767 w 503"/>
              <a:gd name="T103" fmla="*/ 664681 h 703"/>
              <a:gd name="T104" fmla="*/ 548859 w 503"/>
              <a:gd name="T105" fmla="*/ 742695 h 703"/>
              <a:gd name="T106" fmla="*/ 497257 w 503"/>
              <a:gd name="T107" fmla="*/ 834752 h 703"/>
              <a:gd name="T108" fmla="*/ 497257 w 503"/>
              <a:gd name="T109" fmla="*/ 834752 h 703"/>
              <a:gd name="T110" fmla="*/ 497257 w 503"/>
              <a:gd name="T111" fmla="*/ 834752 h 7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91433" tIns="45716" rIns="91433" bIns="45716" anchor="ctr"/>
          <a:lstStyle/>
          <a:p>
            <a:endParaRPr lang="zh-CN" altLang="en-US" sz="806" dirty="0">
              <a:ea typeface="微软雅黑" panose="020B0503020204020204" pitchFamily="34" charset="-122"/>
            </a:endParaRPr>
          </a:p>
        </p:txBody>
      </p:sp>
      <p:sp>
        <p:nvSpPr>
          <p:cNvPr id="76" name="Freeform 109"/>
          <p:cNvSpPr>
            <a:spLocks noChangeArrowheads="1"/>
          </p:cNvSpPr>
          <p:nvPr/>
        </p:nvSpPr>
        <p:spPr bwMode="auto">
          <a:xfrm>
            <a:off x="4157122" y="1388397"/>
            <a:ext cx="799996" cy="799996"/>
          </a:xfrm>
          <a:custGeom>
            <a:avLst/>
            <a:gdLst>
              <a:gd name="T0" fmla="*/ 1065415 w 1105"/>
              <a:gd name="T1" fmla="*/ 0 h 1105"/>
              <a:gd name="T2" fmla="*/ 0 w 1105"/>
              <a:gd name="T3" fmla="*/ 1065277 h 1105"/>
              <a:gd name="T4" fmla="*/ 1065415 w 1105"/>
              <a:gd name="T5" fmla="*/ 2130553 h 1105"/>
              <a:gd name="T6" fmla="*/ 2130830 w 1105"/>
              <a:gd name="T7" fmla="*/ 1065277 h 1105"/>
              <a:gd name="T8" fmla="*/ 1065415 w 1105"/>
              <a:gd name="T9" fmla="*/ 0 h 1105"/>
              <a:gd name="T10" fmla="*/ 1065415 w 1105"/>
              <a:gd name="T11" fmla="*/ 1953007 h 1105"/>
              <a:gd name="T12" fmla="*/ 162128 w 1105"/>
              <a:gd name="T13" fmla="*/ 1065277 h 1105"/>
              <a:gd name="T14" fmla="*/ 1065415 w 1105"/>
              <a:gd name="T15" fmla="*/ 162107 h 1105"/>
              <a:gd name="T16" fmla="*/ 1953261 w 1105"/>
              <a:gd name="T17" fmla="*/ 1065277 h 1105"/>
              <a:gd name="T18" fmla="*/ 1065415 w 1105"/>
              <a:gd name="T19" fmla="*/ 1953007 h 1105"/>
              <a:gd name="T20" fmla="*/ 1613563 w 1105"/>
              <a:gd name="T21" fmla="*/ 791238 h 1105"/>
              <a:gd name="T22" fmla="*/ 1598122 w 1105"/>
              <a:gd name="T23" fmla="*/ 872292 h 1105"/>
              <a:gd name="T24" fmla="*/ 1080856 w 1105"/>
              <a:gd name="T25" fmla="*/ 1227384 h 1105"/>
              <a:gd name="T26" fmla="*/ 1049974 w 1105"/>
              <a:gd name="T27" fmla="*/ 1227384 h 1105"/>
              <a:gd name="T28" fmla="*/ 1017162 w 1105"/>
              <a:gd name="T29" fmla="*/ 1227384 h 1105"/>
              <a:gd name="T30" fmla="*/ 999792 w 1105"/>
              <a:gd name="T31" fmla="*/ 1179138 h 1105"/>
              <a:gd name="T32" fmla="*/ 999792 w 1105"/>
              <a:gd name="T33" fmla="*/ 420707 h 1105"/>
              <a:gd name="T34" fmla="*/ 1049974 w 1105"/>
              <a:gd name="T35" fmla="*/ 355092 h 1105"/>
              <a:gd name="T36" fmla="*/ 1113667 w 1105"/>
              <a:gd name="T37" fmla="*/ 420707 h 1105"/>
              <a:gd name="T38" fmla="*/ 1113667 w 1105"/>
              <a:gd name="T39" fmla="*/ 1065277 h 1105"/>
              <a:gd name="T40" fmla="*/ 1534429 w 1105"/>
              <a:gd name="T41" fmla="*/ 775799 h 1105"/>
              <a:gd name="T42" fmla="*/ 1613563 w 1105"/>
              <a:gd name="T43" fmla="*/ 791238 h 1105"/>
              <a:gd name="T44" fmla="*/ 1613563 w 1105"/>
              <a:gd name="T45" fmla="*/ 791238 h 1105"/>
              <a:gd name="T46" fmla="*/ 1613563 w 1105"/>
              <a:gd name="T47" fmla="*/ 791238 h 1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5" h="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91433" tIns="45716" rIns="91433" bIns="45716" anchor="ctr"/>
          <a:lstStyle/>
          <a:p>
            <a:endParaRPr lang="zh-CN" altLang="en-US" sz="806" dirty="0">
              <a:ea typeface="微软雅黑" panose="020B0503020204020204" pitchFamily="34" charset="-122"/>
            </a:endParaRPr>
          </a:p>
        </p:txBody>
      </p:sp>
      <p:sp>
        <p:nvSpPr>
          <p:cNvPr id="77" name="Freeform 260"/>
          <p:cNvSpPr>
            <a:spLocks noChangeArrowheads="1"/>
          </p:cNvSpPr>
          <p:nvPr/>
        </p:nvSpPr>
        <p:spPr bwMode="auto">
          <a:xfrm>
            <a:off x="7263654" y="1327683"/>
            <a:ext cx="692854" cy="923210"/>
          </a:xfrm>
          <a:custGeom>
            <a:avLst/>
            <a:gdLst>
              <a:gd name="T0" fmla="*/ 1843718 w 595"/>
              <a:gd name="T1" fmla="*/ 749474 h 795"/>
              <a:gd name="T2" fmla="*/ 1790952 w 595"/>
              <a:gd name="T3" fmla="*/ 802123 h 795"/>
              <a:gd name="T4" fmla="*/ 676651 w 595"/>
              <a:gd name="T5" fmla="*/ 1266673 h 795"/>
              <a:gd name="T6" fmla="*/ 648716 w 595"/>
              <a:gd name="T7" fmla="*/ 1266673 h 795"/>
              <a:gd name="T8" fmla="*/ 623884 w 595"/>
              <a:gd name="T9" fmla="*/ 1241897 h 795"/>
              <a:gd name="T10" fmla="*/ 599053 w 595"/>
              <a:gd name="T11" fmla="*/ 1189248 h 795"/>
              <a:gd name="T12" fmla="*/ 599053 w 595"/>
              <a:gd name="T13" fmla="*/ 362349 h 795"/>
              <a:gd name="T14" fmla="*/ 623884 w 595"/>
              <a:gd name="T15" fmla="*/ 309700 h 795"/>
              <a:gd name="T16" fmla="*/ 676651 w 595"/>
              <a:gd name="T17" fmla="*/ 309700 h 795"/>
              <a:gd name="T18" fmla="*/ 1790952 w 595"/>
              <a:gd name="T19" fmla="*/ 672049 h 795"/>
              <a:gd name="T20" fmla="*/ 1843718 w 595"/>
              <a:gd name="T21" fmla="*/ 749474 h 795"/>
              <a:gd name="T22" fmla="*/ 779080 w 595"/>
              <a:gd name="T23" fmla="*/ 2226743 h 795"/>
              <a:gd name="T24" fmla="*/ 391092 w 595"/>
              <a:gd name="T25" fmla="*/ 2459018 h 795"/>
              <a:gd name="T26" fmla="*/ 0 w 595"/>
              <a:gd name="T27" fmla="*/ 2226743 h 795"/>
              <a:gd name="T28" fmla="*/ 285559 w 595"/>
              <a:gd name="T29" fmla="*/ 2019244 h 795"/>
              <a:gd name="T30" fmla="*/ 285559 w 595"/>
              <a:gd name="T31" fmla="*/ 284924 h 795"/>
              <a:gd name="T32" fmla="*/ 313494 w 595"/>
              <a:gd name="T33" fmla="*/ 257051 h 795"/>
              <a:gd name="T34" fmla="*/ 232793 w 595"/>
              <a:gd name="T35" fmla="*/ 130074 h 795"/>
              <a:gd name="T36" fmla="*/ 391092 w 595"/>
              <a:gd name="T37" fmla="*/ 0 h 795"/>
              <a:gd name="T38" fmla="*/ 440754 w 595"/>
              <a:gd name="T39" fmla="*/ 0 h 795"/>
              <a:gd name="T40" fmla="*/ 599053 w 595"/>
              <a:gd name="T41" fmla="*/ 130074 h 795"/>
              <a:gd name="T42" fmla="*/ 493521 w 595"/>
              <a:gd name="T43" fmla="*/ 284924 h 795"/>
              <a:gd name="T44" fmla="*/ 493521 w 595"/>
              <a:gd name="T45" fmla="*/ 2019244 h 795"/>
              <a:gd name="T46" fmla="*/ 779080 w 595"/>
              <a:gd name="T47" fmla="*/ 2226743 h 795"/>
              <a:gd name="T48" fmla="*/ 701482 w 595"/>
              <a:gd name="T49" fmla="*/ 2226743 h 795"/>
              <a:gd name="T50" fmla="*/ 493521 w 595"/>
              <a:gd name="T51" fmla="*/ 2096669 h 795"/>
              <a:gd name="T52" fmla="*/ 493521 w 595"/>
              <a:gd name="T53" fmla="*/ 2226743 h 795"/>
              <a:gd name="T54" fmla="*/ 391092 w 595"/>
              <a:gd name="T55" fmla="*/ 2328944 h 795"/>
              <a:gd name="T56" fmla="*/ 285559 w 595"/>
              <a:gd name="T57" fmla="*/ 2226743 h 795"/>
              <a:gd name="T58" fmla="*/ 285559 w 595"/>
              <a:gd name="T59" fmla="*/ 2096669 h 795"/>
              <a:gd name="T60" fmla="*/ 77598 w 595"/>
              <a:gd name="T61" fmla="*/ 2226743 h 795"/>
              <a:gd name="T62" fmla="*/ 391092 w 595"/>
              <a:gd name="T63" fmla="*/ 2406369 h 795"/>
              <a:gd name="T64" fmla="*/ 701482 w 595"/>
              <a:gd name="T65" fmla="*/ 2226743 h 795"/>
              <a:gd name="T66" fmla="*/ 701482 w 595"/>
              <a:gd name="T67" fmla="*/ 2226743 h 795"/>
              <a:gd name="T68" fmla="*/ 701482 w 595"/>
              <a:gd name="T69" fmla="*/ 2226743 h 7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91433" tIns="45716" rIns="91433" bIns="45716" anchor="ctr"/>
          <a:lstStyle/>
          <a:p>
            <a:endParaRPr lang="zh-CN" altLang="en-US" sz="806" dirty="0">
              <a:ea typeface="微软雅黑" panose="020B0503020204020204" pitchFamily="34" charset="-122"/>
            </a:endParaRPr>
          </a:p>
        </p:txBody>
      </p:sp>
      <p:grpSp>
        <p:nvGrpSpPr>
          <p:cNvPr id="78" name="Group 18"/>
          <p:cNvGrpSpPr/>
          <p:nvPr/>
        </p:nvGrpSpPr>
        <p:grpSpPr bwMode="auto">
          <a:xfrm>
            <a:off x="772020" y="3487814"/>
            <a:ext cx="1645825" cy="852571"/>
            <a:chOff x="772079" y="3502489"/>
            <a:chExt cx="1645547" cy="852575"/>
          </a:xfrm>
        </p:grpSpPr>
        <p:sp>
          <p:nvSpPr>
            <p:cNvPr id="79" name="Title 20"/>
            <p:cNvSpPr txBox="1"/>
            <p:nvPr/>
          </p:nvSpPr>
          <p:spPr bwMode="auto">
            <a:xfrm>
              <a:off x="903845" y="3502489"/>
              <a:ext cx="1362728" cy="25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en-US" altLang="zh-CN" sz="1350" b="1" dirty="0">
                  <a:solidFill>
                    <a:srgbClr val="546E7A"/>
                  </a:solidFill>
                  <a:latin typeface="+mj-ea"/>
                  <a:ea typeface="+mj-ea"/>
                </a:rPr>
                <a:t>Add title text</a:t>
              </a:r>
            </a:p>
          </p:txBody>
        </p:sp>
        <p:sp>
          <p:nvSpPr>
            <p:cNvPr id="80" name="Title 20"/>
            <p:cNvSpPr txBox="1"/>
            <p:nvPr/>
          </p:nvSpPr>
          <p:spPr bwMode="auto">
            <a:xfrm>
              <a:off x="772079" y="3773364"/>
              <a:ext cx="1645547" cy="5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just">
                <a:lnSpc>
                  <a:spcPct val="120000"/>
                </a:lnSpc>
              </a:pPr>
              <a:r>
                <a:rPr lang="en-US" altLang="zh-CN" sz="1050" dirty="0">
                  <a:solidFill>
                    <a:srgbClr val="595959"/>
                  </a:solidFill>
                  <a:latin typeface="+mj-ea"/>
                  <a:ea typeface="+mj-ea"/>
                </a:rPr>
                <a:t>click here to add text click here to add text click here to add text </a:t>
              </a:r>
              <a:endParaRPr lang="zh-CN" altLang="en-US" sz="1050" dirty="0">
                <a:solidFill>
                  <a:srgbClr val="595959"/>
                </a:solidFill>
                <a:latin typeface="+mj-ea"/>
                <a:ea typeface="+mj-ea"/>
              </a:endParaRPr>
            </a:p>
          </p:txBody>
        </p:sp>
      </p:grpSp>
      <p:cxnSp>
        <p:nvCxnSpPr>
          <p:cNvPr id="81" name="Straight Connector 8"/>
          <p:cNvCxnSpPr/>
          <p:nvPr/>
        </p:nvCxnSpPr>
        <p:spPr>
          <a:xfrm>
            <a:off x="1595230" y="2530652"/>
            <a:ext cx="0" cy="864000"/>
          </a:xfrm>
          <a:prstGeom prst="line">
            <a:avLst/>
          </a:prstGeom>
          <a:ln w="12700" cmpd="sng">
            <a:solidFill>
              <a:srgbClr val="546E7A"/>
            </a:solidFill>
            <a:tailEnd type="oval"/>
          </a:ln>
          <a:effectLst/>
        </p:spPr>
        <p:style>
          <a:lnRef idx="2">
            <a:schemeClr val="accent1"/>
          </a:lnRef>
          <a:fillRef idx="0">
            <a:schemeClr val="accent1"/>
          </a:fillRef>
          <a:effectRef idx="1">
            <a:schemeClr val="accent1"/>
          </a:effectRef>
          <a:fontRef idx="minor">
            <a:schemeClr val="tx1"/>
          </a:fontRef>
        </p:style>
      </p:cxnSp>
      <p:grpSp>
        <p:nvGrpSpPr>
          <p:cNvPr id="82" name="Group 87"/>
          <p:cNvGrpSpPr/>
          <p:nvPr/>
        </p:nvGrpSpPr>
        <p:grpSpPr bwMode="auto">
          <a:xfrm>
            <a:off x="2294631" y="2729467"/>
            <a:ext cx="1499397" cy="715079"/>
            <a:chOff x="809435" y="3473890"/>
            <a:chExt cx="1499906" cy="715648"/>
          </a:xfrm>
        </p:grpSpPr>
        <p:sp>
          <p:nvSpPr>
            <p:cNvPr id="83" name="Title 20"/>
            <p:cNvSpPr txBox="1"/>
            <p:nvPr/>
          </p:nvSpPr>
          <p:spPr bwMode="auto">
            <a:xfrm>
              <a:off x="903845" y="3473890"/>
              <a:ext cx="1362728" cy="23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en-US" altLang="zh-CN" sz="1200" b="1" dirty="0">
                  <a:solidFill>
                    <a:srgbClr val="5EC6D3"/>
                  </a:solidFill>
                  <a:latin typeface="+mj-ea"/>
                  <a:ea typeface="+mj-ea"/>
                </a:rPr>
                <a:t>Add title text</a:t>
              </a:r>
            </a:p>
          </p:txBody>
        </p:sp>
        <p:sp>
          <p:nvSpPr>
            <p:cNvPr id="84" name="Title 20"/>
            <p:cNvSpPr txBox="1"/>
            <p:nvPr/>
          </p:nvSpPr>
          <p:spPr bwMode="auto">
            <a:xfrm>
              <a:off x="809435" y="3690543"/>
              <a:ext cx="1499906" cy="49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just">
                <a:lnSpc>
                  <a:spcPct val="120000"/>
                </a:lnSpc>
              </a:pPr>
              <a:r>
                <a:rPr lang="en-US" altLang="zh-CN" sz="900" dirty="0">
                  <a:solidFill>
                    <a:srgbClr val="595959"/>
                  </a:solidFill>
                  <a:latin typeface="+mj-ea"/>
                  <a:ea typeface="+mj-ea"/>
                </a:rPr>
                <a:t>click here to add text click here to add text click here to add text </a:t>
              </a:r>
              <a:endParaRPr lang="zh-CN" altLang="en-US" sz="900" dirty="0">
                <a:solidFill>
                  <a:srgbClr val="595959"/>
                </a:solidFill>
                <a:latin typeface="+mj-ea"/>
                <a:ea typeface="+mj-ea"/>
              </a:endParaRPr>
            </a:p>
          </p:txBody>
        </p:sp>
      </p:grpSp>
      <p:cxnSp>
        <p:nvCxnSpPr>
          <p:cNvPr id="85" name="Straight Connector 90"/>
          <p:cNvCxnSpPr/>
          <p:nvPr/>
        </p:nvCxnSpPr>
        <p:spPr>
          <a:xfrm>
            <a:off x="3052365" y="2255059"/>
            <a:ext cx="0" cy="404760"/>
          </a:xfrm>
          <a:prstGeom prst="line">
            <a:avLst/>
          </a:prstGeom>
          <a:ln w="12700" cmpd="sng">
            <a:solidFill>
              <a:srgbClr val="546E7A"/>
            </a:solidFill>
            <a:tailEnd type="oval"/>
          </a:ln>
          <a:effectLst/>
        </p:spPr>
        <p:style>
          <a:lnRef idx="2">
            <a:schemeClr val="accent1"/>
          </a:lnRef>
          <a:fillRef idx="0">
            <a:schemeClr val="accent1"/>
          </a:fillRef>
          <a:effectRef idx="1">
            <a:schemeClr val="accent1"/>
          </a:effectRef>
          <a:fontRef idx="minor">
            <a:schemeClr val="tx1"/>
          </a:fontRef>
        </p:style>
      </p:cxnSp>
      <p:grpSp>
        <p:nvGrpSpPr>
          <p:cNvPr id="86" name="Group 91"/>
          <p:cNvGrpSpPr/>
          <p:nvPr/>
        </p:nvGrpSpPr>
        <p:grpSpPr bwMode="auto">
          <a:xfrm>
            <a:off x="3742839" y="3487821"/>
            <a:ext cx="1645229" cy="842647"/>
            <a:chOff x="772079" y="3502489"/>
            <a:chExt cx="1645547" cy="842649"/>
          </a:xfrm>
        </p:grpSpPr>
        <p:sp>
          <p:nvSpPr>
            <p:cNvPr id="87" name="Title 20"/>
            <p:cNvSpPr txBox="1"/>
            <p:nvPr/>
          </p:nvSpPr>
          <p:spPr bwMode="auto">
            <a:xfrm>
              <a:off x="903845" y="3502489"/>
              <a:ext cx="1362728" cy="25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en-US" altLang="zh-CN" sz="1350" b="1" dirty="0">
                  <a:solidFill>
                    <a:srgbClr val="9BBB40"/>
                  </a:solidFill>
                  <a:latin typeface="+mj-ea"/>
                  <a:ea typeface="+mj-ea"/>
                </a:rPr>
                <a:t>Add title text</a:t>
              </a:r>
            </a:p>
          </p:txBody>
        </p:sp>
        <p:sp>
          <p:nvSpPr>
            <p:cNvPr id="88" name="Title 20"/>
            <p:cNvSpPr txBox="1"/>
            <p:nvPr/>
          </p:nvSpPr>
          <p:spPr bwMode="auto">
            <a:xfrm>
              <a:off x="772079" y="3763438"/>
              <a:ext cx="1645547" cy="5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just">
                <a:lnSpc>
                  <a:spcPct val="120000"/>
                </a:lnSpc>
              </a:pPr>
              <a:r>
                <a:rPr lang="en-US" altLang="zh-CN" sz="1050" dirty="0">
                  <a:solidFill>
                    <a:srgbClr val="595959"/>
                  </a:solidFill>
                  <a:latin typeface="+mj-ea"/>
                  <a:ea typeface="+mj-ea"/>
                </a:rPr>
                <a:t>click here to add text click here to add text click here to add text </a:t>
              </a:r>
              <a:endParaRPr lang="zh-CN" altLang="en-US" sz="1050" dirty="0">
                <a:solidFill>
                  <a:srgbClr val="595959"/>
                </a:solidFill>
                <a:latin typeface="+mj-ea"/>
                <a:ea typeface="+mj-ea"/>
              </a:endParaRPr>
            </a:p>
          </p:txBody>
        </p:sp>
      </p:grpSp>
      <p:cxnSp>
        <p:nvCxnSpPr>
          <p:cNvPr id="89" name="Straight Connector 94"/>
          <p:cNvCxnSpPr/>
          <p:nvPr/>
        </p:nvCxnSpPr>
        <p:spPr>
          <a:xfrm>
            <a:off x="4565453" y="2530652"/>
            <a:ext cx="0" cy="864000"/>
          </a:xfrm>
          <a:prstGeom prst="line">
            <a:avLst/>
          </a:prstGeom>
          <a:ln w="12700" cmpd="sng">
            <a:solidFill>
              <a:srgbClr val="546E7A"/>
            </a:solidFill>
            <a:tailEnd type="oval"/>
          </a:ln>
          <a:effectLst/>
        </p:spPr>
        <p:style>
          <a:lnRef idx="2">
            <a:schemeClr val="accent1"/>
          </a:lnRef>
          <a:fillRef idx="0">
            <a:schemeClr val="accent1"/>
          </a:fillRef>
          <a:effectRef idx="1">
            <a:schemeClr val="accent1"/>
          </a:effectRef>
          <a:fontRef idx="minor">
            <a:schemeClr val="tx1"/>
          </a:fontRef>
        </p:style>
      </p:cxnSp>
      <p:grpSp>
        <p:nvGrpSpPr>
          <p:cNvPr id="90" name="Group 95"/>
          <p:cNvGrpSpPr/>
          <p:nvPr/>
        </p:nvGrpSpPr>
        <p:grpSpPr bwMode="auto">
          <a:xfrm>
            <a:off x="5282711" y="2719939"/>
            <a:ext cx="1499397" cy="722734"/>
            <a:chOff x="809435" y="3464357"/>
            <a:chExt cx="1499906" cy="723310"/>
          </a:xfrm>
        </p:grpSpPr>
        <p:sp>
          <p:nvSpPr>
            <p:cNvPr id="91" name="Title 20"/>
            <p:cNvSpPr txBox="1"/>
            <p:nvPr/>
          </p:nvSpPr>
          <p:spPr bwMode="auto">
            <a:xfrm>
              <a:off x="903845" y="3464357"/>
              <a:ext cx="1362728" cy="23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en-US" altLang="zh-CN" sz="1200" b="1" dirty="0">
                  <a:solidFill>
                    <a:srgbClr val="F8841D"/>
                  </a:solidFill>
                  <a:latin typeface="+mj-ea"/>
                  <a:ea typeface="+mj-ea"/>
                </a:rPr>
                <a:t>Add title text</a:t>
              </a:r>
            </a:p>
          </p:txBody>
        </p:sp>
        <p:sp>
          <p:nvSpPr>
            <p:cNvPr id="92" name="Title 20"/>
            <p:cNvSpPr txBox="1"/>
            <p:nvPr/>
          </p:nvSpPr>
          <p:spPr bwMode="auto">
            <a:xfrm>
              <a:off x="809435" y="3688671"/>
              <a:ext cx="1499906" cy="49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just">
                <a:lnSpc>
                  <a:spcPct val="120000"/>
                </a:lnSpc>
              </a:pPr>
              <a:r>
                <a:rPr lang="en-US" altLang="zh-CN" sz="900" dirty="0">
                  <a:solidFill>
                    <a:srgbClr val="595959"/>
                  </a:solidFill>
                  <a:latin typeface="+mj-ea"/>
                  <a:ea typeface="+mj-ea"/>
                </a:rPr>
                <a:t>click here to add text click here to add text click here to add text </a:t>
              </a:r>
              <a:endParaRPr lang="zh-CN" altLang="en-US" sz="900" dirty="0">
                <a:solidFill>
                  <a:srgbClr val="595959"/>
                </a:solidFill>
                <a:latin typeface="+mj-ea"/>
                <a:ea typeface="+mj-ea"/>
              </a:endParaRPr>
            </a:p>
          </p:txBody>
        </p:sp>
      </p:grpSp>
      <p:cxnSp>
        <p:nvCxnSpPr>
          <p:cNvPr id="93" name="Straight Connector 98"/>
          <p:cNvCxnSpPr/>
          <p:nvPr/>
        </p:nvCxnSpPr>
        <p:spPr>
          <a:xfrm>
            <a:off x="6040445" y="2255059"/>
            <a:ext cx="0" cy="404760"/>
          </a:xfrm>
          <a:prstGeom prst="line">
            <a:avLst/>
          </a:prstGeom>
          <a:ln w="12700" cmpd="sng">
            <a:solidFill>
              <a:srgbClr val="546E7A"/>
            </a:solidFill>
            <a:tailEnd type="oval"/>
          </a:ln>
          <a:effectLst/>
        </p:spPr>
        <p:style>
          <a:lnRef idx="2">
            <a:schemeClr val="accent1"/>
          </a:lnRef>
          <a:fillRef idx="0">
            <a:schemeClr val="accent1"/>
          </a:fillRef>
          <a:effectRef idx="1">
            <a:schemeClr val="accent1"/>
          </a:effectRef>
          <a:fontRef idx="minor">
            <a:schemeClr val="tx1"/>
          </a:fontRef>
        </p:style>
      </p:cxnSp>
      <p:grpSp>
        <p:nvGrpSpPr>
          <p:cNvPr id="94" name="Group 99"/>
          <p:cNvGrpSpPr/>
          <p:nvPr/>
        </p:nvGrpSpPr>
        <p:grpSpPr bwMode="auto">
          <a:xfrm>
            <a:off x="6676752" y="3496155"/>
            <a:ext cx="1645825" cy="836247"/>
            <a:chOff x="772079" y="3502489"/>
            <a:chExt cx="1645547" cy="836249"/>
          </a:xfrm>
        </p:grpSpPr>
        <p:sp>
          <p:nvSpPr>
            <p:cNvPr id="95" name="Title 20"/>
            <p:cNvSpPr txBox="1"/>
            <p:nvPr/>
          </p:nvSpPr>
          <p:spPr bwMode="auto">
            <a:xfrm>
              <a:off x="903845" y="3502489"/>
              <a:ext cx="1362728" cy="25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en-US" altLang="zh-CN" sz="1350" b="1" dirty="0">
                  <a:solidFill>
                    <a:srgbClr val="F26D64"/>
                  </a:solidFill>
                  <a:latin typeface="+mj-ea"/>
                  <a:ea typeface="+mj-ea"/>
                </a:rPr>
                <a:t>Add title text</a:t>
              </a:r>
            </a:p>
          </p:txBody>
        </p:sp>
        <p:sp>
          <p:nvSpPr>
            <p:cNvPr id="96" name="Title 20"/>
            <p:cNvSpPr txBox="1"/>
            <p:nvPr/>
          </p:nvSpPr>
          <p:spPr bwMode="auto">
            <a:xfrm>
              <a:off x="772079" y="3757038"/>
              <a:ext cx="1645547" cy="5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just">
                <a:lnSpc>
                  <a:spcPct val="120000"/>
                </a:lnSpc>
              </a:pPr>
              <a:r>
                <a:rPr lang="en-US" altLang="zh-CN" sz="1050" dirty="0">
                  <a:solidFill>
                    <a:srgbClr val="595959"/>
                  </a:solidFill>
                  <a:latin typeface="+mj-ea"/>
                  <a:ea typeface="+mj-ea"/>
                </a:rPr>
                <a:t>click here to add text click here to add text click here to add text </a:t>
              </a:r>
              <a:endParaRPr lang="zh-CN" altLang="en-US" sz="1050" dirty="0">
                <a:solidFill>
                  <a:srgbClr val="595959"/>
                </a:solidFill>
                <a:latin typeface="+mj-ea"/>
                <a:ea typeface="+mj-ea"/>
              </a:endParaRPr>
            </a:p>
          </p:txBody>
        </p:sp>
      </p:grpSp>
      <p:cxnSp>
        <p:nvCxnSpPr>
          <p:cNvPr id="97" name="Straight Connector 102"/>
          <p:cNvCxnSpPr/>
          <p:nvPr/>
        </p:nvCxnSpPr>
        <p:spPr>
          <a:xfrm>
            <a:off x="7499961" y="2530652"/>
            <a:ext cx="0" cy="864000"/>
          </a:xfrm>
          <a:prstGeom prst="line">
            <a:avLst/>
          </a:prstGeom>
          <a:ln w="12700" cmpd="sng">
            <a:solidFill>
              <a:srgbClr val="546E7A"/>
            </a:solidFill>
            <a:tailEnd type="oval"/>
          </a:ln>
          <a:effectLst/>
        </p:spPr>
        <p:style>
          <a:lnRef idx="2">
            <a:schemeClr val="accent1"/>
          </a:lnRef>
          <a:fillRef idx="0">
            <a:schemeClr val="accent1"/>
          </a:fillRef>
          <a:effectRef idx="1">
            <a:schemeClr val="accent1"/>
          </a:effectRef>
          <a:fontRef idx="minor">
            <a:schemeClr val="tx1"/>
          </a:fontRef>
        </p:style>
      </p:cxnSp>
      <p:grpSp>
        <p:nvGrpSpPr>
          <p:cNvPr id="98" name="Group 4698"/>
          <p:cNvGrpSpPr/>
          <p:nvPr/>
        </p:nvGrpSpPr>
        <p:grpSpPr bwMode="auto">
          <a:xfrm>
            <a:off x="5819862" y="1598263"/>
            <a:ext cx="395287" cy="387299"/>
            <a:chOff x="5427663" y="4046537"/>
            <a:chExt cx="395287" cy="387350"/>
          </a:xfrm>
          <a:solidFill>
            <a:schemeClr val="bg1"/>
          </a:solidFill>
        </p:grpSpPr>
        <p:sp>
          <p:nvSpPr>
            <p:cNvPr id="99" name="Freeform 418"/>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p:spPr>
          <p:txBody>
            <a:bodyPr wrap="none" anchor="ctr"/>
            <a:lstStyle/>
            <a:p>
              <a:pPr defTabSz="408146">
                <a:defRPr/>
              </a:pPr>
              <a:endParaRPr lang="en-US" sz="806" dirty="0">
                <a:latin typeface="Roboto Light"/>
              </a:endParaRPr>
            </a:p>
          </p:txBody>
        </p:sp>
        <p:sp>
          <p:nvSpPr>
            <p:cNvPr id="100" name="Freeform 419"/>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p:spPr>
          <p:txBody>
            <a:bodyPr wrap="none" anchor="ctr"/>
            <a:lstStyle/>
            <a:p>
              <a:pPr defTabSz="408146">
                <a:defRPr/>
              </a:pPr>
              <a:endParaRPr lang="en-US" sz="806" dirty="0">
                <a:latin typeface="Roboto Light"/>
              </a:endParaRPr>
            </a:p>
          </p:txBody>
        </p:sp>
        <p:sp>
          <p:nvSpPr>
            <p:cNvPr id="101" name="Freeform 420"/>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408146">
                <a:defRPr/>
              </a:pPr>
              <a:endParaRPr lang="en-US" sz="806" dirty="0">
                <a:latin typeface="Roboto Light"/>
              </a:endParaRPr>
            </a:p>
          </p:txBody>
        </p:sp>
        <p:sp>
          <p:nvSpPr>
            <p:cNvPr id="102" name="Freeform 421"/>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p:spPr>
          <p:txBody>
            <a:bodyPr wrap="none" anchor="ctr"/>
            <a:lstStyle/>
            <a:p>
              <a:pPr defTabSz="408146">
                <a:defRPr/>
              </a:pPr>
              <a:endParaRPr lang="en-US" sz="806" dirty="0">
                <a:latin typeface="Roboto Light"/>
              </a:endParaRPr>
            </a:p>
          </p:txBody>
        </p:sp>
        <p:sp>
          <p:nvSpPr>
            <p:cNvPr id="103" name="Freeform 422"/>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p:spPr>
          <p:txBody>
            <a:bodyPr wrap="none" anchor="ctr"/>
            <a:lstStyle/>
            <a:p>
              <a:pPr defTabSz="408146">
                <a:defRPr/>
              </a:pPr>
              <a:endParaRPr lang="en-US" sz="806" dirty="0">
                <a:latin typeface="Roboto Light"/>
              </a:endParaRPr>
            </a:p>
          </p:txBody>
        </p:sp>
        <p:sp>
          <p:nvSpPr>
            <p:cNvPr id="104" name="Freeform 423"/>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408146">
                <a:defRPr/>
              </a:pPr>
              <a:endParaRPr lang="en-US" sz="806" dirty="0">
                <a:latin typeface="Roboto Light"/>
              </a:endParaRPr>
            </a:p>
          </p:txBody>
        </p:sp>
        <p:sp>
          <p:nvSpPr>
            <p:cNvPr id="105" name="Freeform 424"/>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p:spPr>
          <p:txBody>
            <a:bodyPr wrap="none" anchor="ctr"/>
            <a:lstStyle/>
            <a:p>
              <a:pPr defTabSz="408146">
                <a:defRPr/>
              </a:pPr>
              <a:endParaRPr lang="en-US" sz="806" dirty="0">
                <a:latin typeface="Roboto Light"/>
              </a:endParaRPr>
            </a:p>
          </p:txBody>
        </p:sp>
        <p:sp>
          <p:nvSpPr>
            <p:cNvPr id="106" name="Freeform 425"/>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p:spPr>
          <p:txBody>
            <a:bodyPr wrap="none" anchor="ctr"/>
            <a:lstStyle/>
            <a:p>
              <a:pPr defTabSz="408146">
                <a:defRPr/>
              </a:pPr>
              <a:endParaRPr lang="en-US" sz="806" dirty="0">
                <a:latin typeface="Roboto Light"/>
              </a:endParaRPr>
            </a:p>
          </p:txBody>
        </p:sp>
        <p:sp>
          <p:nvSpPr>
            <p:cNvPr id="107" name="Freeform 426"/>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p:spPr>
          <p:txBody>
            <a:bodyPr wrap="none" anchor="ctr"/>
            <a:lstStyle/>
            <a:p>
              <a:pPr defTabSz="408146">
                <a:defRPr/>
              </a:pPr>
              <a:endParaRPr lang="en-US" sz="806" dirty="0">
                <a:latin typeface="Roboto Light"/>
              </a:endParaRPr>
            </a:p>
          </p:txBody>
        </p:sp>
        <p:sp>
          <p:nvSpPr>
            <p:cNvPr id="108" name="Freeform 427"/>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p:spPr>
          <p:txBody>
            <a:bodyPr wrap="none" anchor="ctr"/>
            <a:lstStyle/>
            <a:p>
              <a:pPr defTabSz="408146">
                <a:defRPr/>
              </a:pPr>
              <a:endParaRPr lang="en-US" sz="806" dirty="0">
                <a:latin typeface="Roboto Light"/>
              </a:endParaRPr>
            </a:p>
          </p:txBody>
        </p:sp>
        <p:sp>
          <p:nvSpPr>
            <p:cNvPr id="109" name="Freeform 428"/>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408146">
                <a:defRPr/>
              </a:pPr>
              <a:endParaRPr lang="en-US" sz="806" dirty="0">
                <a:latin typeface="Roboto Light"/>
              </a:endParaRPr>
            </a:p>
          </p:txBody>
        </p:sp>
      </p:grpSp>
    </p:spTree>
    <p:extLst>
      <p:ext uri="{BB962C8B-B14F-4D97-AF65-F5344CB8AC3E}">
        <p14:creationId xmlns:p14="http://schemas.microsoft.com/office/powerpoint/2010/main" val="61524930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2377568" y="1175658"/>
            <a:ext cx="1617490" cy="1617490"/>
          </a:xfrm>
          <a:prstGeom prst="ellipse">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37" name="椭圆 36"/>
          <p:cNvSpPr/>
          <p:nvPr/>
        </p:nvSpPr>
        <p:spPr>
          <a:xfrm>
            <a:off x="5131653" y="2449286"/>
            <a:ext cx="1617490" cy="1617490"/>
          </a:xfrm>
          <a:prstGeom prst="ellipse">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38" name="任意多边形 37"/>
          <p:cNvSpPr/>
          <p:nvPr/>
        </p:nvSpPr>
        <p:spPr>
          <a:xfrm>
            <a:off x="3367007" y="1038387"/>
            <a:ext cx="1356102" cy="182105"/>
          </a:xfrm>
          <a:custGeom>
            <a:avLst/>
            <a:gdLst>
              <a:gd name="connsiteX0" fmla="*/ 0 w 1808136"/>
              <a:gd name="connsiteY0" fmla="*/ 242807 h 242807"/>
              <a:gd name="connsiteX1" fmla="*/ 304800 w 1808136"/>
              <a:gd name="connsiteY1" fmla="*/ 0 h 242807"/>
              <a:gd name="connsiteX2" fmla="*/ 1808136 w 1808136"/>
              <a:gd name="connsiteY2" fmla="*/ 0 h 242807"/>
            </a:gdLst>
            <a:ahLst/>
            <a:cxnLst>
              <a:cxn ang="0">
                <a:pos x="connsiteX0" y="connsiteY0"/>
              </a:cxn>
              <a:cxn ang="0">
                <a:pos x="connsiteX1" y="connsiteY1"/>
              </a:cxn>
              <a:cxn ang="0">
                <a:pos x="connsiteX2" y="connsiteY2"/>
              </a:cxn>
            </a:cxnLst>
            <a:rect l="l" t="t" r="r" b="b"/>
            <a:pathLst>
              <a:path w="1808136" h="242807">
                <a:moveTo>
                  <a:pt x="0" y="242807"/>
                </a:moveTo>
                <a:lnTo>
                  <a:pt x="304800" y="0"/>
                </a:lnTo>
                <a:lnTo>
                  <a:pt x="1808136" y="0"/>
                </a:lnTo>
              </a:path>
            </a:pathLst>
          </a:custGeom>
          <a:noFill/>
          <a:ln w="28575">
            <a:solidFill>
              <a:srgbClr val="DADADA"/>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cxnSp>
        <p:nvCxnSpPr>
          <p:cNvPr id="39" name="直接连接符 38"/>
          <p:cNvCxnSpPr/>
          <p:nvPr/>
        </p:nvCxnSpPr>
        <p:spPr>
          <a:xfrm>
            <a:off x="3839706" y="1523822"/>
            <a:ext cx="883403" cy="0"/>
          </a:xfrm>
          <a:prstGeom prst="line">
            <a:avLst/>
          </a:prstGeom>
          <a:noFill/>
          <a:ln w="28575">
            <a:solidFill>
              <a:srgbClr val="DADADA"/>
            </a:solidFil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0" name="直接连接符 39"/>
          <p:cNvCxnSpPr/>
          <p:nvPr/>
        </p:nvCxnSpPr>
        <p:spPr>
          <a:xfrm>
            <a:off x="3839706" y="1989008"/>
            <a:ext cx="883403" cy="0"/>
          </a:xfrm>
          <a:prstGeom prst="line">
            <a:avLst/>
          </a:prstGeom>
          <a:noFill/>
          <a:ln w="28575">
            <a:solidFill>
              <a:srgbClr val="DADADA"/>
            </a:solidFil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1" name="直接连接符 40"/>
          <p:cNvCxnSpPr/>
          <p:nvPr/>
        </p:nvCxnSpPr>
        <p:spPr>
          <a:xfrm flipH="1">
            <a:off x="4420892" y="3258030"/>
            <a:ext cx="840783" cy="0"/>
          </a:xfrm>
          <a:prstGeom prst="line">
            <a:avLst/>
          </a:prstGeom>
          <a:noFill/>
          <a:ln w="28575">
            <a:solidFill>
              <a:srgbClr val="DADADA"/>
            </a:solidFil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2" name="直接连接符 41"/>
          <p:cNvCxnSpPr/>
          <p:nvPr/>
        </p:nvCxnSpPr>
        <p:spPr>
          <a:xfrm flipH="1">
            <a:off x="4420891" y="3734222"/>
            <a:ext cx="895028" cy="0"/>
          </a:xfrm>
          <a:prstGeom prst="line">
            <a:avLst/>
          </a:prstGeom>
          <a:noFill/>
          <a:ln w="28575">
            <a:solidFill>
              <a:srgbClr val="DADADA"/>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43" name="任意多边形 42"/>
          <p:cNvSpPr/>
          <p:nvPr/>
        </p:nvSpPr>
        <p:spPr>
          <a:xfrm>
            <a:off x="4424766" y="4002438"/>
            <a:ext cx="1356102" cy="189854"/>
          </a:xfrm>
          <a:custGeom>
            <a:avLst/>
            <a:gdLst>
              <a:gd name="connsiteX0" fmla="*/ 1808136 w 1808136"/>
              <a:gd name="connsiteY0" fmla="*/ 0 h 253139"/>
              <a:gd name="connsiteX1" fmla="*/ 1513668 w 1808136"/>
              <a:gd name="connsiteY1" fmla="*/ 253139 h 253139"/>
              <a:gd name="connsiteX2" fmla="*/ 0 w 1808136"/>
              <a:gd name="connsiteY2" fmla="*/ 253139 h 253139"/>
            </a:gdLst>
            <a:ahLst/>
            <a:cxnLst>
              <a:cxn ang="0">
                <a:pos x="connsiteX0" y="connsiteY0"/>
              </a:cxn>
              <a:cxn ang="0">
                <a:pos x="connsiteX1" y="connsiteY1"/>
              </a:cxn>
              <a:cxn ang="0">
                <a:pos x="connsiteX2" y="connsiteY2"/>
              </a:cxn>
            </a:cxnLst>
            <a:rect l="l" t="t" r="r" b="b"/>
            <a:pathLst>
              <a:path w="1808136" h="253139">
                <a:moveTo>
                  <a:pt x="1808136" y="0"/>
                </a:moveTo>
                <a:lnTo>
                  <a:pt x="1513668" y="253139"/>
                </a:lnTo>
                <a:lnTo>
                  <a:pt x="0" y="253139"/>
                </a:lnTo>
              </a:path>
            </a:pathLst>
          </a:custGeom>
          <a:noFill/>
          <a:ln w="28575">
            <a:solidFill>
              <a:srgbClr val="DADADA"/>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44" name="Oval 85"/>
          <p:cNvSpPr>
            <a:spLocks noChangeAspect="1"/>
          </p:cNvSpPr>
          <p:nvPr/>
        </p:nvSpPr>
        <p:spPr>
          <a:xfrm>
            <a:off x="3044114" y="1220492"/>
            <a:ext cx="270000" cy="270000"/>
          </a:xfrm>
          <a:prstGeom prst="ellipse">
            <a:avLst/>
          </a:prstGeom>
          <a:solidFill>
            <a:srgbClr val="F26D64"/>
          </a:solidFill>
          <a:ln w="63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500" b="1" kern="0" dirty="0">
                <a:solidFill>
                  <a:schemeClr val="bg1"/>
                </a:solidFill>
                <a:latin typeface="Calibri" panose="020F0502020204030204"/>
                <a:cs typeface="Arial" panose="020B0604020202020204" pitchFamily="34" charset="0"/>
              </a:rPr>
              <a:t>1</a:t>
            </a:r>
          </a:p>
        </p:txBody>
      </p:sp>
      <p:sp>
        <p:nvSpPr>
          <p:cNvPr id="46" name="Oval 85"/>
          <p:cNvSpPr>
            <a:spLocks noChangeAspect="1"/>
          </p:cNvSpPr>
          <p:nvPr/>
        </p:nvSpPr>
        <p:spPr>
          <a:xfrm>
            <a:off x="3508131" y="1391948"/>
            <a:ext cx="270000" cy="270000"/>
          </a:xfrm>
          <a:prstGeom prst="ellipse">
            <a:avLst/>
          </a:prstGeom>
          <a:solidFill>
            <a:srgbClr val="F26D64"/>
          </a:solidFill>
          <a:ln w="63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500" b="1" kern="0" dirty="0">
                <a:solidFill>
                  <a:schemeClr val="bg1"/>
                </a:solidFill>
                <a:latin typeface="Calibri" panose="020F0502020204030204"/>
                <a:cs typeface="Arial" panose="020B0604020202020204" pitchFamily="34" charset="0"/>
              </a:rPr>
              <a:t>2</a:t>
            </a:r>
          </a:p>
        </p:txBody>
      </p:sp>
      <p:sp>
        <p:nvSpPr>
          <p:cNvPr id="47" name="Oval 85"/>
          <p:cNvSpPr>
            <a:spLocks noChangeAspect="1"/>
          </p:cNvSpPr>
          <p:nvPr/>
        </p:nvSpPr>
        <p:spPr>
          <a:xfrm>
            <a:off x="3700865" y="1854457"/>
            <a:ext cx="270000" cy="270000"/>
          </a:xfrm>
          <a:prstGeom prst="ellipse">
            <a:avLst/>
          </a:prstGeom>
          <a:solidFill>
            <a:srgbClr val="F26D64"/>
          </a:solidFill>
          <a:ln w="63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500" b="1" kern="0" dirty="0">
                <a:solidFill>
                  <a:schemeClr val="bg1"/>
                </a:solidFill>
                <a:latin typeface="Calibri" panose="020F0502020204030204"/>
                <a:cs typeface="Arial" panose="020B0604020202020204" pitchFamily="34" charset="0"/>
              </a:rPr>
              <a:t>3</a:t>
            </a:r>
          </a:p>
        </p:txBody>
      </p:sp>
      <p:sp>
        <p:nvSpPr>
          <p:cNvPr id="48" name="Oval 85"/>
          <p:cNvSpPr>
            <a:spLocks noChangeAspect="1"/>
          </p:cNvSpPr>
          <p:nvPr/>
        </p:nvSpPr>
        <p:spPr>
          <a:xfrm>
            <a:off x="5179532" y="3123030"/>
            <a:ext cx="270000" cy="270000"/>
          </a:xfrm>
          <a:prstGeom prst="ellipse">
            <a:avLst/>
          </a:prstGeom>
          <a:solidFill>
            <a:srgbClr val="9BBB40"/>
          </a:solidFill>
          <a:ln w="63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500" b="1" kern="0" dirty="0">
                <a:solidFill>
                  <a:schemeClr val="bg1"/>
                </a:solidFill>
                <a:latin typeface="Calibri" panose="020F0502020204030204"/>
                <a:cs typeface="Arial" panose="020B0604020202020204" pitchFamily="34" charset="0"/>
              </a:rPr>
              <a:t>1</a:t>
            </a:r>
          </a:p>
        </p:txBody>
      </p:sp>
      <p:sp>
        <p:nvSpPr>
          <p:cNvPr id="49" name="Oval 85"/>
          <p:cNvSpPr>
            <a:spLocks noChangeAspect="1"/>
          </p:cNvSpPr>
          <p:nvPr/>
        </p:nvSpPr>
        <p:spPr>
          <a:xfrm>
            <a:off x="5377457" y="3576987"/>
            <a:ext cx="270000" cy="270000"/>
          </a:xfrm>
          <a:prstGeom prst="ellipse">
            <a:avLst/>
          </a:prstGeom>
          <a:solidFill>
            <a:srgbClr val="9BBB40"/>
          </a:solidFill>
          <a:ln w="63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500" b="1" kern="0" dirty="0">
                <a:solidFill>
                  <a:schemeClr val="bg1"/>
                </a:solidFill>
                <a:latin typeface="Calibri" panose="020F0502020204030204"/>
                <a:cs typeface="Arial" panose="020B0604020202020204" pitchFamily="34" charset="0"/>
              </a:rPr>
              <a:t>2</a:t>
            </a:r>
          </a:p>
        </p:txBody>
      </p:sp>
      <p:sp>
        <p:nvSpPr>
          <p:cNvPr id="50" name="Oval 85"/>
          <p:cNvSpPr>
            <a:spLocks noChangeAspect="1"/>
          </p:cNvSpPr>
          <p:nvPr/>
        </p:nvSpPr>
        <p:spPr>
          <a:xfrm>
            <a:off x="5816363" y="3749800"/>
            <a:ext cx="270000" cy="270000"/>
          </a:xfrm>
          <a:prstGeom prst="ellipse">
            <a:avLst/>
          </a:prstGeom>
          <a:solidFill>
            <a:srgbClr val="9BBB40"/>
          </a:solidFill>
          <a:ln w="63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sz="1500" b="1" kern="0" dirty="0">
                <a:solidFill>
                  <a:schemeClr val="bg1"/>
                </a:solidFill>
                <a:latin typeface="Calibri" panose="020F0502020204030204"/>
                <a:cs typeface="Arial" panose="020B0604020202020204" pitchFamily="34" charset="0"/>
              </a:rPr>
              <a:t>3</a:t>
            </a:r>
          </a:p>
        </p:txBody>
      </p:sp>
      <p:sp>
        <p:nvSpPr>
          <p:cNvPr id="51" name="椭圆 50"/>
          <p:cNvSpPr/>
          <p:nvPr/>
        </p:nvSpPr>
        <p:spPr>
          <a:xfrm>
            <a:off x="4321564" y="2394239"/>
            <a:ext cx="500872" cy="500872"/>
          </a:xfrm>
          <a:prstGeom prst="ellipse">
            <a:avLst/>
          </a:prstGeom>
          <a:solidFill>
            <a:srgbClr val="546E7A"/>
          </a:solidFill>
          <a:ln w="63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en-US" altLang="zh-CN" sz="2100" b="1" kern="0" dirty="0">
                <a:solidFill>
                  <a:schemeClr val="bg1"/>
                </a:solidFill>
                <a:latin typeface="Calibri" panose="020F0502020204030204"/>
                <a:ea typeface="微软雅黑" panose="020B0503020204020204" pitchFamily="34" charset="-122"/>
                <a:cs typeface="Arial" panose="020B0604020202020204" pitchFamily="34" charset="0"/>
              </a:rPr>
              <a:t>VS</a:t>
            </a:r>
            <a:endParaRPr lang="zh-CN" altLang="en-US" sz="2100" b="1" kern="0" dirty="0">
              <a:solidFill>
                <a:schemeClr val="bg1"/>
              </a:solidFill>
              <a:latin typeface="Calibri" panose="020F0502020204030204"/>
              <a:ea typeface="微软雅黑" panose="020B0503020204020204" pitchFamily="34" charset="-122"/>
              <a:cs typeface="Arial" panose="020B0604020202020204" pitchFamily="34" charset="0"/>
            </a:endParaRPr>
          </a:p>
        </p:txBody>
      </p:sp>
      <p:sp>
        <p:nvSpPr>
          <p:cNvPr id="52" name="圆角矩形 51"/>
          <p:cNvSpPr/>
          <p:nvPr/>
        </p:nvSpPr>
        <p:spPr>
          <a:xfrm>
            <a:off x="4393304" y="989212"/>
            <a:ext cx="357393" cy="80904"/>
          </a:xfrm>
          <a:prstGeom prst="roundRect">
            <a:avLst>
              <a:gd name="adj" fmla="val 50000"/>
            </a:avLst>
          </a:prstGeom>
          <a:solidFill>
            <a:srgbClr val="F26D64"/>
          </a:solidFill>
          <a:ln w="63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endParaRPr lang="zh-CN" altLang="en-US" sz="1500" b="1" kern="0" dirty="0">
              <a:solidFill>
                <a:schemeClr val="bg1"/>
              </a:solidFill>
              <a:latin typeface="Calibri" panose="020F0502020204030204"/>
              <a:ea typeface="微软雅黑" panose="020B0503020204020204" pitchFamily="34" charset="-122"/>
              <a:cs typeface="Arial" panose="020B0604020202020204" pitchFamily="34" charset="0"/>
            </a:endParaRPr>
          </a:p>
        </p:txBody>
      </p:sp>
      <p:sp>
        <p:nvSpPr>
          <p:cNvPr id="53" name="圆角矩形 52"/>
          <p:cNvSpPr/>
          <p:nvPr/>
        </p:nvSpPr>
        <p:spPr>
          <a:xfrm>
            <a:off x="4393304" y="1490789"/>
            <a:ext cx="357393" cy="80904"/>
          </a:xfrm>
          <a:prstGeom prst="roundRect">
            <a:avLst>
              <a:gd name="adj" fmla="val 50000"/>
            </a:avLst>
          </a:prstGeom>
          <a:solidFill>
            <a:srgbClr val="F26D64"/>
          </a:solidFill>
          <a:ln w="63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endParaRPr lang="zh-CN" altLang="en-US" sz="1500" b="1" kern="0" dirty="0">
              <a:solidFill>
                <a:schemeClr val="bg1"/>
              </a:solidFill>
              <a:latin typeface="Calibri" panose="020F0502020204030204"/>
              <a:ea typeface="微软雅黑" panose="020B0503020204020204" pitchFamily="34" charset="-122"/>
              <a:cs typeface="Arial" panose="020B0604020202020204" pitchFamily="34" charset="0"/>
            </a:endParaRPr>
          </a:p>
        </p:txBody>
      </p:sp>
      <p:sp>
        <p:nvSpPr>
          <p:cNvPr id="56" name="圆角矩形 55"/>
          <p:cNvSpPr/>
          <p:nvPr/>
        </p:nvSpPr>
        <p:spPr>
          <a:xfrm>
            <a:off x="4393304" y="1949005"/>
            <a:ext cx="357393" cy="80904"/>
          </a:xfrm>
          <a:prstGeom prst="roundRect">
            <a:avLst>
              <a:gd name="adj" fmla="val 50000"/>
            </a:avLst>
          </a:prstGeom>
          <a:solidFill>
            <a:srgbClr val="F26D64"/>
          </a:solidFill>
          <a:ln w="63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endParaRPr lang="zh-CN" altLang="en-US" sz="1500" b="1" kern="0" dirty="0">
              <a:solidFill>
                <a:schemeClr val="bg1"/>
              </a:solidFill>
              <a:latin typeface="Calibri" panose="020F0502020204030204"/>
              <a:ea typeface="微软雅黑" panose="020B0503020204020204" pitchFamily="34" charset="-122"/>
              <a:cs typeface="Arial" panose="020B0604020202020204" pitchFamily="34" charset="0"/>
            </a:endParaRPr>
          </a:p>
        </p:txBody>
      </p:sp>
      <p:sp>
        <p:nvSpPr>
          <p:cNvPr id="57" name="圆角矩形 56"/>
          <p:cNvSpPr/>
          <p:nvPr/>
        </p:nvSpPr>
        <p:spPr>
          <a:xfrm>
            <a:off x="4393304" y="3220810"/>
            <a:ext cx="357393" cy="80904"/>
          </a:xfrm>
          <a:prstGeom prst="roundRect">
            <a:avLst>
              <a:gd name="adj" fmla="val 50000"/>
            </a:avLst>
          </a:prstGeom>
          <a:solidFill>
            <a:srgbClr val="9BBB40"/>
          </a:solidFill>
          <a:ln w="63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endParaRPr lang="zh-CN" altLang="en-US" sz="1500" b="1" kern="0" dirty="0">
              <a:solidFill>
                <a:schemeClr val="bg1"/>
              </a:solidFill>
              <a:latin typeface="Calibri" panose="020F0502020204030204"/>
              <a:ea typeface="微软雅黑" panose="020B0503020204020204" pitchFamily="34" charset="-122"/>
              <a:cs typeface="Arial" panose="020B0604020202020204" pitchFamily="34" charset="0"/>
            </a:endParaRPr>
          </a:p>
        </p:txBody>
      </p:sp>
      <p:sp>
        <p:nvSpPr>
          <p:cNvPr id="58" name="圆角矩形 57"/>
          <p:cNvSpPr/>
          <p:nvPr/>
        </p:nvSpPr>
        <p:spPr>
          <a:xfrm>
            <a:off x="4393304" y="4151840"/>
            <a:ext cx="357393" cy="80904"/>
          </a:xfrm>
          <a:prstGeom prst="roundRect">
            <a:avLst>
              <a:gd name="adj" fmla="val 50000"/>
            </a:avLst>
          </a:prstGeom>
          <a:solidFill>
            <a:srgbClr val="9BBB40"/>
          </a:solidFill>
          <a:ln w="63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endParaRPr lang="zh-CN" altLang="en-US" sz="1500" b="1" kern="0" dirty="0">
              <a:solidFill>
                <a:schemeClr val="bg1"/>
              </a:solidFill>
              <a:latin typeface="Calibri" panose="020F0502020204030204"/>
              <a:ea typeface="微软雅黑" panose="020B0503020204020204" pitchFamily="34" charset="-122"/>
              <a:cs typeface="Arial" panose="020B0604020202020204" pitchFamily="34" charset="0"/>
            </a:endParaRPr>
          </a:p>
        </p:txBody>
      </p:sp>
      <p:sp>
        <p:nvSpPr>
          <p:cNvPr id="59" name="圆角矩形 58"/>
          <p:cNvSpPr/>
          <p:nvPr/>
        </p:nvSpPr>
        <p:spPr>
          <a:xfrm>
            <a:off x="4393304" y="3693770"/>
            <a:ext cx="357393" cy="80904"/>
          </a:xfrm>
          <a:prstGeom prst="roundRect">
            <a:avLst>
              <a:gd name="adj" fmla="val 50000"/>
            </a:avLst>
          </a:prstGeom>
          <a:solidFill>
            <a:srgbClr val="9BBB40"/>
          </a:solidFill>
          <a:ln w="6350" cap="flat" cmpd="sng" algn="ctr">
            <a:no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endParaRPr lang="zh-CN" altLang="en-US" sz="1500" b="1" kern="0" dirty="0">
              <a:solidFill>
                <a:schemeClr val="bg1"/>
              </a:solidFill>
              <a:latin typeface="Calibri" panose="020F0502020204030204"/>
              <a:ea typeface="微软雅黑" panose="020B0503020204020204" pitchFamily="34" charset="-122"/>
              <a:cs typeface="Arial" panose="020B0604020202020204" pitchFamily="34" charset="0"/>
            </a:endParaRPr>
          </a:p>
        </p:txBody>
      </p:sp>
      <p:sp>
        <p:nvSpPr>
          <p:cNvPr id="60" name="椭圆 59"/>
          <p:cNvSpPr/>
          <p:nvPr/>
        </p:nvSpPr>
        <p:spPr>
          <a:xfrm>
            <a:off x="2733812" y="1538191"/>
            <a:ext cx="894236" cy="894236"/>
          </a:xfrm>
          <a:prstGeom prst="ellipse">
            <a:avLst/>
          </a:prstGeom>
          <a:solidFill>
            <a:srgbClr val="F26D64"/>
          </a:solidFill>
          <a:ln w="6350" cap="flat" cmpd="sng" algn="ctr">
            <a:noFill/>
            <a:prstDash val="solid"/>
          </a:ln>
          <a:effectLst/>
        </p:spPr>
        <p:txBody>
          <a:bodyPr spcFirstLastPara="0" vert="horz" wrap="square" lIns="0" tIns="0" rIns="0" bIns="0" numCol="1" spcCol="1270" anchor="ctr" anchorCtr="0">
            <a:noAutofit/>
          </a:bodyPr>
          <a:lstStyle/>
          <a:p>
            <a:pPr algn="ctr" defTabSz="888683">
              <a:lnSpc>
                <a:spcPct val="110000"/>
              </a:lnSpc>
              <a:spcBef>
                <a:spcPct val="0"/>
              </a:spcBef>
              <a:spcAft>
                <a:spcPct val="35000"/>
              </a:spcAft>
            </a:pPr>
            <a:r>
              <a:rPr lang="en-US" altLang="zh-CN" sz="1800" b="1" kern="0" dirty="0">
                <a:solidFill>
                  <a:schemeClr val="bg1"/>
                </a:solidFill>
                <a:latin typeface="Calibri" panose="020F0502020204030204"/>
                <a:ea typeface="微软雅黑" panose="020B0503020204020204" pitchFamily="34" charset="-122"/>
                <a:cs typeface="Arial" panose="020B0604020202020204" pitchFamily="34" charset="0"/>
              </a:rPr>
              <a:t>Add title </a:t>
            </a:r>
            <a:endParaRPr lang="zh-CN" altLang="en-US" sz="1800" b="1" kern="0" dirty="0">
              <a:solidFill>
                <a:schemeClr val="bg1"/>
              </a:solidFill>
              <a:latin typeface="Calibri" panose="020F0502020204030204"/>
              <a:ea typeface="微软雅黑" panose="020B0503020204020204" pitchFamily="34" charset="-122"/>
              <a:cs typeface="Arial" panose="020B0604020202020204" pitchFamily="34" charset="0"/>
            </a:endParaRPr>
          </a:p>
        </p:txBody>
      </p:sp>
      <p:sp>
        <p:nvSpPr>
          <p:cNvPr id="61" name="椭圆 60"/>
          <p:cNvSpPr/>
          <p:nvPr/>
        </p:nvSpPr>
        <p:spPr>
          <a:xfrm>
            <a:off x="5492242" y="2815112"/>
            <a:ext cx="894236" cy="894236"/>
          </a:xfrm>
          <a:prstGeom prst="ellipse">
            <a:avLst/>
          </a:prstGeom>
          <a:solidFill>
            <a:srgbClr val="9BBB40"/>
          </a:solidFill>
          <a:ln w="6350" cap="flat" cmpd="sng" algn="ctr">
            <a:noFill/>
            <a:prstDash val="solid"/>
          </a:ln>
          <a:effectLst/>
        </p:spPr>
        <p:txBody>
          <a:bodyPr spcFirstLastPara="0" vert="horz" wrap="square" lIns="0" tIns="0" rIns="0" bIns="0" numCol="1" spcCol="1270" anchor="ctr" anchorCtr="0">
            <a:noAutofit/>
          </a:bodyPr>
          <a:lstStyle/>
          <a:p>
            <a:pPr algn="ctr" defTabSz="888683">
              <a:lnSpc>
                <a:spcPct val="110000"/>
              </a:lnSpc>
              <a:spcBef>
                <a:spcPct val="0"/>
              </a:spcBef>
              <a:spcAft>
                <a:spcPct val="35000"/>
              </a:spcAft>
            </a:pPr>
            <a:r>
              <a:rPr lang="en-US" altLang="zh-CN" sz="1800" b="1" kern="0" dirty="0">
                <a:solidFill>
                  <a:schemeClr val="bg1"/>
                </a:solidFill>
                <a:latin typeface="Calibri" panose="020F0502020204030204"/>
                <a:ea typeface="微软雅黑" panose="020B0503020204020204" pitchFamily="34" charset="-122"/>
                <a:cs typeface="Arial" panose="020B0604020202020204" pitchFamily="34" charset="0"/>
              </a:rPr>
              <a:t>Add title </a:t>
            </a:r>
            <a:endParaRPr lang="zh-CN" altLang="en-US" sz="1800" b="1" kern="0" dirty="0">
              <a:solidFill>
                <a:schemeClr val="bg1"/>
              </a:solidFill>
              <a:latin typeface="Calibri" panose="020F0502020204030204"/>
              <a:ea typeface="微软雅黑" panose="020B0503020204020204" pitchFamily="34" charset="-122"/>
              <a:cs typeface="Arial" panose="020B0604020202020204" pitchFamily="34" charset="0"/>
            </a:endParaRPr>
          </a:p>
        </p:txBody>
      </p:sp>
      <p:sp>
        <p:nvSpPr>
          <p:cNvPr id="62" name="文本框 61"/>
          <p:cNvSpPr txBox="1"/>
          <p:nvPr/>
        </p:nvSpPr>
        <p:spPr>
          <a:xfrm rot="2710798">
            <a:off x="2473200" y="1215092"/>
            <a:ext cx="1539956" cy="1467825"/>
          </a:xfrm>
          <a:prstGeom prst="rect">
            <a:avLst/>
          </a:prstGeom>
          <a:noFill/>
        </p:spPr>
        <p:txBody>
          <a:bodyPr wrap="none" rtlCol="0">
            <a:prstTxWarp prst="textArchDown">
              <a:avLst>
                <a:gd name="adj" fmla="val 2546038"/>
              </a:avLst>
            </a:prstTxWarp>
            <a:spAutoFit/>
          </a:bodyPr>
          <a:lstStyle/>
          <a:p>
            <a:r>
              <a:rPr lang="en-US" altLang="zh-CN" sz="1500" dirty="0">
                <a:ea typeface="微软雅黑" panose="020B0503020204020204" pitchFamily="34" charset="-122"/>
              </a:rPr>
              <a:t>click to add text</a:t>
            </a:r>
            <a:endParaRPr lang="zh-CN" altLang="en-US" sz="1500" dirty="0">
              <a:ea typeface="微软雅黑" panose="020B0503020204020204" pitchFamily="34" charset="-122"/>
            </a:endParaRPr>
          </a:p>
        </p:txBody>
      </p:sp>
      <p:sp>
        <p:nvSpPr>
          <p:cNvPr id="63" name="文本框 62"/>
          <p:cNvSpPr txBox="1"/>
          <p:nvPr/>
        </p:nvSpPr>
        <p:spPr>
          <a:xfrm rot="5588625">
            <a:off x="5053595" y="2662323"/>
            <a:ext cx="1539956" cy="1467825"/>
          </a:xfrm>
          <a:prstGeom prst="rect">
            <a:avLst/>
          </a:prstGeom>
          <a:noFill/>
        </p:spPr>
        <p:txBody>
          <a:bodyPr wrap="none" rtlCol="0">
            <a:prstTxWarp prst="textArchUp">
              <a:avLst/>
            </a:prstTxWarp>
            <a:spAutoFit/>
          </a:bodyPr>
          <a:lstStyle/>
          <a:p>
            <a:r>
              <a:rPr lang="en-US" altLang="zh-CN" sz="1500" dirty="0">
                <a:ea typeface="微软雅黑" panose="020B0503020204020204" pitchFamily="34" charset="-122"/>
              </a:rPr>
              <a:t>click to add text</a:t>
            </a:r>
            <a:endParaRPr lang="zh-CN" altLang="en-US" sz="1500" dirty="0">
              <a:ea typeface="微软雅黑" panose="020B0503020204020204" pitchFamily="34" charset="-122"/>
            </a:endParaRPr>
          </a:p>
        </p:txBody>
      </p:sp>
      <p:sp>
        <p:nvSpPr>
          <p:cNvPr id="64" name="Rectangle 35"/>
          <p:cNvSpPr/>
          <p:nvPr/>
        </p:nvSpPr>
        <p:spPr>
          <a:xfrm>
            <a:off x="4800618" y="858819"/>
            <a:ext cx="3766261" cy="278923"/>
          </a:xfrm>
          <a:prstGeom prst="rect">
            <a:avLst/>
          </a:prstGeom>
        </p:spPr>
        <p:txBody>
          <a:bodyPr wrap="square">
            <a:spAutoFit/>
          </a:bodyPr>
          <a:lstStyle/>
          <a:p>
            <a:pPr>
              <a:lnSpc>
                <a:spcPct val="130000"/>
              </a:lnSpc>
            </a:pPr>
            <a:r>
              <a:rPr lang="en-US" altLang="zh-CN" sz="1013" dirty="0">
                <a:solidFill>
                  <a:srgbClr val="595959"/>
                </a:solidFill>
                <a:ea typeface="微软雅黑" panose="020B0503020204020204" pitchFamily="34" charset="-122"/>
              </a:rPr>
              <a:t>click here to add text </a:t>
            </a:r>
            <a:r>
              <a:rPr lang="zh-CN" altLang="en-US" sz="1013" dirty="0">
                <a:solidFill>
                  <a:srgbClr val="595959"/>
                </a:solidFill>
                <a:ea typeface="微软雅黑" panose="020B0503020204020204" pitchFamily="34" charset="-122"/>
              </a:rPr>
              <a:t>，</a:t>
            </a:r>
            <a:r>
              <a:rPr lang="en-US" altLang="zh-CN" sz="1013" dirty="0">
                <a:solidFill>
                  <a:srgbClr val="595959"/>
                </a:solidFill>
                <a:ea typeface="微软雅黑" panose="020B0503020204020204" pitchFamily="34" charset="-122"/>
              </a:rPr>
              <a:t>click here to add text </a:t>
            </a:r>
            <a:endParaRPr lang="zh-CN" altLang="en-US" sz="1013" dirty="0">
              <a:solidFill>
                <a:srgbClr val="595959"/>
              </a:solidFill>
              <a:ea typeface="微软雅黑" panose="020B0503020204020204" pitchFamily="34" charset="-122"/>
            </a:endParaRPr>
          </a:p>
        </p:txBody>
      </p:sp>
      <p:sp>
        <p:nvSpPr>
          <p:cNvPr id="65" name="Rectangle 35"/>
          <p:cNvSpPr/>
          <p:nvPr/>
        </p:nvSpPr>
        <p:spPr>
          <a:xfrm>
            <a:off x="4800618" y="1343281"/>
            <a:ext cx="3766261" cy="278923"/>
          </a:xfrm>
          <a:prstGeom prst="rect">
            <a:avLst/>
          </a:prstGeom>
        </p:spPr>
        <p:txBody>
          <a:bodyPr wrap="square">
            <a:spAutoFit/>
          </a:bodyPr>
          <a:lstStyle/>
          <a:p>
            <a:pPr>
              <a:lnSpc>
                <a:spcPct val="130000"/>
              </a:lnSpc>
            </a:pPr>
            <a:r>
              <a:rPr lang="en-US" altLang="zh-CN" sz="1013" dirty="0">
                <a:solidFill>
                  <a:srgbClr val="595959"/>
                </a:solidFill>
                <a:ea typeface="微软雅黑" panose="020B0503020204020204" pitchFamily="34" charset="-122"/>
              </a:rPr>
              <a:t>click here to add text </a:t>
            </a:r>
            <a:r>
              <a:rPr lang="zh-CN" altLang="en-US" sz="1013" dirty="0">
                <a:solidFill>
                  <a:srgbClr val="595959"/>
                </a:solidFill>
                <a:ea typeface="微软雅黑" panose="020B0503020204020204" pitchFamily="34" charset="-122"/>
              </a:rPr>
              <a:t>，</a:t>
            </a:r>
            <a:r>
              <a:rPr lang="en-US" altLang="zh-CN" sz="1013" dirty="0">
                <a:solidFill>
                  <a:srgbClr val="595959"/>
                </a:solidFill>
                <a:ea typeface="微软雅黑" panose="020B0503020204020204" pitchFamily="34" charset="-122"/>
              </a:rPr>
              <a:t>click here to add text </a:t>
            </a:r>
            <a:endParaRPr lang="zh-CN" altLang="en-US" sz="1013" dirty="0">
              <a:solidFill>
                <a:srgbClr val="595959"/>
              </a:solidFill>
              <a:ea typeface="微软雅黑" panose="020B0503020204020204" pitchFamily="34" charset="-122"/>
            </a:endParaRPr>
          </a:p>
        </p:txBody>
      </p:sp>
      <p:sp>
        <p:nvSpPr>
          <p:cNvPr id="66" name="Rectangle 35"/>
          <p:cNvSpPr/>
          <p:nvPr/>
        </p:nvSpPr>
        <p:spPr>
          <a:xfrm>
            <a:off x="4800618" y="1827744"/>
            <a:ext cx="3766261" cy="278923"/>
          </a:xfrm>
          <a:prstGeom prst="rect">
            <a:avLst/>
          </a:prstGeom>
        </p:spPr>
        <p:txBody>
          <a:bodyPr wrap="square">
            <a:spAutoFit/>
          </a:bodyPr>
          <a:lstStyle/>
          <a:p>
            <a:pPr>
              <a:lnSpc>
                <a:spcPct val="130000"/>
              </a:lnSpc>
            </a:pPr>
            <a:r>
              <a:rPr lang="en-US" altLang="zh-CN" sz="1013" dirty="0">
                <a:solidFill>
                  <a:srgbClr val="595959"/>
                </a:solidFill>
                <a:ea typeface="微软雅黑" panose="020B0503020204020204" pitchFamily="34" charset="-122"/>
              </a:rPr>
              <a:t>click here to add text </a:t>
            </a:r>
            <a:r>
              <a:rPr lang="zh-CN" altLang="en-US" sz="1013" dirty="0">
                <a:solidFill>
                  <a:srgbClr val="595959"/>
                </a:solidFill>
                <a:ea typeface="微软雅黑" panose="020B0503020204020204" pitchFamily="34" charset="-122"/>
              </a:rPr>
              <a:t>，</a:t>
            </a:r>
            <a:r>
              <a:rPr lang="en-US" altLang="zh-CN" sz="1013" dirty="0">
                <a:solidFill>
                  <a:srgbClr val="595959"/>
                </a:solidFill>
                <a:ea typeface="微软雅黑" panose="020B0503020204020204" pitchFamily="34" charset="-122"/>
              </a:rPr>
              <a:t>click here to add text </a:t>
            </a:r>
            <a:endParaRPr lang="zh-CN" altLang="en-US" sz="1013" dirty="0">
              <a:solidFill>
                <a:srgbClr val="595959"/>
              </a:solidFill>
              <a:ea typeface="微软雅黑" panose="020B0503020204020204" pitchFamily="34" charset="-122"/>
            </a:endParaRPr>
          </a:p>
        </p:txBody>
      </p:sp>
      <p:sp>
        <p:nvSpPr>
          <p:cNvPr id="67" name="Rectangle 35"/>
          <p:cNvSpPr/>
          <p:nvPr/>
        </p:nvSpPr>
        <p:spPr>
          <a:xfrm>
            <a:off x="555303" y="3098013"/>
            <a:ext cx="3766261" cy="278923"/>
          </a:xfrm>
          <a:prstGeom prst="rect">
            <a:avLst/>
          </a:prstGeom>
        </p:spPr>
        <p:txBody>
          <a:bodyPr wrap="square">
            <a:spAutoFit/>
          </a:bodyPr>
          <a:lstStyle/>
          <a:p>
            <a:pPr algn="r">
              <a:lnSpc>
                <a:spcPct val="130000"/>
              </a:lnSpc>
            </a:pPr>
            <a:r>
              <a:rPr lang="en-US" altLang="zh-CN" sz="1013" dirty="0">
                <a:solidFill>
                  <a:srgbClr val="595959"/>
                </a:solidFill>
                <a:ea typeface="微软雅黑" panose="020B0503020204020204" pitchFamily="34" charset="-122"/>
              </a:rPr>
              <a:t>click here to add text </a:t>
            </a:r>
            <a:r>
              <a:rPr lang="zh-CN" altLang="en-US" sz="1013" dirty="0">
                <a:solidFill>
                  <a:srgbClr val="595959"/>
                </a:solidFill>
                <a:ea typeface="微软雅黑" panose="020B0503020204020204" pitchFamily="34" charset="-122"/>
              </a:rPr>
              <a:t>，</a:t>
            </a:r>
            <a:r>
              <a:rPr lang="en-US" altLang="zh-CN" sz="1013" dirty="0">
                <a:solidFill>
                  <a:srgbClr val="595959"/>
                </a:solidFill>
                <a:ea typeface="微软雅黑" panose="020B0503020204020204" pitchFamily="34" charset="-122"/>
              </a:rPr>
              <a:t>click here to add text </a:t>
            </a:r>
            <a:endParaRPr lang="zh-CN" altLang="en-US" sz="1013" dirty="0">
              <a:solidFill>
                <a:srgbClr val="595959"/>
              </a:solidFill>
              <a:ea typeface="微软雅黑" panose="020B0503020204020204" pitchFamily="34" charset="-122"/>
            </a:endParaRPr>
          </a:p>
        </p:txBody>
      </p:sp>
      <p:sp>
        <p:nvSpPr>
          <p:cNvPr id="68" name="Rectangle 35"/>
          <p:cNvSpPr/>
          <p:nvPr/>
        </p:nvSpPr>
        <p:spPr>
          <a:xfrm>
            <a:off x="555303" y="3582476"/>
            <a:ext cx="3766261" cy="278923"/>
          </a:xfrm>
          <a:prstGeom prst="rect">
            <a:avLst/>
          </a:prstGeom>
        </p:spPr>
        <p:txBody>
          <a:bodyPr wrap="square">
            <a:spAutoFit/>
          </a:bodyPr>
          <a:lstStyle/>
          <a:p>
            <a:pPr algn="r">
              <a:lnSpc>
                <a:spcPct val="130000"/>
              </a:lnSpc>
            </a:pPr>
            <a:r>
              <a:rPr lang="en-US" altLang="zh-CN" sz="1013" dirty="0">
                <a:solidFill>
                  <a:srgbClr val="595959"/>
                </a:solidFill>
                <a:ea typeface="微软雅黑" panose="020B0503020204020204" pitchFamily="34" charset="-122"/>
              </a:rPr>
              <a:t>click here to add text </a:t>
            </a:r>
            <a:r>
              <a:rPr lang="zh-CN" altLang="en-US" sz="1013" dirty="0">
                <a:solidFill>
                  <a:srgbClr val="595959"/>
                </a:solidFill>
                <a:ea typeface="微软雅黑" panose="020B0503020204020204" pitchFamily="34" charset="-122"/>
              </a:rPr>
              <a:t>，</a:t>
            </a:r>
            <a:r>
              <a:rPr lang="en-US" altLang="zh-CN" sz="1013" dirty="0">
                <a:solidFill>
                  <a:srgbClr val="595959"/>
                </a:solidFill>
                <a:ea typeface="微软雅黑" panose="020B0503020204020204" pitchFamily="34" charset="-122"/>
              </a:rPr>
              <a:t>click here to add text </a:t>
            </a:r>
            <a:endParaRPr lang="zh-CN" altLang="en-US" sz="1013" dirty="0">
              <a:solidFill>
                <a:srgbClr val="595959"/>
              </a:solidFill>
              <a:ea typeface="微软雅黑" panose="020B0503020204020204" pitchFamily="34" charset="-122"/>
            </a:endParaRPr>
          </a:p>
        </p:txBody>
      </p:sp>
      <p:sp>
        <p:nvSpPr>
          <p:cNvPr id="69" name="Rectangle 35"/>
          <p:cNvSpPr/>
          <p:nvPr/>
        </p:nvSpPr>
        <p:spPr>
          <a:xfrm>
            <a:off x="555303" y="4066938"/>
            <a:ext cx="3766261" cy="278923"/>
          </a:xfrm>
          <a:prstGeom prst="rect">
            <a:avLst/>
          </a:prstGeom>
        </p:spPr>
        <p:txBody>
          <a:bodyPr wrap="square">
            <a:spAutoFit/>
          </a:bodyPr>
          <a:lstStyle/>
          <a:p>
            <a:pPr algn="r">
              <a:lnSpc>
                <a:spcPct val="130000"/>
              </a:lnSpc>
            </a:pPr>
            <a:r>
              <a:rPr lang="en-US" altLang="zh-CN" sz="1013" dirty="0">
                <a:solidFill>
                  <a:srgbClr val="595959"/>
                </a:solidFill>
                <a:ea typeface="微软雅黑" panose="020B0503020204020204" pitchFamily="34" charset="-122"/>
              </a:rPr>
              <a:t>click here to add text </a:t>
            </a:r>
            <a:r>
              <a:rPr lang="zh-CN" altLang="en-US" sz="1013" dirty="0">
                <a:solidFill>
                  <a:srgbClr val="595959"/>
                </a:solidFill>
                <a:ea typeface="微软雅黑" panose="020B0503020204020204" pitchFamily="34" charset="-122"/>
              </a:rPr>
              <a:t>，</a:t>
            </a:r>
            <a:r>
              <a:rPr lang="en-US" altLang="zh-CN" sz="1013" dirty="0">
                <a:solidFill>
                  <a:srgbClr val="595959"/>
                </a:solidFill>
                <a:ea typeface="微软雅黑" panose="020B0503020204020204" pitchFamily="34" charset="-122"/>
              </a:rPr>
              <a:t>click here to add text </a:t>
            </a:r>
            <a:endParaRPr lang="zh-CN" altLang="en-US" sz="1013" dirty="0">
              <a:solidFill>
                <a:srgbClr val="595959"/>
              </a:solidFill>
              <a:ea typeface="微软雅黑" panose="020B0503020204020204" pitchFamily="34" charset="-122"/>
            </a:endParaRPr>
          </a:p>
        </p:txBody>
      </p:sp>
    </p:spTree>
    <p:extLst>
      <p:ext uri="{BB962C8B-B14F-4D97-AF65-F5344CB8AC3E}">
        <p14:creationId xmlns:p14="http://schemas.microsoft.com/office/powerpoint/2010/main" val="332415125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noEditPoints="1"/>
          </p:cNvSpPr>
          <p:nvPr/>
        </p:nvSpPr>
        <p:spPr bwMode="auto">
          <a:xfrm>
            <a:off x="4105207" y="2515667"/>
            <a:ext cx="936125" cy="1393559"/>
          </a:xfrm>
          <a:custGeom>
            <a:avLst/>
            <a:gdLst>
              <a:gd name="T0" fmla="*/ 4854 w 9708"/>
              <a:gd name="T1" fmla="*/ 903 h 14450"/>
              <a:gd name="T2" fmla="*/ 8805 w 9708"/>
              <a:gd name="T3" fmla="*/ 4854 h 14450"/>
              <a:gd name="T4" fmla="*/ 7267 w 9708"/>
              <a:gd name="T5" fmla="*/ 9596 h 14450"/>
              <a:gd name="T6" fmla="*/ 6872 w 9708"/>
              <a:gd name="T7" fmla="*/ 9991 h 14450"/>
              <a:gd name="T8" fmla="*/ 2836 w 9708"/>
              <a:gd name="T9" fmla="*/ 9991 h 14450"/>
              <a:gd name="T10" fmla="*/ 2441 w 9708"/>
              <a:gd name="T11" fmla="*/ 9596 h 14450"/>
              <a:gd name="T12" fmla="*/ 2440 w 9708"/>
              <a:gd name="T13" fmla="*/ 9596 h 14450"/>
              <a:gd name="T14" fmla="*/ 903 w 9708"/>
              <a:gd name="T15" fmla="*/ 4854 h 14450"/>
              <a:gd name="T16" fmla="*/ 4854 w 9708"/>
              <a:gd name="T17" fmla="*/ 903 h 14450"/>
              <a:gd name="T18" fmla="*/ 6830 w 9708"/>
              <a:gd name="T19" fmla="*/ 10386 h 14450"/>
              <a:gd name="T20" fmla="*/ 7225 w 9708"/>
              <a:gd name="T21" fmla="*/ 10781 h 14450"/>
              <a:gd name="T22" fmla="*/ 6830 w 9708"/>
              <a:gd name="T23" fmla="*/ 11176 h 14450"/>
              <a:gd name="T24" fmla="*/ 2879 w 9708"/>
              <a:gd name="T25" fmla="*/ 11176 h 14450"/>
              <a:gd name="T26" fmla="*/ 2484 w 9708"/>
              <a:gd name="T27" fmla="*/ 10781 h 14450"/>
              <a:gd name="T28" fmla="*/ 2879 w 9708"/>
              <a:gd name="T29" fmla="*/ 10386 h 14450"/>
              <a:gd name="T30" fmla="*/ 6830 w 9708"/>
              <a:gd name="T31" fmla="*/ 10386 h 14450"/>
              <a:gd name="T32" fmla="*/ 6830 w 9708"/>
              <a:gd name="T33" fmla="*/ 11571 h 14450"/>
              <a:gd name="T34" fmla="*/ 7225 w 9708"/>
              <a:gd name="T35" fmla="*/ 11966 h 14450"/>
              <a:gd name="T36" fmla="*/ 6830 w 9708"/>
              <a:gd name="T37" fmla="*/ 12362 h 14450"/>
              <a:gd name="T38" fmla="*/ 2879 w 9708"/>
              <a:gd name="T39" fmla="*/ 12362 h 14450"/>
              <a:gd name="T40" fmla="*/ 2484 w 9708"/>
              <a:gd name="T41" fmla="*/ 11966 h 14450"/>
              <a:gd name="T42" fmla="*/ 2879 w 9708"/>
              <a:gd name="T43" fmla="*/ 11571 h 14450"/>
              <a:gd name="T44" fmla="*/ 6830 w 9708"/>
              <a:gd name="T45" fmla="*/ 11571 h 14450"/>
              <a:gd name="T46" fmla="*/ 6435 w 9708"/>
              <a:gd name="T47" fmla="*/ 12757 h 14450"/>
              <a:gd name="T48" fmla="*/ 5644 w 9708"/>
              <a:gd name="T49" fmla="*/ 13547 h 14450"/>
              <a:gd name="T50" fmla="*/ 4064 w 9708"/>
              <a:gd name="T51" fmla="*/ 13547 h 14450"/>
              <a:gd name="T52" fmla="*/ 3274 w 9708"/>
              <a:gd name="T53" fmla="*/ 12757 h 14450"/>
              <a:gd name="T54" fmla="*/ 6435 w 9708"/>
              <a:gd name="T55" fmla="*/ 12757 h 14450"/>
              <a:gd name="T56" fmla="*/ 4854 w 9708"/>
              <a:gd name="T57" fmla="*/ 0 h 14450"/>
              <a:gd name="T58" fmla="*/ 0 w 9708"/>
              <a:gd name="T59" fmla="*/ 4854 h 14450"/>
              <a:gd name="T60" fmla="*/ 826 w 9708"/>
              <a:gd name="T61" fmla="*/ 7652 h 14450"/>
              <a:gd name="T62" fmla="*/ 1539 w 9708"/>
              <a:gd name="T63" fmla="*/ 9658 h 14450"/>
              <a:gd name="T64" fmla="*/ 1704 w 9708"/>
              <a:gd name="T65" fmla="*/ 10229 h 14450"/>
              <a:gd name="T66" fmla="*/ 1580 w 9708"/>
              <a:gd name="T67" fmla="*/ 10781 h 14450"/>
              <a:gd name="T68" fmla="*/ 1723 w 9708"/>
              <a:gd name="T69" fmla="*/ 11374 h 14450"/>
              <a:gd name="T70" fmla="*/ 1580 w 9708"/>
              <a:gd name="T71" fmla="*/ 11966 h 14450"/>
              <a:gd name="T72" fmla="*/ 2425 w 9708"/>
              <a:gd name="T73" fmla="*/ 13183 h 14450"/>
              <a:gd name="T74" fmla="*/ 4064 w 9708"/>
              <a:gd name="T75" fmla="*/ 14450 h 14450"/>
              <a:gd name="T76" fmla="*/ 5644 w 9708"/>
              <a:gd name="T77" fmla="*/ 14450 h 14450"/>
              <a:gd name="T78" fmla="*/ 7283 w 9708"/>
              <a:gd name="T79" fmla="*/ 13183 h 14450"/>
              <a:gd name="T80" fmla="*/ 8128 w 9708"/>
              <a:gd name="T81" fmla="*/ 11966 h 14450"/>
              <a:gd name="T82" fmla="*/ 7984 w 9708"/>
              <a:gd name="T83" fmla="*/ 11374 h 14450"/>
              <a:gd name="T84" fmla="*/ 8128 w 9708"/>
              <a:gd name="T85" fmla="*/ 10781 h 14450"/>
              <a:gd name="T86" fmla="*/ 8005 w 9708"/>
              <a:gd name="T87" fmla="*/ 10230 h 14450"/>
              <a:gd name="T88" fmla="*/ 8169 w 9708"/>
              <a:gd name="T89" fmla="*/ 9658 h 14450"/>
              <a:gd name="T90" fmla="*/ 8882 w 9708"/>
              <a:gd name="T91" fmla="*/ 7652 h 14450"/>
              <a:gd name="T92" fmla="*/ 9708 w 9708"/>
              <a:gd name="T93" fmla="*/ 4854 h 14450"/>
              <a:gd name="T94" fmla="*/ 4854 w 9708"/>
              <a:gd name="T95" fmla="*/ 0 h 14450"/>
              <a:gd name="T96" fmla="*/ 4854 w 9708"/>
              <a:gd name="T97" fmla="*/ 0 h 14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08" h="14450">
                <a:moveTo>
                  <a:pt x="4854" y="903"/>
                </a:moveTo>
                <a:cubicBezTo>
                  <a:pt x="7036" y="903"/>
                  <a:pt x="8805" y="2673"/>
                  <a:pt x="8805" y="4854"/>
                </a:cubicBezTo>
                <a:cubicBezTo>
                  <a:pt x="8805" y="7003"/>
                  <a:pt x="7511" y="7253"/>
                  <a:pt x="7267" y="9596"/>
                </a:cubicBezTo>
                <a:cubicBezTo>
                  <a:pt x="7267" y="9815"/>
                  <a:pt x="7091" y="9991"/>
                  <a:pt x="6872" y="9991"/>
                </a:cubicBezTo>
                <a:lnTo>
                  <a:pt x="2836" y="9991"/>
                </a:lnTo>
                <a:cubicBezTo>
                  <a:pt x="2618" y="9991"/>
                  <a:pt x="2441" y="9815"/>
                  <a:pt x="2441" y="9596"/>
                </a:cubicBezTo>
                <a:lnTo>
                  <a:pt x="2440" y="9596"/>
                </a:lnTo>
                <a:cubicBezTo>
                  <a:pt x="2198" y="7253"/>
                  <a:pt x="903" y="7003"/>
                  <a:pt x="903" y="4854"/>
                </a:cubicBezTo>
                <a:cubicBezTo>
                  <a:pt x="903" y="2673"/>
                  <a:pt x="2672" y="903"/>
                  <a:pt x="4854" y="903"/>
                </a:cubicBezTo>
                <a:moveTo>
                  <a:pt x="6830" y="10386"/>
                </a:moveTo>
                <a:cubicBezTo>
                  <a:pt x="7049" y="10386"/>
                  <a:pt x="7225" y="10562"/>
                  <a:pt x="7225" y="10781"/>
                </a:cubicBezTo>
                <a:cubicBezTo>
                  <a:pt x="7225" y="11000"/>
                  <a:pt x="7049" y="11176"/>
                  <a:pt x="6830" y="11176"/>
                </a:cubicBezTo>
                <a:lnTo>
                  <a:pt x="2879" y="11176"/>
                </a:lnTo>
                <a:cubicBezTo>
                  <a:pt x="2660" y="11176"/>
                  <a:pt x="2484" y="11000"/>
                  <a:pt x="2484" y="10781"/>
                </a:cubicBezTo>
                <a:cubicBezTo>
                  <a:pt x="2484" y="10562"/>
                  <a:pt x="2660" y="10386"/>
                  <a:pt x="2879" y="10386"/>
                </a:cubicBezTo>
                <a:lnTo>
                  <a:pt x="6830" y="10386"/>
                </a:lnTo>
                <a:moveTo>
                  <a:pt x="6830" y="11571"/>
                </a:moveTo>
                <a:cubicBezTo>
                  <a:pt x="7049" y="11571"/>
                  <a:pt x="7225" y="11748"/>
                  <a:pt x="7225" y="11966"/>
                </a:cubicBezTo>
                <a:cubicBezTo>
                  <a:pt x="7225" y="12185"/>
                  <a:pt x="7049" y="12362"/>
                  <a:pt x="6830" y="12362"/>
                </a:cubicBezTo>
                <a:lnTo>
                  <a:pt x="2879" y="12362"/>
                </a:lnTo>
                <a:cubicBezTo>
                  <a:pt x="2660" y="12362"/>
                  <a:pt x="2484" y="12185"/>
                  <a:pt x="2484" y="11966"/>
                </a:cubicBezTo>
                <a:cubicBezTo>
                  <a:pt x="2484" y="11748"/>
                  <a:pt x="2660" y="11571"/>
                  <a:pt x="2879" y="11571"/>
                </a:cubicBezTo>
                <a:lnTo>
                  <a:pt x="6830" y="11571"/>
                </a:lnTo>
                <a:moveTo>
                  <a:pt x="6435" y="12757"/>
                </a:moveTo>
                <a:cubicBezTo>
                  <a:pt x="6435" y="13193"/>
                  <a:pt x="6081" y="13547"/>
                  <a:pt x="5644" y="13547"/>
                </a:cubicBezTo>
                <a:lnTo>
                  <a:pt x="4064" y="13547"/>
                </a:lnTo>
                <a:cubicBezTo>
                  <a:pt x="3627" y="13547"/>
                  <a:pt x="3274" y="13193"/>
                  <a:pt x="3274" y="12757"/>
                </a:cubicBezTo>
                <a:lnTo>
                  <a:pt x="6435" y="12757"/>
                </a:lnTo>
                <a:moveTo>
                  <a:pt x="4854" y="0"/>
                </a:moveTo>
                <a:cubicBezTo>
                  <a:pt x="2178" y="0"/>
                  <a:pt x="0" y="2178"/>
                  <a:pt x="0" y="4854"/>
                </a:cubicBezTo>
                <a:cubicBezTo>
                  <a:pt x="0" y="6199"/>
                  <a:pt x="439" y="6970"/>
                  <a:pt x="826" y="7652"/>
                </a:cubicBezTo>
                <a:cubicBezTo>
                  <a:pt x="1154" y="8229"/>
                  <a:pt x="1438" y="8729"/>
                  <a:pt x="1539" y="9658"/>
                </a:cubicBezTo>
                <a:cubicBezTo>
                  <a:pt x="1549" y="9865"/>
                  <a:pt x="1608" y="10059"/>
                  <a:pt x="1704" y="10229"/>
                </a:cubicBezTo>
                <a:cubicBezTo>
                  <a:pt x="1625" y="10397"/>
                  <a:pt x="1580" y="10584"/>
                  <a:pt x="1580" y="10781"/>
                </a:cubicBezTo>
                <a:cubicBezTo>
                  <a:pt x="1580" y="10995"/>
                  <a:pt x="1632" y="11196"/>
                  <a:pt x="1723" y="11374"/>
                </a:cubicBezTo>
                <a:cubicBezTo>
                  <a:pt x="1632" y="11552"/>
                  <a:pt x="1580" y="11753"/>
                  <a:pt x="1580" y="11966"/>
                </a:cubicBezTo>
                <a:cubicBezTo>
                  <a:pt x="1580" y="12523"/>
                  <a:pt x="1932" y="12998"/>
                  <a:pt x="2425" y="13183"/>
                </a:cubicBezTo>
                <a:cubicBezTo>
                  <a:pt x="2614" y="13911"/>
                  <a:pt x="3277" y="14450"/>
                  <a:pt x="4064" y="14450"/>
                </a:cubicBezTo>
                <a:lnTo>
                  <a:pt x="5644" y="14450"/>
                </a:lnTo>
                <a:cubicBezTo>
                  <a:pt x="6431" y="14450"/>
                  <a:pt x="7094" y="13911"/>
                  <a:pt x="7283" y="13183"/>
                </a:cubicBezTo>
                <a:cubicBezTo>
                  <a:pt x="7776" y="12998"/>
                  <a:pt x="8128" y="12523"/>
                  <a:pt x="8128" y="11966"/>
                </a:cubicBezTo>
                <a:cubicBezTo>
                  <a:pt x="8128" y="11753"/>
                  <a:pt x="8076" y="11552"/>
                  <a:pt x="7984" y="11374"/>
                </a:cubicBezTo>
                <a:cubicBezTo>
                  <a:pt x="8076" y="11196"/>
                  <a:pt x="8128" y="10995"/>
                  <a:pt x="8128" y="10781"/>
                </a:cubicBezTo>
                <a:cubicBezTo>
                  <a:pt x="8128" y="10584"/>
                  <a:pt x="8084" y="10397"/>
                  <a:pt x="8005" y="10230"/>
                </a:cubicBezTo>
                <a:cubicBezTo>
                  <a:pt x="8101" y="10059"/>
                  <a:pt x="8159" y="9864"/>
                  <a:pt x="8169" y="9658"/>
                </a:cubicBezTo>
                <a:cubicBezTo>
                  <a:pt x="8271" y="8729"/>
                  <a:pt x="8554" y="8230"/>
                  <a:pt x="8882" y="7652"/>
                </a:cubicBezTo>
                <a:cubicBezTo>
                  <a:pt x="9269" y="6971"/>
                  <a:pt x="9708" y="6199"/>
                  <a:pt x="9708" y="4854"/>
                </a:cubicBezTo>
                <a:cubicBezTo>
                  <a:pt x="9708" y="2178"/>
                  <a:pt x="7531" y="0"/>
                  <a:pt x="4854" y="0"/>
                </a:cubicBezTo>
                <a:lnTo>
                  <a:pt x="4854" y="0"/>
                </a:ln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68580" tIns="34290" rIns="68580" bIns="34290" numCol="1" anchor="t" anchorCtr="0" compatLnSpc="1"/>
          <a:lstStyle/>
          <a:p>
            <a:endParaRPr lang="zh-TW" altLang="en-US" sz="1013"/>
          </a:p>
        </p:txBody>
      </p:sp>
      <p:sp>
        <p:nvSpPr>
          <p:cNvPr id="9" name="手繪多邊形 8"/>
          <p:cNvSpPr/>
          <p:nvPr/>
        </p:nvSpPr>
        <p:spPr>
          <a:xfrm rot="5400000">
            <a:off x="2828004" y="2644833"/>
            <a:ext cx="812910" cy="1165396"/>
          </a:xfrm>
          <a:custGeom>
            <a:avLst/>
            <a:gdLst>
              <a:gd name="connsiteX0" fmla="*/ 634862 w 1260162"/>
              <a:gd name="connsiteY0" fmla="*/ 0 h 1806581"/>
              <a:gd name="connsiteX1" fmla="*/ 733013 w 1260162"/>
              <a:gd name="connsiteY1" fmla="*/ 556796 h 1806581"/>
              <a:gd name="connsiteX2" fmla="*/ 757064 w 1260162"/>
              <a:gd name="connsiteY2" fmla="*/ 559220 h 1806581"/>
              <a:gd name="connsiteX3" fmla="*/ 1260162 w 1260162"/>
              <a:gd name="connsiteY3" fmla="*/ 1176500 h 1806581"/>
              <a:gd name="connsiteX4" fmla="*/ 630081 w 1260162"/>
              <a:gd name="connsiteY4" fmla="*/ 1806581 h 1806581"/>
              <a:gd name="connsiteX5" fmla="*/ 0 w 1260162"/>
              <a:gd name="connsiteY5" fmla="*/ 1176500 h 1806581"/>
              <a:gd name="connsiteX6" fmla="*/ 503098 w 1260162"/>
              <a:gd name="connsiteY6" fmla="*/ 559220 h 1806581"/>
              <a:gd name="connsiteX7" fmla="*/ 536883 w 1260162"/>
              <a:gd name="connsiteY7" fmla="*/ 555814 h 180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162" h="1806581">
                <a:moveTo>
                  <a:pt x="634862" y="0"/>
                </a:moveTo>
                <a:lnTo>
                  <a:pt x="733013" y="556796"/>
                </a:lnTo>
                <a:lnTo>
                  <a:pt x="757064" y="559220"/>
                </a:lnTo>
                <a:cubicBezTo>
                  <a:pt x="1044182" y="617973"/>
                  <a:pt x="1260162" y="872014"/>
                  <a:pt x="1260162" y="1176500"/>
                </a:cubicBezTo>
                <a:cubicBezTo>
                  <a:pt x="1260162" y="1524484"/>
                  <a:pt x="978065" y="1806581"/>
                  <a:pt x="630081" y="1806581"/>
                </a:cubicBezTo>
                <a:cubicBezTo>
                  <a:pt x="282097" y="1806581"/>
                  <a:pt x="0" y="1524484"/>
                  <a:pt x="0" y="1176500"/>
                </a:cubicBezTo>
                <a:cubicBezTo>
                  <a:pt x="0" y="872014"/>
                  <a:pt x="215981" y="617973"/>
                  <a:pt x="503098" y="559220"/>
                </a:cubicBezTo>
                <a:lnTo>
                  <a:pt x="536883" y="55581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sp>
        <p:nvSpPr>
          <p:cNvPr id="10" name="手繪多邊形 9"/>
          <p:cNvSpPr/>
          <p:nvPr/>
        </p:nvSpPr>
        <p:spPr>
          <a:xfrm rot="16200000">
            <a:off x="5503088" y="2644833"/>
            <a:ext cx="812910" cy="1165396"/>
          </a:xfrm>
          <a:custGeom>
            <a:avLst/>
            <a:gdLst>
              <a:gd name="connsiteX0" fmla="*/ 634862 w 1260162"/>
              <a:gd name="connsiteY0" fmla="*/ 0 h 1806581"/>
              <a:gd name="connsiteX1" fmla="*/ 733013 w 1260162"/>
              <a:gd name="connsiteY1" fmla="*/ 556796 h 1806581"/>
              <a:gd name="connsiteX2" fmla="*/ 757064 w 1260162"/>
              <a:gd name="connsiteY2" fmla="*/ 559220 h 1806581"/>
              <a:gd name="connsiteX3" fmla="*/ 1260162 w 1260162"/>
              <a:gd name="connsiteY3" fmla="*/ 1176500 h 1806581"/>
              <a:gd name="connsiteX4" fmla="*/ 630081 w 1260162"/>
              <a:gd name="connsiteY4" fmla="*/ 1806581 h 1806581"/>
              <a:gd name="connsiteX5" fmla="*/ 0 w 1260162"/>
              <a:gd name="connsiteY5" fmla="*/ 1176500 h 1806581"/>
              <a:gd name="connsiteX6" fmla="*/ 503098 w 1260162"/>
              <a:gd name="connsiteY6" fmla="*/ 559220 h 1806581"/>
              <a:gd name="connsiteX7" fmla="*/ 536883 w 1260162"/>
              <a:gd name="connsiteY7" fmla="*/ 555814 h 180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162" h="1806581">
                <a:moveTo>
                  <a:pt x="634862" y="0"/>
                </a:moveTo>
                <a:lnTo>
                  <a:pt x="733013" y="556796"/>
                </a:lnTo>
                <a:lnTo>
                  <a:pt x="757064" y="559220"/>
                </a:lnTo>
                <a:cubicBezTo>
                  <a:pt x="1044182" y="617973"/>
                  <a:pt x="1260162" y="872014"/>
                  <a:pt x="1260162" y="1176500"/>
                </a:cubicBezTo>
                <a:cubicBezTo>
                  <a:pt x="1260162" y="1524484"/>
                  <a:pt x="978065" y="1806581"/>
                  <a:pt x="630081" y="1806581"/>
                </a:cubicBezTo>
                <a:cubicBezTo>
                  <a:pt x="282097" y="1806581"/>
                  <a:pt x="0" y="1524484"/>
                  <a:pt x="0" y="1176500"/>
                </a:cubicBezTo>
                <a:cubicBezTo>
                  <a:pt x="0" y="872014"/>
                  <a:pt x="215981" y="617973"/>
                  <a:pt x="503098" y="559220"/>
                </a:cubicBezTo>
                <a:lnTo>
                  <a:pt x="536883" y="555814"/>
                </a:lnTo>
                <a:close/>
              </a:path>
            </a:pathLst>
          </a:cu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zh-TW" altLang="en-US" sz="1013"/>
          </a:p>
        </p:txBody>
      </p:sp>
      <p:sp>
        <p:nvSpPr>
          <p:cNvPr id="11" name="手繪多邊形 12"/>
          <p:cNvSpPr/>
          <p:nvPr/>
        </p:nvSpPr>
        <p:spPr>
          <a:xfrm rot="10800000">
            <a:off x="4165545" y="1307291"/>
            <a:ext cx="812910" cy="1165396"/>
          </a:xfrm>
          <a:custGeom>
            <a:avLst/>
            <a:gdLst>
              <a:gd name="connsiteX0" fmla="*/ 634862 w 1260162"/>
              <a:gd name="connsiteY0" fmla="*/ 0 h 1806581"/>
              <a:gd name="connsiteX1" fmla="*/ 733013 w 1260162"/>
              <a:gd name="connsiteY1" fmla="*/ 556796 h 1806581"/>
              <a:gd name="connsiteX2" fmla="*/ 757064 w 1260162"/>
              <a:gd name="connsiteY2" fmla="*/ 559220 h 1806581"/>
              <a:gd name="connsiteX3" fmla="*/ 1260162 w 1260162"/>
              <a:gd name="connsiteY3" fmla="*/ 1176500 h 1806581"/>
              <a:gd name="connsiteX4" fmla="*/ 630081 w 1260162"/>
              <a:gd name="connsiteY4" fmla="*/ 1806581 h 1806581"/>
              <a:gd name="connsiteX5" fmla="*/ 0 w 1260162"/>
              <a:gd name="connsiteY5" fmla="*/ 1176500 h 1806581"/>
              <a:gd name="connsiteX6" fmla="*/ 503098 w 1260162"/>
              <a:gd name="connsiteY6" fmla="*/ 559220 h 1806581"/>
              <a:gd name="connsiteX7" fmla="*/ 536883 w 1260162"/>
              <a:gd name="connsiteY7" fmla="*/ 555814 h 180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162" h="1806581">
                <a:moveTo>
                  <a:pt x="634862" y="0"/>
                </a:moveTo>
                <a:lnTo>
                  <a:pt x="733013" y="556796"/>
                </a:lnTo>
                <a:lnTo>
                  <a:pt x="757064" y="559220"/>
                </a:lnTo>
                <a:cubicBezTo>
                  <a:pt x="1044182" y="617973"/>
                  <a:pt x="1260162" y="872014"/>
                  <a:pt x="1260162" y="1176500"/>
                </a:cubicBezTo>
                <a:cubicBezTo>
                  <a:pt x="1260162" y="1524484"/>
                  <a:pt x="978065" y="1806581"/>
                  <a:pt x="630081" y="1806581"/>
                </a:cubicBezTo>
                <a:cubicBezTo>
                  <a:pt x="282097" y="1806581"/>
                  <a:pt x="0" y="1524484"/>
                  <a:pt x="0" y="1176500"/>
                </a:cubicBezTo>
                <a:cubicBezTo>
                  <a:pt x="0" y="872014"/>
                  <a:pt x="215981" y="617973"/>
                  <a:pt x="503098" y="559220"/>
                </a:cubicBezTo>
                <a:lnTo>
                  <a:pt x="536883" y="555814"/>
                </a:lnTo>
                <a:close/>
              </a:path>
            </a:pathLst>
          </a:cu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sz="1013"/>
          </a:p>
        </p:txBody>
      </p:sp>
      <p:sp>
        <p:nvSpPr>
          <p:cNvPr id="12" name="手繪多邊形 15"/>
          <p:cNvSpPr/>
          <p:nvPr/>
        </p:nvSpPr>
        <p:spPr>
          <a:xfrm rot="8100000">
            <a:off x="3219761" y="1699048"/>
            <a:ext cx="812910" cy="1165396"/>
          </a:xfrm>
          <a:custGeom>
            <a:avLst/>
            <a:gdLst>
              <a:gd name="connsiteX0" fmla="*/ 634862 w 1260162"/>
              <a:gd name="connsiteY0" fmla="*/ 0 h 1806581"/>
              <a:gd name="connsiteX1" fmla="*/ 733013 w 1260162"/>
              <a:gd name="connsiteY1" fmla="*/ 556796 h 1806581"/>
              <a:gd name="connsiteX2" fmla="*/ 757064 w 1260162"/>
              <a:gd name="connsiteY2" fmla="*/ 559220 h 1806581"/>
              <a:gd name="connsiteX3" fmla="*/ 1260162 w 1260162"/>
              <a:gd name="connsiteY3" fmla="*/ 1176500 h 1806581"/>
              <a:gd name="connsiteX4" fmla="*/ 630081 w 1260162"/>
              <a:gd name="connsiteY4" fmla="*/ 1806581 h 1806581"/>
              <a:gd name="connsiteX5" fmla="*/ 0 w 1260162"/>
              <a:gd name="connsiteY5" fmla="*/ 1176500 h 1806581"/>
              <a:gd name="connsiteX6" fmla="*/ 503098 w 1260162"/>
              <a:gd name="connsiteY6" fmla="*/ 559220 h 1806581"/>
              <a:gd name="connsiteX7" fmla="*/ 536883 w 1260162"/>
              <a:gd name="connsiteY7" fmla="*/ 555814 h 180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162" h="1806581">
                <a:moveTo>
                  <a:pt x="634862" y="0"/>
                </a:moveTo>
                <a:lnTo>
                  <a:pt x="733013" y="556796"/>
                </a:lnTo>
                <a:lnTo>
                  <a:pt x="757064" y="559220"/>
                </a:lnTo>
                <a:cubicBezTo>
                  <a:pt x="1044182" y="617973"/>
                  <a:pt x="1260162" y="872014"/>
                  <a:pt x="1260162" y="1176500"/>
                </a:cubicBezTo>
                <a:cubicBezTo>
                  <a:pt x="1260162" y="1524484"/>
                  <a:pt x="978065" y="1806581"/>
                  <a:pt x="630081" y="1806581"/>
                </a:cubicBezTo>
                <a:cubicBezTo>
                  <a:pt x="282097" y="1806581"/>
                  <a:pt x="0" y="1524484"/>
                  <a:pt x="0" y="1176500"/>
                </a:cubicBezTo>
                <a:cubicBezTo>
                  <a:pt x="0" y="872014"/>
                  <a:pt x="215981" y="617973"/>
                  <a:pt x="503098" y="559220"/>
                </a:cubicBezTo>
                <a:lnTo>
                  <a:pt x="536883" y="555814"/>
                </a:lnTo>
                <a:close/>
              </a:path>
            </a:pathLst>
          </a:cu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sz="1013"/>
          </a:p>
        </p:txBody>
      </p:sp>
      <p:sp>
        <p:nvSpPr>
          <p:cNvPr id="13" name="手繪多邊形 16"/>
          <p:cNvSpPr/>
          <p:nvPr/>
        </p:nvSpPr>
        <p:spPr>
          <a:xfrm rot="18900000">
            <a:off x="5111331" y="3590617"/>
            <a:ext cx="812910" cy="1165396"/>
          </a:xfrm>
          <a:custGeom>
            <a:avLst/>
            <a:gdLst>
              <a:gd name="connsiteX0" fmla="*/ 634862 w 1260162"/>
              <a:gd name="connsiteY0" fmla="*/ 0 h 1806581"/>
              <a:gd name="connsiteX1" fmla="*/ 733013 w 1260162"/>
              <a:gd name="connsiteY1" fmla="*/ 556796 h 1806581"/>
              <a:gd name="connsiteX2" fmla="*/ 757064 w 1260162"/>
              <a:gd name="connsiteY2" fmla="*/ 559220 h 1806581"/>
              <a:gd name="connsiteX3" fmla="*/ 1260162 w 1260162"/>
              <a:gd name="connsiteY3" fmla="*/ 1176500 h 1806581"/>
              <a:gd name="connsiteX4" fmla="*/ 630081 w 1260162"/>
              <a:gd name="connsiteY4" fmla="*/ 1806581 h 1806581"/>
              <a:gd name="connsiteX5" fmla="*/ 0 w 1260162"/>
              <a:gd name="connsiteY5" fmla="*/ 1176500 h 1806581"/>
              <a:gd name="connsiteX6" fmla="*/ 503098 w 1260162"/>
              <a:gd name="connsiteY6" fmla="*/ 559220 h 1806581"/>
              <a:gd name="connsiteX7" fmla="*/ 536883 w 1260162"/>
              <a:gd name="connsiteY7" fmla="*/ 555814 h 180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162" h="1806581">
                <a:moveTo>
                  <a:pt x="634862" y="0"/>
                </a:moveTo>
                <a:lnTo>
                  <a:pt x="733013" y="556796"/>
                </a:lnTo>
                <a:lnTo>
                  <a:pt x="757064" y="559220"/>
                </a:lnTo>
                <a:cubicBezTo>
                  <a:pt x="1044182" y="617973"/>
                  <a:pt x="1260162" y="872014"/>
                  <a:pt x="1260162" y="1176500"/>
                </a:cubicBezTo>
                <a:cubicBezTo>
                  <a:pt x="1260162" y="1524484"/>
                  <a:pt x="978065" y="1806581"/>
                  <a:pt x="630081" y="1806581"/>
                </a:cubicBezTo>
                <a:cubicBezTo>
                  <a:pt x="282097" y="1806581"/>
                  <a:pt x="0" y="1524484"/>
                  <a:pt x="0" y="1176500"/>
                </a:cubicBezTo>
                <a:cubicBezTo>
                  <a:pt x="0" y="872014"/>
                  <a:pt x="215981" y="617973"/>
                  <a:pt x="503098" y="559220"/>
                </a:cubicBezTo>
                <a:lnTo>
                  <a:pt x="536883" y="555814"/>
                </a:lnTo>
                <a:close/>
              </a:path>
            </a:pathLst>
          </a:cu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sp>
        <p:nvSpPr>
          <p:cNvPr id="14" name="手繪多邊形 18"/>
          <p:cNvSpPr/>
          <p:nvPr/>
        </p:nvSpPr>
        <p:spPr>
          <a:xfrm rot="13500000">
            <a:off x="5111331" y="1699048"/>
            <a:ext cx="812910" cy="1165396"/>
          </a:xfrm>
          <a:custGeom>
            <a:avLst/>
            <a:gdLst>
              <a:gd name="connsiteX0" fmla="*/ 634862 w 1260162"/>
              <a:gd name="connsiteY0" fmla="*/ 0 h 1806581"/>
              <a:gd name="connsiteX1" fmla="*/ 733013 w 1260162"/>
              <a:gd name="connsiteY1" fmla="*/ 556796 h 1806581"/>
              <a:gd name="connsiteX2" fmla="*/ 757064 w 1260162"/>
              <a:gd name="connsiteY2" fmla="*/ 559220 h 1806581"/>
              <a:gd name="connsiteX3" fmla="*/ 1260162 w 1260162"/>
              <a:gd name="connsiteY3" fmla="*/ 1176500 h 1806581"/>
              <a:gd name="connsiteX4" fmla="*/ 630081 w 1260162"/>
              <a:gd name="connsiteY4" fmla="*/ 1806581 h 1806581"/>
              <a:gd name="connsiteX5" fmla="*/ 0 w 1260162"/>
              <a:gd name="connsiteY5" fmla="*/ 1176500 h 1806581"/>
              <a:gd name="connsiteX6" fmla="*/ 503098 w 1260162"/>
              <a:gd name="connsiteY6" fmla="*/ 559220 h 1806581"/>
              <a:gd name="connsiteX7" fmla="*/ 536883 w 1260162"/>
              <a:gd name="connsiteY7" fmla="*/ 555814 h 180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162" h="1806581">
                <a:moveTo>
                  <a:pt x="634862" y="0"/>
                </a:moveTo>
                <a:lnTo>
                  <a:pt x="733013" y="556796"/>
                </a:lnTo>
                <a:lnTo>
                  <a:pt x="757064" y="559220"/>
                </a:lnTo>
                <a:cubicBezTo>
                  <a:pt x="1044182" y="617973"/>
                  <a:pt x="1260162" y="872014"/>
                  <a:pt x="1260162" y="1176500"/>
                </a:cubicBezTo>
                <a:cubicBezTo>
                  <a:pt x="1260162" y="1524484"/>
                  <a:pt x="978065" y="1806581"/>
                  <a:pt x="630081" y="1806581"/>
                </a:cubicBezTo>
                <a:cubicBezTo>
                  <a:pt x="282097" y="1806581"/>
                  <a:pt x="0" y="1524484"/>
                  <a:pt x="0" y="1176500"/>
                </a:cubicBezTo>
                <a:cubicBezTo>
                  <a:pt x="0" y="872014"/>
                  <a:pt x="215981" y="617973"/>
                  <a:pt x="503098" y="559220"/>
                </a:cubicBezTo>
                <a:lnTo>
                  <a:pt x="536883" y="555814"/>
                </a:lnTo>
                <a:close/>
              </a:path>
            </a:pathLst>
          </a:custGeom>
          <a:solidFill>
            <a:srgbClr val="E1B8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sp>
        <p:nvSpPr>
          <p:cNvPr id="15" name="手繪多邊形 19"/>
          <p:cNvSpPr/>
          <p:nvPr/>
        </p:nvSpPr>
        <p:spPr>
          <a:xfrm rot="2700000">
            <a:off x="3219761" y="3590617"/>
            <a:ext cx="812910" cy="1165396"/>
          </a:xfrm>
          <a:custGeom>
            <a:avLst/>
            <a:gdLst>
              <a:gd name="connsiteX0" fmla="*/ 634862 w 1260162"/>
              <a:gd name="connsiteY0" fmla="*/ 0 h 1806581"/>
              <a:gd name="connsiteX1" fmla="*/ 733013 w 1260162"/>
              <a:gd name="connsiteY1" fmla="*/ 556796 h 1806581"/>
              <a:gd name="connsiteX2" fmla="*/ 757064 w 1260162"/>
              <a:gd name="connsiteY2" fmla="*/ 559220 h 1806581"/>
              <a:gd name="connsiteX3" fmla="*/ 1260162 w 1260162"/>
              <a:gd name="connsiteY3" fmla="*/ 1176500 h 1806581"/>
              <a:gd name="connsiteX4" fmla="*/ 630081 w 1260162"/>
              <a:gd name="connsiteY4" fmla="*/ 1806581 h 1806581"/>
              <a:gd name="connsiteX5" fmla="*/ 0 w 1260162"/>
              <a:gd name="connsiteY5" fmla="*/ 1176500 h 1806581"/>
              <a:gd name="connsiteX6" fmla="*/ 503098 w 1260162"/>
              <a:gd name="connsiteY6" fmla="*/ 559220 h 1806581"/>
              <a:gd name="connsiteX7" fmla="*/ 536883 w 1260162"/>
              <a:gd name="connsiteY7" fmla="*/ 555814 h 180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162" h="1806581">
                <a:moveTo>
                  <a:pt x="634862" y="0"/>
                </a:moveTo>
                <a:lnTo>
                  <a:pt x="733013" y="556796"/>
                </a:lnTo>
                <a:lnTo>
                  <a:pt x="757064" y="559220"/>
                </a:lnTo>
                <a:cubicBezTo>
                  <a:pt x="1044182" y="617973"/>
                  <a:pt x="1260162" y="872014"/>
                  <a:pt x="1260162" y="1176500"/>
                </a:cubicBezTo>
                <a:cubicBezTo>
                  <a:pt x="1260162" y="1524484"/>
                  <a:pt x="978065" y="1806581"/>
                  <a:pt x="630081" y="1806581"/>
                </a:cubicBezTo>
                <a:cubicBezTo>
                  <a:pt x="282097" y="1806581"/>
                  <a:pt x="0" y="1524484"/>
                  <a:pt x="0" y="1176500"/>
                </a:cubicBezTo>
                <a:cubicBezTo>
                  <a:pt x="0" y="872014"/>
                  <a:pt x="215981" y="617973"/>
                  <a:pt x="503098" y="559220"/>
                </a:cubicBezTo>
                <a:lnTo>
                  <a:pt x="536883" y="5558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sp>
        <p:nvSpPr>
          <p:cNvPr id="24" name="文本框 23"/>
          <p:cNvSpPr txBox="1"/>
          <p:nvPr/>
        </p:nvSpPr>
        <p:spPr>
          <a:xfrm>
            <a:off x="3883500" y="3994108"/>
            <a:ext cx="1377000" cy="646331"/>
          </a:xfrm>
          <a:prstGeom prst="rect">
            <a:avLst/>
          </a:prstGeom>
          <a:noFill/>
        </p:spPr>
        <p:txBody>
          <a:bodyPr wrap="square" rtlCol="0">
            <a:spAutoFit/>
          </a:bodyPr>
          <a:lstStyle/>
          <a:p>
            <a:pPr algn="ctr">
              <a:lnSpc>
                <a:spcPct val="120000"/>
              </a:lnSpc>
            </a:pPr>
            <a:r>
              <a:rPr lang="en-US" altLang="zh-CN" sz="1800" b="1" dirty="0">
                <a:solidFill>
                  <a:srgbClr val="546E7A"/>
                </a:solidFill>
                <a:ea typeface="微软雅黑" panose="020B0503020204020204" pitchFamily="34" charset="-122"/>
              </a:rPr>
              <a:t>Add title </a:t>
            </a:r>
          </a:p>
          <a:p>
            <a:pPr algn="ctr">
              <a:lnSpc>
                <a:spcPct val="120000"/>
              </a:lnSpc>
            </a:pPr>
            <a:r>
              <a:rPr lang="en-US" altLang="zh-CN" sz="1200" dirty="0">
                <a:solidFill>
                  <a:srgbClr val="546E7A"/>
                </a:solidFill>
                <a:ea typeface="微软雅黑" panose="020B0503020204020204" pitchFamily="34" charset="-122"/>
              </a:rPr>
              <a:t>click to add text</a:t>
            </a:r>
            <a:endParaRPr lang="zh-CN" altLang="en-US" sz="1200" dirty="0">
              <a:solidFill>
                <a:srgbClr val="546E7A"/>
              </a:solidFill>
              <a:ea typeface="微软雅黑" panose="020B0503020204020204" pitchFamily="34" charset="-122"/>
            </a:endParaRPr>
          </a:p>
        </p:txBody>
      </p:sp>
      <p:sp>
        <p:nvSpPr>
          <p:cNvPr id="25" name="文本框 24"/>
          <p:cNvSpPr txBox="1"/>
          <p:nvPr/>
        </p:nvSpPr>
        <p:spPr>
          <a:xfrm>
            <a:off x="444460" y="2969915"/>
            <a:ext cx="2142389" cy="646331"/>
          </a:xfrm>
          <a:prstGeom prst="rect">
            <a:avLst/>
          </a:prstGeom>
          <a:noFill/>
        </p:spPr>
        <p:txBody>
          <a:bodyPr wrap="square" rtlCol="0">
            <a:spAutoFit/>
          </a:bodyPr>
          <a:lstStyle/>
          <a:p>
            <a:pPr algn="r">
              <a:lnSpc>
                <a:spcPct val="120000"/>
              </a:lnSpc>
            </a:pPr>
            <a:r>
              <a:rPr lang="en-US" altLang="zh-CN" sz="1800" b="1" dirty="0">
                <a:solidFill>
                  <a:srgbClr val="936CAF"/>
                </a:solidFill>
                <a:ea typeface="微软雅黑" panose="020B0503020204020204" pitchFamily="34" charset="-122"/>
              </a:rPr>
              <a:t>Add title </a:t>
            </a:r>
          </a:p>
          <a:p>
            <a:pPr algn="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26" name="文本框 25"/>
          <p:cNvSpPr txBox="1"/>
          <p:nvPr/>
        </p:nvSpPr>
        <p:spPr>
          <a:xfrm>
            <a:off x="6534070" y="2969915"/>
            <a:ext cx="2142389" cy="646331"/>
          </a:xfrm>
          <a:prstGeom prst="rect">
            <a:avLst/>
          </a:prstGeom>
          <a:noFill/>
        </p:spPr>
        <p:txBody>
          <a:bodyPr wrap="square" rtlCol="0">
            <a:spAutoFit/>
          </a:bodyPr>
          <a:lstStyle/>
          <a:p>
            <a:pPr>
              <a:lnSpc>
                <a:spcPct val="120000"/>
              </a:lnSpc>
            </a:pPr>
            <a:r>
              <a:rPr lang="en-US" altLang="zh-CN" sz="1800" b="1" dirty="0">
                <a:solidFill>
                  <a:srgbClr val="F8841D"/>
                </a:solidFill>
                <a:ea typeface="微软雅黑" panose="020B0503020204020204" pitchFamily="34" charset="-122"/>
              </a:rPr>
              <a:t>Add title </a:t>
            </a:r>
          </a:p>
          <a:p>
            <a:pP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27" name="文本框 26"/>
          <p:cNvSpPr txBox="1"/>
          <p:nvPr/>
        </p:nvSpPr>
        <p:spPr>
          <a:xfrm>
            <a:off x="6069599" y="1837276"/>
            <a:ext cx="2142389" cy="646331"/>
          </a:xfrm>
          <a:prstGeom prst="rect">
            <a:avLst/>
          </a:prstGeom>
          <a:noFill/>
        </p:spPr>
        <p:txBody>
          <a:bodyPr wrap="square" rtlCol="0">
            <a:spAutoFit/>
          </a:bodyPr>
          <a:lstStyle/>
          <a:p>
            <a:pPr>
              <a:lnSpc>
                <a:spcPct val="120000"/>
              </a:lnSpc>
            </a:pPr>
            <a:r>
              <a:rPr lang="en-US" altLang="zh-CN" sz="1800" b="1" dirty="0">
                <a:solidFill>
                  <a:srgbClr val="E1B805"/>
                </a:solidFill>
                <a:ea typeface="微软雅黑" panose="020B0503020204020204" pitchFamily="34" charset="-122"/>
              </a:rPr>
              <a:t>Add title </a:t>
            </a:r>
          </a:p>
          <a:p>
            <a:pP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28" name="文本框 27"/>
          <p:cNvSpPr txBox="1"/>
          <p:nvPr/>
        </p:nvSpPr>
        <p:spPr>
          <a:xfrm>
            <a:off x="989671" y="1837276"/>
            <a:ext cx="2142389" cy="646331"/>
          </a:xfrm>
          <a:prstGeom prst="rect">
            <a:avLst/>
          </a:prstGeom>
          <a:noFill/>
        </p:spPr>
        <p:txBody>
          <a:bodyPr wrap="square" rtlCol="0">
            <a:spAutoFit/>
          </a:bodyPr>
          <a:lstStyle/>
          <a:p>
            <a:pPr algn="r">
              <a:lnSpc>
                <a:spcPct val="120000"/>
              </a:lnSpc>
            </a:pPr>
            <a:r>
              <a:rPr lang="en-US" altLang="zh-CN" sz="1800" b="1" dirty="0">
                <a:solidFill>
                  <a:srgbClr val="9BBB40"/>
                </a:solidFill>
                <a:ea typeface="微软雅黑" panose="020B0503020204020204" pitchFamily="34" charset="-122"/>
              </a:rPr>
              <a:t>Add title </a:t>
            </a:r>
          </a:p>
          <a:p>
            <a:pPr algn="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29" name="文本框 28"/>
          <p:cNvSpPr txBox="1"/>
          <p:nvPr/>
        </p:nvSpPr>
        <p:spPr>
          <a:xfrm>
            <a:off x="3500806" y="714577"/>
            <a:ext cx="2142389" cy="646331"/>
          </a:xfrm>
          <a:prstGeom prst="rect">
            <a:avLst/>
          </a:prstGeom>
          <a:noFill/>
        </p:spPr>
        <p:txBody>
          <a:bodyPr wrap="square" rtlCol="0">
            <a:spAutoFit/>
          </a:bodyPr>
          <a:lstStyle/>
          <a:p>
            <a:pPr algn="ctr">
              <a:lnSpc>
                <a:spcPct val="120000"/>
              </a:lnSpc>
            </a:pPr>
            <a:r>
              <a:rPr lang="en-US" altLang="zh-CN" sz="1800" b="1" dirty="0">
                <a:solidFill>
                  <a:srgbClr val="AA7B51"/>
                </a:solidFill>
                <a:ea typeface="微软雅黑" panose="020B0503020204020204" pitchFamily="34" charset="-122"/>
              </a:rPr>
              <a:t>Add title </a:t>
            </a:r>
          </a:p>
          <a:p>
            <a:pPr algn="ct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30" name="文本框 29"/>
          <p:cNvSpPr txBox="1"/>
          <p:nvPr/>
        </p:nvSpPr>
        <p:spPr>
          <a:xfrm>
            <a:off x="957606" y="4009816"/>
            <a:ext cx="2142389" cy="646331"/>
          </a:xfrm>
          <a:prstGeom prst="rect">
            <a:avLst/>
          </a:prstGeom>
          <a:noFill/>
        </p:spPr>
        <p:txBody>
          <a:bodyPr wrap="square" rtlCol="0">
            <a:spAutoFit/>
          </a:bodyPr>
          <a:lstStyle/>
          <a:p>
            <a:pPr algn="r">
              <a:lnSpc>
                <a:spcPct val="120000"/>
              </a:lnSpc>
            </a:pPr>
            <a:r>
              <a:rPr lang="en-US" altLang="zh-CN" sz="1800" b="1" dirty="0">
                <a:solidFill>
                  <a:srgbClr val="5EC6D3"/>
                </a:solidFill>
                <a:ea typeface="微软雅黑" panose="020B0503020204020204" pitchFamily="34" charset="-122"/>
              </a:rPr>
              <a:t>Add title </a:t>
            </a:r>
          </a:p>
          <a:p>
            <a:pPr algn="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31" name="文本框 30"/>
          <p:cNvSpPr txBox="1"/>
          <p:nvPr/>
        </p:nvSpPr>
        <p:spPr>
          <a:xfrm>
            <a:off x="6069599" y="4009816"/>
            <a:ext cx="2142389" cy="646331"/>
          </a:xfrm>
          <a:prstGeom prst="rect">
            <a:avLst/>
          </a:prstGeom>
          <a:noFill/>
        </p:spPr>
        <p:txBody>
          <a:bodyPr wrap="square" rtlCol="0">
            <a:spAutoFit/>
          </a:bodyPr>
          <a:lstStyle/>
          <a:p>
            <a:pPr>
              <a:lnSpc>
                <a:spcPct val="120000"/>
              </a:lnSpc>
            </a:pPr>
            <a:r>
              <a:rPr lang="en-US" altLang="zh-CN" sz="1800" b="1" dirty="0">
                <a:solidFill>
                  <a:srgbClr val="F26D64"/>
                </a:solidFill>
                <a:ea typeface="微软雅黑" panose="020B0503020204020204" pitchFamily="34" charset="-122"/>
              </a:rPr>
              <a:t>Add title </a:t>
            </a:r>
          </a:p>
          <a:p>
            <a:pPr>
              <a:lnSpc>
                <a:spcPct val="120000"/>
              </a:lnSpc>
            </a:pPr>
            <a:r>
              <a:rPr lang="en-US" altLang="zh-CN" sz="1200" dirty="0">
                <a:solidFill>
                  <a:srgbClr val="595959"/>
                </a:solidFill>
                <a:ea typeface="微软雅黑" panose="020B0503020204020204" pitchFamily="34" charset="-122"/>
              </a:rPr>
              <a:t>click here to add text </a:t>
            </a:r>
            <a:endParaRPr lang="zh-CN" altLang="en-US" sz="1200" dirty="0">
              <a:solidFill>
                <a:srgbClr val="595959"/>
              </a:solidFill>
              <a:ea typeface="微软雅黑" panose="020B0503020204020204" pitchFamily="34" charset="-122"/>
            </a:endParaRPr>
          </a:p>
        </p:txBody>
      </p:sp>
      <p:sp>
        <p:nvSpPr>
          <p:cNvPr id="32" name="Freeform 70"/>
          <p:cNvSpPr/>
          <p:nvPr/>
        </p:nvSpPr>
        <p:spPr bwMode="auto">
          <a:xfrm>
            <a:off x="5468131" y="1982398"/>
            <a:ext cx="350127" cy="333002"/>
          </a:xfrm>
          <a:custGeom>
            <a:avLst/>
            <a:gdLst>
              <a:gd name="T0" fmla="*/ 184 w 368"/>
              <a:gd name="T1" fmla="*/ 0 h 350"/>
              <a:gd name="T2" fmla="*/ 229 w 368"/>
              <a:gd name="T3" fmla="*/ 130 h 350"/>
              <a:gd name="T4" fmla="*/ 368 w 368"/>
              <a:gd name="T5" fmla="*/ 133 h 350"/>
              <a:gd name="T6" fmla="*/ 257 w 368"/>
              <a:gd name="T7" fmla="*/ 218 h 350"/>
              <a:gd name="T8" fmla="*/ 297 w 368"/>
              <a:gd name="T9" fmla="*/ 350 h 350"/>
              <a:gd name="T10" fmla="*/ 184 w 368"/>
              <a:gd name="T11" fmla="*/ 272 h 350"/>
              <a:gd name="T12" fmla="*/ 71 w 368"/>
              <a:gd name="T13" fmla="*/ 350 h 350"/>
              <a:gd name="T14" fmla="*/ 111 w 368"/>
              <a:gd name="T15" fmla="*/ 218 h 350"/>
              <a:gd name="T16" fmla="*/ 0 w 368"/>
              <a:gd name="T17" fmla="*/ 133 h 350"/>
              <a:gd name="T18" fmla="*/ 139 w 368"/>
              <a:gd name="T19" fmla="*/ 130 h 350"/>
              <a:gd name="T20" fmla="*/ 184 w 368"/>
              <a:gd name="T21"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8" h="350">
                <a:moveTo>
                  <a:pt x="184" y="0"/>
                </a:moveTo>
                <a:lnTo>
                  <a:pt x="229" y="130"/>
                </a:lnTo>
                <a:lnTo>
                  <a:pt x="368" y="133"/>
                </a:lnTo>
                <a:lnTo>
                  <a:pt x="257" y="218"/>
                </a:lnTo>
                <a:lnTo>
                  <a:pt x="297" y="350"/>
                </a:lnTo>
                <a:lnTo>
                  <a:pt x="184" y="272"/>
                </a:lnTo>
                <a:lnTo>
                  <a:pt x="71" y="350"/>
                </a:lnTo>
                <a:lnTo>
                  <a:pt x="111" y="218"/>
                </a:lnTo>
                <a:lnTo>
                  <a:pt x="0" y="133"/>
                </a:lnTo>
                <a:lnTo>
                  <a:pt x="139" y="130"/>
                </a:lnTo>
                <a:lnTo>
                  <a:pt x="184" y="0"/>
                </a:lnTo>
                <a:close/>
              </a:path>
            </a:pathLst>
          </a:custGeom>
          <a:solidFill>
            <a:schemeClr val="bg1"/>
          </a:solid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33" name="Freeform 83"/>
          <p:cNvSpPr/>
          <p:nvPr/>
        </p:nvSpPr>
        <p:spPr bwMode="auto">
          <a:xfrm>
            <a:off x="5530561" y="4119531"/>
            <a:ext cx="222635" cy="339662"/>
          </a:xfrm>
          <a:custGeom>
            <a:avLst/>
            <a:gdLst>
              <a:gd name="T0" fmla="*/ 57 w 99"/>
              <a:gd name="T1" fmla="*/ 0 h 151"/>
              <a:gd name="T2" fmla="*/ 45 w 99"/>
              <a:gd name="T3" fmla="*/ 0 h 151"/>
              <a:gd name="T4" fmla="*/ 45 w 99"/>
              <a:gd name="T5" fmla="*/ 102 h 151"/>
              <a:gd name="T6" fmla="*/ 1 w 99"/>
              <a:gd name="T7" fmla="*/ 122 h 151"/>
              <a:gd name="T8" fmla="*/ 5 w 99"/>
              <a:gd name="T9" fmla="*/ 136 h 151"/>
              <a:gd name="T10" fmla="*/ 58 w 99"/>
              <a:gd name="T11" fmla="*/ 128 h 151"/>
              <a:gd name="T12" fmla="*/ 63 w 99"/>
              <a:gd name="T13" fmla="*/ 98 h 151"/>
              <a:gd name="T14" fmla="*/ 63 w 99"/>
              <a:gd name="T15" fmla="*/ 36 h 151"/>
              <a:gd name="T16" fmla="*/ 83 w 99"/>
              <a:gd name="T17" fmla="*/ 58 h 151"/>
              <a:gd name="T18" fmla="*/ 80 w 99"/>
              <a:gd name="T19" fmla="*/ 80 h 151"/>
              <a:gd name="T20" fmla="*/ 79 w 99"/>
              <a:gd name="T21" fmla="*/ 85 h 151"/>
              <a:gd name="T22" fmla="*/ 89 w 99"/>
              <a:gd name="T23" fmla="*/ 77 h 151"/>
              <a:gd name="T24" fmla="*/ 93 w 99"/>
              <a:gd name="T25" fmla="*/ 65 h 151"/>
              <a:gd name="T26" fmla="*/ 57 w 9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51">
                <a:moveTo>
                  <a:pt x="57" y="0"/>
                </a:moveTo>
                <a:cubicBezTo>
                  <a:pt x="45" y="0"/>
                  <a:pt x="45" y="0"/>
                  <a:pt x="45" y="0"/>
                </a:cubicBezTo>
                <a:cubicBezTo>
                  <a:pt x="45" y="102"/>
                  <a:pt x="45" y="102"/>
                  <a:pt x="45" y="102"/>
                </a:cubicBezTo>
                <a:cubicBezTo>
                  <a:pt x="27" y="93"/>
                  <a:pt x="5" y="105"/>
                  <a:pt x="1" y="122"/>
                </a:cubicBezTo>
                <a:cubicBezTo>
                  <a:pt x="0" y="127"/>
                  <a:pt x="2" y="133"/>
                  <a:pt x="5" y="136"/>
                </a:cubicBezTo>
                <a:cubicBezTo>
                  <a:pt x="17" y="151"/>
                  <a:pt x="45" y="144"/>
                  <a:pt x="58" y="128"/>
                </a:cubicBezTo>
                <a:cubicBezTo>
                  <a:pt x="64" y="120"/>
                  <a:pt x="63" y="114"/>
                  <a:pt x="63" y="98"/>
                </a:cubicBezTo>
                <a:cubicBezTo>
                  <a:pt x="63" y="36"/>
                  <a:pt x="63" y="36"/>
                  <a:pt x="63" y="36"/>
                </a:cubicBezTo>
                <a:cubicBezTo>
                  <a:pt x="71" y="42"/>
                  <a:pt x="80" y="47"/>
                  <a:pt x="83" y="58"/>
                </a:cubicBezTo>
                <a:cubicBezTo>
                  <a:pt x="85" y="64"/>
                  <a:pt x="83" y="75"/>
                  <a:pt x="80" y="80"/>
                </a:cubicBezTo>
                <a:cubicBezTo>
                  <a:pt x="80" y="82"/>
                  <a:pt x="78" y="83"/>
                  <a:pt x="79" y="85"/>
                </a:cubicBezTo>
                <a:cubicBezTo>
                  <a:pt x="84" y="89"/>
                  <a:pt x="87" y="81"/>
                  <a:pt x="89" y="77"/>
                </a:cubicBezTo>
                <a:cubicBezTo>
                  <a:pt x="90" y="73"/>
                  <a:pt x="92" y="68"/>
                  <a:pt x="93" y="65"/>
                </a:cubicBezTo>
                <a:cubicBezTo>
                  <a:pt x="99" y="29"/>
                  <a:pt x="60" y="27"/>
                  <a:pt x="57" y="0"/>
                </a:cubicBezTo>
              </a:path>
            </a:pathLst>
          </a:custGeom>
          <a:solidFill>
            <a:schemeClr val="bg1"/>
          </a:solid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34" name="Freeform 17"/>
          <p:cNvSpPr>
            <a:spLocks noEditPoints="1"/>
          </p:cNvSpPr>
          <p:nvPr/>
        </p:nvSpPr>
        <p:spPr bwMode="auto">
          <a:xfrm>
            <a:off x="2930635" y="3072236"/>
            <a:ext cx="215975" cy="350127"/>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bg1"/>
          </a:solid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35" name="Freeform 804"/>
          <p:cNvSpPr/>
          <p:nvPr/>
        </p:nvSpPr>
        <p:spPr bwMode="auto">
          <a:xfrm>
            <a:off x="4384770" y="1498672"/>
            <a:ext cx="371059" cy="35012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36" name="Freeform 145"/>
          <p:cNvSpPr/>
          <p:nvPr/>
        </p:nvSpPr>
        <p:spPr bwMode="auto">
          <a:xfrm>
            <a:off x="3309416" y="4124999"/>
            <a:ext cx="403408" cy="336807"/>
          </a:xfrm>
          <a:custGeom>
            <a:avLst/>
            <a:gdLst>
              <a:gd name="T0" fmla="*/ 108 w 179"/>
              <a:gd name="T1" fmla="*/ 0 h 150"/>
              <a:gd name="T2" fmla="*/ 132 w 179"/>
              <a:gd name="T3" fmla="*/ 36 h 150"/>
              <a:gd name="T4" fmla="*/ 135 w 179"/>
              <a:gd name="T5" fmla="*/ 34 h 150"/>
              <a:gd name="T6" fmla="*/ 173 w 179"/>
              <a:gd name="T7" fmla="*/ 33 h 150"/>
              <a:gd name="T8" fmla="*/ 142 w 179"/>
              <a:gd name="T9" fmla="*/ 58 h 150"/>
              <a:gd name="T10" fmla="*/ 161 w 179"/>
              <a:gd name="T11" fmla="*/ 97 h 150"/>
              <a:gd name="T12" fmla="*/ 127 w 179"/>
              <a:gd name="T13" fmla="*/ 116 h 150"/>
              <a:gd name="T14" fmla="*/ 124 w 179"/>
              <a:gd name="T15" fmla="*/ 113 h 150"/>
              <a:gd name="T16" fmla="*/ 90 w 179"/>
              <a:gd name="T17" fmla="*/ 96 h 150"/>
              <a:gd name="T18" fmla="*/ 107 w 179"/>
              <a:gd name="T19" fmla="*/ 130 h 150"/>
              <a:gd name="T20" fmla="*/ 74 w 179"/>
              <a:gd name="T21" fmla="*/ 150 h 150"/>
              <a:gd name="T22" fmla="*/ 51 w 179"/>
              <a:gd name="T23" fmla="*/ 113 h 150"/>
              <a:gd name="T24" fmla="*/ 47 w 179"/>
              <a:gd name="T25" fmla="*/ 115 h 150"/>
              <a:gd name="T26" fmla="*/ 8 w 179"/>
              <a:gd name="T27" fmla="*/ 119 h 150"/>
              <a:gd name="T28" fmla="*/ 36 w 179"/>
              <a:gd name="T29" fmla="*/ 94 h 150"/>
              <a:gd name="T30" fmla="*/ 38 w 179"/>
              <a:gd name="T31" fmla="*/ 92 h 150"/>
              <a:gd name="T32" fmla="*/ 18 w 179"/>
              <a:gd name="T33" fmla="*/ 53 h 150"/>
              <a:gd name="T34" fmla="*/ 53 w 179"/>
              <a:gd name="T35" fmla="*/ 33 h 150"/>
              <a:gd name="T36" fmla="*/ 72 w 179"/>
              <a:gd name="T37" fmla="*/ 65 h 150"/>
              <a:gd name="T38" fmla="*/ 90 w 179"/>
              <a:gd name="T39" fmla="*/ 31 h 150"/>
              <a:gd name="T40" fmla="*/ 74 w 179"/>
              <a:gd name="T41" fmla="*/ 24 h 150"/>
              <a:gd name="T42" fmla="*/ 75 w 179"/>
              <a:gd name="T43" fmla="*/ 19 h 150"/>
              <a:gd name="T44" fmla="*/ 108 w 179"/>
              <a:gd name="T4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150">
                <a:moveTo>
                  <a:pt x="108" y="0"/>
                </a:moveTo>
                <a:cubicBezTo>
                  <a:pt x="114" y="11"/>
                  <a:pt x="124" y="33"/>
                  <a:pt x="132" y="36"/>
                </a:cubicBezTo>
                <a:cubicBezTo>
                  <a:pt x="133" y="36"/>
                  <a:pt x="134" y="35"/>
                  <a:pt x="135" y="34"/>
                </a:cubicBezTo>
                <a:cubicBezTo>
                  <a:pt x="137" y="14"/>
                  <a:pt x="168" y="6"/>
                  <a:pt x="173" y="33"/>
                </a:cubicBezTo>
                <a:cubicBezTo>
                  <a:pt x="179" y="61"/>
                  <a:pt x="154" y="50"/>
                  <a:pt x="142" y="58"/>
                </a:cubicBezTo>
                <a:cubicBezTo>
                  <a:pt x="148" y="71"/>
                  <a:pt x="155" y="84"/>
                  <a:pt x="161" y="97"/>
                </a:cubicBezTo>
                <a:cubicBezTo>
                  <a:pt x="152" y="102"/>
                  <a:pt x="137" y="114"/>
                  <a:pt x="127" y="116"/>
                </a:cubicBezTo>
                <a:cubicBezTo>
                  <a:pt x="125" y="116"/>
                  <a:pt x="125" y="114"/>
                  <a:pt x="124" y="113"/>
                </a:cubicBezTo>
                <a:cubicBezTo>
                  <a:pt x="128" y="90"/>
                  <a:pt x="112" y="72"/>
                  <a:pt x="90" y="96"/>
                </a:cubicBezTo>
                <a:cubicBezTo>
                  <a:pt x="72" y="115"/>
                  <a:pt x="109" y="125"/>
                  <a:pt x="107" y="130"/>
                </a:cubicBezTo>
                <a:cubicBezTo>
                  <a:pt x="96" y="137"/>
                  <a:pt x="85" y="143"/>
                  <a:pt x="74" y="150"/>
                </a:cubicBezTo>
                <a:cubicBezTo>
                  <a:pt x="66" y="138"/>
                  <a:pt x="59" y="125"/>
                  <a:pt x="51" y="113"/>
                </a:cubicBezTo>
                <a:cubicBezTo>
                  <a:pt x="50" y="114"/>
                  <a:pt x="48" y="115"/>
                  <a:pt x="47" y="115"/>
                </a:cubicBezTo>
                <a:cubicBezTo>
                  <a:pt x="42" y="132"/>
                  <a:pt x="18" y="149"/>
                  <a:pt x="8" y="119"/>
                </a:cubicBezTo>
                <a:cubicBezTo>
                  <a:pt x="0" y="94"/>
                  <a:pt x="22" y="96"/>
                  <a:pt x="36" y="94"/>
                </a:cubicBezTo>
                <a:cubicBezTo>
                  <a:pt x="37" y="93"/>
                  <a:pt x="38" y="93"/>
                  <a:pt x="38" y="92"/>
                </a:cubicBezTo>
                <a:cubicBezTo>
                  <a:pt x="32" y="79"/>
                  <a:pt x="24" y="66"/>
                  <a:pt x="18" y="53"/>
                </a:cubicBezTo>
                <a:cubicBezTo>
                  <a:pt x="29" y="47"/>
                  <a:pt x="41" y="40"/>
                  <a:pt x="53" y="33"/>
                </a:cubicBezTo>
                <a:cubicBezTo>
                  <a:pt x="62" y="42"/>
                  <a:pt x="48" y="65"/>
                  <a:pt x="72" y="65"/>
                </a:cubicBezTo>
                <a:cubicBezTo>
                  <a:pt x="87" y="64"/>
                  <a:pt x="100" y="45"/>
                  <a:pt x="90" y="31"/>
                </a:cubicBezTo>
                <a:cubicBezTo>
                  <a:pt x="84" y="28"/>
                  <a:pt x="76" y="28"/>
                  <a:pt x="74" y="24"/>
                </a:cubicBezTo>
                <a:cubicBezTo>
                  <a:pt x="72" y="19"/>
                  <a:pt x="74" y="21"/>
                  <a:pt x="75" y="19"/>
                </a:cubicBezTo>
                <a:cubicBezTo>
                  <a:pt x="86" y="13"/>
                  <a:pt x="97" y="6"/>
                  <a:pt x="108" y="0"/>
                </a:cubicBezTo>
              </a:path>
            </a:pathLst>
          </a:custGeom>
          <a:solidFill>
            <a:schemeClr val="bg1"/>
          </a:solid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37" name="Freeform 37"/>
          <p:cNvSpPr/>
          <p:nvPr/>
        </p:nvSpPr>
        <p:spPr bwMode="auto">
          <a:xfrm>
            <a:off x="5909543" y="3085766"/>
            <a:ext cx="417680" cy="283527"/>
          </a:xfrm>
          <a:custGeom>
            <a:avLst/>
            <a:gdLst>
              <a:gd name="T0" fmla="*/ 135 w 186"/>
              <a:gd name="T1" fmla="*/ 9 h 126"/>
              <a:gd name="T2" fmla="*/ 84 w 186"/>
              <a:gd name="T3" fmla="*/ 57 h 126"/>
              <a:gd name="T4" fmla="*/ 84 w 186"/>
              <a:gd name="T5" fmla="*/ 57 h 126"/>
              <a:gd name="T6" fmla="*/ 84 w 186"/>
              <a:gd name="T7" fmla="*/ 60 h 126"/>
              <a:gd name="T8" fmla="*/ 84 w 186"/>
              <a:gd name="T9" fmla="*/ 66 h 126"/>
              <a:gd name="T10" fmla="*/ 51 w 186"/>
              <a:gd name="T11" fmla="*/ 99 h 126"/>
              <a:gd name="T12" fmla="*/ 18 w 186"/>
              <a:gd name="T13" fmla="*/ 66 h 126"/>
              <a:gd name="T14" fmla="*/ 51 w 186"/>
              <a:gd name="T15" fmla="*/ 33 h 126"/>
              <a:gd name="T16" fmla="*/ 51 w 186"/>
              <a:gd name="T17" fmla="*/ 48 h 126"/>
              <a:gd name="T18" fmla="*/ 87 w 186"/>
              <a:gd name="T19" fmla="*/ 24 h 126"/>
              <a:gd name="T20" fmla="*/ 51 w 186"/>
              <a:gd name="T21" fmla="*/ 0 h 126"/>
              <a:gd name="T22" fmla="*/ 51 w 186"/>
              <a:gd name="T23" fmla="*/ 15 h 126"/>
              <a:gd name="T24" fmla="*/ 0 w 186"/>
              <a:gd name="T25" fmla="*/ 66 h 126"/>
              <a:gd name="T26" fmla="*/ 51 w 186"/>
              <a:gd name="T27" fmla="*/ 117 h 126"/>
              <a:gd name="T28" fmla="*/ 102 w 186"/>
              <a:gd name="T29" fmla="*/ 69 h 126"/>
              <a:gd name="T30" fmla="*/ 102 w 186"/>
              <a:gd name="T31" fmla="*/ 69 h 126"/>
              <a:gd name="T32" fmla="*/ 102 w 186"/>
              <a:gd name="T33" fmla="*/ 66 h 126"/>
              <a:gd name="T34" fmla="*/ 102 w 186"/>
              <a:gd name="T35" fmla="*/ 60 h 126"/>
              <a:gd name="T36" fmla="*/ 135 w 186"/>
              <a:gd name="T37" fmla="*/ 27 h 126"/>
              <a:gd name="T38" fmla="*/ 168 w 186"/>
              <a:gd name="T39" fmla="*/ 60 h 126"/>
              <a:gd name="T40" fmla="*/ 135 w 186"/>
              <a:gd name="T41" fmla="*/ 93 h 126"/>
              <a:gd name="T42" fmla="*/ 135 w 186"/>
              <a:gd name="T43" fmla="*/ 78 h 126"/>
              <a:gd name="T44" fmla="*/ 99 w 186"/>
              <a:gd name="T45" fmla="*/ 102 h 126"/>
              <a:gd name="T46" fmla="*/ 135 w 186"/>
              <a:gd name="T47" fmla="*/ 126 h 126"/>
              <a:gd name="T48" fmla="*/ 135 w 186"/>
              <a:gd name="T49" fmla="*/ 111 h 126"/>
              <a:gd name="T50" fmla="*/ 186 w 186"/>
              <a:gd name="T51" fmla="*/ 60 h 126"/>
              <a:gd name="T52" fmla="*/ 135 w 186"/>
              <a:gd name="T53" fmla="*/ 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26">
                <a:moveTo>
                  <a:pt x="135" y="9"/>
                </a:moveTo>
                <a:cubicBezTo>
                  <a:pt x="108" y="9"/>
                  <a:pt x="86" y="30"/>
                  <a:pt x="84" y="57"/>
                </a:cubicBezTo>
                <a:cubicBezTo>
                  <a:pt x="84" y="57"/>
                  <a:pt x="84" y="57"/>
                  <a:pt x="84" y="57"/>
                </a:cubicBezTo>
                <a:cubicBezTo>
                  <a:pt x="84" y="60"/>
                  <a:pt x="84" y="60"/>
                  <a:pt x="84" y="60"/>
                </a:cubicBezTo>
                <a:cubicBezTo>
                  <a:pt x="84" y="66"/>
                  <a:pt x="84" y="66"/>
                  <a:pt x="84" y="66"/>
                </a:cubicBezTo>
                <a:cubicBezTo>
                  <a:pt x="84" y="84"/>
                  <a:pt x="69" y="99"/>
                  <a:pt x="51" y="99"/>
                </a:cubicBezTo>
                <a:cubicBezTo>
                  <a:pt x="33" y="99"/>
                  <a:pt x="18" y="84"/>
                  <a:pt x="18" y="66"/>
                </a:cubicBezTo>
                <a:cubicBezTo>
                  <a:pt x="18" y="48"/>
                  <a:pt x="33" y="33"/>
                  <a:pt x="51" y="33"/>
                </a:cubicBezTo>
                <a:cubicBezTo>
                  <a:pt x="51" y="48"/>
                  <a:pt x="51" y="48"/>
                  <a:pt x="51" y="48"/>
                </a:cubicBezTo>
                <a:cubicBezTo>
                  <a:pt x="87" y="24"/>
                  <a:pt x="87" y="24"/>
                  <a:pt x="87" y="24"/>
                </a:cubicBezTo>
                <a:cubicBezTo>
                  <a:pt x="51" y="0"/>
                  <a:pt x="51" y="0"/>
                  <a:pt x="51" y="0"/>
                </a:cubicBezTo>
                <a:cubicBezTo>
                  <a:pt x="51" y="15"/>
                  <a:pt x="51" y="15"/>
                  <a:pt x="51" y="15"/>
                </a:cubicBezTo>
                <a:cubicBezTo>
                  <a:pt x="23" y="15"/>
                  <a:pt x="0" y="38"/>
                  <a:pt x="0" y="66"/>
                </a:cubicBezTo>
                <a:cubicBezTo>
                  <a:pt x="0" y="94"/>
                  <a:pt x="23" y="117"/>
                  <a:pt x="51" y="117"/>
                </a:cubicBezTo>
                <a:cubicBezTo>
                  <a:pt x="78" y="117"/>
                  <a:pt x="100" y="96"/>
                  <a:pt x="102" y="69"/>
                </a:cubicBezTo>
                <a:cubicBezTo>
                  <a:pt x="102" y="69"/>
                  <a:pt x="102" y="69"/>
                  <a:pt x="102" y="69"/>
                </a:cubicBezTo>
                <a:cubicBezTo>
                  <a:pt x="102" y="66"/>
                  <a:pt x="102" y="66"/>
                  <a:pt x="102" y="66"/>
                </a:cubicBezTo>
                <a:cubicBezTo>
                  <a:pt x="102" y="60"/>
                  <a:pt x="102" y="60"/>
                  <a:pt x="102" y="60"/>
                </a:cubicBezTo>
                <a:cubicBezTo>
                  <a:pt x="102" y="42"/>
                  <a:pt x="117" y="27"/>
                  <a:pt x="135" y="27"/>
                </a:cubicBezTo>
                <a:cubicBezTo>
                  <a:pt x="153" y="27"/>
                  <a:pt x="168" y="42"/>
                  <a:pt x="168" y="60"/>
                </a:cubicBezTo>
                <a:cubicBezTo>
                  <a:pt x="168" y="78"/>
                  <a:pt x="153" y="93"/>
                  <a:pt x="135" y="93"/>
                </a:cubicBezTo>
                <a:cubicBezTo>
                  <a:pt x="135" y="78"/>
                  <a:pt x="135" y="78"/>
                  <a:pt x="135" y="78"/>
                </a:cubicBezTo>
                <a:cubicBezTo>
                  <a:pt x="99" y="102"/>
                  <a:pt x="99" y="102"/>
                  <a:pt x="99" y="102"/>
                </a:cubicBezTo>
                <a:cubicBezTo>
                  <a:pt x="135" y="126"/>
                  <a:pt x="135" y="126"/>
                  <a:pt x="135" y="126"/>
                </a:cubicBezTo>
                <a:cubicBezTo>
                  <a:pt x="135" y="111"/>
                  <a:pt x="135" y="111"/>
                  <a:pt x="135" y="111"/>
                </a:cubicBezTo>
                <a:cubicBezTo>
                  <a:pt x="163" y="111"/>
                  <a:pt x="186" y="88"/>
                  <a:pt x="186" y="60"/>
                </a:cubicBezTo>
                <a:cubicBezTo>
                  <a:pt x="186" y="32"/>
                  <a:pt x="163" y="9"/>
                  <a:pt x="135" y="9"/>
                </a:cubicBezTo>
              </a:path>
            </a:pathLst>
          </a:custGeom>
          <a:solidFill>
            <a:schemeClr val="bg1"/>
          </a:solid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38" name="Freeform 33"/>
          <p:cNvSpPr>
            <a:spLocks noEditPoints="1"/>
          </p:cNvSpPr>
          <p:nvPr/>
        </p:nvSpPr>
        <p:spPr bwMode="auto">
          <a:xfrm>
            <a:off x="3358132" y="1953343"/>
            <a:ext cx="270207" cy="323487"/>
          </a:xfrm>
          <a:custGeom>
            <a:avLst/>
            <a:gdLst>
              <a:gd name="T0" fmla="*/ 102 w 120"/>
              <a:gd name="T1" fmla="*/ 60 h 144"/>
              <a:gd name="T2" fmla="*/ 102 w 120"/>
              <a:gd name="T3" fmla="*/ 42 h 144"/>
              <a:gd name="T4" fmla="*/ 60 w 120"/>
              <a:gd name="T5" fmla="*/ 0 h 144"/>
              <a:gd name="T6" fmla="*/ 18 w 120"/>
              <a:gd name="T7" fmla="*/ 42 h 144"/>
              <a:gd name="T8" fmla="*/ 18 w 120"/>
              <a:gd name="T9" fmla="*/ 60 h 144"/>
              <a:gd name="T10" fmla="*/ 0 w 120"/>
              <a:gd name="T11" fmla="*/ 60 h 144"/>
              <a:gd name="T12" fmla="*/ 0 w 120"/>
              <a:gd name="T13" fmla="*/ 144 h 144"/>
              <a:gd name="T14" fmla="*/ 120 w 120"/>
              <a:gd name="T15" fmla="*/ 144 h 144"/>
              <a:gd name="T16" fmla="*/ 120 w 120"/>
              <a:gd name="T17" fmla="*/ 60 h 144"/>
              <a:gd name="T18" fmla="*/ 102 w 120"/>
              <a:gd name="T19" fmla="*/ 60 h 144"/>
              <a:gd name="T20" fmla="*/ 66 w 120"/>
              <a:gd name="T21" fmla="*/ 106 h 144"/>
              <a:gd name="T22" fmla="*/ 66 w 120"/>
              <a:gd name="T23" fmla="*/ 126 h 144"/>
              <a:gd name="T24" fmla="*/ 54 w 120"/>
              <a:gd name="T25" fmla="*/ 126 h 144"/>
              <a:gd name="T26" fmla="*/ 54 w 120"/>
              <a:gd name="T27" fmla="*/ 106 h 144"/>
              <a:gd name="T28" fmla="*/ 48 w 120"/>
              <a:gd name="T29" fmla="*/ 96 h 144"/>
              <a:gd name="T30" fmla="*/ 60 w 120"/>
              <a:gd name="T31" fmla="*/ 84 h 144"/>
              <a:gd name="T32" fmla="*/ 72 w 120"/>
              <a:gd name="T33" fmla="*/ 96 h 144"/>
              <a:gd name="T34" fmla="*/ 66 w 120"/>
              <a:gd name="T35" fmla="*/ 106 h 144"/>
              <a:gd name="T36" fmla="*/ 90 w 120"/>
              <a:gd name="T37" fmla="*/ 60 h 144"/>
              <a:gd name="T38" fmla="*/ 30 w 120"/>
              <a:gd name="T39" fmla="*/ 60 h 144"/>
              <a:gd name="T40" fmla="*/ 30 w 120"/>
              <a:gd name="T41" fmla="*/ 42 h 144"/>
              <a:gd name="T42" fmla="*/ 60 w 120"/>
              <a:gd name="T43" fmla="*/ 12 h 144"/>
              <a:gd name="T44" fmla="*/ 90 w 120"/>
              <a:gd name="T45" fmla="*/ 42 h 144"/>
              <a:gd name="T46" fmla="*/ 90 w 120"/>
              <a:gd name="T47"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chemeClr val="bg1"/>
          </a:solid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333750067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1312"/>
            <a:ext cx="9143244" cy="2182188"/>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99" y="284946"/>
            <a:ext cx="1621402" cy="1749407"/>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1008" y="1716691"/>
            <a:ext cx="2322384" cy="3224517"/>
          </a:xfrm>
          <a:prstGeom prst="rect">
            <a:avLst/>
          </a:prstGeom>
        </p:spPr>
      </p:pic>
      <p:sp>
        <p:nvSpPr>
          <p:cNvPr id="21" name="文本框 20"/>
          <p:cNvSpPr txBox="1"/>
          <p:nvPr/>
        </p:nvSpPr>
        <p:spPr>
          <a:xfrm>
            <a:off x="2714607" y="1368202"/>
            <a:ext cx="3714030" cy="76944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THANK YOU</a:t>
            </a:r>
            <a:endParaRPr kumimoji="0" lang="zh-CN" altLang="en-US" sz="4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610026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10" presetClass="entr" presetSubtype="0" fill="hold" grpId="0" nodeType="afterEffect">
                                  <p:stCondLst>
                                    <p:cond delay="0"/>
                                  </p:stCondLst>
                                  <p:iterate type="lt">
                                    <p:tmPct val="13000"/>
                                  </p:iterate>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84946"/>
            <a:ext cx="9143244" cy="4858554"/>
            <a:chOff x="0" y="284946"/>
            <a:chExt cx="9143244" cy="4858554"/>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61312"/>
              <a:ext cx="9143244" cy="2182188"/>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99" y="284946"/>
              <a:ext cx="1621402" cy="1749407"/>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0570" y="2285349"/>
              <a:ext cx="1912821" cy="2655859"/>
            </a:xfrm>
            <a:prstGeom prst="rect">
              <a:avLst/>
            </a:prstGeom>
          </p:spPr>
        </p:pic>
      </p:grpSp>
      <p:sp>
        <p:nvSpPr>
          <p:cNvPr id="23" name="MH_Other_2"/>
          <p:cNvSpPr/>
          <p:nvPr>
            <p:custDataLst>
              <p:tags r:id="rId1"/>
            </p:custDataLst>
          </p:nvPr>
        </p:nvSpPr>
        <p:spPr>
          <a:xfrm rot="18925946">
            <a:off x="2406222" y="1472677"/>
            <a:ext cx="1158724" cy="869043"/>
          </a:xfrm>
          <a:prstGeom prst="notchedRightArrow">
            <a:avLst>
              <a:gd name="adj1" fmla="val 46829"/>
              <a:gd name="adj2" fmla="val 50000"/>
            </a:avLst>
          </a:prstGeom>
          <a:solidFill>
            <a:srgbClr val="EB66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EFFFF"/>
                </a:solidFill>
                <a:latin typeface="Calibri" pitchFamily="34" charset="0"/>
                <a:ea typeface="微软雅黑" panose="020B0503020204020204" pitchFamily="34" charset="-122"/>
              </a:rPr>
              <a:t>01</a:t>
            </a:r>
            <a:endParaRPr lang="zh-CN" altLang="en-US" sz="3200" b="1" dirty="0">
              <a:solidFill>
                <a:srgbClr val="FEFFFF"/>
              </a:solidFill>
              <a:latin typeface="Calibri" pitchFamily="34" charset="0"/>
              <a:ea typeface="微软雅黑" panose="020B0503020204020204" pitchFamily="34" charset="-122"/>
            </a:endParaRPr>
          </a:p>
        </p:txBody>
      </p:sp>
      <p:sp>
        <p:nvSpPr>
          <p:cNvPr id="24" name="MH_SubTitle_1"/>
          <p:cNvSpPr/>
          <p:nvPr>
            <p:custDataLst>
              <p:tags r:id="rId2"/>
            </p:custDataLst>
          </p:nvPr>
        </p:nvSpPr>
        <p:spPr>
          <a:xfrm>
            <a:off x="3842065" y="1316447"/>
            <a:ext cx="3148505" cy="968902"/>
          </a:xfrm>
          <a:prstGeom prst="rect">
            <a:avLst/>
          </a:prstGeom>
          <a:solidFill>
            <a:srgbClr val="EB6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2000" b="1" dirty="0">
                <a:solidFill>
                  <a:srgbClr val="FEFFFF"/>
                </a:solidFill>
                <a:latin typeface="微软雅黑" panose="020B0503020204020204" pitchFamily="34" charset="-122"/>
                <a:ea typeface="微软雅黑" panose="020B0503020204020204" pitchFamily="34" charset="-122"/>
              </a:rPr>
              <a:t>part 1</a:t>
            </a:r>
          </a:p>
          <a:p>
            <a:pPr algn="ctr">
              <a:lnSpc>
                <a:spcPct val="150000"/>
              </a:lnSpc>
            </a:pPr>
            <a:r>
              <a:rPr lang="en-US" altLang="zh-CN" sz="2000" b="1" dirty="0" smtClean="0">
                <a:solidFill>
                  <a:srgbClr val="FEFFFF"/>
                </a:solidFill>
                <a:latin typeface="微软雅黑" panose="020B0503020204020204" pitchFamily="34" charset="-122"/>
                <a:ea typeface="微软雅黑" panose="020B0503020204020204" pitchFamily="34" charset="-122"/>
              </a:rPr>
              <a:t>Add title text</a:t>
            </a:r>
            <a:endParaRPr lang="zh-CN" altLang="en-US" sz="2000" b="1" dirty="0">
              <a:solidFill>
                <a:srgbClr val="FE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75748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直接连接符 51"/>
          <p:cNvCxnSpPr/>
          <p:nvPr/>
        </p:nvCxnSpPr>
        <p:spPr>
          <a:xfrm>
            <a:off x="731520" y="2385143"/>
            <a:ext cx="7646670" cy="0"/>
          </a:xfrm>
          <a:prstGeom prst="line">
            <a:avLst/>
          </a:prstGeom>
          <a:ln w="15875">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3848099" y="1661243"/>
            <a:ext cx="1447800" cy="1447800"/>
          </a:xfrm>
          <a:prstGeom prst="ellipse">
            <a:avLst/>
          </a:pr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59" name="椭圆 58"/>
          <p:cNvSpPr/>
          <p:nvPr/>
        </p:nvSpPr>
        <p:spPr>
          <a:xfrm>
            <a:off x="2546786" y="1813643"/>
            <a:ext cx="1143000" cy="1143000"/>
          </a:xfrm>
          <a:prstGeom prst="ellipse">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60" name="椭圆 59"/>
          <p:cNvSpPr/>
          <p:nvPr/>
        </p:nvSpPr>
        <p:spPr>
          <a:xfrm>
            <a:off x="5454214" y="1813643"/>
            <a:ext cx="1143000" cy="1143000"/>
          </a:xfrm>
          <a:prstGeom prst="ellipse">
            <a:avLst/>
          </a:pr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61" name="椭圆 60"/>
          <p:cNvSpPr/>
          <p:nvPr/>
        </p:nvSpPr>
        <p:spPr>
          <a:xfrm>
            <a:off x="6755528" y="1922500"/>
            <a:ext cx="925286" cy="925286"/>
          </a:xfrm>
          <a:prstGeom prst="ellipse">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72" name="椭圆 71"/>
          <p:cNvSpPr/>
          <p:nvPr/>
        </p:nvSpPr>
        <p:spPr>
          <a:xfrm>
            <a:off x="1463186" y="1922500"/>
            <a:ext cx="925286" cy="925286"/>
          </a:xfrm>
          <a:prstGeom prst="ellipse">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79" name="椭圆 78"/>
          <p:cNvSpPr/>
          <p:nvPr/>
        </p:nvSpPr>
        <p:spPr>
          <a:xfrm>
            <a:off x="1858329" y="1246718"/>
            <a:ext cx="135000" cy="135000"/>
          </a:xfrm>
          <a:prstGeom prst="ellipse">
            <a:avLst/>
          </a:prstGeom>
          <a:noFill/>
          <a:ln w="38100">
            <a:solidFill>
              <a:srgbClr val="546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80" name="椭圆 79"/>
          <p:cNvSpPr/>
          <p:nvPr/>
        </p:nvSpPr>
        <p:spPr>
          <a:xfrm>
            <a:off x="7150671" y="1246718"/>
            <a:ext cx="135000" cy="135000"/>
          </a:xfrm>
          <a:prstGeom prst="ellipse">
            <a:avLst/>
          </a:prstGeom>
          <a:noFill/>
          <a:ln w="38100">
            <a:solidFill>
              <a:srgbClr val="546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cxnSp>
        <p:nvCxnSpPr>
          <p:cNvPr id="81" name="直接连接符 80"/>
          <p:cNvCxnSpPr>
            <a:endCxn id="80" idx="4"/>
          </p:cNvCxnSpPr>
          <p:nvPr/>
        </p:nvCxnSpPr>
        <p:spPr>
          <a:xfrm flipV="1">
            <a:off x="7218171" y="1381718"/>
            <a:ext cx="0" cy="540783"/>
          </a:xfrm>
          <a:prstGeom prst="line">
            <a:avLst/>
          </a:prstGeom>
          <a:ln w="15875">
            <a:prstDash val="dash"/>
            <a:tailEnd type="none"/>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72" idx="0"/>
            <a:endCxn id="79" idx="4"/>
          </p:cNvCxnSpPr>
          <p:nvPr/>
        </p:nvCxnSpPr>
        <p:spPr>
          <a:xfrm flipV="1">
            <a:off x="1925829" y="1381718"/>
            <a:ext cx="0" cy="540783"/>
          </a:xfrm>
          <a:prstGeom prst="line">
            <a:avLst/>
          </a:prstGeom>
          <a:ln w="15875">
            <a:prstDash val="dash"/>
            <a:tailEnd type="none"/>
          </a:ln>
        </p:spPr>
        <p:style>
          <a:lnRef idx="1">
            <a:schemeClr val="accent1"/>
          </a:lnRef>
          <a:fillRef idx="0">
            <a:schemeClr val="accent1"/>
          </a:fillRef>
          <a:effectRef idx="0">
            <a:schemeClr val="accent1"/>
          </a:effectRef>
          <a:fontRef idx="minor">
            <a:schemeClr val="tx1"/>
          </a:fontRef>
        </p:style>
      </p:cxnSp>
      <p:sp>
        <p:nvSpPr>
          <p:cNvPr id="83" name="椭圆 82"/>
          <p:cNvSpPr/>
          <p:nvPr/>
        </p:nvSpPr>
        <p:spPr>
          <a:xfrm>
            <a:off x="3050786" y="3422990"/>
            <a:ext cx="135000" cy="135000"/>
          </a:xfrm>
          <a:prstGeom prst="ellipse">
            <a:avLst/>
          </a:prstGeom>
          <a:noFill/>
          <a:ln w="38100">
            <a:solidFill>
              <a:srgbClr val="546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cxnSp>
        <p:nvCxnSpPr>
          <p:cNvPr id="84" name="直接连接符 83"/>
          <p:cNvCxnSpPr>
            <a:stCxn id="59" idx="4"/>
            <a:endCxn id="83" idx="0"/>
          </p:cNvCxnSpPr>
          <p:nvPr/>
        </p:nvCxnSpPr>
        <p:spPr>
          <a:xfrm>
            <a:off x="3118286" y="2956644"/>
            <a:ext cx="0" cy="466346"/>
          </a:xfrm>
          <a:prstGeom prst="line">
            <a:avLst/>
          </a:prstGeom>
          <a:ln w="15875">
            <a:prstDash val="dash"/>
            <a:tailEnd type="none"/>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5958214" y="3422990"/>
            <a:ext cx="135000" cy="135000"/>
          </a:xfrm>
          <a:prstGeom prst="ellipse">
            <a:avLst/>
          </a:prstGeom>
          <a:noFill/>
          <a:ln w="38100">
            <a:solidFill>
              <a:srgbClr val="546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cxnSp>
        <p:nvCxnSpPr>
          <p:cNvPr id="86" name="直接连接符 85"/>
          <p:cNvCxnSpPr>
            <a:stCxn id="60" idx="4"/>
            <a:endCxn id="85" idx="0"/>
          </p:cNvCxnSpPr>
          <p:nvPr/>
        </p:nvCxnSpPr>
        <p:spPr>
          <a:xfrm>
            <a:off x="6025714" y="2956644"/>
            <a:ext cx="0" cy="466346"/>
          </a:xfrm>
          <a:prstGeom prst="line">
            <a:avLst/>
          </a:prstGeom>
          <a:ln w="15875">
            <a:prstDash val="dash"/>
            <a:tailEnd type="none"/>
          </a:ln>
        </p:spPr>
        <p:style>
          <a:lnRef idx="1">
            <a:schemeClr val="accent1"/>
          </a:lnRef>
          <a:fillRef idx="0">
            <a:schemeClr val="accent1"/>
          </a:fillRef>
          <a:effectRef idx="0">
            <a:schemeClr val="accent1"/>
          </a:effectRef>
          <a:fontRef idx="minor">
            <a:schemeClr val="tx1"/>
          </a:fontRef>
        </p:style>
      </p:cxnSp>
      <p:sp>
        <p:nvSpPr>
          <p:cNvPr id="87" name="椭圆 86"/>
          <p:cNvSpPr/>
          <p:nvPr/>
        </p:nvSpPr>
        <p:spPr>
          <a:xfrm>
            <a:off x="4504499" y="3761783"/>
            <a:ext cx="135000" cy="135000"/>
          </a:xfrm>
          <a:prstGeom prst="ellipse">
            <a:avLst/>
          </a:prstGeom>
          <a:noFill/>
          <a:ln w="38100">
            <a:solidFill>
              <a:srgbClr val="546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cxnSp>
        <p:nvCxnSpPr>
          <p:cNvPr id="88" name="直接连接符 87"/>
          <p:cNvCxnSpPr>
            <a:stCxn id="53" idx="4"/>
            <a:endCxn id="87" idx="0"/>
          </p:cNvCxnSpPr>
          <p:nvPr/>
        </p:nvCxnSpPr>
        <p:spPr>
          <a:xfrm>
            <a:off x="4571999" y="3109043"/>
            <a:ext cx="0" cy="652740"/>
          </a:xfrm>
          <a:prstGeom prst="line">
            <a:avLst/>
          </a:prstGeom>
          <a:ln w="15875">
            <a:prstDash val="dash"/>
            <a:tailEnd type="none"/>
          </a:ln>
        </p:spPr>
        <p:style>
          <a:lnRef idx="1">
            <a:schemeClr val="accent1"/>
          </a:lnRef>
          <a:fillRef idx="0">
            <a:schemeClr val="accent1"/>
          </a:fillRef>
          <a:effectRef idx="0">
            <a:schemeClr val="accent1"/>
          </a:effectRef>
          <a:fontRef idx="minor">
            <a:schemeClr val="tx1"/>
          </a:fontRef>
        </p:style>
      </p:cxnSp>
      <p:sp>
        <p:nvSpPr>
          <p:cNvPr id="89" name="TextBox 39"/>
          <p:cNvSpPr txBox="1"/>
          <p:nvPr/>
        </p:nvSpPr>
        <p:spPr>
          <a:xfrm>
            <a:off x="746385" y="3480275"/>
            <a:ext cx="2200570" cy="454227"/>
          </a:xfrm>
          <a:prstGeom prst="rect">
            <a:avLst/>
          </a:prstGeom>
          <a:noFill/>
        </p:spPr>
        <p:txBody>
          <a:bodyPr wrap="square" rtlCol="0">
            <a:spAutoFit/>
          </a:bodyPr>
          <a:lstStyle/>
          <a:p>
            <a:pPr algn="r" defTabSz="1031558">
              <a:lnSpc>
                <a:spcPct val="112000"/>
              </a:lnSpc>
              <a:spcBef>
                <a:spcPts val="401"/>
              </a:spcBef>
              <a:defRPr/>
            </a:pPr>
            <a:r>
              <a:rPr lang="en-US" altLang="zh-CN" sz="1050" kern="0" dirty="0">
                <a:solidFill>
                  <a:srgbClr val="595959"/>
                </a:solidFill>
                <a:ea typeface="微软雅黑" panose="020B0503020204020204" pitchFamily="34" charset="-122"/>
              </a:rPr>
              <a:t>click here to add text click here to add text click here to add text </a:t>
            </a:r>
            <a:endParaRPr lang="zh-CN" altLang="en-US" sz="1050" kern="0" dirty="0">
              <a:solidFill>
                <a:srgbClr val="595959"/>
              </a:solidFill>
              <a:ea typeface="微软雅黑" panose="020B0503020204020204" pitchFamily="34" charset="-122"/>
            </a:endParaRPr>
          </a:p>
        </p:txBody>
      </p:sp>
      <p:sp>
        <p:nvSpPr>
          <p:cNvPr id="91" name="文本框 90"/>
          <p:cNvSpPr txBox="1"/>
          <p:nvPr/>
        </p:nvSpPr>
        <p:spPr>
          <a:xfrm>
            <a:off x="1441490" y="3159955"/>
            <a:ext cx="1505465" cy="266933"/>
          </a:xfrm>
          <a:prstGeom prst="rect">
            <a:avLst/>
          </a:prstGeom>
          <a:noFill/>
        </p:spPr>
        <p:txBody>
          <a:bodyPr wrap="square" rtlCol="0">
            <a:spAutoFit/>
          </a:bodyPr>
          <a:lstStyle/>
          <a:p>
            <a:pPr algn="r">
              <a:lnSpc>
                <a:spcPct val="120000"/>
              </a:lnSpc>
            </a:pPr>
            <a:r>
              <a:rPr lang="en-US" altLang="zh-CN" sz="1013" b="1" dirty="0">
                <a:solidFill>
                  <a:srgbClr val="5EC6D3"/>
                </a:solidFill>
                <a:ea typeface="微软雅黑" panose="020B0503020204020204" pitchFamily="34" charset="-122"/>
              </a:rPr>
              <a:t>Add title text</a:t>
            </a:r>
          </a:p>
        </p:txBody>
      </p:sp>
      <p:sp>
        <p:nvSpPr>
          <p:cNvPr id="92" name="TextBox 39"/>
          <p:cNvSpPr txBox="1"/>
          <p:nvPr/>
        </p:nvSpPr>
        <p:spPr>
          <a:xfrm>
            <a:off x="6177621" y="3480275"/>
            <a:ext cx="2200570" cy="454227"/>
          </a:xfrm>
          <a:prstGeom prst="rect">
            <a:avLst/>
          </a:prstGeom>
          <a:noFill/>
        </p:spPr>
        <p:txBody>
          <a:bodyPr wrap="square" rtlCol="0">
            <a:spAutoFit/>
          </a:bodyPr>
          <a:lstStyle/>
          <a:p>
            <a:pPr defTabSz="1031558">
              <a:lnSpc>
                <a:spcPct val="112000"/>
              </a:lnSpc>
              <a:spcBef>
                <a:spcPts val="401"/>
              </a:spcBef>
              <a:defRPr/>
            </a:pPr>
            <a:r>
              <a:rPr lang="en-US" altLang="zh-CN" sz="1050" kern="0" dirty="0">
                <a:solidFill>
                  <a:srgbClr val="595959"/>
                </a:solidFill>
                <a:ea typeface="微软雅黑" panose="020B0503020204020204" pitchFamily="34" charset="-122"/>
              </a:rPr>
              <a:t>click here to add text click here to add text click here to add text </a:t>
            </a:r>
            <a:endParaRPr lang="zh-CN" altLang="en-US" sz="1050" kern="0" dirty="0">
              <a:solidFill>
                <a:srgbClr val="595959"/>
              </a:solidFill>
              <a:ea typeface="微软雅黑" panose="020B0503020204020204" pitchFamily="34" charset="-122"/>
            </a:endParaRPr>
          </a:p>
        </p:txBody>
      </p:sp>
      <p:sp>
        <p:nvSpPr>
          <p:cNvPr id="93" name="文本框 92"/>
          <p:cNvSpPr txBox="1"/>
          <p:nvPr/>
        </p:nvSpPr>
        <p:spPr>
          <a:xfrm>
            <a:off x="6177621" y="3159955"/>
            <a:ext cx="1505465" cy="266933"/>
          </a:xfrm>
          <a:prstGeom prst="rect">
            <a:avLst/>
          </a:prstGeom>
          <a:noFill/>
        </p:spPr>
        <p:txBody>
          <a:bodyPr wrap="square" rtlCol="0">
            <a:spAutoFit/>
          </a:bodyPr>
          <a:lstStyle/>
          <a:p>
            <a:pPr>
              <a:lnSpc>
                <a:spcPct val="120000"/>
              </a:lnSpc>
            </a:pPr>
            <a:r>
              <a:rPr lang="en-US" altLang="zh-CN" sz="1013" b="1" dirty="0">
                <a:solidFill>
                  <a:srgbClr val="F8841D"/>
                </a:solidFill>
                <a:ea typeface="微软雅黑" panose="020B0503020204020204" pitchFamily="34" charset="-122"/>
              </a:rPr>
              <a:t>Add title text</a:t>
            </a:r>
          </a:p>
        </p:txBody>
      </p:sp>
      <p:sp>
        <p:nvSpPr>
          <p:cNvPr id="94" name="TextBox 39"/>
          <p:cNvSpPr txBox="1"/>
          <p:nvPr/>
        </p:nvSpPr>
        <p:spPr>
          <a:xfrm>
            <a:off x="4933265" y="1297828"/>
            <a:ext cx="2200570" cy="454227"/>
          </a:xfrm>
          <a:prstGeom prst="rect">
            <a:avLst/>
          </a:prstGeom>
          <a:noFill/>
        </p:spPr>
        <p:txBody>
          <a:bodyPr wrap="square" rtlCol="0">
            <a:spAutoFit/>
          </a:bodyPr>
          <a:lstStyle/>
          <a:p>
            <a:pPr algn="r" defTabSz="1031558">
              <a:lnSpc>
                <a:spcPct val="112000"/>
              </a:lnSpc>
              <a:spcBef>
                <a:spcPts val="401"/>
              </a:spcBef>
              <a:defRPr/>
            </a:pPr>
            <a:r>
              <a:rPr lang="en-US" altLang="zh-CN" sz="1050" kern="0" dirty="0">
                <a:solidFill>
                  <a:srgbClr val="595959"/>
                </a:solidFill>
                <a:ea typeface="微软雅黑" panose="020B0503020204020204" pitchFamily="34" charset="-122"/>
              </a:rPr>
              <a:t>click here to add text click here to add text click here to add text </a:t>
            </a:r>
            <a:endParaRPr lang="zh-CN" altLang="en-US" sz="1050" kern="0" dirty="0">
              <a:solidFill>
                <a:srgbClr val="595959"/>
              </a:solidFill>
              <a:ea typeface="微软雅黑" panose="020B0503020204020204" pitchFamily="34" charset="-122"/>
            </a:endParaRPr>
          </a:p>
        </p:txBody>
      </p:sp>
      <p:sp>
        <p:nvSpPr>
          <p:cNvPr id="95" name="文本框 94"/>
          <p:cNvSpPr txBox="1"/>
          <p:nvPr/>
        </p:nvSpPr>
        <p:spPr>
          <a:xfrm>
            <a:off x="5628370" y="977508"/>
            <a:ext cx="1505465" cy="266933"/>
          </a:xfrm>
          <a:prstGeom prst="rect">
            <a:avLst/>
          </a:prstGeom>
          <a:noFill/>
        </p:spPr>
        <p:txBody>
          <a:bodyPr wrap="square" rtlCol="0">
            <a:spAutoFit/>
          </a:bodyPr>
          <a:lstStyle/>
          <a:p>
            <a:pPr algn="r">
              <a:lnSpc>
                <a:spcPct val="120000"/>
              </a:lnSpc>
            </a:pPr>
            <a:r>
              <a:rPr lang="en-US" altLang="zh-CN" sz="1013" b="1" dirty="0">
                <a:solidFill>
                  <a:srgbClr val="F26D64"/>
                </a:solidFill>
                <a:ea typeface="微软雅黑" panose="020B0503020204020204" pitchFamily="34" charset="-122"/>
              </a:rPr>
              <a:t>Add title text</a:t>
            </a:r>
          </a:p>
        </p:txBody>
      </p:sp>
      <p:sp>
        <p:nvSpPr>
          <p:cNvPr id="96" name="TextBox 39"/>
          <p:cNvSpPr txBox="1"/>
          <p:nvPr/>
        </p:nvSpPr>
        <p:spPr>
          <a:xfrm>
            <a:off x="2074203" y="1297828"/>
            <a:ext cx="2200570" cy="454227"/>
          </a:xfrm>
          <a:prstGeom prst="rect">
            <a:avLst/>
          </a:prstGeom>
          <a:noFill/>
        </p:spPr>
        <p:txBody>
          <a:bodyPr wrap="square" rtlCol="0">
            <a:spAutoFit/>
          </a:bodyPr>
          <a:lstStyle/>
          <a:p>
            <a:pPr defTabSz="1031558">
              <a:lnSpc>
                <a:spcPct val="112000"/>
              </a:lnSpc>
              <a:spcBef>
                <a:spcPts val="401"/>
              </a:spcBef>
              <a:defRPr/>
            </a:pPr>
            <a:r>
              <a:rPr lang="en-US" altLang="zh-CN" sz="1050" kern="0" dirty="0">
                <a:solidFill>
                  <a:srgbClr val="595959"/>
                </a:solidFill>
                <a:ea typeface="微软雅黑" panose="020B0503020204020204" pitchFamily="34" charset="-122"/>
              </a:rPr>
              <a:t>click here to add text click here to add text click here to add text </a:t>
            </a:r>
            <a:endParaRPr lang="zh-CN" altLang="en-US" sz="1050" kern="0" dirty="0">
              <a:solidFill>
                <a:srgbClr val="595959"/>
              </a:solidFill>
              <a:ea typeface="微软雅黑" panose="020B0503020204020204" pitchFamily="34" charset="-122"/>
            </a:endParaRPr>
          </a:p>
        </p:txBody>
      </p:sp>
      <p:sp>
        <p:nvSpPr>
          <p:cNvPr id="97" name="文本框 96"/>
          <p:cNvSpPr txBox="1"/>
          <p:nvPr/>
        </p:nvSpPr>
        <p:spPr>
          <a:xfrm>
            <a:off x="2074203" y="977508"/>
            <a:ext cx="1505465" cy="266933"/>
          </a:xfrm>
          <a:prstGeom prst="rect">
            <a:avLst/>
          </a:prstGeom>
          <a:noFill/>
        </p:spPr>
        <p:txBody>
          <a:bodyPr wrap="square" rtlCol="0">
            <a:spAutoFit/>
          </a:bodyPr>
          <a:lstStyle/>
          <a:p>
            <a:pPr>
              <a:lnSpc>
                <a:spcPct val="120000"/>
              </a:lnSpc>
            </a:pPr>
            <a:r>
              <a:rPr lang="en-US" altLang="zh-CN" sz="1013" b="1" dirty="0">
                <a:solidFill>
                  <a:srgbClr val="546E7A"/>
                </a:solidFill>
                <a:ea typeface="微软雅黑" panose="020B0503020204020204" pitchFamily="34" charset="-122"/>
              </a:rPr>
              <a:t>Add title text</a:t>
            </a:r>
          </a:p>
        </p:txBody>
      </p:sp>
      <p:sp>
        <p:nvSpPr>
          <p:cNvPr id="98" name="TextBox 39"/>
          <p:cNvSpPr txBox="1"/>
          <p:nvPr/>
        </p:nvSpPr>
        <p:spPr>
          <a:xfrm>
            <a:off x="3471715" y="4247930"/>
            <a:ext cx="2200570" cy="454227"/>
          </a:xfrm>
          <a:prstGeom prst="rect">
            <a:avLst/>
          </a:prstGeom>
          <a:noFill/>
        </p:spPr>
        <p:txBody>
          <a:bodyPr wrap="square" rtlCol="0">
            <a:spAutoFit/>
          </a:bodyPr>
          <a:lstStyle/>
          <a:p>
            <a:pPr algn="ctr" defTabSz="1031558">
              <a:lnSpc>
                <a:spcPct val="112000"/>
              </a:lnSpc>
              <a:spcBef>
                <a:spcPts val="401"/>
              </a:spcBef>
              <a:defRPr/>
            </a:pPr>
            <a:r>
              <a:rPr lang="en-US" altLang="zh-CN" sz="1050" kern="0" dirty="0">
                <a:solidFill>
                  <a:srgbClr val="595959"/>
                </a:solidFill>
                <a:ea typeface="微软雅黑" panose="020B0503020204020204" pitchFamily="34" charset="-122"/>
              </a:rPr>
              <a:t>click here to add text click here to add text click here to add text </a:t>
            </a:r>
            <a:endParaRPr lang="zh-CN" altLang="en-US" sz="1050" kern="0" dirty="0">
              <a:solidFill>
                <a:srgbClr val="595959"/>
              </a:solidFill>
              <a:ea typeface="微软雅黑" panose="020B0503020204020204" pitchFamily="34" charset="-122"/>
            </a:endParaRPr>
          </a:p>
        </p:txBody>
      </p:sp>
      <p:sp>
        <p:nvSpPr>
          <p:cNvPr id="99" name="文本框 98"/>
          <p:cNvSpPr txBox="1"/>
          <p:nvPr/>
        </p:nvSpPr>
        <p:spPr>
          <a:xfrm>
            <a:off x="3819268" y="3927610"/>
            <a:ext cx="1505465" cy="266933"/>
          </a:xfrm>
          <a:prstGeom prst="rect">
            <a:avLst/>
          </a:prstGeom>
          <a:noFill/>
        </p:spPr>
        <p:txBody>
          <a:bodyPr wrap="square" rtlCol="0">
            <a:spAutoFit/>
          </a:bodyPr>
          <a:lstStyle/>
          <a:p>
            <a:pPr algn="ctr">
              <a:lnSpc>
                <a:spcPct val="120000"/>
              </a:lnSpc>
            </a:pPr>
            <a:r>
              <a:rPr lang="en-US" altLang="zh-CN" sz="1013" b="1" dirty="0">
                <a:solidFill>
                  <a:srgbClr val="9BBB40"/>
                </a:solidFill>
                <a:ea typeface="微软雅黑" panose="020B0503020204020204" pitchFamily="34" charset="-122"/>
              </a:rPr>
              <a:t>Add title text</a:t>
            </a:r>
          </a:p>
        </p:txBody>
      </p:sp>
      <p:sp>
        <p:nvSpPr>
          <p:cNvPr id="100" name="Freeform 100"/>
          <p:cNvSpPr/>
          <p:nvPr/>
        </p:nvSpPr>
        <p:spPr bwMode="auto">
          <a:xfrm>
            <a:off x="1768472" y="2167959"/>
            <a:ext cx="317161" cy="357362"/>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sz="2400">
              <a:solidFill>
                <a:srgbClr val="595959"/>
              </a:solidFill>
            </a:endParaRPr>
          </a:p>
        </p:txBody>
      </p:sp>
      <p:sp>
        <p:nvSpPr>
          <p:cNvPr id="104" name="Freeform 23"/>
          <p:cNvSpPr>
            <a:spLocks noEditPoints="1"/>
          </p:cNvSpPr>
          <p:nvPr/>
        </p:nvSpPr>
        <p:spPr bwMode="auto">
          <a:xfrm>
            <a:off x="4187190" y="1987512"/>
            <a:ext cx="769619" cy="638530"/>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91440" tIns="45720" rIns="91440" bIns="45720" numCol="1" anchor="t" anchorCtr="0" compatLnSpc="1"/>
          <a:lstStyle/>
          <a:p>
            <a:endParaRPr lang="en-US" sz="2400">
              <a:solidFill>
                <a:srgbClr val="595959"/>
              </a:solidFill>
            </a:endParaRPr>
          </a:p>
        </p:txBody>
      </p:sp>
      <p:grpSp>
        <p:nvGrpSpPr>
          <p:cNvPr id="105" name="Group 67"/>
          <p:cNvGrpSpPr/>
          <p:nvPr/>
        </p:nvGrpSpPr>
        <p:grpSpPr>
          <a:xfrm>
            <a:off x="5770666" y="2300503"/>
            <a:ext cx="525767" cy="185759"/>
            <a:chOff x="1441430" y="4357700"/>
            <a:chExt cx="503238" cy="177800"/>
          </a:xfrm>
          <a:solidFill>
            <a:schemeClr val="bg1"/>
          </a:solidFill>
        </p:grpSpPr>
        <p:sp>
          <p:nvSpPr>
            <p:cNvPr id="106"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vert="horz" wrap="square" lIns="91440" tIns="45720" rIns="91440" bIns="45720" numCol="1" anchor="t" anchorCtr="0" compatLnSpc="1"/>
            <a:lstStyle/>
            <a:p>
              <a:endParaRPr lang="en-US" sz="2400">
                <a:solidFill>
                  <a:srgbClr val="595959"/>
                </a:solidFill>
              </a:endParaRPr>
            </a:p>
          </p:txBody>
        </p:sp>
        <p:sp>
          <p:nvSpPr>
            <p:cNvPr id="107"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vert="horz" wrap="square" lIns="91440" tIns="45720" rIns="91440" bIns="45720" numCol="1" anchor="t" anchorCtr="0" compatLnSpc="1"/>
            <a:lstStyle/>
            <a:p>
              <a:endParaRPr lang="en-US" sz="2400">
                <a:solidFill>
                  <a:srgbClr val="595959"/>
                </a:solidFill>
              </a:endParaRPr>
            </a:p>
          </p:txBody>
        </p:sp>
        <p:sp>
          <p:nvSpPr>
            <p:cNvPr id="108"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vert="horz" wrap="square" lIns="91440" tIns="45720" rIns="91440" bIns="45720" numCol="1" anchor="t" anchorCtr="0" compatLnSpc="1"/>
            <a:lstStyle/>
            <a:p>
              <a:endParaRPr lang="en-US" sz="2400">
                <a:solidFill>
                  <a:srgbClr val="595959"/>
                </a:solidFill>
              </a:endParaRPr>
            </a:p>
          </p:txBody>
        </p:sp>
      </p:grpSp>
      <p:grpSp>
        <p:nvGrpSpPr>
          <p:cNvPr id="109" name="Group 68"/>
          <p:cNvGrpSpPr/>
          <p:nvPr/>
        </p:nvGrpSpPr>
        <p:grpSpPr>
          <a:xfrm>
            <a:off x="2874721" y="2141410"/>
            <a:ext cx="479246" cy="480063"/>
            <a:chOff x="6998061" y="3496249"/>
            <a:chExt cx="366051" cy="366676"/>
          </a:xfrm>
          <a:solidFill>
            <a:schemeClr val="bg1"/>
          </a:solidFill>
        </p:grpSpPr>
        <p:sp>
          <p:nvSpPr>
            <p:cNvPr id="110"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38100" tIns="38100" rIns="38100" bIns="38100" anchor="ctr"/>
            <a:lstStyle/>
            <a:p>
              <a:pPr defTabSz="456724"/>
              <a:endParaRPr lang="en-US" sz="3000">
                <a:solidFill>
                  <a:srgbClr val="595959"/>
                </a:solidFill>
                <a:effectLst>
                  <a:outerShdw blurRad="38100" dist="38100" dir="2700000" algn="tl">
                    <a:srgbClr val="000000"/>
                  </a:outerShdw>
                </a:effectLst>
              </a:endParaRPr>
            </a:p>
          </p:txBody>
        </p:sp>
        <p:sp>
          <p:nvSpPr>
            <p:cNvPr id="111"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38100" tIns="38100" rIns="38100" bIns="38100" anchor="ctr"/>
            <a:lstStyle/>
            <a:p>
              <a:pPr defTabSz="456724"/>
              <a:endParaRPr lang="en-US" sz="3000">
                <a:solidFill>
                  <a:srgbClr val="595959"/>
                </a:solidFill>
                <a:effectLst>
                  <a:outerShdw blurRad="38100" dist="38100" dir="2700000" algn="tl">
                    <a:srgbClr val="000000"/>
                  </a:outerShdw>
                </a:effectLst>
              </a:endParaRPr>
            </a:p>
          </p:txBody>
        </p:sp>
        <p:sp>
          <p:nvSpPr>
            <p:cNvPr id="112"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38100" tIns="38100" rIns="38100" bIns="38100" anchor="ctr"/>
            <a:lstStyle/>
            <a:p>
              <a:pPr defTabSz="456724"/>
              <a:endParaRPr lang="en-US" sz="3000">
                <a:solidFill>
                  <a:srgbClr val="595959"/>
                </a:solidFill>
                <a:effectLst>
                  <a:outerShdw blurRad="38100" dist="38100" dir="2700000" algn="tl">
                    <a:srgbClr val="000000"/>
                  </a:outerShdw>
                </a:effectLst>
              </a:endParaRPr>
            </a:p>
          </p:txBody>
        </p:sp>
        <p:sp>
          <p:nvSpPr>
            <p:cNvPr id="113"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38100" tIns="38100" rIns="38100" bIns="38100" anchor="ctr"/>
            <a:lstStyle/>
            <a:p>
              <a:pPr defTabSz="456724"/>
              <a:endParaRPr lang="en-US" sz="3000">
                <a:solidFill>
                  <a:srgbClr val="595959"/>
                </a:solidFill>
                <a:effectLst>
                  <a:outerShdw blurRad="38100" dist="38100" dir="2700000" algn="tl">
                    <a:srgbClr val="000000"/>
                  </a:outerShdw>
                </a:effectLst>
              </a:endParaRPr>
            </a:p>
          </p:txBody>
        </p:sp>
        <p:sp>
          <p:nvSpPr>
            <p:cNvPr id="114"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38100" tIns="38100" rIns="38100" bIns="38100" anchor="ctr"/>
            <a:lstStyle/>
            <a:p>
              <a:pPr defTabSz="456724"/>
              <a:endParaRPr lang="en-US" sz="3000">
                <a:solidFill>
                  <a:srgbClr val="595959"/>
                </a:solidFill>
                <a:effectLst>
                  <a:outerShdw blurRad="38100" dist="38100" dir="2700000" algn="tl">
                    <a:srgbClr val="000000"/>
                  </a:outerShdw>
                </a:effectLst>
              </a:endParaRPr>
            </a:p>
          </p:txBody>
        </p:sp>
        <p:sp>
          <p:nvSpPr>
            <p:cNvPr id="115"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38100" tIns="38100" rIns="38100" bIns="38100" anchor="ctr"/>
            <a:lstStyle/>
            <a:p>
              <a:pPr defTabSz="456724"/>
              <a:endParaRPr lang="en-US" sz="3000">
                <a:solidFill>
                  <a:srgbClr val="595959"/>
                </a:solidFill>
                <a:effectLst>
                  <a:outerShdw blurRad="38100" dist="38100" dir="2700000" algn="tl">
                    <a:srgbClr val="000000"/>
                  </a:outerShdw>
                </a:effectLst>
              </a:endParaRPr>
            </a:p>
          </p:txBody>
        </p:sp>
        <p:sp>
          <p:nvSpPr>
            <p:cNvPr id="116"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38100" tIns="38100" rIns="38100" bIns="38100" anchor="ctr"/>
            <a:lstStyle/>
            <a:p>
              <a:pPr defTabSz="456724"/>
              <a:endParaRPr lang="en-US" sz="3000">
                <a:solidFill>
                  <a:srgbClr val="595959"/>
                </a:solidFill>
                <a:effectLst>
                  <a:outerShdw blurRad="38100" dist="38100" dir="2700000" algn="tl">
                    <a:srgbClr val="000000"/>
                  </a:outerShdw>
                </a:effectLst>
              </a:endParaRPr>
            </a:p>
          </p:txBody>
        </p:sp>
        <p:sp>
          <p:nvSpPr>
            <p:cNvPr id="117"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38100" tIns="38100" rIns="38100" bIns="38100" anchor="ctr"/>
            <a:lstStyle/>
            <a:p>
              <a:pPr defTabSz="456724"/>
              <a:endParaRPr lang="en-US" sz="3000">
                <a:solidFill>
                  <a:srgbClr val="595959"/>
                </a:solidFill>
                <a:effectLst>
                  <a:outerShdw blurRad="38100" dist="38100" dir="2700000" algn="tl">
                    <a:srgbClr val="000000"/>
                  </a:outerShdw>
                </a:effectLst>
              </a:endParaRPr>
            </a:p>
          </p:txBody>
        </p:sp>
        <p:sp>
          <p:nvSpPr>
            <p:cNvPr id="118"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38100" tIns="38100" rIns="38100" bIns="38100" anchor="ctr"/>
            <a:lstStyle/>
            <a:p>
              <a:pPr defTabSz="456724"/>
              <a:endParaRPr lang="en-US" sz="3000">
                <a:solidFill>
                  <a:srgbClr val="595959"/>
                </a:solidFill>
                <a:effectLst>
                  <a:outerShdw blurRad="38100" dist="38100" dir="2700000" algn="tl">
                    <a:srgbClr val="000000"/>
                  </a:outerShdw>
                </a:effectLst>
              </a:endParaRPr>
            </a:p>
          </p:txBody>
        </p:sp>
      </p:grpSp>
      <p:grpSp>
        <p:nvGrpSpPr>
          <p:cNvPr id="119" name="组合 118"/>
          <p:cNvGrpSpPr>
            <a:grpSpLocks noChangeAspect="1"/>
          </p:cNvGrpSpPr>
          <p:nvPr/>
        </p:nvGrpSpPr>
        <p:grpSpPr>
          <a:xfrm>
            <a:off x="7029481" y="2193480"/>
            <a:ext cx="366714" cy="313974"/>
            <a:chOff x="6516792" y="4667519"/>
            <a:chExt cx="1095978" cy="938353"/>
          </a:xfrm>
          <a:solidFill>
            <a:schemeClr val="bg1"/>
          </a:solidFill>
        </p:grpSpPr>
        <p:sp>
          <p:nvSpPr>
            <p:cNvPr id="120" name="Freeform 3767"/>
            <p:cNvSpPr/>
            <p:nvPr/>
          </p:nvSpPr>
          <p:spPr bwMode="auto">
            <a:xfrm>
              <a:off x="6615567" y="4806223"/>
              <a:ext cx="906835" cy="799649"/>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121" name="Freeform 3768"/>
            <p:cNvSpPr/>
            <p:nvPr/>
          </p:nvSpPr>
          <p:spPr bwMode="auto">
            <a:xfrm>
              <a:off x="6516792" y="4667519"/>
              <a:ext cx="1095978" cy="365674"/>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grpSp>
    </p:spTree>
    <p:extLst>
      <p:ext uri="{BB962C8B-B14F-4D97-AF65-F5344CB8AC3E}">
        <p14:creationId xmlns:p14="http://schemas.microsoft.com/office/powerpoint/2010/main" val="194676164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80425" y="2205634"/>
            <a:ext cx="7983150" cy="1009058"/>
            <a:chOff x="773900" y="2940844"/>
            <a:chExt cx="10644200" cy="1345411"/>
          </a:xfrm>
          <a:effectLst>
            <a:outerShdw blurRad="50800" dist="38100" dir="5400000" algn="t" rotWithShape="0">
              <a:prstClr val="black">
                <a:alpha val="40000"/>
              </a:prstClr>
            </a:outerShdw>
          </a:effectLst>
        </p:grpSpPr>
        <p:sp>
          <p:nvSpPr>
            <p:cNvPr id="3" name="梯形 2"/>
            <p:cNvSpPr/>
            <p:nvPr/>
          </p:nvSpPr>
          <p:spPr>
            <a:xfrm rot="5400000">
              <a:off x="1697826" y="3081339"/>
              <a:ext cx="1345410" cy="1064419"/>
            </a:xfrm>
            <a:prstGeom prst="trapezoid">
              <a:avLst>
                <a:gd name="adj" fmla="val 11587"/>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4" name="梯形 3"/>
            <p:cNvSpPr/>
            <p:nvPr/>
          </p:nvSpPr>
          <p:spPr>
            <a:xfrm rot="16200000" flipH="1">
              <a:off x="2762246" y="3081340"/>
              <a:ext cx="1345410" cy="1064419"/>
            </a:xfrm>
            <a:prstGeom prst="trapezoid">
              <a:avLst>
                <a:gd name="adj" fmla="val 11587"/>
              </a:avLst>
            </a:pr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6" name="梯形 5"/>
            <p:cNvSpPr/>
            <p:nvPr/>
          </p:nvSpPr>
          <p:spPr>
            <a:xfrm rot="5400000">
              <a:off x="3826666" y="3081339"/>
              <a:ext cx="1345410" cy="1064419"/>
            </a:xfrm>
            <a:prstGeom prst="trapezoid">
              <a:avLst>
                <a:gd name="adj" fmla="val 11587"/>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7" name="梯形 6"/>
            <p:cNvSpPr/>
            <p:nvPr/>
          </p:nvSpPr>
          <p:spPr>
            <a:xfrm rot="16200000" flipH="1">
              <a:off x="4891086" y="3081340"/>
              <a:ext cx="1345410" cy="1064419"/>
            </a:xfrm>
            <a:prstGeom prst="trapezoid">
              <a:avLst>
                <a:gd name="adj" fmla="val 11587"/>
              </a:avLst>
            </a:prstGeom>
            <a:solidFill>
              <a:srgbClr val="E1B8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9" name="梯形 8"/>
            <p:cNvSpPr/>
            <p:nvPr/>
          </p:nvSpPr>
          <p:spPr>
            <a:xfrm rot="5400000">
              <a:off x="5955506" y="3081339"/>
              <a:ext cx="1345410" cy="1064419"/>
            </a:xfrm>
            <a:prstGeom prst="trapezoid">
              <a:avLst>
                <a:gd name="adj" fmla="val 11587"/>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10" name="梯形 9"/>
            <p:cNvSpPr/>
            <p:nvPr/>
          </p:nvSpPr>
          <p:spPr>
            <a:xfrm rot="16200000" flipH="1">
              <a:off x="7019926" y="3081340"/>
              <a:ext cx="1345410" cy="1064419"/>
            </a:xfrm>
            <a:prstGeom prst="trapezoid">
              <a:avLst>
                <a:gd name="adj" fmla="val 11587"/>
              </a:avLst>
            </a:pr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12" name="梯形 11"/>
            <p:cNvSpPr/>
            <p:nvPr/>
          </p:nvSpPr>
          <p:spPr>
            <a:xfrm rot="5400000">
              <a:off x="8084346" y="3081339"/>
              <a:ext cx="1345410" cy="1064419"/>
            </a:xfrm>
            <a:prstGeom prst="trapezoid">
              <a:avLst>
                <a:gd name="adj" fmla="val 11587"/>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13" name="梯形 12"/>
            <p:cNvSpPr/>
            <p:nvPr/>
          </p:nvSpPr>
          <p:spPr>
            <a:xfrm rot="16200000" flipH="1">
              <a:off x="9148766" y="3081340"/>
              <a:ext cx="1345410" cy="1064419"/>
            </a:xfrm>
            <a:prstGeom prst="trapezoid">
              <a:avLst>
                <a:gd name="adj" fmla="val 11587"/>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15" name="梯形 14"/>
            <p:cNvSpPr/>
            <p:nvPr/>
          </p:nvSpPr>
          <p:spPr>
            <a:xfrm rot="5400000">
              <a:off x="10213186" y="3081339"/>
              <a:ext cx="1345410" cy="1064419"/>
            </a:xfrm>
            <a:prstGeom prst="trapezoid">
              <a:avLst>
                <a:gd name="adj" fmla="val 11587"/>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17" name="梯形 16"/>
            <p:cNvSpPr/>
            <p:nvPr/>
          </p:nvSpPr>
          <p:spPr>
            <a:xfrm rot="16200000" flipH="1">
              <a:off x="633405" y="3081339"/>
              <a:ext cx="1345410" cy="1064419"/>
            </a:xfrm>
            <a:prstGeom prst="trapezoid">
              <a:avLst>
                <a:gd name="adj" fmla="val 11587"/>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grpSp>
      <p:sp>
        <p:nvSpPr>
          <p:cNvPr id="27" name="矩形 26"/>
          <p:cNvSpPr/>
          <p:nvPr/>
        </p:nvSpPr>
        <p:spPr>
          <a:xfrm>
            <a:off x="580425" y="1324003"/>
            <a:ext cx="1816066" cy="722505"/>
          </a:xfrm>
          <a:prstGeom prst="rect">
            <a:avLst/>
          </a:prstGeom>
          <a:noFill/>
        </p:spPr>
        <p:txBody>
          <a:bodyPr wrap="square">
            <a:spAutoFit/>
          </a:bodyPr>
          <a:lstStyle/>
          <a:p>
            <a:pPr>
              <a:lnSpc>
                <a:spcPct val="130000"/>
              </a:lnSpc>
            </a:pPr>
            <a:r>
              <a:rPr lang="en-US" altLang="zh-CN" sz="1050" dirty="0">
                <a:solidFill>
                  <a:srgbClr val="595959"/>
                </a:solidFill>
                <a:ea typeface="微软雅黑" panose="020B0503020204020204" pitchFamily="34" charset="-122"/>
              </a:rPr>
              <a:t>click here to add text click here to add text click here to add text </a:t>
            </a:r>
            <a:endParaRPr lang="zh-CN" altLang="en-US" sz="1050" dirty="0">
              <a:solidFill>
                <a:srgbClr val="595959"/>
              </a:solidFill>
              <a:ea typeface="微软雅黑" panose="020B0503020204020204" pitchFamily="34" charset="-122"/>
            </a:endParaRPr>
          </a:p>
        </p:txBody>
      </p:sp>
      <p:sp>
        <p:nvSpPr>
          <p:cNvPr id="28" name="矩形 27"/>
          <p:cNvSpPr/>
          <p:nvPr/>
        </p:nvSpPr>
        <p:spPr>
          <a:xfrm>
            <a:off x="580425" y="1028801"/>
            <a:ext cx="1647000" cy="368178"/>
          </a:xfrm>
          <a:prstGeom prst="rect">
            <a:avLst/>
          </a:prstGeom>
          <a:noFill/>
        </p:spPr>
        <p:txBody>
          <a:bodyPr wrap="square">
            <a:spAutoFit/>
          </a:bodyPr>
          <a:lstStyle/>
          <a:p>
            <a:pPr>
              <a:lnSpc>
                <a:spcPct val="130000"/>
              </a:lnSpc>
            </a:pPr>
            <a:r>
              <a:rPr lang="en-US" altLang="zh-CN" sz="1500" b="1" dirty="0">
                <a:solidFill>
                  <a:srgbClr val="5EC6D3"/>
                </a:solidFill>
                <a:ea typeface="微软雅黑" panose="020B0503020204020204" pitchFamily="34" charset="-122"/>
              </a:rPr>
              <a:t>Add title text</a:t>
            </a:r>
            <a:endParaRPr lang="zh-CN" altLang="en-US" sz="1500" b="1" dirty="0">
              <a:solidFill>
                <a:srgbClr val="5EC6D3"/>
              </a:solidFill>
              <a:ea typeface="微软雅黑" panose="020B0503020204020204" pitchFamily="34" charset="-122"/>
            </a:endParaRPr>
          </a:p>
        </p:txBody>
      </p:sp>
      <p:sp>
        <p:nvSpPr>
          <p:cNvPr id="31" name="矩形 30"/>
          <p:cNvSpPr/>
          <p:nvPr/>
        </p:nvSpPr>
        <p:spPr>
          <a:xfrm>
            <a:off x="2080041" y="3811171"/>
            <a:ext cx="1816066" cy="722505"/>
          </a:xfrm>
          <a:prstGeom prst="rect">
            <a:avLst/>
          </a:prstGeom>
          <a:noFill/>
        </p:spPr>
        <p:txBody>
          <a:bodyPr wrap="square">
            <a:spAutoFit/>
          </a:bodyPr>
          <a:lstStyle/>
          <a:p>
            <a:pPr>
              <a:lnSpc>
                <a:spcPct val="130000"/>
              </a:lnSpc>
            </a:pPr>
            <a:r>
              <a:rPr lang="en-US" altLang="zh-CN" sz="1050" dirty="0">
                <a:solidFill>
                  <a:srgbClr val="595959"/>
                </a:solidFill>
                <a:ea typeface="微软雅黑" panose="020B0503020204020204" pitchFamily="34" charset="-122"/>
              </a:rPr>
              <a:t>click here to add text click here to add text click here to add text </a:t>
            </a:r>
            <a:endParaRPr lang="zh-CN" altLang="en-US" sz="1050" dirty="0">
              <a:solidFill>
                <a:srgbClr val="595959"/>
              </a:solidFill>
              <a:ea typeface="微软雅黑" panose="020B0503020204020204" pitchFamily="34" charset="-122"/>
            </a:endParaRPr>
          </a:p>
        </p:txBody>
      </p:sp>
      <p:sp>
        <p:nvSpPr>
          <p:cNvPr id="32" name="矩形 31"/>
          <p:cNvSpPr/>
          <p:nvPr/>
        </p:nvSpPr>
        <p:spPr>
          <a:xfrm>
            <a:off x="2080041" y="3515969"/>
            <a:ext cx="1647000" cy="368178"/>
          </a:xfrm>
          <a:prstGeom prst="rect">
            <a:avLst/>
          </a:prstGeom>
          <a:noFill/>
        </p:spPr>
        <p:txBody>
          <a:bodyPr wrap="square">
            <a:spAutoFit/>
          </a:bodyPr>
          <a:lstStyle/>
          <a:p>
            <a:pPr>
              <a:lnSpc>
                <a:spcPct val="130000"/>
              </a:lnSpc>
            </a:pPr>
            <a:r>
              <a:rPr lang="en-US" altLang="zh-CN" sz="1500" b="1" dirty="0">
                <a:solidFill>
                  <a:srgbClr val="9BBB40"/>
                </a:solidFill>
                <a:ea typeface="微软雅黑" panose="020B0503020204020204" pitchFamily="34" charset="-122"/>
              </a:rPr>
              <a:t>Add title text</a:t>
            </a:r>
            <a:endParaRPr lang="zh-CN" altLang="en-US" sz="1500" b="1" dirty="0">
              <a:solidFill>
                <a:srgbClr val="9BBB40"/>
              </a:solidFill>
              <a:ea typeface="微软雅黑" panose="020B0503020204020204" pitchFamily="34" charset="-122"/>
            </a:endParaRPr>
          </a:p>
        </p:txBody>
      </p:sp>
      <p:sp>
        <p:nvSpPr>
          <p:cNvPr id="33" name="矩形 32"/>
          <p:cNvSpPr/>
          <p:nvPr/>
        </p:nvSpPr>
        <p:spPr>
          <a:xfrm>
            <a:off x="3773686" y="1324003"/>
            <a:ext cx="1816066" cy="722505"/>
          </a:xfrm>
          <a:prstGeom prst="rect">
            <a:avLst/>
          </a:prstGeom>
          <a:noFill/>
        </p:spPr>
        <p:txBody>
          <a:bodyPr wrap="square">
            <a:spAutoFit/>
          </a:bodyPr>
          <a:lstStyle/>
          <a:p>
            <a:pPr>
              <a:lnSpc>
                <a:spcPct val="130000"/>
              </a:lnSpc>
            </a:pPr>
            <a:r>
              <a:rPr lang="en-US" altLang="zh-CN" sz="1050" dirty="0">
                <a:solidFill>
                  <a:srgbClr val="595959"/>
                </a:solidFill>
                <a:ea typeface="微软雅黑" panose="020B0503020204020204" pitchFamily="34" charset="-122"/>
              </a:rPr>
              <a:t>click here to add text click here to add text click here to add text </a:t>
            </a:r>
            <a:endParaRPr lang="zh-CN" altLang="en-US" sz="1050" dirty="0">
              <a:solidFill>
                <a:srgbClr val="595959"/>
              </a:solidFill>
              <a:ea typeface="微软雅黑" panose="020B0503020204020204" pitchFamily="34" charset="-122"/>
            </a:endParaRPr>
          </a:p>
        </p:txBody>
      </p:sp>
      <p:sp>
        <p:nvSpPr>
          <p:cNvPr id="34" name="矩形 33"/>
          <p:cNvSpPr/>
          <p:nvPr/>
        </p:nvSpPr>
        <p:spPr>
          <a:xfrm>
            <a:off x="3773686" y="1028801"/>
            <a:ext cx="1647000" cy="368178"/>
          </a:xfrm>
          <a:prstGeom prst="rect">
            <a:avLst/>
          </a:prstGeom>
          <a:noFill/>
        </p:spPr>
        <p:txBody>
          <a:bodyPr wrap="square">
            <a:spAutoFit/>
          </a:bodyPr>
          <a:lstStyle/>
          <a:p>
            <a:pPr>
              <a:lnSpc>
                <a:spcPct val="130000"/>
              </a:lnSpc>
            </a:pPr>
            <a:r>
              <a:rPr lang="en-US" altLang="zh-CN" sz="1500" b="1" dirty="0">
                <a:solidFill>
                  <a:srgbClr val="E1B805"/>
                </a:solidFill>
                <a:ea typeface="微软雅黑" panose="020B0503020204020204" pitchFamily="34" charset="-122"/>
              </a:rPr>
              <a:t>Add title text</a:t>
            </a:r>
            <a:endParaRPr lang="zh-CN" altLang="en-US" sz="1500" b="1" dirty="0">
              <a:solidFill>
                <a:srgbClr val="E1B805"/>
              </a:solidFill>
              <a:ea typeface="微软雅黑" panose="020B0503020204020204" pitchFamily="34" charset="-122"/>
            </a:endParaRPr>
          </a:p>
        </p:txBody>
      </p:sp>
      <p:sp>
        <p:nvSpPr>
          <p:cNvPr id="35" name="矩形 34"/>
          <p:cNvSpPr/>
          <p:nvPr/>
        </p:nvSpPr>
        <p:spPr>
          <a:xfrm>
            <a:off x="5273302" y="3811171"/>
            <a:ext cx="1816066" cy="722505"/>
          </a:xfrm>
          <a:prstGeom prst="rect">
            <a:avLst/>
          </a:prstGeom>
          <a:noFill/>
        </p:spPr>
        <p:txBody>
          <a:bodyPr wrap="square">
            <a:spAutoFit/>
          </a:bodyPr>
          <a:lstStyle/>
          <a:p>
            <a:pPr>
              <a:lnSpc>
                <a:spcPct val="130000"/>
              </a:lnSpc>
            </a:pPr>
            <a:r>
              <a:rPr lang="en-US" altLang="zh-CN" sz="1050" dirty="0">
                <a:solidFill>
                  <a:srgbClr val="595959"/>
                </a:solidFill>
                <a:ea typeface="微软雅黑" panose="020B0503020204020204" pitchFamily="34" charset="-122"/>
              </a:rPr>
              <a:t>click here to add text click here to add text click here to add text </a:t>
            </a:r>
            <a:endParaRPr lang="zh-CN" altLang="en-US" sz="1050" dirty="0">
              <a:solidFill>
                <a:srgbClr val="595959"/>
              </a:solidFill>
              <a:ea typeface="微软雅黑" panose="020B0503020204020204" pitchFamily="34" charset="-122"/>
            </a:endParaRPr>
          </a:p>
        </p:txBody>
      </p:sp>
      <p:sp>
        <p:nvSpPr>
          <p:cNvPr id="36" name="矩形 35"/>
          <p:cNvSpPr/>
          <p:nvPr/>
        </p:nvSpPr>
        <p:spPr>
          <a:xfrm>
            <a:off x="5273302" y="3515969"/>
            <a:ext cx="1647000" cy="368178"/>
          </a:xfrm>
          <a:prstGeom prst="rect">
            <a:avLst/>
          </a:prstGeom>
          <a:noFill/>
        </p:spPr>
        <p:txBody>
          <a:bodyPr wrap="square">
            <a:spAutoFit/>
          </a:bodyPr>
          <a:lstStyle/>
          <a:p>
            <a:pPr>
              <a:lnSpc>
                <a:spcPct val="130000"/>
              </a:lnSpc>
            </a:pPr>
            <a:r>
              <a:rPr lang="en-US" altLang="zh-CN" sz="1500" b="1" dirty="0">
                <a:solidFill>
                  <a:srgbClr val="F8841D"/>
                </a:solidFill>
                <a:ea typeface="微软雅黑" panose="020B0503020204020204" pitchFamily="34" charset="-122"/>
              </a:rPr>
              <a:t>Add title text</a:t>
            </a:r>
            <a:endParaRPr lang="zh-CN" altLang="en-US" sz="1500" b="1" dirty="0">
              <a:solidFill>
                <a:srgbClr val="F8841D"/>
              </a:solidFill>
              <a:ea typeface="微软雅黑" panose="020B0503020204020204" pitchFamily="34" charset="-122"/>
            </a:endParaRPr>
          </a:p>
        </p:txBody>
      </p:sp>
      <p:sp>
        <p:nvSpPr>
          <p:cNvPr id="37" name="矩形 36"/>
          <p:cNvSpPr/>
          <p:nvPr/>
        </p:nvSpPr>
        <p:spPr>
          <a:xfrm>
            <a:off x="6941761" y="1324003"/>
            <a:ext cx="1816066" cy="722505"/>
          </a:xfrm>
          <a:prstGeom prst="rect">
            <a:avLst/>
          </a:prstGeom>
          <a:noFill/>
        </p:spPr>
        <p:txBody>
          <a:bodyPr wrap="square">
            <a:spAutoFit/>
          </a:bodyPr>
          <a:lstStyle/>
          <a:p>
            <a:pPr>
              <a:lnSpc>
                <a:spcPct val="130000"/>
              </a:lnSpc>
            </a:pPr>
            <a:r>
              <a:rPr lang="en-US" altLang="zh-CN" sz="1050" dirty="0">
                <a:solidFill>
                  <a:srgbClr val="595959"/>
                </a:solidFill>
                <a:ea typeface="微软雅黑" panose="020B0503020204020204" pitchFamily="34" charset="-122"/>
              </a:rPr>
              <a:t>click here to add text click here to add text click here to add text </a:t>
            </a:r>
            <a:endParaRPr lang="zh-CN" altLang="en-US" sz="1050" dirty="0">
              <a:solidFill>
                <a:srgbClr val="595959"/>
              </a:solidFill>
              <a:ea typeface="微软雅黑" panose="020B0503020204020204" pitchFamily="34" charset="-122"/>
            </a:endParaRPr>
          </a:p>
        </p:txBody>
      </p:sp>
      <p:sp>
        <p:nvSpPr>
          <p:cNvPr id="38" name="矩形 37"/>
          <p:cNvSpPr/>
          <p:nvPr/>
        </p:nvSpPr>
        <p:spPr>
          <a:xfrm>
            <a:off x="6941761" y="1028801"/>
            <a:ext cx="1647000" cy="368178"/>
          </a:xfrm>
          <a:prstGeom prst="rect">
            <a:avLst/>
          </a:prstGeom>
          <a:noFill/>
        </p:spPr>
        <p:txBody>
          <a:bodyPr wrap="square">
            <a:spAutoFit/>
          </a:bodyPr>
          <a:lstStyle/>
          <a:p>
            <a:pPr>
              <a:lnSpc>
                <a:spcPct val="130000"/>
              </a:lnSpc>
            </a:pPr>
            <a:r>
              <a:rPr lang="en-US" altLang="zh-CN" sz="1500" b="1" dirty="0">
                <a:solidFill>
                  <a:srgbClr val="F26D64"/>
                </a:solidFill>
                <a:ea typeface="微软雅黑" panose="020B0503020204020204" pitchFamily="34" charset="-122"/>
              </a:rPr>
              <a:t>Add title text</a:t>
            </a:r>
            <a:endParaRPr lang="zh-CN" altLang="en-US" sz="1500" b="1" dirty="0">
              <a:solidFill>
                <a:srgbClr val="F26D64"/>
              </a:solidFill>
              <a:ea typeface="微软雅黑" panose="020B0503020204020204" pitchFamily="34" charset="-122"/>
            </a:endParaRPr>
          </a:p>
        </p:txBody>
      </p:sp>
      <p:grpSp>
        <p:nvGrpSpPr>
          <p:cNvPr id="53" name="组合 52"/>
          <p:cNvGrpSpPr/>
          <p:nvPr/>
        </p:nvGrpSpPr>
        <p:grpSpPr>
          <a:xfrm>
            <a:off x="792538" y="2527336"/>
            <a:ext cx="374089" cy="365651"/>
            <a:chOff x="10669588" y="2408238"/>
            <a:chExt cx="422275" cy="412750"/>
          </a:xfrm>
          <a:solidFill>
            <a:schemeClr val="bg1"/>
          </a:solidFill>
        </p:grpSpPr>
        <p:sp>
          <p:nvSpPr>
            <p:cNvPr id="54" name="Freeform 72"/>
            <p:cNvSpPr/>
            <p:nvPr/>
          </p:nvSpPr>
          <p:spPr bwMode="auto">
            <a:xfrm>
              <a:off x="10736263" y="2408238"/>
              <a:ext cx="355600" cy="357188"/>
            </a:xfrm>
            <a:custGeom>
              <a:avLst/>
              <a:gdLst>
                <a:gd name="T0" fmla="*/ 108 w 186"/>
                <a:gd name="T1" fmla="*/ 128 h 187"/>
                <a:gd name="T2" fmla="*/ 153 w 186"/>
                <a:gd name="T3" fmla="*/ 83 h 187"/>
                <a:gd name="T4" fmla="*/ 165 w 186"/>
                <a:gd name="T5" fmla="*/ 95 h 187"/>
                <a:gd name="T6" fmla="*/ 186 w 186"/>
                <a:gd name="T7" fmla="*/ 73 h 187"/>
                <a:gd name="T8" fmla="*/ 113 w 186"/>
                <a:gd name="T9" fmla="*/ 0 h 187"/>
                <a:gd name="T10" fmla="*/ 92 w 186"/>
                <a:gd name="T11" fmla="*/ 21 h 187"/>
                <a:gd name="T12" fmla="*/ 104 w 186"/>
                <a:gd name="T13" fmla="*/ 33 h 187"/>
                <a:gd name="T14" fmla="*/ 58 w 186"/>
                <a:gd name="T15" fmla="*/ 79 h 187"/>
                <a:gd name="T16" fmla="*/ 6 w 186"/>
                <a:gd name="T17" fmla="*/ 93 h 187"/>
                <a:gd name="T18" fmla="*/ 0 w 186"/>
                <a:gd name="T19" fmla="*/ 99 h 187"/>
                <a:gd name="T20" fmla="*/ 88 w 186"/>
                <a:gd name="T21" fmla="*/ 187 h 187"/>
                <a:gd name="T22" fmla="*/ 94 w 186"/>
                <a:gd name="T23" fmla="*/ 181 h 187"/>
                <a:gd name="T24" fmla="*/ 108 w 186"/>
                <a:gd name="T25" fmla="*/ 1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187">
                  <a:moveTo>
                    <a:pt x="108" y="128"/>
                  </a:moveTo>
                  <a:cubicBezTo>
                    <a:pt x="153" y="83"/>
                    <a:pt x="153" y="83"/>
                    <a:pt x="153" y="83"/>
                  </a:cubicBezTo>
                  <a:cubicBezTo>
                    <a:pt x="165" y="95"/>
                    <a:pt x="165" y="95"/>
                    <a:pt x="165" y="95"/>
                  </a:cubicBezTo>
                  <a:cubicBezTo>
                    <a:pt x="186" y="73"/>
                    <a:pt x="186" y="73"/>
                    <a:pt x="186" y="73"/>
                  </a:cubicBezTo>
                  <a:cubicBezTo>
                    <a:pt x="113" y="0"/>
                    <a:pt x="113" y="0"/>
                    <a:pt x="113" y="0"/>
                  </a:cubicBezTo>
                  <a:cubicBezTo>
                    <a:pt x="92" y="21"/>
                    <a:pt x="92" y="21"/>
                    <a:pt x="92" y="21"/>
                  </a:cubicBezTo>
                  <a:cubicBezTo>
                    <a:pt x="104" y="33"/>
                    <a:pt x="104" y="33"/>
                    <a:pt x="104" y="33"/>
                  </a:cubicBezTo>
                  <a:cubicBezTo>
                    <a:pt x="58" y="79"/>
                    <a:pt x="58" y="79"/>
                    <a:pt x="58" y="79"/>
                  </a:cubicBezTo>
                  <a:cubicBezTo>
                    <a:pt x="40" y="74"/>
                    <a:pt x="20" y="78"/>
                    <a:pt x="6" y="93"/>
                  </a:cubicBezTo>
                  <a:cubicBezTo>
                    <a:pt x="0" y="99"/>
                    <a:pt x="0" y="99"/>
                    <a:pt x="0" y="99"/>
                  </a:cubicBezTo>
                  <a:cubicBezTo>
                    <a:pt x="88" y="187"/>
                    <a:pt x="88" y="187"/>
                    <a:pt x="88" y="187"/>
                  </a:cubicBezTo>
                  <a:cubicBezTo>
                    <a:pt x="94" y="181"/>
                    <a:pt x="94" y="181"/>
                    <a:pt x="94" y="181"/>
                  </a:cubicBezTo>
                  <a:cubicBezTo>
                    <a:pt x="108" y="167"/>
                    <a:pt x="113" y="146"/>
                    <a:pt x="108"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55" name="Freeform 73"/>
            <p:cNvSpPr/>
            <p:nvPr/>
          </p:nvSpPr>
          <p:spPr bwMode="auto">
            <a:xfrm>
              <a:off x="10669588" y="2686050"/>
              <a:ext cx="136525" cy="134938"/>
            </a:xfrm>
            <a:custGeom>
              <a:avLst/>
              <a:gdLst>
                <a:gd name="T0" fmla="*/ 3 w 86"/>
                <a:gd name="T1" fmla="*/ 85 h 85"/>
                <a:gd name="T2" fmla="*/ 0 w 86"/>
                <a:gd name="T3" fmla="*/ 82 h 85"/>
                <a:gd name="T4" fmla="*/ 68 w 86"/>
                <a:gd name="T5" fmla="*/ 0 h 85"/>
                <a:gd name="T6" fmla="*/ 86 w 86"/>
                <a:gd name="T7" fmla="*/ 18 h 85"/>
                <a:gd name="T8" fmla="*/ 3 w 86"/>
                <a:gd name="T9" fmla="*/ 85 h 85"/>
              </a:gdLst>
              <a:ahLst/>
              <a:cxnLst>
                <a:cxn ang="0">
                  <a:pos x="T0" y="T1"/>
                </a:cxn>
                <a:cxn ang="0">
                  <a:pos x="T2" y="T3"/>
                </a:cxn>
                <a:cxn ang="0">
                  <a:pos x="T4" y="T5"/>
                </a:cxn>
                <a:cxn ang="0">
                  <a:pos x="T6" y="T7"/>
                </a:cxn>
                <a:cxn ang="0">
                  <a:pos x="T8" y="T9"/>
                </a:cxn>
              </a:cxnLst>
              <a:rect l="0" t="0" r="r" b="b"/>
              <a:pathLst>
                <a:path w="86" h="85">
                  <a:moveTo>
                    <a:pt x="3" y="85"/>
                  </a:moveTo>
                  <a:lnTo>
                    <a:pt x="0" y="82"/>
                  </a:lnTo>
                  <a:lnTo>
                    <a:pt x="68" y="0"/>
                  </a:lnTo>
                  <a:lnTo>
                    <a:pt x="86" y="18"/>
                  </a:lnTo>
                  <a:lnTo>
                    <a:pt x="3"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grpSp>
      <p:grpSp>
        <p:nvGrpSpPr>
          <p:cNvPr id="56" name="组合 55"/>
          <p:cNvGrpSpPr/>
          <p:nvPr/>
        </p:nvGrpSpPr>
        <p:grpSpPr>
          <a:xfrm>
            <a:off x="2343637" y="2467546"/>
            <a:ext cx="317837" cy="406436"/>
            <a:chOff x="5426075" y="4078288"/>
            <a:chExt cx="358776" cy="458788"/>
          </a:xfrm>
          <a:solidFill>
            <a:schemeClr val="bg1"/>
          </a:solidFill>
        </p:grpSpPr>
        <p:sp>
          <p:nvSpPr>
            <p:cNvPr id="57" name="Freeform 80"/>
            <p:cNvSpPr/>
            <p:nvPr/>
          </p:nvSpPr>
          <p:spPr bwMode="auto">
            <a:xfrm>
              <a:off x="5597525" y="4078288"/>
              <a:ext cx="46038" cy="104775"/>
            </a:xfrm>
            <a:custGeom>
              <a:avLst/>
              <a:gdLst>
                <a:gd name="T0" fmla="*/ 24 w 24"/>
                <a:gd name="T1" fmla="*/ 43 h 55"/>
                <a:gd name="T2" fmla="*/ 12 w 24"/>
                <a:gd name="T3" fmla="*/ 55 h 55"/>
                <a:gd name="T4" fmla="*/ 12 w 24"/>
                <a:gd name="T5" fmla="*/ 55 h 55"/>
                <a:gd name="T6" fmla="*/ 0 w 24"/>
                <a:gd name="T7" fmla="*/ 43 h 55"/>
                <a:gd name="T8" fmla="*/ 0 w 24"/>
                <a:gd name="T9" fmla="*/ 12 h 55"/>
                <a:gd name="T10" fmla="*/ 12 w 24"/>
                <a:gd name="T11" fmla="*/ 0 h 55"/>
                <a:gd name="T12" fmla="*/ 12 w 24"/>
                <a:gd name="T13" fmla="*/ 0 h 55"/>
                <a:gd name="T14" fmla="*/ 24 w 24"/>
                <a:gd name="T15" fmla="*/ 12 h 55"/>
                <a:gd name="T16" fmla="*/ 24 w 24"/>
                <a:gd name="T17"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5">
                  <a:moveTo>
                    <a:pt x="24" y="43"/>
                  </a:moveTo>
                  <a:cubicBezTo>
                    <a:pt x="24" y="49"/>
                    <a:pt x="19" y="55"/>
                    <a:pt x="12" y="55"/>
                  </a:cubicBezTo>
                  <a:cubicBezTo>
                    <a:pt x="12" y="55"/>
                    <a:pt x="12" y="55"/>
                    <a:pt x="12" y="55"/>
                  </a:cubicBezTo>
                  <a:cubicBezTo>
                    <a:pt x="6" y="55"/>
                    <a:pt x="0" y="49"/>
                    <a:pt x="0" y="43"/>
                  </a:cubicBezTo>
                  <a:cubicBezTo>
                    <a:pt x="0" y="12"/>
                    <a:pt x="0" y="12"/>
                    <a:pt x="0" y="12"/>
                  </a:cubicBezTo>
                  <a:cubicBezTo>
                    <a:pt x="0" y="6"/>
                    <a:pt x="6" y="0"/>
                    <a:pt x="12" y="0"/>
                  </a:cubicBezTo>
                  <a:cubicBezTo>
                    <a:pt x="12" y="0"/>
                    <a:pt x="12" y="0"/>
                    <a:pt x="12" y="0"/>
                  </a:cubicBezTo>
                  <a:cubicBezTo>
                    <a:pt x="19" y="0"/>
                    <a:pt x="24" y="6"/>
                    <a:pt x="24" y="12"/>
                  </a:cubicBez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58" name="Freeform 81"/>
            <p:cNvSpPr/>
            <p:nvPr/>
          </p:nvSpPr>
          <p:spPr bwMode="auto">
            <a:xfrm>
              <a:off x="5703888" y="4078288"/>
              <a:ext cx="46038" cy="104775"/>
            </a:xfrm>
            <a:custGeom>
              <a:avLst/>
              <a:gdLst>
                <a:gd name="T0" fmla="*/ 24 w 24"/>
                <a:gd name="T1" fmla="*/ 43 h 55"/>
                <a:gd name="T2" fmla="*/ 12 w 24"/>
                <a:gd name="T3" fmla="*/ 55 h 55"/>
                <a:gd name="T4" fmla="*/ 12 w 24"/>
                <a:gd name="T5" fmla="*/ 55 h 55"/>
                <a:gd name="T6" fmla="*/ 0 w 24"/>
                <a:gd name="T7" fmla="*/ 43 h 55"/>
                <a:gd name="T8" fmla="*/ 0 w 24"/>
                <a:gd name="T9" fmla="*/ 12 h 55"/>
                <a:gd name="T10" fmla="*/ 12 w 24"/>
                <a:gd name="T11" fmla="*/ 0 h 55"/>
                <a:gd name="T12" fmla="*/ 12 w 24"/>
                <a:gd name="T13" fmla="*/ 0 h 55"/>
                <a:gd name="T14" fmla="*/ 24 w 24"/>
                <a:gd name="T15" fmla="*/ 12 h 55"/>
                <a:gd name="T16" fmla="*/ 24 w 24"/>
                <a:gd name="T17"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5">
                  <a:moveTo>
                    <a:pt x="24" y="43"/>
                  </a:moveTo>
                  <a:cubicBezTo>
                    <a:pt x="24" y="49"/>
                    <a:pt x="19" y="55"/>
                    <a:pt x="12" y="55"/>
                  </a:cubicBezTo>
                  <a:cubicBezTo>
                    <a:pt x="12" y="55"/>
                    <a:pt x="12" y="55"/>
                    <a:pt x="12" y="55"/>
                  </a:cubicBezTo>
                  <a:cubicBezTo>
                    <a:pt x="6" y="55"/>
                    <a:pt x="0" y="49"/>
                    <a:pt x="0" y="43"/>
                  </a:cubicBezTo>
                  <a:cubicBezTo>
                    <a:pt x="0" y="12"/>
                    <a:pt x="0" y="12"/>
                    <a:pt x="0" y="12"/>
                  </a:cubicBezTo>
                  <a:cubicBezTo>
                    <a:pt x="0" y="6"/>
                    <a:pt x="6" y="0"/>
                    <a:pt x="12" y="0"/>
                  </a:cubicBezTo>
                  <a:cubicBezTo>
                    <a:pt x="12" y="0"/>
                    <a:pt x="12" y="0"/>
                    <a:pt x="12" y="0"/>
                  </a:cubicBezTo>
                  <a:cubicBezTo>
                    <a:pt x="19" y="0"/>
                    <a:pt x="24" y="6"/>
                    <a:pt x="24" y="12"/>
                  </a:cubicBez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59" name="Freeform 82"/>
            <p:cNvSpPr/>
            <p:nvPr/>
          </p:nvSpPr>
          <p:spPr bwMode="auto">
            <a:xfrm>
              <a:off x="5567363" y="4200525"/>
              <a:ext cx="217488" cy="195263"/>
            </a:xfrm>
            <a:custGeom>
              <a:avLst/>
              <a:gdLst>
                <a:gd name="T0" fmla="*/ 100 w 114"/>
                <a:gd name="T1" fmla="*/ 0 h 103"/>
                <a:gd name="T2" fmla="*/ 14 w 114"/>
                <a:gd name="T3" fmla="*/ 0 h 103"/>
                <a:gd name="T4" fmla="*/ 0 w 114"/>
                <a:gd name="T5" fmla="*/ 0 h 103"/>
                <a:gd name="T6" fmla="*/ 0 w 114"/>
                <a:gd name="T7" fmla="*/ 14 h 103"/>
                <a:gd name="T8" fmla="*/ 0 w 114"/>
                <a:gd name="T9" fmla="*/ 31 h 103"/>
                <a:gd name="T10" fmla="*/ 0 w 114"/>
                <a:gd name="T11" fmla="*/ 79 h 103"/>
                <a:gd name="T12" fmla="*/ 14 w 114"/>
                <a:gd name="T13" fmla="*/ 93 h 103"/>
                <a:gd name="T14" fmla="*/ 33 w 114"/>
                <a:gd name="T15" fmla="*/ 93 h 103"/>
                <a:gd name="T16" fmla="*/ 46 w 114"/>
                <a:gd name="T17" fmla="*/ 103 h 103"/>
                <a:gd name="T18" fmla="*/ 71 w 114"/>
                <a:gd name="T19" fmla="*/ 103 h 103"/>
                <a:gd name="T20" fmla="*/ 84 w 114"/>
                <a:gd name="T21" fmla="*/ 93 h 103"/>
                <a:gd name="T22" fmla="*/ 100 w 114"/>
                <a:gd name="T23" fmla="*/ 93 h 103"/>
                <a:gd name="T24" fmla="*/ 114 w 114"/>
                <a:gd name="T25" fmla="*/ 79 h 103"/>
                <a:gd name="T26" fmla="*/ 114 w 114"/>
                <a:gd name="T27" fmla="*/ 31 h 103"/>
                <a:gd name="T28" fmla="*/ 114 w 114"/>
                <a:gd name="T29" fmla="*/ 14 h 103"/>
                <a:gd name="T30" fmla="*/ 114 w 114"/>
                <a:gd name="T31" fmla="*/ 0 h 103"/>
                <a:gd name="T32" fmla="*/ 100 w 114"/>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03">
                  <a:moveTo>
                    <a:pt x="100" y="0"/>
                  </a:moveTo>
                  <a:cubicBezTo>
                    <a:pt x="14" y="0"/>
                    <a:pt x="14" y="0"/>
                    <a:pt x="14" y="0"/>
                  </a:cubicBezTo>
                  <a:cubicBezTo>
                    <a:pt x="0" y="0"/>
                    <a:pt x="0" y="0"/>
                    <a:pt x="0" y="0"/>
                  </a:cubicBezTo>
                  <a:cubicBezTo>
                    <a:pt x="0" y="14"/>
                    <a:pt x="0" y="14"/>
                    <a:pt x="0" y="14"/>
                  </a:cubicBezTo>
                  <a:cubicBezTo>
                    <a:pt x="0" y="31"/>
                    <a:pt x="0" y="31"/>
                    <a:pt x="0" y="31"/>
                  </a:cubicBezTo>
                  <a:cubicBezTo>
                    <a:pt x="0" y="79"/>
                    <a:pt x="0" y="79"/>
                    <a:pt x="0" y="79"/>
                  </a:cubicBezTo>
                  <a:cubicBezTo>
                    <a:pt x="0" y="87"/>
                    <a:pt x="6" y="93"/>
                    <a:pt x="14" y="93"/>
                  </a:cubicBezTo>
                  <a:cubicBezTo>
                    <a:pt x="33" y="93"/>
                    <a:pt x="33" y="93"/>
                    <a:pt x="33" y="93"/>
                  </a:cubicBezTo>
                  <a:cubicBezTo>
                    <a:pt x="34" y="98"/>
                    <a:pt x="40" y="103"/>
                    <a:pt x="46" y="103"/>
                  </a:cubicBezTo>
                  <a:cubicBezTo>
                    <a:pt x="71" y="103"/>
                    <a:pt x="71" y="103"/>
                    <a:pt x="71" y="103"/>
                  </a:cubicBezTo>
                  <a:cubicBezTo>
                    <a:pt x="77" y="103"/>
                    <a:pt x="82" y="98"/>
                    <a:pt x="84" y="93"/>
                  </a:cubicBezTo>
                  <a:cubicBezTo>
                    <a:pt x="100" y="93"/>
                    <a:pt x="100" y="93"/>
                    <a:pt x="100" y="93"/>
                  </a:cubicBezTo>
                  <a:cubicBezTo>
                    <a:pt x="108" y="93"/>
                    <a:pt x="114" y="87"/>
                    <a:pt x="114" y="79"/>
                  </a:cubicBezTo>
                  <a:cubicBezTo>
                    <a:pt x="114" y="31"/>
                    <a:pt x="114" y="31"/>
                    <a:pt x="114" y="31"/>
                  </a:cubicBezTo>
                  <a:cubicBezTo>
                    <a:pt x="114" y="14"/>
                    <a:pt x="114" y="14"/>
                    <a:pt x="114" y="14"/>
                  </a:cubicBezTo>
                  <a:cubicBezTo>
                    <a:pt x="114" y="0"/>
                    <a:pt x="114" y="0"/>
                    <a:pt x="114" y="0"/>
                  </a:cubicBezTo>
                  <a:lnTo>
                    <a:pt x="1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0" name="Freeform 83"/>
            <p:cNvSpPr/>
            <p:nvPr/>
          </p:nvSpPr>
          <p:spPr bwMode="auto">
            <a:xfrm>
              <a:off x="5426075" y="4389438"/>
              <a:ext cx="268288" cy="147638"/>
            </a:xfrm>
            <a:custGeom>
              <a:avLst/>
              <a:gdLst>
                <a:gd name="T0" fmla="*/ 132 w 141"/>
                <a:gd name="T1" fmla="*/ 7 h 78"/>
                <a:gd name="T2" fmla="*/ 124 w 141"/>
                <a:gd name="T3" fmla="*/ 15 h 78"/>
                <a:gd name="T4" fmla="*/ 124 w 141"/>
                <a:gd name="T5" fmla="*/ 39 h 78"/>
                <a:gd name="T6" fmla="*/ 101 w 141"/>
                <a:gd name="T7" fmla="*/ 62 h 78"/>
                <a:gd name="T8" fmla="*/ 79 w 141"/>
                <a:gd name="T9" fmla="*/ 39 h 78"/>
                <a:gd name="T10" fmla="*/ 40 w 141"/>
                <a:gd name="T11" fmla="*/ 0 h 78"/>
                <a:gd name="T12" fmla="*/ 0 w 141"/>
                <a:gd name="T13" fmla="*/ 39 h 78"/>
                <a:gd name="T14" fmla="*/ 9 w 141"/>
                <a:gd name="T15" fmla="*/ 48 h 78"/>
                <a:gd name="T16" fmla="*/ 17 w 141"/>
                <a:gd name="T17" fmla="*/ 39 h 78"/>
                <a:gd name="T18" fmla="*/ 40 w 141"/>
                <a:gd name="T19" fmla="*/ 17 h 78"/>
                <a:gd name="T20" fmla="*/ 62 w 141"/>
                <a:gd name="T21" fmla="*/ 39 h 78"/>
                <a:gd name="T22" fmla="*/ 101 w 141"/>
                <a:gd name="T23" fmla="*/ 78 h 78"/>
                <a:gd name="T24" fmla="*/ 141 w 141"/>
                <a:gd name="T25" fmla="*/ 39 h 78"/>
                <a:gd name="T26" fmla="*/ 141 w 141"/>
                <a:gd name="T27" fmla="*/ 15 h 78"/>
                <a:gd name="T28" fmla="*/ 132 w 141"/>
                <a:gd name="T29"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78">
                  <a:moveTo>
                    <a:pt x="132" y="7"/>
                  </a:moveTo>
                  <a:cubicBezTo>
                    <a:pt x="128" y="7"/>
                    <a:pt x="124" y="11"/>
                    <a:pt x="124" y="15"/>
                  </a:cubicBezTo>
                  <a:cubicBezTo>
                    <a:pt x="124" y="39"/>
                    <a:pt x="124" y="39"/>
                    <a:pt x="124" y="39"/>
                  </a:cubicBezTo>
                  <a:cubicBezTo>
                    <a:pt x="124" y="52"/>
                    <a:pt x="114" y="62"/>
                    <a:pt x="101" y="62"/>
                  </a:cubicBezTo>
                  <a:cubicBezTo>
                    <a:pt x="89" y="62"/>
                    <a:pt x="79" y="52"/>
                    <a:pt x="79" y="39"/>
                  </a:cubicBezTo>
                  <a:cubicBezTo>
                    <a:pt x="79" y="17"/>
                    <a:pt x="61" y="0"/>
                    <a:pt x="40" y="0"/>
                  </a:cubicBezTo>
                  <a:cubicBezTo>
                    <a:pt x="18" y="0"/>
                    <a:pt x="0" y="17"/>
                    <a:pt x="0" y="39"/>
                  </a:cubicBezTo>
                  <a:cubicBezTo>
                    <a:pt x="0" y="44"/>
                    <a:pt x="4" y="48"/>
                    <a:pt x="9" y="48"/>
                  </a:cubicBezTo>
                  <a:cubicBezTo>
                    <a:pt x="13" y="48"/>
                    <a:pt x="17" y="44"/>
                    <a:pt x="17" y="39"/>
                  </a:cubicBezTo>
                  <a:cubicBezTo>
                    <a:pt x="17" y="27"/>
                    <a:pt x="27" y="17"/>
                    <a:pt x="40" y="17"/>
                  </a:cubicBezTo>
                  <a:cubicBezTo>
                    <a:pt x="52" y="17"/>
                    <a:pt x="62" y="27"/>
                    <a:pt x="62" y="39"/>
                  </a:cubicBezTo>
                  <a:cubicBezTo>
                    <a:pt x="62" y="61"/>
                    <a:pt x="80" y="78"/>
                    <a:pt x="101" y="78"/>
                  </a:cubicBezTo>
                  <a:cubicBezTo>
                    <a:pt x="123" y="78"/>
                    <a:pt x="141" y="61"/>
                    <a:pt x="141" y="39"/>
                  </a:cubicBezTo>
                  <a:cubicBezTo>
                    <a:pt x="141" y="15"/>
                    <a:pt x="141" y="15"/>
                    <a:pt x="141" y="15"/>
                  </a:cubicBezTo>
                  <a:cubicBezTo>
                    <a:pt x="141" y="11"/>
                    <a:pt x="137" y="7"/>
                    <a:pt x="13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grpSp>
      <p:grpSp>
        <p:nvGrpSpPr>
          <p:cNvPr id="61" name="Group 14"/>
          <p:cNvGrpSpPr>
            <a:grpSpLocks noChangeAspect="1"/>
          </p:cNvGrpSpPr>
          <p:nvPr/>
        </p:nvGrpSpPr>
        <p:grpSpPr bwMode="auto">
          <a:xfrm>
            <a:off x="3988312" y="2502017"/>
            <a:ext cx="358865" cy="320616"/>
            <a:chOff x="1228" y="648"/>
            <a:chExt cx="319" cy="285"/>
          </a:xfrm>
          <a:solidFill>
            <a:schemeClr val="bg1"/>
          </a:solidFill>
        </p:grpSpPr>
        <p:sp>
          <p:nvSpPr>
            <p:cNvPr id="62" name="Freeform 15"/>
            <p:cNvSpPr/>
            <p:nvPr/>
          </p:nvSpPr>
          <p:spPr bwMode="auto">
            <a:xfrm>
              <a:off x="1310" y="648"/>
              <a:ext cx="146" cy="58"/>
            </a:xfrm>
            <a:custGeom>
              <a:avLst/>
              <a:gdLst>
                <a:gd name="T0" fmla="*/ 13 w 61"/>
                <a:gd name="T1" fmla="*/ 14 h 24"/>
                <a:gd name="T2" fmla="*/ 14 w 61"/>
                <a:gd name="T3" fmla="*/ 13 h 24"/>
                <a:gd name="T4" fmla="*/ 47 w 61"/>
                <a:gd name="T5" fmla="*/ 13 h 24"/>
                <a:gd name="T6" fmla="*/ 48 w 61"/>
                <a:gd name="T7" fmla="*/ 14 h 24"/>
                <a:gd name="T8" fmla="*/ 48 w 61"/>
                <a:gd name="T9" fmla="*/ 24 h 24"/>
                <a:gd name="T10" fmla="*/ 61 w 61"/>
                <a:gd name="T11" fmla="*/ 24 h 24"/>
                <a:gd name="T12" fmla="*/ 61 w 61"/>
                <a:gd name="T13" fmla="*/ 23 h 24"/>
                <a:gd name="T14" fmla="*/ 61 w 61"/>
                <a:gd name="T15" fmla="*/ 12 h 24"/>
                <a:gd name="T16" fmla="*/ 49 w 61"/>
                <a:gd name="T17" fmla="*/ 0 h 24"/>
                <a:gd name="T18" fmla="*/ 12 w 61"/>
                <a:gd name="T19" fmla="*/ 0 h 24"/>
                <a:gd name="T20" fmla="*/ 0 w 61"/>
                <a:gd name="T21" fmla="*/ 12 h 24"/>
                <a:gd name="T22" fmla="*/ 0 w 61"/>
                <a:gd name="T23" fmla="*/ 23 h 24"/>
                <a:gd name="T24" fmla="*/ 0 w 61"/>
                <a:gd name="T25" fmla="*/ 24 h 24"/>
                <a:gd name="T26" fmla="*/ 13 w 61"/>
                <a:gd name="T27" fmla="*/ 24 h 24"/>
                <a:gd name="T28" fmla="*/ 13 w 61"/>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24">
                  <a:moveTo>
                    <a:pt x="13" y="14"/>
                  </a:moveTo>
                  <a:cubicBezTo>
                    <a:pt x="13" y="13"/>
                    <a:pt x="14" y="13"/>
                    <a:pt x="14" y="13"/>
                  </a:cubicBezTo>
                  <a:cubicBezTo>
                    <a:pt x="47" y="13"/>
                    <a:pt x="47" y="13"/>
                    <a:pt x="47" y="13"/>
                  </a:cubicBezTo>
                  <a:cubicBezTo>
                    <a:pt x="48" y="13"/>
                    <a:pt x="48" y="13"/>
                    <a:pt x="48" y="14"/>
                  </a:cubicBezTo>
                  <a:cubicBezTo>
                    <a:pt x="48" y="24"/>
                    <a:pt x="48" y="24"/>
                    <a:pt x="48" y="24"/>
                  </a:cubicBezTo>
                  <a:cubicBezTo>
                    <a:pt x="61" y="24"/>
                    <a:pt x="61" y="24"/>
                    <a:pt x="61" y="24"/>
                  </a:cubicBezTo>
                  <a:cubicBezTo>
                    <a:pt x="61" y="23"/>
                    <a:pt x="61" y="23"/>
                    <a:pt x="61" y="23"/>
                  </a:cubicBezTo>
                  <a:cubicBezTo>
                    <a:pt x="61" y="12"/>
                    <a:pt x="61" y="12"/>
                    <a:pt x="61" y="12"/>
                  </a:cubicBezTo>
                  <a:cubicBezTo>
                    <a:pt x="61" y="5"/>
                    <a:pt x="56" y="0"/>
                    <a:pt x="49" y="0"/>
                  </a:cubicBezTo>
                  <a:cubicBezTo>
                    <a:pt x="12" y="0"/>
                    <a:pt x="12" y="0"/>
                    <a:pt x="12" y="0"/>
                  </a:cubicBezTo>
                  <a:cubicBezTo>
                    <a:pt x="5" y="0"/>
                    <a:pt x="0" y="5"/>
                    <a:pt x="0" y="12"/>
                  </a:cubicBezTo>
                  <a:cubicBezTo>
                    <a:pt x="0" y="23"/>
                    <a:pt x="0" y="23"/>
                    <a:pt x="0" y="23"/>
                  </a:cubicBezTo>
                  <a:cubicBezTo>
                    <a:pt x="0" y="24"/>
                    <a:pt x="0" y="24"/>
                    <a:pt x="0" y="24"/>
                  </a:cubicBezTo>
                  <a:cubicBezTo>
                    <a:pt x="13" y="24"/>
                    <a:pt x="13" y="24"/>
                    <a:pt x="13" y="24"/>
                  </a:cubicBezTo>
                  <a:lnTo>
                    <a:pt x="13"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3" name="Freeform 16"/>
            <p:cNvSpPr/>
            <p:nvPr/>
          </p:nvSpPr>
          <p:spPr bwMode="auto">
            <a:xfrm>
              <a:off x="1370" y="797"/>
              <a:ext cx="36" cy="62"/>
            </a:xfrm>
            <a:custGeom>
              <a:avLst/>
              <a:gdLst>
                <a:gd name="T0" fmla="*/ 8 w 15"/>
                <a:gd name="T1" fmla="*/ 26 h 26"/>
                <a:gd name="T2" fmla="*/ 15 w 15"/>
                <a:gd name="T3" fmla="*/ 19 h 26"/>
                <a:gd name="T4" fmla="*/ 15 w 15"/>
                <a:gd name="T5" fmla="*/ 8 h 26"/>
                <a:gd name="T6" fmla="*/ 15 w 15"/>
                <a:gd name="T7" fmla="*/ 7 h 26"/>
                <a:gd name="T8" fmla="*/ 8 w 15"/>
                <a:gd name="T9" fmla="*/ 0 h 26"/>
                <a:gd name="T10" fmla="*/ 0 w 15"/>
                <a:gd name="T11" fmla="*/ 7 h 26"/>
                <a:gd name="T12" fmla="*/ 0 w 15"/>
                <a:gd name="T13" fmla="*/ 19 h 26"/>
                <a:gd name="T14" fmla="*/ 8 w 15"/>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8" y="26"/>
                  </a:moveTo>
                  <a:cubicBezTo>
                    <a:pt x="12" y="26"/>
                    <a:pt x="15" y="23"/>
                    <a:pt x="15" y="19"/>
                  </a:cubicBezTo>
                  <a:cubicBezTo>
                    <a:pt x="15" y="8"/>
                    <a:pt x="15" y="8"/>
                    <a:pt x="15" y="8"/>
                  </a:cubicBezTo>
                  <a:cubicBezTo>
                    <a:pt x="15" y="7"/>
                    <a:pt x="15" y="7"/>
                    <a:pt x="15" y="7"/>
                  </a:cubicBezTo>
                  <a:cubicBezTo>
                    <a:pt x="15" y="3"/>
                    <a:pt x="12" y="0"/>
                    <a:pt x="8" y="0"/>
                  </a:cubicBezTo>
                  <a:cubicBezTo>
                    <a:pt x="3" y="0"/>
                    <a:pt x="0" y="3"/>
                    <a:pt x="0" y="7"/>
                  </a:cubicBezTo>
                  <a:cubicBezTo>
                    <a:pt x="0" y="19"/>
                    <a:pt x="0" y="19"/>
                    <a:pt x="0" y="19"/>
                  </a:cubicBezTo>
                  <a:cubicBezTo>
                    <a:pt x="0" y="23"/>
                    <a:pt x="3" y="26"/>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4" name="Freeform 17"/>
            <p:cNvSpPr/>
            <p:nvPr/>
          </p:nvSpPr>
          <p:spPr bwMode="auto">
            <a:xfrm>
              <a:off x="1228" y="780"/>
              <a:ext cx="319" cy="153"/>
            </a:xfrm>
            <a:custGeom>
              <a:avLst/>
              <a:gdLst>
                <a:gd name="T0" fmla="*/ 132 w 133"/>
                <a:gd name="T1" fmla="*/ 1 h 64"/>
                <a:gd name="T2" fmla="*/ 77 w 133"/>
                <a:gd name="T3" fmla="*/ 21 h 64"/>
                <a:gd name="T4" fmla="*/ 77 w 133"/>
                <a:gd name="T5" fmla="*/ 26 h 64"/>
                <a:gd name="T6" fmla="*/ 67 w 133"/>
                <a:gd name="T7" fmla="*/ 36 h 64"/>
                <a:gd name="T8" fmla="*/ 66 w 133"/>
                <a:gd name="T9" fmla="*/ 36 h 64"/>
                <a:gd name="T10" fmla="*/ 56 w 133"/>
                <a:gd name="T11" fmla="*/ 26 h 64"/>
                <a:gd name="T12" fmla="*/ 56 w 133"/>
                <a:gd name="T13" fmla="*/ 21 h 64"/>
                <a:gd name="T14" fmla="*/ 1 w 133"/>
                <a:gd name="T15" fmla="*/ 1 h 64"/>
                <a:gd name="T16" fmla="*/ 0 w 133"/>
                <a:gd name="T17" fmla="*/ 2 h 64"/>
                <a:gd name="T18" fmla="*/ 0 w 133"/>
                <a:gd name="T19" fmla="*/ 13 h 64"/>
                <a:gd name="T20" fmla="*/ 0 w 133"/>
                <a:gd name="T21" fmla="*/ 55 h 64"/>
                <a:gd name="T22" fmla="*/ 8 w 133"/>
                <a:gd name="T23" fmla="*/ 64 h 64"/>
                <a:gd name="T24" fmla="*/ 125 w 133"/>
                <a:gd name="T25" fmla="*/ 64 h 64"/>
                <a:gd name="T26" fmla="*/ 133 w 133"/>
                <a:gd name="T27" fmla="*/ 55 h 64"/>
                <a:gd name="T28" fmla="*/ 133 w 133"/>
                <a:gd name="T29" fmla="*/ 13 h 64"/>
                <a:gd name="T30" fmla="*/ 133 w 133"/>
                <a:gd name="T31" fmla="*/ 2 h 64"/>
                <a:gd name="T32" fmla="*/ 132 w 133"/>
                <a:gd name="T33"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64">
                  <a:moveTo>
                    <a:pt x="132" y="1"/>
                  </a:moveTo>
                  <a:cubicBezTo>
                    <a:pt x="77" y="21"/>
                    <a:pt x="77" y="21"/>
                    <a:pt x="77" y="21"/>
                  </a:cubicBezTo>
                  <a:cubicBezTo>
                    <a:pt x="77" y="26"/>
                    <a:pt x="77" y="26"/>
                    <a:pt x="77" y="26"/>
                  </a:cubicBezTo>
                  <a:cubicBezTo>
                    <a:pt x="77" y="31"/>
                    <a:pt x="73" y="36"/>
                    <a:pt x="67" y="36"/>
                  </a:cubicBezTo>
                  <a:cubicBezTo>
                    <a:pt x="66" y="36"/>
                    <a:pt x="66" y="36"/>
                    <a:pt x="66" y="36"/>
                  </a:cubicBezTo>
                  <a:cubicBezTo>
                    <a:pt x="61" y="36"/>
                    <a:pt x="56" y="31"/>
                    <a:pt x="56" y="26"/>
                  </a:cubicBezTo>
                  <a:cubicBezTo>
                    <a:pt x="56" y="21"/>
                    <a:pt x="56" y="21"/>
                    <a:pt x="56" y="21"/>
                  </a:cubicBezTo>
                  <a:cubicBezTo>
                    <a:pt x="1" y="1"/>
                    <a:pt x="1" y="1"/>
                    <a:pt x="1" y="1"/>
                  </a:cubicBezTo>
                  <a:cubicBezTo>
                    <a:pt x="1" y="0"/>
                    <a:pt x="0" y="1"/>
                    <a:pt x="0" y="2"/>
                  </a:cubicBezTo>
                  <a:cubicBezTo>
                    <a:pt x="0" y="2"/>
                    <a:pt x="0" y="7"/>
                    <a:pt x="0" y="13"/>
                  </a:cubicBezTo>
                  <a:cubicBezTo>
                    <a:pt x="0" y="29"/>
                    <a:pt x="0" y="55"/>
                    <a:pt x="0" y="55"/>
                  </a:cubicBezTo>
                  <a:cubicBezTo>
                    <a:pt x="0" y="60"/>
                    <a:pt x="4" y="64"/>
                    <a:pt x="8" y="64"/>
                  </a:cubicBezTo>
                  <a:cubicBezTo>
                    <a:pt x="125" y="64"/>
                    <a:pt x="125" y="64"/>
                    <a:pt x="125" y="64"/>
                  </a:cubicBezTo>
                  <a:cubicBezTo>
                    <a:pt x="129" y="64"/>
                    <a:pt x="133" y="60"/>
                    <a:pt x="133" y="55"/>
                  </a:cubicBezTo>
                  <a:cubicBezTo>
                    <a:pt x="133" y="55"/>
                    <a:pt x="133" y="29"/>
                    <a:pt x="133" y="13"/>
                  </a:cubicBezTo>
                  <a:cubicBezTo>
                    <a:pt x="133" y="7"/>
                    <a:pt x="133" y="2"/>
                    <a:pt x="133" y="2"/>
                  </a:cubicBezTo>
                  <a:cubicBezTo>
                    <a:pt x="133" y="1"/>
                    <a:pt x="133" y="0"/>
                    <a:pt x="1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5" name="Freeform 18"/>
            <p:cNvSpPr/>
            <p:nvPr/>
          </p:nvSpPr>
          <p:spPr bwMode="auto">
            <a:xfrm>
              <a:off x="1228" y="715"/>
              <a:ext cx="319" cy="98"/>
            </a:xfrm>
            <a:custGeom>
              <a:avLst/>
              <a:gdLst>
                <a:gd name="T0" fmla="*/ 125 w 133"/>
                <a:gd name="T1" fmla="*/ 0 h 41"/>
                <a:gd name="T2" fmla="*/ 74 w 133"/>
                <a:gd name="T3" fmla="*/ 0 h 41"/>
                <a:gd name="T4" fmla="*/ 8 w 133"/>
                <a:gd name="T5" fmla="*/ 0 h 41"/>
                <a:gd name="T6" fmla="*/ 0 w 133"/>
                <a:gd name="T7" fmla="*/ 8 h 41"/>
                <a:gd name="T8" fmla="*/ 0 w 133"/>
                <a:gd name="T9" fmla="*/ 19 h 41"/>
                <a:gd name="T10" fmla="*/ 0 w 133"/>
                <a:gd name="T11" fmla="*/ 19 h 41"/>
                <a:gd name="T12" fmla="*/ 0 w 133"/>
                <a:gd name="T13" fmla="*/ 20 h 41"/>
                <a:gd name="T14" fmla="*/ 1 w 133"/>
                <a:gd name="T15" fmla="*/ 20 h 41"/>
                <a:gd name="T16" fmla="*/ 1 w 133"/>
                <a:gd name="T17" fmla="*/ 21 h 41"/>
                <a:gd name="T18" fmla="*/ 56 w 133"/>
                <a:gd name="T19" fmla="*/ 41 h 41"/>
                <a:gd name="T20" fmla="*/ 66 w 133"/>
                <a:gd name="T21" fmla="*/ 31 h 41"/>
                <a:gd name="T22" fmla="*/ 67 w 133"/>
                <a:gd name="T23" fmla="*/ 31 h 41"/>
                <a:gd name="T24" fmla="*/ 77 w 133"/>
                <a:gd name="T25" fmla="*/ 41 h 41"/>
                <a:gd name="T26" fmla="*/ 132 w 133"/>
                <a:gd name="T27" fmla="*/ 21 h 41"/>
                <a:gd name="T28" fmla="*/ 133 w 133"/>
                <a:gd name="T29" fmla="*/ 20 h 41"/>
                <a:gd name="T30" fmla="*/ 133 w 133"/>
                <a:gd name="T31" fmla="*/ 19 h 41"/>
                <a:gd name="T32" fmla="*/ 133 w 133"/>
                <a:gd name="T33" fmla="*/ 19 h 41"/>
                <a:gd name="T34" fmla="*/ 133 w 133"/>
                <a:gd name="T35" fmla="*/ 8 h 41"/>
                <a:gd name="T36" fmla="*/ 125 w 133"/>
                <a:gd name="T3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41">
                  <a:moveTo>
                    <a:pt x="125" y="0"/>
                  </a:moveTo>
                  <a:cubicBezTo>
                    <a:pt x="74" y="0"/>
                    <a:pt x="74" y="0"/>
                    <a:pt x="74" y="0"/>
                  </a:cubicBezTo>
                  <a:cubicBezTo>
                    <a:pt x="8" y="0"/>
                    <a:pt x="8" y="0"/>
                    <a:pt x="8" y="0"/>
                  </a:cubicBezTo>
                  <a:cubicBezTo>
                    <a:pt x="4" y="0"/>
                    <a:pt x="0" y="4"/>
                    <a:pt x="0" y="8"/>
                  </a:cubicBezTo>
                  <a:cubicBezTo>
                    <a:pt x="0" y="19"/>
                    <a:pt x="0" y="19"/>
                    <a:pt x="0" y="19"/>
                  </a:cubicBezTo>
                  <a:cubicBezTo>
                    <a:pt x="0" y="19"/>
                    <a:pt x="0" y="19"/>
                    <a:pt x="0" y="19"/>
                  </a:cubicBezTo>
                  <a:cubicBezTo>
                    <a:pt x="0" y="20"/>
                    <a:pt x="0" y="20"/>
                    <a:pt x="0" y="20"/>
                  </a:cubicBezTo>
                  <a:cubicBezTo>
                    <a:pt x="0" y="20"/>
                    <a:pt x="0" y="20"/>
                    <a:pt x="1" y="20"/>
                  </a:cubicBezTo>
                  <a:cubicBezTo>
                    <a:pt x="1" y="21"/>
                    <a:pt x="1" y="21"/>
                    <a:pt x="1" y="21"/>
                  </a:cubicBezTo>
                  <a:cubicBezTo>
                    <a:pt x="56" y="41"/>
                    <a:pt x="56" y="41"/>
                    <a:pt x="56" y="41"/>
                  </a:cubicBezTo>
                  <a:cubicBezTo>
                    <a:pt x="56" y="36"/>
                    <a:pt x="61" y="31"/>
                    <a:pt x="66" y="31"/>
                  </a:cubicBezTo>
                  <a:cubicBezTo>
                    <a:pt x="67" y="31"/>
                    <a:pt x="67" y="31"/>
                    <a:pt x="67" y="31"/>
                  </a:cubicBezTo>
                  <a:cubicBezTo>
                    <a:pt x="73" y="31"/>
                    <a:pt x="77" y="36"/>
                    <a:pt x="77" y="41"/>
                  </a:cubicBezTo>
                  <a:cubicBezTo>
                    <a:pt x="132" y="21"/>
                    <a:pt x="132" y="21"/>
                    <a:pt x="132" y="21"/>
                  </a:cubicBezTo>
                  <a:cubicBezTo>
                    <a:pt x="133" y="21"/>
                    <a:pt x="133" y="21"/>
                    <a:pt x="133" y="20"/>
                  </a:cubicBezTo>
                  <a:cubicBezTo>
                    <a:pt x="133" y="20"/>
                    <a:pt x="133" y="20"/>
                    <a:pt x="133" y="19"/>
                  </a:cubicBezTo>
                  <a:cubicBezTo>
                    <a:pt x="133" y="19"/>
                    <a:pt x="133" y="19"/>
                    <a:pt x="133" y="19"/>
                  </a:cubicBezTo>
                  <a:cubicBezTo>
                    <a:pt x="133" y="8"/>
                    <a:pt x="133" y="8"/>
                    <a:pt x="133" y="8"/>
                  </a:cubicBezTo>
                  <a:cubicBezTo>
                    <a:pt x="133" y="4"/>
                    <a:pt x="129" y="0"/>
                    <a:pt x="1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grpSp>
      <p:grpSp>
        <p:nvGrpSpPr>
          <p:cNvPr id="66" name="组合 65"/>
          <p:cNvGrpSpPr/>
          <p:nvPr/>
        </p:nvGrpSpPr>
        <p:grpSpPr>
          <a:xfrm>
            <a:off x="5589751" y="2502017"/>
            <a:ext cx="431849" cy="348359"/>
            <a:chOff x="3255963" y="1889125"/>
            <a:chExt cx="1428750" cy="1152525"/>
          </a:xfrm>
          <a:solidFill>
            <a:schemeClr val="bg1"/>
          </a:solidFill>
        </p:grpSpPr>
        <p:sp>
          <p:nvSpPr>
            <p:cNvPr id="67" name="Freeform 39"/>
            <p:cNvSpPr>
              <a:spLocks noEditPoints="1"/>
            </p:cNvSpPr>
            <p:nvPr/>
          </p:nvSpPr>
          <p:spPr bwMode="auto">
            <a:xfrm>
              <a:off x="4049713" y="2035175"/>
              <a:ext cx="635000" cy="823913"/>
            </a:xfrm>
            <a:custGeom>
              <a:avLst/>
              <a:gdLst>
                <a:gd name="T0" fmla="*/ 20 w 263"/>
                <a:gd name="T1" fmla="*/ 255 h 341"/>
                <a:gd name="T2" fmla="*/ 5 w 263"/>
                <a:gd name="T3" fmla="*/ 318 h 341"/>
                <a:gd name="T4" fmla="*/ 5 w 263"/>
                <a:gd name="T5" fmla="*/ 318 h 341"/>
                <a:gd name="T6" fmla="*/ 0 w 263"/>
                <a:gd name="T7" fmla="*/ 337 h 341"/>
                <a:gd name="T8" fmla="*/ 4 w 263"/>
                <a:gd name="T9" fmla="*/ 340 h 341"/>
                <a:gd name="T10" fmla="*/ 21 w 263"/>
                <a:gd name="T11" fmla="*/ 329 h 341"/>
                <a:gd name="T12" fmla="*/ 77 w 263"/>
                <a:gd name="T13" fmla="*/ 297 h 341"/>
                <a:gd name="T14" fmla="*/ 227 w 263"/>
                <a:gd name="T15" fmla="*/ 92 h 341"/>
                <a:gd name="T16" fmla="*/ 170 w 263"/>
                <a:gd name="T17" fmla="*/ 50 h 341"/>
                <a:gd name="T18" fmla="*/ 20 w 263"/>
                <a:gd name="T19" fmla="*/ 255 h 341"/>
                <a:gd name="T20" fmla="*/ 256 w 263"/>
                <a:gd name="T21" fmla="*/ 32 h 341"/>
                <a:gd name="T22" fmla="*/ 218 w 263"/>
                <a:gd name="T23" fmla="*/ 4 h 341"/>
                <a:gd name="T24" fmla="*/ 202 w 263"/>
                <a:gd name="T25" fmla="*/ 6 h 341"/>
                <a:gd name="T26" fmla="*/ 181 w 263"/>
                <a:gd name="T27" fmla="*/ 35 h 341"/>
                <a:gd name="T28" fmla="*/ 181 w 263"/>
                <a:gd name="T29" fmla="*/ 35 h 341"/>
                <a:gd name="T30" fmla="*/ 180 w 263"/>
                <a:gd name="T31" fmla="*/ 37 h 341"/>
                <a:gd name="T32" fmla="*/ 236 w 263"/>
                <a:gd name="T33" fmla="*/ 79 h 341"/>
                <a:gd name="T34" fmla="*/ 237 w 263"/>
                <a:gd name="T35" fmla="*/ 77 h 341"/>
                <a:gd name="T36" fmla="*/ 259 w 263"/>
                <a:gd name="T37" fmla="*/ 48 h 341"/>
                <a:gd name="T38" fmla="*/ 256 w 263"/>
                <a:gd name="T39" fmla="*/ 3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3" h="341">
                  <a:moveTo>
                    <a:pt x="20" y="255"/>
                  </a:moveTo>
                  <a:cubicBezTo>
                    <a:pt x="5" y="318"/>
                    <a:pt x="5" y="318"/>
                    <a:pt x="5" y="318"/>
                  </a:cubicBezTo>
                  <a:cubicBezTo>
                    <a:pt x="5" y="318"/>
                    <a:pt x="5" y="318"/>
                    <a:pt x="5" y="318"/>
                  </a:cubicBezTo>
                  <a:cubicBezTo>
                    <a:pt x="5" y="318"/>
                    <a:pt x="1" y="335"/>
                    <a:pt x="0" y="337"/>
                  </a:cubicBezTo>
                  <a:cubicBezTo>
                    <a:pt x="0" y="339"/>
                    <a:pt x="2" y="341"/>
                    <a:pt x="4" y="340"/>
                  </a:cubicBezTo>
                  <a:cubicBezTo>
                    <a:pt x="6" y="339"/>
                    <a:pt x="21" y="329"/>
                    <a:pt x="21" y="329"/>
                  </a:cubicBezTo>
                  <a:cubicBezTo>
                    <a:pt x="77" y="297"/>
                    <a:pt x="77" y="297"/>
                    <a:pt x="77" y="297"/>
                  </a:cubicBezTo>
                  <a:cubicBezTo>
                    <a:pt x="227" y="92"/>
                    <a:pt x="227" y="92"/>
                    <a:pt x="227" y="92"/>
                  </a:cubicBezTo>
                  <a:cubicBezTo>
                    <a:pt x="170" y="50"/>
                    <a:pt x="170" y="50"/>
                    <a:pt x="170" y="50"/>
                  </a:cubicBezTo>
                  <a:lnTo>
                    <a:pt x="20" y="255"/>
                  </a:lnTo>
                  <a:close/>
                  <a:moveTo>
                    <a:pt x="256" y="32"/>
                  </a:moveTo>
                  <a:cubicBezTo>
                    <a:pt x="218" y="4"/>
                    <a:pt x="218" y="4"/>
                    <a:pt x="218" y="4"/>
                  </a:cubicBezTo>
                  <a:cubicBezTo>
                    <a:pt x="213" y="0"/>
                    <a:pt x="206" y="1"/>
                    <a:pt x="202" y="6"/>
                  </a:cubicBezTo>
                  <a:cubicBezTo>
                    <a:pt x="181" y="35"/>
                    <a:pt x="181" y="35"/>
                    <a:pt x="181" y="35"/>
                  </a:cubicBezTo>
                  <a:cubicBezTo>
                    <a:pt x="181" y="35"/>
                    <a:pt x="181" y="35"/>
                    <a:pt x="181" y="35"/>
                  </a:cubicBezTo>
                  <a:cubicBezTo>
                    <a:pt x="180" y="37"/>
                    <a:pt x="180" y="37"/>
                    <a:pt x="180" y="37"/>
                  </a:cubicBezTo>
                  <a:cubicBezTo>
                    <a:pt x="236" y="79"/>
                    <a:pt x="236" y="79"/>
                    <a:pt x="236" y="79"/>
                  </a:cubicBezTo>
                  <a:cubicBezTo>
                    <a:pt x="237" y="77"/>
                    <a:pt x="237" y="77"/>
                    <a:pt x="237" y="77"/>
                  </a:cubicBezTo>
                  <a:cubicBezTo>
                    <a:pt x="259" y="48"/>
                    <a:pt x="259" y="48"/>
                    <a:pt x="259" y="48"/>
                  </a:cubicBezTo>
                  <a:cubicBezTo>
                    <a:pt x="263" y="43"/>
                    <a:pt x="261" y="36"/>
                    <a:pt x="256"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8" name="Freeform 40"/>
            <p:cNvSpPr>
              <a:spLocks noEditPoints="1"/>
            </p:cNvSpPr>
            <p:nvPr/>
          </p:nvSpPr>
          <p:spPr bwMode="auto">
            <a:xfrm>
              <a:off x="3265488" y="1901825"/>
              <a:ext cx="1074738" cy="1139825"/>
            </a:xfrm>
            <a:custGeom>
              <a:avLst/>
              <a:gdLst>
                <a:gd name="T0" fmla="*/ 77 w 445"/>
                <a:gd name="T1" fmla="*/ 472 h 472"/>
                <a:gd name="T2" fmla="*/ 0 w 445"/>
                <a:gd name="T3" fmla="*/ 395 h 472"/>
                <a:gd name="T4" fmla="*/ 0 w 445"/>
                <a:gd name="T5" fmla="*/ 395 h 472"/>
                <a:gd name="T6" fmla="*/ 0 w 445"/>
                <a:gd name="T7" fmla="*/ 76 h 472"/>
                <a:gd name="T8" fmla="*/ 77 w 445"/>
                <a:gd name="T9" fmla="*/ 0 h 472"/>
                <a:gd name="T10" fmla="*/ 77 w 445"/>
                <a:gd name="T11" fmla="*/ 0 h 472"/>
                <a:gd name="T12" fmla="*/ 368 w 445"/>
                <a:gd name="T13" fmla="*/ 0 h 472"/>
                <a:gd name="T14" fmla="*/ 445 w 445"/>
                <a:gd name="T15" fmla="*/ 76 h 472"/>
                <a:gd name="T16" fmla="*/ 445 w 445"/>
                <a:gd name="T17" fmla="*/ 76 h 472"/>
                <a:gd name="T18" fmla="*/ 445 w 445"/>
                <a:gd name="T19" fmla="*/ 395 h 472"/>
                <a:gd name="T20" fmla="*/ 368 w 445"/>
                <a:gd name="T21" fmla="*/ 472 h 472"/>
                <a:gd name="T22" fmla="*/ 368 w 445"/>
                <a:gd name="T23" fmla="*/ 472 h 472"/>
                <a:gd name="T24" fmla="*/ 77 w 445"/>
                <a:gd name="T25" fmla="*/ 472 h 472"/>
                <a:gd name="T26" fmla="*/ 39 w 445"/>
                <a:gd name="T27" fmla="*/ 76 h 472"/>
                <a:gd name="T28" fmla="*/ 39 w 445"/>
                <a:gd name="T29" fmla="*/ 395 h 472"/>
                <a:gd name="T30" fmla="*/ 77 w 445"/>
                <a:gd name="T31" fmla="*/ 434 h 472"/>
                <a:gd name="T32" fmla="*/ 77 w 445"/>
                <a:gd name="T33" fmla="*/ 434 h 472"/>
                <a:gd name="T34" fmla="*/ 368 w 445"/>
                <a:gd name="T35" fmla="*/ 434 h 472"/>
                <a:gd name="T36" fmla="*/ 406 w 445"/>
                <a:gd name="T37" fmla="*/ 395 h 472"/>
                <a:gd name="T38" fmla="*/ 406 w 445"/>
                <a:gd name="T39" fmla="*/ 395 h 472"/>
                <a:gd name="T40" fmla="*/ 406 w 445"/>
                <a:gd name="T41" fmla="*/ 76 h 472"/>
                <a:gd name="T42" fmla="*/ 368 w 445"/>
                <a:gd name="T43" fmla="*/ 38 h 472"/>
                <a:gd name="T44" fmla="*/ 368 w 445"/>
                <a:gd name="T45" fmla="*/ 38 h 472"/>
                <a:gd name="T46" fmla="*/ 77 w 445"/>
                <a:gd name="T47" fmla="*/ 38 h 472"/>
                <a:gd name="T48" fmla="*/ 39 w 445"/>
                <a:gd name="T49" fmla="*/ 7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72">
                  <a:moveTo>
                    <a:pt x="77" y="472"/>
                  </a:moveTo>
                  <a:cubicBezTo>
                    <a:pt x="35" y="472"/>
                    <a:pt x="0" y="438"/>
                    <a:pt x="0" y="395"/>
                  </a:cubicBezTo>
                  <a:cubicBezTo>
                    <a:pt x="0" y="395"/>
                    <a:pt x="0" y="395"/>
                    <a:pt x="0" y="395"/>
                  </a:cubicBezTo>
                  <a:cubicBezTo>
                    <a:pt x="0" y="76"/>
                    <a:pt x="0" y="76"/>
                    <a:pt x="0" y="76"/>
                  </a:cubicBezTo>
                  <a:cubicBezTo>
                    <a:pt x="0" y="34"/>
                    <a:pt x="35" y="0"/>
                    <a:pt x="77" y="0"/>
                  </a:cubicBezTo>
                  <a:cubicBezTo>
                    <a:pt x="77" y="0"/>
                    <a:pt x="77" y="0"/>
                    <a:pt x="77" y="0"/>
                  </a:cubicBezTo>
                  <a:cubicBezTo>
                    <a:pt x="368" y="0"/>
                    <a:pt x="368" y="0"/>
                    <a:pt x="368" y="0"/>
                  </a:cubicBezTo>
                  <a:cubicBezTo>
                    <a:pt x="410" y="0"/>
                    <a:pt x="445" y="34"/>
                    <a:pt x="445" y="76"/>
                  </a:cubicBezTo>
                  <a:cubicBezTo>
                    <a:pt x="445" y="76"/>
                    <a:pt x="445" y="76"/>
                    <a:pt x="445" y="76"/>
                  </a:cubicBezTo>
                  <a:cubicBezTo>
                    <a:pt x="445" y="395"/>
                    <a:pt x="445" y="395"/>
                    <a:pt x="445" y="395"/>
                  </a:cubicBezTo>
                  <a:cubicBezTo>
                    <a:pt x="445" y="438"/>
                    <a:pt x="410" y="472"/>
                    <a:pt x="368" y="472"/>
                  </a:cubicBezTo>
                  <a:cubicBezTo>
                    <a:pt x="368" y="472"/>
                    <a:pt x="368" y="472"/>
                    <a:pt x="368" y="472"/>
                  </a:cubicBezTo>
                  <a:cubicBezTo>
                    <a:pt x="77" y="472"/>
                    <a:pt x="77" y="472"/>
                    <a:pt x="77" y="472"/>
                  </a:cubicBezTo>
                  <a:close/>
                  <a:moveTo>
                    <a:pt x="39" y="76"/>
                  </a:moveTo>
                  <a:cubicBezTo>
                    <a:pt x="39" y="395"/>
                    <a:pt x="39" y="395"/>
                    <a:pt x="39" y="395"/>
                  </a:cubicBezTo>
                  <a:cubicBezTo>
                    <a:pt x="39" y="416"/>
                    <a:pt x="56" y="434"/>
                    <a:pt x="77" y="434"/>
                  </a:cubicBezTo>
                  <a:cubicBezTo>
                    <a:pt x="77" y="434"/>
                    <a:pt x="77" y="434"/>
                    <a:pt x="77" y="434"/>
                  </a:cubicBezTo>
                  <a:cubicBezTo>
                    <a:pt x="368" y="434"/>
                    <a:pt x="368" y="434"/>
                    <a:pt x="368" y="434"/>
                  </a:cubicBezTo>
                  <a:cubicBezTo>
                    <a:pt x="389" y="434"/>
                    <a:pt x="406" y="416"/>
                    <a:pt x="406" y="395"/>
                  </a:cubicBezTo>
                  <a:cubicBezTo>
                    <a:pt x="406" y="395"/>
                    <a:pt x="406" y="395"/>
                    <a:pt x="406" y="395"/>
                  </a:cubicBezTo>
                  <a:cubicBezTo>
                    <a:pt x="406" y="76"/>
                    <a:pt x="406" y="76"/>
                    <a:pt x="406" y="76"/>
                  </a:cubicBezTo>
                  <a:cubicBezTo>
                    <a:pt x="406" y="55"/>
                    <a:pt x="389" y="38"/>
                    <a:pt x="368" y="38"/>
                  </a:cubicBezTo>
                  <a:cubicBezTo>
                    <a:pt x="368" y="38"/>
                    <a:pt x="368" y="38"/>
                    <a:pt x="368" y="38"/>
                  </a:cubicBezTo>
                  <a:cubicBezTo>
                    <a:pt x="77" y="38"/>
                    <a:pt x="77" y="38"/>
                    <a:pt x="77" y="38"/>
                  </a:cubicBezTo>
                  <a:cubicBezTo>
                    <a:pt x="56" y="38"/>
                    <a:pt x="39" y="55"/>
                    <a:pt x="39"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9" name="Freeform 41"/>
            <p:cNvSpPr/>
            <p:nvPr/>
          </p:nvSpPr>
          <p:spPr bwMode="auto">
            <a:xfrm>
              <a:off x="3438525" y="2181225"/>
              <a:ext cx="735013" cy="87313"/>
            </a:xfrm>
            <a:custGeom>
              <a:avLst/>
              <a:gdLst>
                <a:gd name="T0" fmla="*/ 18 w 304"/>
                <a:gd name="T1" fmla="*/ 36 h 36"/>
                <a:gd name="T2" fmla="*/ 0 w 304"/>
                <a:gd name="T3" fmla="*/ 18 h 36"/>
                <a:gd name="T4" fmla="*/ 0 w 304"/>
                <a:gd name="T5" fmla="*/ 18 h 36"/>
                <a:gd name="T6" fmla="*/ 18 w 304"/>
                <a:gd name="T7" fmla="*/ 0 h 36"/>
                <a:gd name="T8" fmla="*/ 18 w 304"/>
                <a:gd name="T9" fmla="*/ 0 h 36"/>
                <a:gd name="T10" fmla="*/ 286 w 304"/>
                <a:gd name="T11" fmla="*/ 0 h 36"/>
                <a:gd name="T12" fmla="*/ 304 w 304"/>
                <a:gd name="T13" fmla="*/ 18 h 36"/>
                <a:gd name="T14" fmla="*/ 304 w 304"/>
                <a:gd name="T15" fmla="*/ 18 h 36"/>
                <a:gd name="T16" fmla="*/ 286 w 304"/>
                <a:gd name="T17" fmla="*/ 36 h 36"/>
                <a:gd name="T18" fmla="*/ 286 w 304"/>
                <a:gd name="T19" fmla="*/ 36 h 36"/>
                <a:gd name="T20" fmla="*/ 18 w 30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36">
                  <a:moveTo>
                    <a:pt x="18" y="36"/>
                  </a:moveTo>
                  <a:cubicBezTo>
                    <a:pt x="9" y="36"/>
                    <a:pt x="0" y="28"/>
                    <a:pt x="0" y="18"/>
                  </a:cubicBezTo>
                  <a:cubicBezTo>
                    <a:pt x="0" y="18"/>
                    <a:pt x="0" y="18"/>
                    <a:pt x="0" y="18"/>
                  </a:cubicBezTo>
                  <a:cubicBezTo>
                    <a:pt x="0" y="8"/>
                    <a:pt x="9" y="0"/>
                    <a:pt x="18" y="0"/>
                  </a:cubicBezTo>
                  <a:cubicBezTo>
                    <a:pt x="18" y="0"/>
                    <a:pt x="18" y="0"/>
                    <a:pt x="18" y="0"/>
                  </a:cubicBezTo>
                  <a:cubicBezTo>
                    <a:pt x="286" y="0"/>
                    <a:pt x="286" y="0"/>
                    <a:pt x="286" y="0"/>
                  </a:cubicBezTo>
                  <a:cubicBezTo>
                    <a:pt x="296" y="0"/>
                    <a:pt x="304" y="8"/>
                    <a:pt x="304" y="18"/>
                  </a:cubicBezTo>
                  <a:cubicBezTo>
                    <a:pt x="304" y="18"/>
                    <a:pt x="304" y="18"/>
                    <a:pt x="304" y="18"/>
                  </a:cubicBezTo>
                  <a:cubicBezTo>
                    <a:pt x="304" y="28"/>
                    <a:pt x="296" y="36"/>
                    <a:pt x="286" y="36"/>
                  </a:cubicBezTo>
                  <a:cubicBezTo>
                    <a:pt x="286" y="36"/>
                    <a:pt x="286" y="36"/>
                    <a:pt x="286" y="36"/>
                  </a:cubicBezTo>
                  <a:cubicBezTo>
                    <a:pt x="18" y="36"/>
                    <a:pt x="18" y="36"/>
                    <a:pt x="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0" name="Freeform 42"/>
            <p:cNvSpPr/>
            <p:nvPr/>
          </p:nvSpPr>
          <p:spPr bwMode="auto">
            <a:xfrm>
              <a:off x="3438525" y="2398713"/>
              <a:ext cx="735013" cy="87313"/>
            </a:xfrm>
            <a:custGeom>
              <a:avLst/>
              <a:gdLst>
                <a:gd name="T0" fmla="*/ 18 w 304"/>
                <a:gd name="T1" fmla="*/ 36 h 36"/>
                <a:gd name="T2" fmla="*/ 0 w 304"/>
                <a:gd name="T3" fmla="*/ 18 h 36"/>
                <a:gd name="T4" fmla="*/ 0 w 304"/>
                <a:gd name="T5" fmla="*/ 18 h 36"/>
                <a:gd name="T6" fmla="*/ 18 w 304"/>
                <a:gd name="T7" fmla="*/ 0 h 36"/>
                <a:gd name="T8" fmla="*/ 18 w 304"/>
                <a:gd name="T9" fmla="*/ 0 h 36"/>
                <a:gd name="T10" fmla="*/ 286 w 304"/>
                <a:gd name="T11" fmla="*/ 0 h 36"/>
                <a:gd name="T12" fmla="*/ 304 w 304"/>
                <a:gd name="T13" fmla="*/ 18 h 36"/>
                <a:gd name="T14" fmla="*/ 304 w 304"/>
                <a:gd name="T15" fmla="*/ 18 h 36"/>
                <a:gd name="T16" fmla="*/ 286 w 304"/>
                <a:gd name="T17" fmla="*/ 36 h 36"/>
                <a:gd name="T18" fmla="*/ 286 w 304"/>
                <a:gd name="T19" fmla="*/ 36 h 36"/>
                <a:gd name="T20" fmla="*/ 18 w 30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36">
                  <a:moveTo>
                    <a:pt x="18" y="36"/>
                  </a:moveTo>
                  <a:cubicBezTo>
                    <a:pt x="9" y="36"/>
                    <a:pt x="0" y="28"/>
                    <a:pt x="0" y="18"/>
                  </a:cubicBezTo>
                  <a:cubicBezTo>
                    <a:pt x="0" y="18"/>
                    <a:pt x="0" y="18"/>
                    <a:pt x="0" y="18"/>
                  </a:cubicBezTo>
                  <a:cubicBezTo>
                    <a:pt x="0" y="8"/>
                    <a:pt x="9" y="0"/>
                    <a:pt x="18" y="0"/>
                  </a:cubicBezTo>
                  <a:cubicBezTo>
                    <a:pt x="18" y="0"/>
                    <a:pt x="18" y="0"/>
                    <a:pt x="18" y="0"/>
                  </a:cubicBezTo>
                  <a:cubicBezTo>
                    <a:pt x="286" y="0"/>
                    <a:pt x="286" y="0"/>
                    <a:pt x="286" y="0"/>
                  </a:cubicBezTo>
                  <a:cubicBezTo>
                    <a:pt x="296" y="0"/>
                    <a:pt x="304" y="8"/>
                    <a:pt x="304" y="18"/>
                  </a:cubicBezTo>
                  <a:cubicBezTo>
                    <a:pt x="304" y="18"/>
                    <a:pt x="304" y="18"/>
                    <a:pt x="304" y="18"/>
                  </a:cubicBezTo>
                  <a:cubicBezTo>
                    <a:pt x="304" y="28"/>
                    <a:pt x="296" y="36"/>
                    <a:pt x="286" y="36"/>
                  </a:cubicBezTo>
                  <a:cubicBezTo>
                    <a:pt x="286" y="36"/>
                    <a:pt x="286" y="36"/>
                    <a:pt x="286" y="36"/>
                  </a:cubicBezTo>
                  <a:cubicBezTo>
                    <a:pt x="18" y="36"/>
                    <a:pt x="18" y="36"/>
                    <a:pt x="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1" name="Freeform 43"/>
            <p:cNvSpPr/>
            <p:nvPr/>
          </p:nvSpPr>
          <p:spPr bwMode="auto">
            <a:xfrm>
              <a:off x="3438525" y="2616200"/>
              <a:ext cx="735013" cy="87313"/>
            </a:xfrm>
            <a:custGeom>
              <a:avLst/>
              <a:gdLst>
                <a:gd name="T0" fmla="*/ 18 w 304"/>
                <a:gd name="T1" fmla="*/ 36 h 36"/>
                <a:gd name="T2" fmla="*/ 0 w 304"/>
                <a:gd name="T3" fmla="*/ 18 h 36"/>
                <a:gd name="T4" fmla="*/ 0 w 304"/>
                <a:gd name="T5" fmla="*/ 18 h 36"/>
                <a:gd name="T6" fmla="*/ 18 w 304"/>
                <a:gd name="T7" fmla="*/ 0 h 36"/>
                <a:gd name="T8" fmla="*/ 18 w 304"/>
                <a:gd name="T9" fmla="*/ 0 h 36"/>
                <a:gd name="T10" fmla="*/ 286 w 304"/>
                <a:gd name="T11" fmla="*/ 0 h 36"/>
                <a:gd name="T12" fmla="*/ 304 w 304"/>
                <a:gd name="T13" fmla="*/ 18 h 36"/>
                <a:gd name="T14" fmla="*/ 304 w 304"/>
                <a:gd name="T15" fmla="*/ 18 h 36"/>
                <a:gd name="T16" fmla="*/ 286 w 304"/>
                <a:gd name="T17" fmla="*/ 36 h 36"/>
                <a:gd name="T18" fmla="*/ 286 w 304"/>
                <a:gd name="T19" fmla="*/ 36 h 36"/>
                <a:gd name="T20" fmla="*/ 18 w 30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36">
                  <a:moveTo>
                    <a:pt x="18" y="36"/>
                  </a:moveTo>
                  <a:cubicBezTo>
                    <a:pt x="9" y="36"/>
                    <a:pt x="0" y="28"/>
                    <a:pt x="0" y="18"/>
                  </a:cubicBezTo>
                  <a:cubicBezTo>
                    <a:pt x="0" y="18"/>
                    <a:pt x="0" y="18"/>
                    <a:pt x="0" y="18"/>
                  </a:cubicBezTo>
                  <a:cubicBezTo>
                    <a:pt x="0" y="8"/>
                    <a:pt x="9" y="0"/>
                    <a:pt x="18" y="0"/>
                  </a:cubicBezTo>
                  <a:cubicBezTo>
                    <a:pt x="18" y="0"/>
                    <a:pt x="18" y="0"/>
                    <a:pt x="18" y="0"/>
                  </a:cubicBezTo>
                  <a:cubicBezTo>
                    <a:pt x="286" y="0"/>
                    <a:pt x="286" y="0"/>
                    <a:pt x="286" y="0"/>
                  </a:cubicBezTo>
                  <a:cubicBezTo>
                    <a:pt x="296" y="0"/>
                    <a:pt x="304" y="8"/>
                    <a:pt x="304" y="18"/>
                  </a:cubicBezTo>
                  <a:cubicBezTo>
                    <a:pt x="304" y="18"/>
                    <a:pt x="304" y="18"/>
                    <a:pt x="304" y="18"/>
                  </a:cubicBezTo>
                  <a:cubicBezTo>
                    <a:pt x="304" y="28"/>
                    <a:pt x="296" y="36"/>
                    <a:pt x="286" y="36"/>
                  </a:cubicBezTo>
                  <a:cubicBezTo>
                    <a:pt x="286" y="36"/>
                    <a:pt x="286" y="36"/>
                    <a:pt x="286" y="36"/>
                  </a:cubicBezTo>
                  <a:cubicBezTo>
                    <a:pt x="18" y="36"/>
                    <a:pt x="18" y="36"/>
                    <a:pt x="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2" name="Freeform 44"/>
            <p:cNvSpPr>
              <a:spLocks noEditPoints="1"/>
            </p:cNvSpPr>
            <p:nvPr/>
          </p:nvSpPr>
          <p:spPr bwMode="auto">
            <a:xfrm>
              <a:off x="4040188" y="2022475"/>
              <a:ext cx="635000" cy="823913"/>
            </a:xfrm>
            <a:custGeom>
              <a:avLst/>
              <a:gdLst>
                <a:gd name="T0" fmla="*/ 20 w 263"/>
                <a:gd name="T1" fmla="*/ 255 h 341"/>
                <a:gd name="T2" fmla="*/ 5 w 263"/>
                <a:gd name="T3" fmla="*/ 318 h 341"/>
                <a:gd name="T4" fmla="*/ 5 w 263"/>
                <a:gd name="T5" fmla="*/ 318 h 341"/>
                <a:gd name="T6" fmla="*/ 0 w 263"/>
                <a:gd name="T7" fmla="*/ 337 h 341"/>
                <a:gd name="T8" fmla="*/ 4 w 263"/>
                <a:gd name="T9" fmla="*/ 340 h 341"/>
                <a:gd name="T10" fmla="*/ 21 w 263"/>
                <a:gd name="T11" fmla="*/ 329 h 341"/>
                <a:gd name="T12" fmla="*/ 77 w 263"/>
                <a:gd name="T13" fmla="*/ 297 h 341"/>
                <a:gd name="T14" fmla="*/ 227 w 263"/>
                <a:gd name="T15" fmla="*/ 92 h 341"/>
                <a:gd name="T16" fmla="*/ 170 w 263"/>
                <a:gd name="T17" fmla="*/ 50 h 341"/>
                <a:gd name="T18" fmla="*/ 20 w 263"/>
                <a:gd name="T19" fmla="*/ 255 h 341"/>
                <a:gd name="T20" fmla="*/ 256 w 263"/>
                <a:gd name="T21" fmla="*/ 32 h 341"/>
                <a:gd name="T22" fmla="*/ 218 w 263"/>
                <a:gd name="T23" fmla="*/ 4 h 341"/>
                <a:gd name="T24" fmla="*/ 202 w 263"/>
                <a:gd name="T25" fmla="*/ 6 h 341"/>
                <a:gd name="T26" fmla="*/ 181 w 263"/>
                <a:gd name="T27" fmla="*/ 35 h 341"/>
                <a:gd name="T28" fmla="*/ 181 w 263"/>
                <a:gd name="T29" fmla="*/ 35 h 341"/>
                <a:gd name="T30" fmla="*/ 180 w 263"/>
                <a:gd name="T31" fmla="*/ 37 h 341"/>
                <a:gd name="T32" fmla="*/ 236 w 263"/>
                <a:gd name="T33" fmla="*/ 79 h 341"/>
                <a:gd name="T34" fmla="*/ 237 w 263"/>
                <a:gd name="T35" fmla="*/ 77 h 341"/>
                <a:gd name="T36" fmla="*/ 259 w 263"/>
                <a:gd name="T37" fmla="*/ 48 h 341"/>
                <a:gd name="T38" fmla="*/ 256 w 263"/>
                <a:gd name="T39" fmla="*/ 3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3" h="341">
                  <a:moveTo>
                    <a:pt x="20" y="255"/>
                  </a:moveTo>
                  <a:cubicBezTo>
                    <a:pt x="5" y="318"/>
                    <a:pt x="5" y="318"/>
                    <a:pt x="5" y="318"/>
                  </a:cubicBezTo>
                  <a:cubicBezTo>
                    <a:pt x="5" y="318"/>
                    <a:pt x="5" y="318"/>
                    <a:pt x="5" y="318"/>
                  </a:cubicBezTo>
                  <a:cubicBezTo>
                    <a:pt x="5" y="318"/>
                    <a:pt x="1" y="335"/>
                    <a:pt x="0" y="337"/>
                  </a:cubicBezTo>
                  <a:cubicBezTo>
                    <a:pt x="0" y="339"/>
                    <a:pt x="2" y="341"/>
                    <a:pt x="4" y="340"/>
                  </a:cubicBezTo>
                  <a:cubicBezTo>
                    <a:pt x="6" y="339"/>
                    <a:pt x="21" y="329"/>
                    <a:pt x="21" y="329"/>
                  </a:cubicBezTo>
                  <a:cubicBezTo>
                    <a:pt x="77" y="297"/>
                    <a:pt x="77" y="297"/>
                    <a:pt x="77" y="297"/>
                  </a:cubicBezTo>
                  <a:cubicBezTo>
                    <a:pt x="227" y="92"/>
                    <a:pt x="227" y="92"/>
                    <a:pt x="227" y="92"/>
                  </a:cubicBezTo>
                  <a:cubicBezTo>
                    <a:pt x="170" y="50"/>
                    <a:pt x="170" y="50"/>
                    <a:pt x="170" y="50"/>
                  </a:cubicBezTo>
                  <a:lnTo>
                    <a:pt x="20" y="255"/>
                  </a:lnTo>
                  <a:close/>
                  <a:moveTo>
                    <a:pt x="256" y="32"/>
                  </a:moveTo>
                  <a:cubicBezTo>
                    <a:pt x="218" y="4"/>
                    <a:pt x="218" y="4"/>
                    <a:pt x="218" y="4"/>
                  </a:cubicBezTo>
                  <a:cubicBezTo>
                    <a:pt x="213" y="0"/>
                    <a:pt x="206" y="1"/>
                    <a:pt x="202" y="6"/>
                  </a:cubicBezTo>
                  <a:cubicBezTo>
                    <a:pt x="181" y="35"/>
                    <a:pt x="181" y="35"/>
                    <a:pt x="181" y="35"/>
                  </a:cubicBezTo>
                  <a:cubicBezTo>
                    <a:pt x="181" y="35"/>
                    <a:pt x="181" y="35"/>
                    <a:pt x="181" y="35"/>
                  </a:cubicBezTo>
                  <a:cubicBezTo>
                    <a:pt x="180" y="37"/>
                    <a:pt x="180" y="37"/>
                    <a:pt x="180" y="37"/>
                  </a:cubicBezTo>
                  <a:cubicBezTo>
                    <a:pt x="236" y="79"/>
                    <a:pt x="236" y="79"/>
                    <a:pt x="236" y="79"/>
                  </a:cubicBezTo>
                  <a:cubicBezTo>
                    <a:pt x="237" y="77"/>
                    <a:pt x="237" y="77"/>
                    <a:pt x="237" y="77"/>
                  </a:cubicBezTo>
                  <a:cubicBezTo>
                    <a:pt x="259" y="48"/>
                    <a:pt x="259" y="48"/>
                    <a:pt x="259" y="48"/>
                  </a:cubicBezTo>
                  <a:cubicBezTo>
                    <a:pt x="263" y="43"/>
                    <a:pt x="261" y="36"/>
                    <a:pt x="256"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3" name="Freeform 45"/>
            <p:cNvSpPr>
              <a:spLocks noEditPoints="1"/>
            </p:cNvSpPr>
            <p:nvPr/>
          </p:nvSpPr>
          <p:spPr bwMode="auto">
            <a:xfrm>
              <a:off x="3255963" y="1889125"/>
              <a:ext cx="1074738" cy="1141413"/>
            </a:xfrm>
            <a:custGeom>
              <a:avLst/>
              <a:gdLst>
                <a:gd name="T0" fmla="*/ 77 w 445"/>
                <a:gd name="T1" fmla="*/ 472 h 472"/>
                <a:gd name="T2" fmla="*/ 0 w 445"/>
                <a:gd name="T3" fmla="*/ 395 h 472"/>
                <a:gd name="T4" fmla="*/ 0 w 445"/>
                <a:gd name="T5" fmla="*/ 395 h 472"/>
                <a:gd name="T6" fmla="*/ 0 w 445"/>
                <a:gd name="T7" fmla="*/ 76 h 472"/>
                <a:gd name="T8" fmla="*/ 77 w 445"/>
                <a:gd name="T9" fmla="*/ 0 h 472"/>
                <a:gd name="T10" fmla="*/ 77 w 445"/>
                <a:gd name="T11" fmla="*/ 0 h 472"/>
                <a:gd name="T12" fmla="*/ 368 w 445"/>
                <a:gd name="T13" fmla="*/ 0 h 472"/>
                <a:gd name="T14" fmla="*/ 445 w 445"/>
                <a:gd name="T15" fmla="*/ 76 h 472"/>
                <a:gd name="T16" fmla="*/ 445 w 445"/>
                <a:gd name="T17" fmla="*/ 76 h 472"/>
                <a:gd name="T18" fmla="*/ 445 w 445"/>
                <a:gd name="T19" fmla="*/ 395 h 472"/>
                <a:gd name="T20" fmla="*/ 368 w 445"/>
                <a:gd name="T21" fmla="*/ 472 h 472"/>
                <a:gd name="T22" fmla="*/ 368 w 445"/>
                <a:gd name="T23" fmla="*/ 472 h 472"/>
                <a:gd name="T24" fmla="*/ 77 w 445"/>
                <a:gd name="T25" fmla="*/ 472 h 472"/>
                <a:gd name="T26" fmla="*/ 39 w 445"/>
                <a:gd name="T27" fmla="*/ 76 h 472"/>
                <a:gd name="T28" fmla="*/ 39 w 445"/>
                <a:gd name="T29" fmla="*/ 395 h 472"/>
                <a:gd name="T30" fmla="*/ 77 w 445"/>
                <a:gd name="T31" fmla="*/ 434 h 472"/>
                <a:gd name="T32" fmla="*/ 77 w 445"/>
                <a:gd name="T33" fmla="*/ 434 h 472"/>
                <a:gd name="T34" fmla="*/ 368 w 445"/>
                <a:gd name="T35" fmla="*/ 434 h 472"/>
                <a:gd name="T36" fmla="*/ 406 w 445"/>
                <a:gd name="T37" fmla="*/ 395 h 472"/>
                <a:gd name="T38" fmla="*/ 406 w 445"/>
                <a:gd name="T39" fmla="*/ 395 h 472"/>
                <a:gd name="T40" fmla="*/ 406 w 445"/>
                <a:gd name="T41" fmla="*/ 76 h 472"/>
                <a:gd name="T42" fmla="*/ 368 w 445"/>
                <a:gd name="T43" fmla="*/ 38 h 472"/>
                <a:gd name="T44" fmla="*/ 368 w 445"/>
                <a:gd name="T45" fmla="*/ 38 h 472"/>
                <a:gd name="T46" fmla="*/ 77 w 445"/>
                <a:gd name="T47" fmla="*/ 38 h 472"/>
                <a:gd name="T48" fmla="*/ 39 w 445"/>
                <a:gd name="T49" fmla="*/ 7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72">
                  <a:moveTo>
                    <a:pt x="77" y="472"/>
                  </a:moveTo>
                  <a:cubicBezTo>
                    <a:pt x="35" y="472"/>
                    <a:pt x="0" y="438"/>
                    <a:pt x="0" y="395"/>
                  </a:cubicBezTo>
                  <a:cubicBezTo>
                    <a:pt x="0" y="395"/>
                    <a:pt x="0" y="395"/>
                    <a:pt x="0" y="395"/>
                  </a:cubicBezTo>
                  <a:cubicBezTo>
                    <a:pt x="0" y="76"/>
                    <a:pt x="0" y="76"/>
                    <a:pt x="0" y="76"/>
                  </a:cubicBezTo>
                  <a:cubicBezTo>
                    <a:pt x="0" y="34"/>
                    <a:pt x="35" y="0"/>
                    <a:pt x="77" y="0"/>
                  </a:cubicBezTo>
                  <a:cubicBezTo>
                    <a:pt x="77" y="0"/>
                    <a:pt x="77" y="0"/>
                    <a:pt x="77" y="0"/>
                  </a:cubicBezTo>
                  <a:cubicBezTo>
                    <a:pt x="368" y="0"/>
                    <a:pt x="368" y="0"/>
                    <a:pt x="368" y="0"/>
                  </a:cubicBezTo>
                  <a:cubicBezTo>
                    <a:pt x="410" y="0"/>
                    <a:pt x="445" y="34"/>
                    <a:pt x="445" y="76"/>
                  </a:cubicBezTo>
                  <a:cubicBezTo>
                    <a:pt x="445" y="76"/>
                    <a:pt x="445" y="76"/>
                    <a:pt x="445" y="76"/>
                  </a:cubicBezTo>
                  <a:cubicBezTo>
                    <a:pt x="445" y="395"/>
                    <a:pt x="445" y="395"/>
                    <a:pt x="445" y="395"/>
                  </a:cubicBezTo>
                  <a:cubicBezTo>
                    <a:pt x="445" y="438"/>
                    <a:pt x="410" y="472"/>
                    <a:pt x="368" y="472"/>
                  </a:cubicBezTo>
                  <a:cubicBezTo>
                    <a:pt x="368" y="472"/>
                    <a:pt x="368" y="472"/>
                    <a:pt x="368" y="472"/>
                  </a:cubicBezTo>
                  <a:cubicBezTo>
                    <a:pt x="77" y="472"/>
                    <a:pt x="77" y="472"/>
                    <a:pt x="77" y="472"/>
                  </a:cubicBezTo>
                  <a:close/>
                  <a:moveTo>
                    <a:pt x="39" y="76"/>
                  </a:moveTo>
                  <a:cubicBezTo>
                    <a:pt x="39" y="395"/>
                    <a:pt x="39" y="395"/>
                    <a:pt x="39" y="395"/>
                  </a:cubicBezTo>
                  <a:cubicBezTo>
                    <a:pt x="39" y="416"/>
                    <a:pt x="56" y="434"/>
                    <a:pt x="77" y="434"/>
                  </a:cubicBezTo>
                  <a:cubicBezTo>
                    <a:pt x="77" y="434"/>
                    <a:pt x="77" y="434"/>
                    <a:pt x="77" y="434"/>
                  </a:cubicBezTo>
                  <a:cubicBezTo>
                    <a:pt x="368" y="434"/>
                    <a:pt x="368" y="434"/>
                    <a:pt x="368" y="434"/>
                  </a:cubicBezTo>
                  <a:cubicBezTo>
                    <a:pt x="389" y="434"/>
                    <a:pt x="406" y="416"/>
                    <a:pt x="406" y="395"/>
                  </a:cubicBezTo>
                  <a:cubicBezTo>
                    <a:pt x="406" y="395"/>
                    <a:pt x="406" y="395"/>
                    <a:pt x="406" y="395"/>
                  </a:cubicBezTo>
                  <a:cubicBezTo>
                    <a:pt x="406" y="76"/>
                    <a:pt x="406" y="76"/>
                    <a:pt x="406" y="76"/>
                  </a:cubicBezTo>
                  <a:cubicBezTo>
                    <a:pt x="406" y="55"/>
                    <a:pt x="389" y="38"/>
                    <a:pt x="368" y="38"/>
                  </a:cubicBezTo>
                  <a:cubicBezTo>
                    <a:pt x="368" y="38"/>
                    <a:pt x="368" y="38"/>
                    <a:pt x="368" y="38"/>
                  </a:cubicBezTo>
                  <a:cubicBezTo>
                    <a:pt x="77" y="38"/>
                    <a:pt x="77" y="38"/>
                    <a:pt x="77" y="38"/>
                  </a:cubicBezTo>
                  <a:cubicBezTo>
                    <a:pt x="56" y="38"/>
                    <a:pt x="39" y="55"/>
                    <a:pt x="39"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4" name="Freeform 46"/>
            <p:cNvSpPr/>
            <p:nvPr/>
          </p:nvSpPr>
          <p:spPr bwMode="auto">
            <a:xfrm>
              <a:off x="3429000" y="2170113"/>
              <a:ext cx="735013" cy="87313"/>
            </a:xfrm>
            <a:custGeom>
              <a:avLst/>
              <a:gdLst>
                <a:gd name="T0" fmla="*/ 18 w 304"/>
                <a:gd name="T1" fmla="*/ 36 h 36"/>
                <a:gd name="T2" fmla="*/ 0 w 304"/>
                <a:gd name="T3" fmla="*/ 18 h 36"/>
                <a:gd name="T4" fmla="*/ 0 w 304"/>
                <a:gd name="T5" fmla="*/ 18 h 36"/>
                <a:gd name="T6" fmla="*/ 18 w 304"/>
                <a:gd name="T7" fmla="*/ 0 h 36"/>
                <a:gd name="T8" fmla="*/ 18 w 304"/>
                <a:gd name="T9" fmla="*/ 0 h 36"/>
                <a:gd name="T10" fmla="*/ 286 w 304"/>
                <a:gd name="T11" fmla="*/ 0 h 36"/>
                <a:gd name="T12" fmla="*/ 304 w 304"/>
                <a:gd name="T13" fmla="*/ 18 h 36"/>
                <a:gd name="T14" fmla="*/ 304 w 304"/>
                <a:gd name="T15" fmla="*/ 18 h 36"/>
                <a:gd name="T16" fmla="*/ 286 w 304"/>
                <a:gd name="T17" fmla="*/ 36 h 36"/>
                <a:gd name="T18" fmla="*/ 286 w 304"/>
                <a:gd name="T19" fmla="*/ 36 h 36"/>
                <a:gd name="T20" fmla="*/ 18 w 30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36">
                  <a:moveTo>
                    <a:pt x="18" y="36"/>
                  </a:moveTo>
                  <a:cubicBezTo>
                    <a:pt x="9" y="36"/>
                    <a:pt x="0" y="28"/>
                    <a:pt x="0" y="18"/>
                  </a:cubicBezTo>
                  <a:cubicBezTo>
                    <a:pt x="0" y="18"/>
                    <a:pt x="0" y="18"/>
                    <a:pt x="0" y="18"/>
                  </a:cubicBezTo>
                  <a:cubicBezTo>
                    <a:pt x="0" y="8"/>
                    <a:pt x="9" y="0"/>
                    <a:pt x="18" y="0"/>
                  </a:cubicBezTo>
                  <a:cubicBezTo>
                    <a:pt x="18" y="0"/>
                    <a:pt x="18" y="0"/>
                    <a:pt x="18" y="0"/>
                  </a:cubicBezTo>
                  <a:cubicBezTo>
                    <a:pt x="286" y="0"/>
                    <a:pt x="286" y="0"/>
                    <a:pt x="286" y="0"/>
                  </a:cubicBezTo>
                  <a:cubicBezTo>
                    <a:pt x="296" y="0"/>
                    <a:pt x="304" y="8"/>
                    <a:pt x="304" y="18"/>
                  </a:cubicBezTo>
                  <a:cubicBezTo>
                    <a:pt x="304" y="18"/>
                    <a:pt x="304" y="18"/>
                    <a:pt x="304" y="18"/>
                  </a:cubicBezTo>
                  <a:cubicBezTo>
                    <a:pt x="304" y="28"/>
                    <a:pt x="296" y="36"/>
                    <a:pt x="286" y="36"/>
                  </a:cubicBezTo>
                  <a:cubicBezTo>
                    <a:pt x="286" y="36"/>
                    <a:pt x="286" y="36"/>
                    <a:pt x="286" y="36"/>
                  </a:cubicBezTo>
                  <a:cubicBezTo>
                    <a:pt x="18" y="36"/>
                    <a:pt x="18" y="36"/>
                    <a:pt x="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5" name="Freeform 47"/>
            <p:cNvSpPr/>
            <p:nvPr/>
          </p:nvSpPr>
          <p:spPr bwMode="auto">
            <a:xfrm>
              <a:off x="3429000" y="2387600"/>
              <a:ext cx="735013" cy="87313"/>
            </a:xfrm>
            <a:custGeom>
              <a:avLst/>
              <a:gdLst>
                <a:gd name="T0" fmla="*/ 18 w 304"/>
                <a:gd name="T1" fmla="*/ 36 h 36"/>
                <a:gd name="T2" fmla="*/ 0 w 304"/>
                <a:gd name="T3" fmla="*/ 18 h 36"/>
                <a:gd name="T4" fmla="*/ 0 w 304"/>
                <a:gd name="T5" fmla="*/ 18 h 36"/>
                <a:gd name="T6" fmla="*/ 18 w 304"/>
                <a:gd name="T7" fmla="*/ 0 h 36"/>
                <a:gd name="T8" fmla="*/ 18 w 304"/>
                <a:gd name="T9" fmla="*/ 0 h 36"/>
                <a:gd name="T10" fmla="*/ 286 w 304"/>
                <a:gd name="T11" fmla="*/ 0 h 36"/>
                <a:gd name="T12" fmla="*/ 304 w 304"/>
                <a:gd name="T13" fmla="*/ 18 h 36"/>
                <a:gd name="T14" fmla="*/ 304 w 304"/>
                <a:gd name="T15" fmla="*/ 18 h 36"/>
                <a:gd name="T16" fmla="*/ 286 w 304"/>
                <a:gd name="T17" fmla="*/ 36 h 36"/>
                <a:gd name="T18" fmla="*/ 286 w 304"/>
                <a:gd name="T19" fmla="*/ 36 h 36"/>
                <a:gd name="T20" fmla="*/ 18 w 30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36">
                  <a:moveTo>
                    <a:pt x="18" y="36"/>
                  </a:moveTo>
                  <a:cubicBezTo>
                    <a:pt x="9" y="36"/>
                    <a:pt x="0" y="28"/>
                    <a:pt x="0" y="18"/>
                  </a:cubicBezTo>
                  <a:cubicBezTo>
                    <a:pt x="0" y="18"/>
                    <a:pt x="0" y="18"/>
                    <a:pt x="0" y="18"/>
                  </a:cubicBezTo>
                  <a:cubicBezTo>
                    <a:pt x="0" y="8"/>
                    <a:pt x="9" y="0"/>
                    <a:pt x="18" y="0"/>
                  </a:cubicBezTo>
                  <a:cubicBezTo>
                    <a:pt x="18" y="0"/>
                    <a:pt x="18" y="0"/>
                    <a:pt x="18" y="0"/>
                  </a:cubicBezTo>
                  <a:cubicBezTo>
                    <a:pt x="286" y="0"/>
                    <a:pt x="286" y="0"/>
                    <a:pt x="286" y="0"/>
                  </a:cubicBezTo>
                  <a:cubicBezTo>
                    <a:pt x="296" y="0"/>
                    <a:pt x="304" y="8"/>
                    <a:pt x="304" y="18"/>
                  </a:cubicBezTo>
                  <a:cubicBezTo>
                    <a:pt x="304" y="18"/>
                    <a:pt x="304" y="18"/>
                    <a:pt x="304" y="18"/>
                  </a:cubicBezTo>
                  <a:cubicBezTo>
                    <a:pt x="304" y="28"/>
                    <a:pt x="296" y="36"/>
                    <a:pt x="286" y="36"/>
                  </a:cubicBezTo>
                  <a:cubicBezTo>
                    <a:pt x="286" y="36"/>
                    <a:pt x="286" y="36"/>
                    <a:pt x="286" y="36"/>
                  </a:cubicBezTo>
                  <a:cubicBezTo>
                    <a:pt x="18" y="36"/>
                    <a:pt x="18" y="36"/>
                    <a:pt x="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6" name="Freeform 48"/>
            <p:cNvSpPr/>
            <p:nvPr/>
          </p:nvSpPr>
          <p:spPr bwMode="auto">
            <a:xfrm>
              <a:off x="3429000" y="2605088"/>
              <a:ext cx="735013" cy="87313"/>
            </a:xfrm>
            <a:custGeom>
              <a:avLst/>
              <a:gdLst>
                <a:gd name="T0" fmla="*/ 18 w 304"/>
                <a:gd name="T1" fmla="*/ 36 h 36"/>
                <a:gd name="T2" fmla="*/ 0 w 304"/>
                <a:gd name="T3" fmla="*/ 18 h 36"/>
                <a:gd name="T4" fmla="*/ 0 w 304"/>
                <a:gd name="T5" fmla="*/ 18 h 36"/>
                <a:gd name="T6" fmla="*/ 18 w 304"/>
                <a:gd name="T7" fmla="*/ 0 h 36"/>
                <a:gd name="T8" fmla="*/ 18 w 304"/>
                <a:gd name="T9" fmla="*/ 0 h 36"/>
                <a:gd name="T10" fmla="*/ 286 w 304"/>
                <a:gd name="T11" fmla="*/ 0 h 36"/>
                <a:gd name="T12" fmla="*/ 304 w 304"/>
                <a:gd name="T13" fmla="*/ 18 h 36"/>
                <a:gd name="T14" fmla="*/ 304 w 304"/>
                <a:gd name="T15" fmla="*/ 18 h 36"/>
                <a:gd name="T16" fmla="*/ 286 w 304"/>
                <a:gd name="T17" fmla="*/ 36 h 36"/>
                <a:gd name="T18" fmla="*/ 286 w 304"/>
                <a:gd name="T19" fmla="*/ 36 h 36"/>
                <a:gd name="T20" fmla="*/ 18 w 30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36">
                  <a:moveTo>
                    <a:pt x="18" y="36"/>
                  </a:moveTo>
                  <a:cubicBezTo>
                    <a:pt x="9" y="36"/>
                    <a:pt x="0" y="28"/>
                    <a:pt x="0" y="18"/>
                  </a:cubicBezTo>
                  <a:cubicBezTo>
                    <a:pt x="0" y="18"/>
                    <a:pt x="0" y="18"/>
                    <a:pt x="0" y="18"/>
                  </a:cubicBezTo>
                  <a:cubicBezTo>
                    <a:pt x="0" y="8"/>
                    <a:pt x="9" y="0"/>
                    <a:pt x="18" y="0"/>
                  </a:cubicBezTo>
                  <a:cubicBezTo>
                    <a:pt x="18" y="0"/>
                    <a:pt x="18" y="0"/>
                    <a:pt x="18" y="0"/>
                  </a:cubicBezTo>
                  <a:cubicBezTo>
                    <a:pt x="286" y="0"/>
                    <a:pt x="286" y="0"/>
                    <a:pt x="286" y="0"/>
                  </a:cubicBezTo>
                  <a:cubicBezTo>
                    <a:pt x="296" y="0"/>
                    <a:pt x="304" y="8"/>
                    <a:pt x="304" y="18"/>
                  </a:cubicBezTo>
                  <a:cubicBezTo>
                    <a:pt x="304" y="18"/>
                    <a:pt x="304" y="18"/>
                    <a:pt x="304" y="18"/>
                  </a:cubicBezTo>
                  <a:cubicBezTo>
                    <a:pt x="304" y="28"/>
                    <a:pt x="296" y="36"/>
                    <a:pt x="286" y="36"/>
                  </a:cubicBezTo>
                  <a:cubicBezTo>
                    <a:pt x="286" y="36"/>
                    <a:pt x="286" y="36"/>
                    <a:pt x="286" y="36"/>
                  </a:cubicBezTo>
                  <a:cubicBezTo>
                    <a:pt x="18" y="36"/>
                    <a:pt x="18" y="36"/>
                    <a:pt x="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grpSp>
      <p:grpSp>
        <p:nvGrpSpPr>
          <p:cNvPr id="77" name="组合 76"/>
          <p:cNvGrpSpPr/>
          <p:nvPr/>
        </p:nvGrpSpPr>
        <p:grpSpPr>
          <a:xfrm>
            <a:off x="7182474" y="2493123"/>
            <a:ext cx="367258" cy="389028"/>
            <a:chOff x="5359400" y="5548313"/>
            <a:chExt cx="1231901" cy="1304925"/>
          </a:xfrm>
          <a:solidFill>
            <a:schemeClr val="bg1"/>
          </a:solidFill>
        </p:grpSpPr>
        <p:sp>
          <p:nvSpPr>
            <p:cNvPr id="78" name="Freeform 107"/>
            <p:cNvSpPr/>
            <p:nvPr/>
          </p:nvSpPr>
          <p:spPr bwMode="auto">
            <a:xfrm>
              <a:off x="5368925" y="5734050"/>
              <a:ext cx="593725" cy="595313"/>
            </a:xfrm>
            <a:custGeom>
              <a:avLst/>
              <a:gdLst>
                <a:gd name="T0" fmla="*/ 47 w 246"/>
                <a:gd name="T1" fmla="*/ 204 h 246"/>
                <a:gd name="T2" fmla="*/ 42 w 246"/>
                <a:gd name="T3" fmla="*/ 46 h 246"/>
                <a:gd name="T4" fmla="*/ 199 w 246"/>
                <a:gd name="T5" fmla="*/ 42 h 246"/>
                <a:gd name="T6" fmla="*/ 204 w 246"/>
                <a:gd name="T7" fmla="*/ 199 h 246"/>
                <a:gd name="T8" fmla="*/ 47 w 246"/>
                <a:gd name="T9" fmla="*/ 204 h 246"/>
              </a:gdLst>
              <a:ahLst/>
              <a:cxnLst>
                <a:cxn ang="0">
                  <a:pos x="T0" y="T1"/>
                </a:cxn>
                <a:cxn ang="0">
                  <a:pos x="T2" y="T3"/>
                </a:cxn>
                <a:cxn ang="0">
                  <a:pos x="T4" y="T5"/>
                </a:cxn>
                <a:cxn ang="0">
                  <a:pos x="T6" y="T7"/>
                </a:cxn>
                <a:cxn ang="0">
                  <a:pos x="T8" y="T9"/>
                </a:cxn>
              </a:cxnLst>
              <a:rect l="0" t="0" r="r" b="b"/>
              <a:pathLst>
                <a:path w="246" h="246">
                  <a:moveTo>
                    <a:pt x="47" y="204"/>
                  </a:moveTo>
                  <a:cubicBezTo>
                    <a:pt x="2" y="161"/>
                    <a:pt x="0" y="91"/>
                    <a:pt x="42" y="46"/>
                  </a:cubicBezTo>
                  <a:cubicBezTo>
                    <a:pt x="84" y="2"/>
                    <a:pt x="155" y="0"/>
                    <a:pt x="199" y="42"/>
                  </a:cubicBezTo>
                  <a:cubicBezTo>
                    <a:pt x="244" y="84"/>
                    <a:pt x="246" y="155"/>
                    <a:pt x="204" y="199"/>
                  </a:cubicBezTo>
                  <a:cubicBezTo>
                    <a:pt x="161" y="244"/>
                    <a:pt x="91" y="246"/>
                    <a:pt x="47"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9" name="Freeform 108"/>
            <p:cNvSpPr/>
            <p:nvPr/>
          </p:nvSpPr>
          <p:spPr bwMode="auto">
            <a:xfrm>
              <a:off x="5683250" y="6038850"/>
              <a:ext cx="681038" cy="660400"/>
            </a:xfrm>
            <a:custGeom>
              <a:avLst/>
              <a:gdLst>
                <a:gd name="T0" fmla="*/ 12 w 282"/>
                <a:gd name="T1" fmla="*/ 98 h 273"/>
                <a:gd name="T2" fmla="*/ 11 w 282"/>
                <a:gd name="T3" fmla="*/ 59 h 273"/>
                <a:gd name="T4" fmla="*/ 56 w 282"/>
                <a:gd name="T5" fmla="*/ 12 h 273"/>
                <a:gd name="T6" fmla="*/ 95 w 282"/>
                <a:gd name="T7" fmla="*/ 10 h 273"/>
                <a:gd name="T8" fmla="*/ 270 w 282"/>
                <a:gd name="T9" fmla="*/ 210 h 273"/>
                <a:gd name="T10" fmla="*/ 271 w 282"/>
                <a:gd name="T11" fmla="*/ 249 h 273"/>
                <a:gd name="T12" fmla="*/ 260 w 282"/>
                <a:gd name="T13" fmla="*/ 261 h 273"/>
                <a:gd name="T14" fmla="*/ 220 w 282"/>
                <a:gd name="T15" fmla="*/ 262 h 273"/>
                <a:gd name="T16" fmla="*/ 12 w 282"/>
                <a:gd name="T17" fmla="*/ 9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73">
                  <a:moveTo>
                    <a:pt x="12" y="98"/>
                  </a:moveTo>
                  <a:cubicBezTo>
                    <a:pt x="1" y="87"/>
                    <a:pt x="0" y="70"/>
                    <a:pt x="11" y="59"/>
                  </a:cubicBezTo>
                  <a:cubicBezTo>
                    <a:pt x="56" y="12"/>
                    <a:pt x="56" y="12"/>
                    <a:pt x="56" y="12"/>
                  </a:cubicBezTo>
                  <a:cubicBezTo>
                    <a:pt x="66" y="0"/>
                    <a:pt x="84" y="0"/>
                    <a:pt x="95" y="10"/>
                  </a:cubicBezTo>
                  <a:cubicBezTo>
                    <a:pt x="270" y="210"/>
                    <a:pt x="270" y="210"/>
                    <a:pt x="270" y="210"/>
                  </a:cubicBezTo>
                  <a:cubicBezTo>
                    <a:pt x="281" y="220"/>
                    <a:pt x="282" y="238"/>
                    <a:pt x="271" y="249"/>
                  </a:cubicBezTo>
                  <a:cubicBezTo>
                    <a:pt x="260" y="261"/>
                    <a:pt x="260" y="261"/>
                    <a:pt x="260" y="261"/>
                  </a:cubicBezTo>
                  <a:cubicBezTo>
                    <a:pt x="249" y="272"/>
                    <a:pt x="232" y="273"/>
                    <a:pt x="220" y="262"/>
                  </a:cubicBezTo>
                  <a:lnTo>
                    <a:pt x="12"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80" name="Freeform 109"/>
            <p:cNvSpPr/>
            <p:nvPr/>
          </p:nvSpPr>
          <p:spPr bwMode="auto">
            <a:xfrm>
              <a:off x="6281738" y="6581775"/>
              <a:ext cx="309563" cy="271463"/>
            </a:xfrm>
            <a:custGeom>
              <a:avLst/>
              <a:gdLst>
                <a:gd name="T0" fmla="*/ 115 w 128"/>
                <a:gd name="T1" fmla="*/ 41 h 112"/>
                <a:gd name="T2" fmla="*/ 80 w 128"/>
                <a:gd name="T3" fmla="*/ 28 h 112"/>
                <a:gd name="T4" fmla="*/ 80 w 128"/>
                <a:gd name="T5" fmla="*/ 28 h 112"/>
                <a:gd name="T6" fmla="*/ 79 w 128"/>
                <a:gd name="T7" fmla="*/ 28 h 112"/>
                <a:gd name="T8" fmla="*/ 79 w 128"/>
                <a:gd name="T9" fmla="*/ 28 h 112"/>
                <a:gd name="T10" fmla="*/ 46 w 128"/>
                <a:gd name="T11" fmla="*/ 35 h 112"/>
                <a:gd name="T12" fmla="*/ 46 w 128"/>
                <a:gd name="T13" fmla="*/ 35 h 112"/>
                <a:gd name="T14" fmla="*/ 34 w 128"/>
                <a:gd name="T15" fmla="*/ 33 h 112"/>
                <a:gd name="T16" fmla="*/ 34 w 128"/>
                <a:gd name="T17" fmla="*/ 33 h 112"/>
                <a:gd name="T18" fmla="*/ 17 w 128"/>
                <a:gd name="T19" fmla="*/ 5 h 112"/>
                <a:gd name="T20" fmla="*/ 17 w 128"/>
                <a:gd name="T21" fmla="*/ 5 h 112"/>
                <a:gd name="T22" fmla="*/ 17 w 128"/>
                <a:gd name="T23" fmla="*/ 1 h 112"/>
                <a:gd name="T24" fmla="*/ 17 w 128"/>
                <a:gd name="T25" fmla="*/ 1 h 112"/>
                <a:gd name="T26" fmla="*/ 1 w 128"/>
                <a:gd name="T27" fmla="*/ 0 h 112"/>
                <a:gd name="T28" fmla="*/ 1 w 128"/>
                <a:gd name="T29" fmla="*/ 6 h 112"/>
                <a:gd name="T30" fmla="*/ 1 w 128"/>
                <a:gd name="T31" fmla="*/ 6 h 112"/>
                <a:gd name="T32" fmla="*/ 27 w 128"/>
                <a:gd name="T33" fmla="*/ 48 h 112"/>
                <a:gd name="T34" fmla="*/ 27 w 128"/>
                <a:gd name="T35" fmla="*/ 48 h 112"/>
                <a:gd name="T36" fmla="*/ 47 w 128"/>
                <a:gd name="T37" fmla="*/ 51 h 112"/>
                <a:gd name="T38" fmla="*/ 47 w 128"/>
                <a:gd name="T39" fmla="*/ 51 h 112"/>
                <a:gd name="T40" fmla="*/ 80 w 128"/>
                <a:gd name="T41" fmla="*/ 44 h 112"/>
                <a:gd name="T42" fmla="*/ 80 w 128"/>
                <a:gd name="T43" fmla="*/ 44 h 112"/>
                <a:gd name="T44" fmla="*/ 81 w 128"/>
                <a:gd name="T45" fmla="*/ 44 h 112"/>
                <a:gd name="T46" fmla="*/ 81 w 128"/>
                <a:gd name="T47" fmla="*/ 44 h 112"/>
                <a:gd name="T48" fmla="*/ 103 w 128"/>
                <a:gd name="T49" fmla="*/ 52 h 112"/>
                <a:gd name="T50" fmla="*/ 103 w 128"/>
                <a:gd name="T51" fmla="*/ 52 h 112"/>
                <a:gd name="T52" fmla="*/ 111 w 128"/>
                <a:gd name="T53" fmla="*/ 74 h 112"/>
                <a:gd name="T54" fmla="*/ 111 w 128"/>
                <a:gd name="T55" fmla="*/ 74 h 112"/>
                <a:gd name="T56" fmla="*/ 103 w 128"/>
                <a:gd name="T57" fmla="*/ 102 h 112"/>
                <a:gd name="T58" fmla="*/ 103 w 128"/>
                <a:gd name="T59" fmla="*/ 102 h 112"/>
                <a:gd name="T60" fmla="*/ 115 w 128"/>
                <a:gd name="T61" fmla="*/ 112 h 112"/>
                <a:gd name="T62" fmla="*/ 127 w 128"/>
                <a:gd name="T63" fmla="*/ 73 h 112"/>
                <a:gd name="T64" fmla="*/ 127 w 128"/>
                <a:gd name="T65" fmla="*/ 73 h 112"/>
                <a:gd name="T66" fmla="*/ 115 w 128"/>
                <a:gd name="T67" fmla="*/ 4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12">
                  <a:moveTo>
                    <a:pt x="115" y="41"/>
                  </a:moveTo>
                  <a:cubicBezTo>
                    <a:pt x="107" y="33"/>
                    <a:pt x="95" y="27"/>
                    <a:pt x="80" y="28"/>
                  </a:cubicBezTo>
                  <a:cubicBezTo>
                    <a:pt x="80" y="28"/>
                    <a:pt x="80" y="28"/>
                    <a:pt x="80" y="28"/>
                  </a:cubicBezTo>
                  <a:cubicBezTo>
                    <a:pt x="80" y="28"/>
                    <a:pt x="79" y="28"/>
                    <a:pt x="79" y="28"/>
                  </a:cubicBezTo>
                  <a:cubicBezTo>
                    <a:pt x="79" y="28"/>
                    <a:pt x="79" y="28"/>
                    <a:pt x="79" y="28"/>
                  </a:cubicBezTo>
                  <a:cubicBezTo>
                    <a:pt x="65" y="30"/>
                    <a:pt x="54" y="35"/>
                    <a:pt x="46" y="35"/>
                  </a:cubicBezTo>
                  <a:cubicBezTo>
                    <a:pt x="46" y="35"/>
                    <a:pt x="46" y="35"/>
                    <a:pt x="46" y="35"/>
                  </a:cubicBezTo>
                  <a:cubicBezTo>
                    <a:pt x="42" y="36"/>
                    <a:pt x="38" y="35"/>
                    <a:pt x="34" y="33"/>
                  </a:cubicBezTo>
                  <a:cubicBezTo>
                    <a:pt x="34" y="33"/>
                    <a:pt x="34" y="33"/>
                    <a:pt x="34" y="33"/>
                  </a:cubicBezTo>
                  <a:cubicBezTo>
                    <a:pt x="24" y="29"/>
                    <a:pt x="17" y="16"/>
                    <a:pt x="17" y="5"/>
                  </a:cubicBezTo>
                  <a:cubicBezTo>
                    <a:pt x="17" y="5"/>
                    <a:pt x="17" y="5"/>
                    <a:pt x="17" y="5"/>
                  </a:cubicBezTo>
                  <a:cubicBezTo>
                    <a:pt x="16" y="4"/>
                    <a:pt x="16" y="3"/>
                    <a:pt x="17" y="1"/>
                  </a:cubicBezTo>
                  <a:cubicBezTo>
                    <a:pt x="17" y="1"/>
                    <a:pt x="17" y="1"/>
                    <a:pt x="17" y="1"/>
                  </a:cubicBezTo>
                  <a:cubicBezTo>
                    <a:pt x="1" y="0"/>
                    <a:pt x="1" y="0"/>
                    <a:pt x="1" y="0"/>
                  </a:cubicBezTo>
                  <a:cubicBezTo>
                    <a:pt x="0" y="2"/>
                    <a:pt x="0" y="4"/>
                    <a:pt x="1" y="6"/>
                  </a:cubicBezTo>
                  <a:cubicBezTo>
                    <a:pt x="1" y="6"/>
                    <a:pt x="1" y="6"/>
                    <a:pt x="1" y="6"/>
                  </a:cubicBezTo>
                  <a:cubicBezTo>
                    <a:pt x="2" y="22"/>
                    <a:pt x="11" y="40"/>
                    <a:pt x="27" y="48"/>
                  </a:cubicBezTo>
                  <a:cubicBezTo>
                    <a:pt x="27" y="48"/>
                    <a:pt x="27" y="48"/>
                    <a:pt x="27" y="48"/>
                  </a:cubicBezTo>
                  <a:cubicBezTo>
                    <a:pt x="34" y="51"/>
                    <a:pt x="41" y="52"/>
                    <a:pt x="47" y="51"/>
                  </a:cubicBezTo>
                  <a:cubicBezTo>
                    <a:pt x="47" y="51"/>
                    <a:pt x="47" y="51"/>
                    <a:pt x="47" y="51"/>
                  </a:cubicBezTo>
                  <a:cubicBezTo>
                    <a:pt x="60" y="50"/>
                    <a:pt x="70" y="45"/>
                    <a:pt x="80" y="44"/>
                  </a:cubicBezTo>
                  <a:cubicBezTo>
                    <a:pt x="80" y="44"/>
                    <a:pt x="80" y="44"/>
                    <a:pt x="80" y="44"/>
                  </a:cubicBezTo>
                  <a:cubicBezTo>
                    <a:pt x="81" y="44"/>
                    <a:pt x="81" y="44"/>
                    <a:pt x="81" y="44"/>
                  </a:cubicBezTo>
                  <a:cubicBezTo>
                    <a:pt x="81" y="44"/>
                    <a:pt x="81" y="44"/>
                    <a:pt x="81" y="44"/>
                  </a:cubicBezTo>
                  <a:cubicBezTo>
                    <a:pt x="91" y="44"/>
                    <a:pt x="98" y="47"/>
                    <a:pt x="103" y="52"/>
                  </a:cubicBezTo>
                  <a:cubicBezTo>
                    <a:pt x="103" y="52"/>
                    <a:pt x="103" y="52"/>
                    <a:pt x="103" y="52"/>
                  </a:cubicBezTo>
                  <a:cubicBezTo>
                    <a:pt x="108" y="57"/>
                    <a:pt x="111" y="65"/>
                    <a:pt x="111" y="74"/>
                  </a:cubicBezTo>
                  <a:cubicBezTo>
                    <a:pt x="111" y="74"/>
                    <a:pt x="111" y="74"/>
                    <a:pt x="111" y="74"/>
                  </a:cubicBezTo>
                  <a:cubicBezTo>
                    <a:pt x="112" y="83"/>
                    <a:pt x="109" y="94"/>
                    <a:pt x="103" y="102"/>
                  </a:cubicBezTo>
                  <a:cubicBezTo>
                    <a:pt x="103" y="102"/>
                    <a:pt x="103" y="102"/>
                    <a:pt x="103" y="102"/>
                  </a:cubicBezTo>
                  <a:cubicBezTo>
                    <a:pt x="115" y="112"/>
                    <a:pt x="115" y="112"/>
                    <a:pt x="115" y="112"/>
                  </a:cubicBezTo>
                  <a:cubicBezTo>
                    <a:pt x="124" y="101"/>
                    <a:pt x="128" y="86"/>
                    <a:pt x="127" y="73"/>
                  </a:cubicBezTo>
                  <a:cubicBezTo>
                    <a:pt x="127" y="73"/>
                    <a:pt x="127" y="73"/>
                    <a:pt x="127" y="73"/>
                  </a:cubicBezTo>
                  <a:cubicBezTo>
                    <a:pt x="127" y="61"/>
                    <a:pt x="123" y="50"/>
                    <a:pt x="115"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81" name="Freeform 110"/>
            <p:cNvSpPr/>
            <p:nvPr/>
          </p:nvSpPr>
          <p:spPr bwMode="auto">
            <a:xfrm>
              <a:off x="6103938" y="5556250"/>
              <a:ext cx="444500" cy="560388"/>
            </a:xfrm>
            <a:custGeom>
              <a:avLst/>
              <a:gdLst>
                <a:gd name="T0" fmla="*/ 171 w 184"/>
                <a:gd name="T1" fmla="*/ 56 h 232"/>
                <a:gd name="T2" fmla="*/ 104 w 184"/>
                <a:gd name="T3" fmla="*/ 0 h 232"/>
                <a:gd name="T4" fmla="*/ 106 w 184"/>
                <a:gd name="T5" fmla="*/ 139 h 232"/>
                <a:gd name="T6" fmla="*/ 58 w 184"/>
                <a:gd name="T7" fmla="*/ 115 h 232"/>
                <a:gd name="T8" fmla="*/ 0 w 184"/>
                <a:gd name="T9" fmla="*/ 174 h 232"/>
                <a:gd name="T10" fmla="*/ 59 w 184"/>
                <a:gd name="T11" fmla="*/ 232 h 232"/>
                <a:gd name="T12" fmla="*/ 117 w 184"/>
                <a:gd name="T13" fmla="*/ 173 h 232"/>
                <a:gd name="T14" fmla="*/ 116 w 184"/>
                <a:gd name="T15" fmla="*/ 29 h 232"/>
                <a:gd name="T16" fmla="*/ 163 w 184"/>
                <a:gd name="T17" fmla="*/ 65 h 232"/>
                <a:gd name="T18" fmla="*/ 147 w 184"/>
                <a:gd name="T19" fmla="*/ 128 h 232"/>
                <a:gd name="T20" fmla="*/ 171 w 184"/>
                <a:gd name="T21" fmla="*/ 5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232">
                  <a:moveTo>
                    <a:pt x="171" y="56"/>
                  </a:moveTo>
                  <a:cubicBezTo>
                    <a:pt x="159" y="10"/>
                    <a:pt x="104" y="0"/>
                    <a:pt x="104" y="0"/>
                  </a:cubicBezTo>
                  <a:cubicBezTo>
                    <a:pt x="106" y="139"/>
                    <a:pt x="106" y="139"/>
                    <a:pt x="106" y="139"/>
                  </a:cubicBezTo>
                  <a:cubicBezTo>
                    <a:pt x="95" y="124"/>
                    <a:pt x="77" y="115"/>
                    <a:pt x="58" y="115"/>
                  </a:cubicBezTo>
                  <a:cubicBezTo>
                    <a:pt x="26" y="115"/>
                    <a:pt x="0" y="142"/>
                    <a:pt x="0" y="174"/>
                  </a:cubicBezTo>
                  <a:cubicBezTo>
                    <a:pt x="0" y="206"/>
                    <a:pt x="27" y="232"/>
                    <a:pt x="59" y="232"/>
                  </a:cubicBezTo>
                  <a:cubicBezTo>
                    <a:pt x="91" y="231"/>
                    <a:pt x="117" y="205"/>
                    <a:pt x="117" y="173"/>
                  </a:cubicBezTo>
                  <a:cubicBezTo>
                    <a:pt x="116" y="29"/>
                    <a:pt x="116" y="29"/>
                    <a:pt x="116" y="29"/>
                  </a:cubicBezTo>
                  <a:cubicBezTo>
                    <a:pt x="126" y="30"/>
                    <a:pt x="155" y="38"/>
                    <a:pt x="163" y="65"/>
                  </a:cubicBezTo>
                  <a:cubicBezTo>
                    <a:pt x="173" y="100"/>
                    <a:pt x="147" y="128"/>
                    <a:pt x="147" y="128"/>
                  </a:cubicBezTo>
                  <a:cubicBezTo>
                    <a:pt x="147" y="128"/>
                    <a:pt x="184" y="103"/>
                    <a:pt x="17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82" name="Freeform 111"/>
            <p:cNvSpPr/>
            <p:nvPr/>
          </p:nvSpPr>
          <p:spPr bwMode="auto">
            <a:xfrm>
              <a:off x="5359400" y="5727700"/>
              <a:ext cx="593725" cy="593725"/>
            </a:xfrm>
            <a:custGeom>
              <a:avLst/>
              <a:gdLst>
                <a:gd name="T0" fmla="*/ 47 w 246"/>
                <a:gd name="T1" fmla="*/ 204 h 246"/>
                <a:gd name="T2" fmla="*/ 42 w 246"/>
                <a:gd name="T3" fmla="*/ 46 h 246"/>
                <a:gd name="T4" fmla="*/ 199 w 246"/>
                <a:gd name="T5" fmla="*/ 42 h 246"/>
                <a:gd name="T6" fmla="*/ 204 w 246"/>
                <a:gd name="T7" fmla="*/ 199 h 246"/>
                <a:gd name="T8" fmla="*/ 47 w 246"/>
                <a:gd name="T9" fmla="*/ 204 h 246"/>
              </a:gdLst>
              <a:ahLst/>
              <a:cxnLst>
                <a:cxn ang="0">
                  <a:pos x="T0" y="T1"/>
                </a:cxn>
                <a:cxn ang="0">
                  <a:pos x="T2" y="T3"/>
                </a:cxn>
                <a:cxn ang="0">
                  <a:pos x="T4" y="T5"/>
                </a:cxn>
                <a:cxn ang="0">
                  <a:pos x="T6" y="T7"/>
                </a:cxn>
                <a:cxn ang="0">
                  <a:pos x="T8" y="T9"/>
                </a:cxn>
              </a:cxnLst>
              <a:rect l="0" t="0" r="r" b="b"/>
              <a:pathLst>
                <a:path w="246" h="246">
                  <a:moveTo>
                    <a:pt x="47" y="204"/>
                  </a:moveTo>
                  <a:cubicBezTo>
                    <a:pt x="2" y="161"/>
                    <a:pt x="0" y="91"/>
                    <a:pt x="42" y="46"/>
                  </a:cubicBezTo>
                  <a:cubicBezTo>
                    <a:pt x="84" y="2"/>
                    <a:pt x="155" y="0"/>
                    <a:pt x="199" y="42"/>
                  </a:cubicBezTo>
                  <a:cubicBezTo>
                    <a:pt x="244" y="84"/>
                    <a:pt x="246" y="155"/>
                    <a:pt x="204" y="199"/>
                  </a:cubicBezTo>
                  <a:cubicBezTo>
                    <a:pt x="161" y="244"/>
                    <a:pt x="91" y="246"/>
                    <a:pt x="47"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83" name="Freeform 112"/>
            <p:cNvSpPr/>
            <p:nvPr/>
          </p:nvSpPr>
          <p:spPr bwMode="auto">
            <a:xfrm>
              <a:off x="5673725" y="6030913"/>
              <a:ext cx="681038" cy="660400"/>
            </a:xfrm>
            <a:custGeom>
              <a:avLst/>
              <a:gdLst>
                <a:gd name="T0" fmla="*/ 12 w 282"/>
                <a:gd name="T1" fmla="*/ 98 h 273"/>
                <a:gd name="T2" fmla="*/ 11 w 282"/>
                <a:gd name="T3" fmla="*/ 59 h 273"/>
                <a:gd name="T4" fmla="*/ 56 w 282"/>
                <a:gd name="T5" fmla="*/ 12 h 273"/>
                <a:gd name="T6" fmla="*/ 95 w 282"/>
                <a:gd name="T7" fmla="*/ 10 h 273"/>
                <a:gd name="T8" fmla="*/ 270 w 282"/>
                <a:gd name="T9" fmla="*/ 210 h 273"/>
                <a:gd name="T10" fmla="*/ 271 w 282"/>
                <a:gd name="T11" fmla="*/ 249 h 273"/>
                <a:gd name="T12" fmla="*/ 260 w 282"/>
                <a:gd name="T13" fmla="*/ 261 h 273"/>
                <a:gd name="T14" fmla="*/ 220 w 282"/>
                <a:gd name="T15" fmla="*/ 262 h 273"/>
                <a:gd name="T16" fmla="*/ 12 w 282"/>
                <a:gd name="T17" fmla="*/ 9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73">
                  <a:moveTo>
                    <a:pt x="12" y="98"/>
                  </a:moveTo>
                  <a:cubicBezTo>
                    <a:pt x="1" y="87"/>
                    <a:pt x="0" y="70"/>
                    <a:pt x="11" y="59"/>
                  </a:cubicBezTo>
                  <a:cubicBezTo>
                    <a:pt x="56" y="12"/>
                    <a:pt x="56" y="12"/>
                    <a:pt x="56" y="12"/>
                  </a:cubicBezTo>
                  <a:cubicBezTo>
                    <a:pt x="66" y="0"/>
                    <a:pt x="84" y="0"/>
                    <a:pt x="95" y="10"/>
                  </a:cubicBezTo>
                  <a:cubicBezTo>
                    <a:pt x="270" y="210"/>
                    <a:pt x="270" y="210"/>
                    <a:pt x="270" y="210"/>
                  </a:cubicBezTo>
                  <a:cubicBezTo>
                    <a:pt x="281" y="220"/>
                    <a:pt x="282" y="238"/>
                    <a:pt x="271" y="249"/>
                  </a:cubicBezTo>
                  <a:cubicBezTo>
                    <a:pt x="260" y="261"/>
                    <a:pt x="260" y="261"/>
                    <a:pt x="260" y="261"/>
                  </a:cubicBezTo>
                  <a:cubicBezTo>
                    <a:pt x="249" y="272"/>
                    <a:pt x="232" y="273"/>
                    <a:pt x="220" y="262"/>
                  </a:cubicBezTo>
                  <a:lnTo>
                    <a:pt x="12"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84" name="Freeform 113"/>
            <p:cNvSpPr/>
            <p:nvPr/>
          </p:nvSpPr>
          <p:spPr bwMode="auto">
            <a:xfrm>
              <a:off x="6272213" y="6575425"/>
              <a:ext cx="309563" cy="269875"/>
            </a:xfrm>
            <a:custGeom>
              <a:avLst/>
              <a:gdLst>
                <a:gd name="T0" fmla="*/ 115 w 128"/>
                <a:gd name="T1" fmla="*/ 41 h 112"/>
                <a:gd name="T2" fmla="*/ 80 w 128"/>
                <a:gd name="T3" fmla="*/ 28 h 112"/>
                <a:gd name="T4" fmla="*/ 80 w 128"/>
                <a:gd name="T5" fmla="*/ 28 h 112"/>
                <a:gd name="T6" fmla="*/ 79 w 128"/>
                <a:gd name="T7" fmla="*/ 28 h 112"/>
                <a:gd name="T8" fmla="*/ 79 w 128"/>
                <a:gd name="T9" fmla="*/ 28 h 112"/>
                <a:gd name="T10" fmla="*/ 46 w 128"/>
                <a:gd name="T11" fmla="*/ 35 h 112"/>
                <a:gd name="T12" fmla="*/ 46 w 128"/>
                <a:gd name="T13" fmla="*/ 35 h 112"/>
                <a:gd name="T14" fmla="*/ 34 w 128"/>
                <a:gd name="T15" fmla="*/ 33 h 112"/>
                <a:gd name="T16" fmla="*/ 34 w 128"/>
                <a:gd name="T17" fmla="*/ 33 h 112"/>
                <a:gd name="T18" fmla="*/ 17 w 128"/>
                <a:gd name="T19" fmla="*/ 5 h 112"/>
                <a:gd name="T20" fmla="*/ 17 w 128"/>
                <a:gd name="T21" fmla="*/ 5 h 112"/>
                <a:gd name="T22" fmla="*/ 17 w 128"/>
                <a:gd name="T23" fmla="*/ 1 h 112"/>
                <a:gd name="T24" fmla="*/ 17 w 128"/>
                <a:gd name="T25" fmla="*/ 1 h 112"/>
                <a:gd name="T26" fmla="*/ 1 w 128"/>
                <a:gd name="T27" fmla="*/ 0 h 112"/>
                <a:gd name="T28" fmla="*/ 1 w 128"/>
                <a:gd name="T29" fmla="*/ 6 h 112"/>
                <a:gd name="T30" fmla="*/ 1 w 128"/>
                <a:gd name="T31" fmla="*/ 6 h 112"/>
                <a:gd name="T32" fmla="*/ 27 w 128"/>
                <a:gd name="T33" fmla="*/ 48 h 112"/>
                <a:gd name="T34" fmla="*/ 27 w 128"/>
                <a:gd name="T35" fmla="*/ 48 h 112"/>
                <a:gd name="T36" fmla="*/ 47 w 128"/>
                <a:gd name="T37" fmla="*/ 51 h 112"/>
                <a:gd name="T38" fmla="*/ 47 w 128"/>
                <a:gd name="T39" fmla="*/ 51 h 112"/>
                <a:gd name="T40" fmla="*/ 80 w 128"/>
                <a:gd name="T41" fmla="*/ 44 h 112"/>
                <a:gd name="T42" fmla="*/ 80 w 128"/>
                <a:gd name="T43" fmla="*/ 44 h 112"/>
                <a:gd name="T44" fmla="*/ 81 w 128"/>
                <a:gd name="T45" fmla="*/ 44 h 112"/>
                <a:gd name="T46" fmla="*/ 81 w 128"/>
                <a:gd name="T47" fmla="*/ 44 h 112"/>
                <a:gd name="T48" fmla="*/ 103 w 128"/>
                <a:gd name="T49" fmla="*/ 52 h 112"/>
                <a:gd name="T50" fmla="*/ 103 w 128"/>
                <a:gd name="T51" fmla="*/ 52 h 112"/>
                <a:gd name="T52" fmla="*/ 111 w 128"/>
                <a:gd name="T53" fmla="*/ 74 h 112"/>
                <a:gd name="T54" fmla="*/ 111 w 128"/>
                <a:gd name="T55" fmla="*/ 74 h 112"/>
                <a:gd name="T56" fmla="*/ 103 w 128"/>
                <a:gd name="T57" fmla="*/ 102 h 112"/>
                <a:gd name="T58" fmla="*/ 103 w 128"/>
                <a:gd name="T59" fmla="*/ 102 h 112"/>
                <a:gd name="T60" fmla="*/ 115 w 128"/>
                <a:gd name="T61" fmla="*/ 112 h 112"/>
                <a:gd name="T62" fmla="*/ 127 w 128"/>
                <a:gd name="T63" fmla="*/ 73 h 112"/>
                <a:gd name="T64" fmla="*/ 127 w 128"/>
                <a:gd name="T65" fmla="*/ 73 h 112"/>
                <a:gd name="T66" fmla="*/ 115 w 128"/>
                <a:gd name="T67" fmla="*/ 4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12">
                  <a:moveTo>
                    <a:pt x="115" y="41"/>
                  </a:moveTo>
                  <a:cubicBezTo>
                    <a:pt x="107" y="33"/>
                    <a:pt x="95" y="27"/>
                    <a:pt x="80" y="28"/>
                  </a:cubicBezTo>
                  <a:cubicBezTo>
                    <a:pt x="80" y="28"/>
                    <a:pt x="80" y="28"/>
                    <a:pt x="80" y="28"/>
                  </a:cubicBezTo>
                  <a:cubicBezTo>
                    <a:pt x="80" y="28"/>
                    <a:pt x="79" y="28"/>
                    <a:pt x="79" y="28"/>
                  </a:cubicBezTo>
                  <a:cubicBezTo>
                    <a:pt x="79" y="28"/>
                    <a:pt x="79" y="28"/>
                    <a:pt x="79" y="28"/>
                  </a:cubicBezTo>
                  <a:cubicBezTo>
                    <a:pt x="65" y="30"/>
                    <a:pt x="54" y="35"/>
                    <a:pt x="46" y="35"/>
                  </a:cubicBezTo>
                  <a:cubicBezTo>
                    <a:pt x="46" y="35"/>
                    <a:pt x="46" y="35"/>
                    <a:pt x="46" y="35"/>
                  </a:cubicBezTo>
                  <a:cubicBezTo>
                    <a:pt x="42" y="36"/>
                    <a:pt x="38" y="35"/>
                    <a:pt x="34" y="33"/>
                  </a:cubicBezTo>
                  <a:cubicBezTo>
                    <a:pt x="34" y="33"/>
                    <a:pt x="34" y="33"/>
                    <a:pt x="34" y="33"/>
                  </a:cubicBezTo>
                  <a:cubicBezTo>
                    <a:pt x="24" y="29"/>
                    <a:pt x="17" y="16"/>
                    <a:pt x="17" y="5"/>
                  </a:cubicBezTo>
                  <a:cubicBezTo>
                    <a:pt x="17" y="5"/>
                    <a:pt x="17" y="5"/>
                    <a:pt x="17" y="5"/>
                  </a:cubicBezTo>
                  <a:cubicBezTo>
                    <a:pt x="16" y="4"/>
                    <a:pt x="16" y="3"/>
                    <a:pt x="17" y="1"/>
                  </a:cubicBezTo>
                  <a:cubicBezTo>
                    <a:pt x="17" y="1"/>
                    <a:pt x="17" y="1"/>
                    <a:pt x="17" y="1"/>
                  </a:cubicBezTo>
                  <a:cubicBezTo>
                    <a:pt x="1" y="0"/>
                    <a:pt x="1" y="0"/>
                    <a:pt x="1" y="0"/>
                  </a:cubicBezTo>
                  <a:cubicBezTo>
                    <a:pt x="0" y="2"/>
                    <a:pt x="0" y="4"/>
                    <a:pt x="1" y="6"/>
                  </a:cubicBezTo>
                  <a:cubicBezTo>
                    <a:pt x="1" y="6"/>
                    <a:pt x="1" y="6"/>
                    <a:pt x="1" y="6"/>
                  </a:cubicBezTo>
                  <a:cubicBezTo>
                    <a:pt x="2" y="22"/>
                    <a:pt x="11" y="40"/>
                    <a:pt x="27" y="48"/>
                  </a:cubicBezTo>
                  <a:cubicBezTo>
                    <a:pt x="27" y="48"/>
                    <a:pt x="27" y="48"/>
                    <a:pt x="27" y="48"/>
                  </a:cubicBezTo>
                  <a:cubicBezTo>
                    <a:pt x="34" y="51"/>
                    <a:pt x="41" y="52"/>
                    <a:pt x="47" y="51"/>
                  </a:cubicBezTo>
                  <a:cubicBezTo>
                    <a:pt x="47" y="51"/>
                    <a:pt x="47" y="51"/>
                    <a:pt x="47" y="51"/>
                  </a:cubicBezTo>
                  <a:cubicBezTo>
                    <a:pt x="60" y="50"/>
                    <a:pt x="70" y="45"/>
                    <a:pt x="80" y="44"/>
                  </a:cubicBezTo>
                  <a:cubicBezTo>
                    <a:pt x="80" y="44"/>
                    <a:pt x="80" y="44"/>
                    <a:pt x="80" y="44"/>
                  </a:cubicBezTo>
                  <a:cubicBezTo>
                    <a:pt x="81" y="44"/>
                    <a:pt x="81" y="44"/>
                    <a:pt x="81" y="44"/>
                  </a:cubicBezTo>
                  <a:cubicBezTo>
                    <a:pt x="81" y="44"/>
                    <a:pt x="81" y="44"/>
                    <a:pt x="81" y="44"/>
                  </a:cubicBezTo>
                  <a:cubicBezTo>
                    <a:pt x="91" y="44"/>
                    <a:pt x="98" y="47"/>
                    <a:pt x="103" y="52"/>
                  </a:cubicBezTo>
                  <a:cubicBezTo>
                    <a:pt x="103" y="52"/>
                    <a:pt x="103" y="52"/>
                    <a:pt x="103" y="52"/>
                  </a:cubicBezTo>
                  <a:cubicBezTo>
                    <a:pt x="108" y="57"/>
                    <a:pt x="111" y="65"/>
                    <a:pt x="111" y="74"/>
                  </a:cubicBezTo>
                  <a:cubicBezTo>
                    <a:pt x="111" y="74"/>
                    <a:pt x="111" y="74"/>
                    <a:pt x="111" y="74"/>
                  </a:cubicBezTo>
                  <a:cubicBezTo>
                    <a:pt x="112" y="83"/>
                    <a:pt x="109" y="94"/>
                    <a:pt x="103" y="102"/>
                  </a:cubicBezTo>
                  <a:cubicBezTo>
                    <a:pt x="103" y="102"/>
                    <a:pt x="103" y="102"/>
                    <a:pt x="103" y="102"/>
                  </a:cubicBezTo>
                  <a:cubicBezTo>
                    <a:pt x="115" y="112"/>
                    <a:pt x="115" y="112"/>
                    <a:pt x="115" y="112"/>
                  </a:cubicBezTo>
                  <a:cubicBezTo>
                    <a:pt x="124" y="101"/>
                    <a:pt x="128" y="86"/>
                    <a:pt x="127" y="73"/>
                  </a:cubicBezTo>
                  <a:cubicBezTo>
                    <a:pt x="127" y="73"/>
                    <a:pt x="127" y="73"/>
                    <a:pt x="127" y="73"/>
                  </a:cubicBezTo>
                  <a:cubicBezTo>
                    <a:pt x="127" y="61"/>
                    <a:pt x="123" y="50"/>
                    <a:pt x="115"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85" name="Freeform 114"/>
            <p:cNvSpPr/>
            <p:nvPr/>
          </p:nvSpPr>
          <p:spPr bwMode="auto">
            <a:xfrm>
              <a:off x="6092825" y="5548313"/>
              <a:ext cx="444500" cy="560388"/>
            </a:xfrm>
            <a:custGeom>
              <a:avLst/>
              <a:gdLst>
                <a:gd name="T0" fmla="*/ 171 w 184"/>
                <a:gd name="T1" fmla="*/ 56 h 232"/>
                <a:gd name="T2" fmla="*/ 104 w 184"/>
                <a:gd name="T3" fmla="*/ 0 h 232"/>
                <a:gd name="T4" fmla="*/ 106 w 184"/>
                <a:gd name="T5" fmla="*/ 139 h 232"/>
                <a:gd name="T6" fmla="*/ 58 w 184"/>
                <a:gd name="T7" fmla="*/ 115 h 232"/>
                <a:gd name="T8" fmla="*/ 0 w 184"/>
                <a:gd name="T9" fmla="*/ 174 h 232"/>
                <a:gd name="T10" fmla="*/ 59 w 184"/>
                <a:gd name="T11" fmla="*/ 232 h 232"/>
                <a:gd name="T12" fmla="*/ 117 w 184"/>
                <a:gd name="T13" fmla="*/ 173 h 232"/>
                <a:gd name="T14" fmla="*/ 116 w 184"/>
                <a:gd name="T15" fmla="*/ 29 h 232"/>
                <a:gd name="T16" fmla="*/ 163 w 184"/>
                <a:gd name="T17" fmla="*/ 65 h 232"/>
                <a:gd name="T18" fmla="*/ 147 w 184"/>
                <a:gd name="T19" fmla="*/ 128 h 232"/>
                <a:gd name="T20" fmla="*/ 171 w 184"/>
                <a:gd name="T21" fmla="*/ 5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232">
                  <a:moveTo>
                    <a:pt x="171" y="56"/>
                  </a:moveTo>
                  <a:cubicBezTo>
                    <a:pt x="159" y="10"/>
                    <a:pt x="104" y="0"/>
                    <a:pt x="104" y="0"/>
                  </a:cubicBezTo>
                  <a:cubicBezTo>
                    <a:pt x="106" y="139"/>
                    <a:pt x="106" y="139"/>
                    <a:pt x="106" y="139"/>
                  </a:cubicBezTo>
                  <a:cubicBezTo>
                    <a:pt x="95" y="124"/>
                    <a:pt x="77" y="115"/>
                    <a:pt x="58" y="115"/>
                  </a:cubicBezTo>
                  <a:cubicBezTo>
                    <a:pt x="26" y="115"/>
                    <a:pt x="0" y="142"/>
                    <a:pt x="0" y="174"/>
                  </a:cubicBezTo>
                  <a:cubicBezTo>
                    <a:pt x="0" y="206"/>
                    <a:pt x="27" y="232"/>
                    <a:pt x="59" y="232"/>
                  </a:cubicBezTo>
                  <a:cubicBezTo>
                    <a:pt x="91" y="231"/>
                    <a:pt x="117" y="205"/>
                    <a:pt x="117" y="173"/>
                  </a:cubicBezTo>
                  <a:cubicBezTo>
                    <a:pt x="116" y="29"/>
                    <a:pt x="116" y="29"/>
                    <a:pt x="116" y="29"/>
                  </a:cubicBezTo>
                  <a:cubicBezTo>
                    <a:pt x="126" y="30"/>
                    <a:pt x="155" y="38"/>
                    <a:pt x="163" y="65"/>
                  </a:cubicBezTo>
                  <a:cubicBezTo>
                    <a:pt x="173" y="100"/>
                    <a:pt x="147" y="128"/>
                    <a:pt x="147" y="128"/>
                  </a:cubicBezTo>
                  <a:cubicBezTo>
                    <a:pt x="147" y="128"/>
                    <a:pt x="184" y="103"/>
                    <a:pt x="17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grpSp>
      <p:sp>
        <p:nvSpPr>
          <p:cNvPr id="86" name="文本框 85"/>
          <p:cNvSpPr txBox="1"/>
          <p:nvPr/>
        </p:nvSpPr>
        <p:spPr>
          <a:xfrm>
            <a:off x="1375427" y="2467546"/>
            <a:ext cx="798315" cy="608500"/>
          </a:xfrm>
          <a:prstGeom prst="rect">
            <a:avLst/>
          </a:prstGeom>
          <a:noFill/>
        </p:spPr>
        <p:txBody>
          <a:bodyPr wrap="square" rtlCol="0">
            <a:spAutoFit/>
          </a:bodyPr>
          <a:lstStyle/>
          <a:p>
            <a:pPr algn="ctr">
              <a:lnSpc>
                <a:spcPct val="120000"/>
              </a:lnSpc>
            </a:pPr>
            <a:r>
              <a:rPr lang="en-US" altLang="zh-CN" sz="1200" b="1" dirty="0">
                <a:solidFill>
                  <a:schemeClr val="bg1"/>
                </a:solidFill>
                <a:ea typeface="微软雅黑" panose="020B0503020204020204" pitchFamily="34" charset="-122"/>
              </a:rPr>
              <a:t>Add title </a:t>
            </a:r>
          </a:p>
          <a:p>
            <a:pPr algn="ctr">
              <a:lnSpc>
                <a:spcPct val="120000"/>
              </a:lnSpc>
            </a:pPr>
            <a:r>
              <a:rPr lang="en-US" altLang="zh-CN" sz="825" dirty="0">
                <a:solidFill>
                  <a:schemeClr val="bg1"/>
                </a:solidFill>
                <a:ea typeface="微软雅黑" panose="020B0503020204020204" pitchFamily="34" charset="-122"/>
              </a:rPr>
              <a:t>click to add text</a:t>
            </a:r>
            <a:endParaRPr lang="zh-CN" altLang="en-US" sz="825" dirty="0">
              <a:solidFill>
                <a:schemeClr val="bg1"/>
              </a:solidFill>
              <a:ea typeface="微软雅黑" panose="020B0503020204020204" pitchFamily="34" charset="-122"/>
            </a:endParaRPr>
          </a:p>
        </p:txBody>
      </p:sp>
      <p:sp>
        <p:nvSpPr>
          <p:cNvPr id="87" name="文本框 86"/>
          <p:cNvSpPr txBox="1"/>
          <p:nvPr/>
        </p:nvSpPr>
        <p:spPr>
          <a:xfrm>
            <a:off x="2967682" y="2467546"/>
            <a:ext cx="798315" cy="608500"/>
          </a:xfrm>
          <a:prstGeom prst="rect">
            <a:avLst/>
          </a:prstGeom>
          <a:noFill/>
        </p:spPr>
        <p:txBody>
          <a:bodyPr wrap="square" rtlCol="0">
            <a:spAutoFit/>
          </a:bodyPr>
          <a:lstStyle/>
          <a:p>
            <a:pPr algn="ctr">
              <a:lnSpc>
                <a:spcPct val="120000"/>
              </a:lnSpc>
            </a:pPr>
            <a:r>
              <a:rPr lang="en-US" altLang="zh-CN" sz="1200" b="1" dirty="0">
                <a:solidFill>
                  <a:schemeClr val="bg1"/>
                </a:solidFill>
                <a:ea typeface="微软雅黑" panose="020B0503020204020204" pitchFamily="34" charset="-122"/>
              </a:rPr>
              <a:t>Add title </a:t>
            </a:r>
          </a:p>
          <a:p>
            <a:pPr algn="ctr">
              <a:lnSpc>
                <a:spcPct val="120000"/>
              </a:lnSpc>
            </a:pPr>
            <a:r>
              <a:rPr lang="en-US" altLang="zh-CN" sz="825" dirty="0">
                <a:solidFill>
                  <a:schemeClr val="bg1"/>
                </a:solidFill>
                <a:ea typeface="微软雅黑" panose="020B0503020204020204" pitchFamily="34" charset="-122"/>
              </a:rPr>
              <a:t>click to add text</a:t>
            </a:r>
            <a:endParaRPr lang="zh-CN" altLang="en-US" sz="825" dirty="0">
              <a:solidFill>
                <a:schemeClr val="bg1"/>
              </a:solidFill>
              <a:ea typeface="微软雅黑" panose="020B0503020204020204" pitchFamily="34" charset="-122"/>
            </a:endParaRPr>
          </a:p>
        </p:txBody>
      </p:sp>
      <p:sp>
        <p:nvSpPr>
          <p:cNvPr id="88" name="文本框 87"/>
          <p:cNvSpPr txBox="1"/>
          <p:nvPr/>
        </p:nvSpPr>
        <p:spPr>
          <a:xfrm>
            <a:off x="4577227" y="2467546"/>
            <a:ext cx="798315" cy="608500"/>
          </a:xfrm>
          <a:prstGeom prst="rect">
            <a:avLst/>
          </a:prstGeom>
          <a:noFill/>
        </p:spPr>
        <p:txBody>
          <a:bodyPr wrap="square" rtlCol="0">
            <a:spAutoFit/>
          </a:bodyPr>
          <a:lstStyle/>
          <a:p>
            <a:pPr algn="ctr">
              <a:lnSpc>
                <a:spcPct val="120000"/>
              </a:lnSpc>
            </a:pPr>
            <a:r>
              <a:rPr lang="en-US" altLang="zh-CN" sz="1200" b="1" dirty="0">
                <a:solidFill>
                  <a:schemeClr val="bg1"/>
                </a:solidFill>
                <a:ea typeface="微软雅黑" panose="020B0503020204020204" pitchFamily="34" charset="-122"/>
              </a:rPr>
              <a:t>Add title </a:t>
            </a:r>
          </a:p>
          <a:p>
            <a:pPr algn="ctr">
              <a:lnSpc>
                <a:spcPct val="120000"/>
              </a:lnSpc>
            </a:pPr>
            <a:r>
              <a:rPr lang="en-US" altLang="zh-CN" sz="825" dirty="0">
                <a:solidFill>
                  <a:schemeClr val="bg1"/>
                </a:solidFill>
                <a:ea typeface="微软雅黑" panose="020B0503020204020204" pitchFamily="34" charset="-122"/>
              </a:rPr>
              <a:t>click to add text</a:t>
            </a:r>
            <a:endParaRPr lang="zh-CN" altLang="en-US" sz="825" dirty="0">
              <a:solidFill>
                <a:schemeClr val="bg1"/>
              </a:solidFill>
              <a:ea typeface="微软雅黑" panose="020B0503020204020204" pitchFamily="34" charset="-122"/>
            </a:endParaRPr>
          </a:p>
        </p:txBody>
      </p:sp>
      <p:sp>
        <p:nvSpPr>
          <p:cNvPr id="89" name="文本框 88"/>
          <p:cNvSpPr txBox="1"/>
          <p:nvPr/>
        </p:nvSpPr>
        <p:spPr>
          <a:xfrm>
            <a:off x="6159683" y="2467546"/>
            <a:ext cx="798315" cy="608500"/>
          </a:xfrm>
          <a:prstGeom prst="rect">
            <a:avLst/>
          </a:prstGeom>
          <a:noFill/>
        </p:spPr>
        <p:txBody>
          <a:bodyPr wrap="square" rtlCol="0">
            <a:spAutoFit/>
          </a:bodyPr>
          <a:lstStyle/>
          <a:p>
            <a:pPr algn="ctr">
              <a:lnSpc>
                <a:spcPct val="120000"/>
              </a:lnSpc>
            </a:pPr>
            <a:r>
              <a:rPr lang="en-US" altLang="zh-CN" sz="1200" b="1" dirty="0">
                <a:solidFill>
                  <a:schemeClr val="bg1"/>
                </a:solidFill>
                <a:ea typeface="微软雅黑" panose="020B0503020204020204" pitchFamily="34" charset="-122"/>
              </a:rPr>
              <a:t>Add title </a:t>
            </a:r>
          </a:p>
          <a:p>
            <a:pPr algn="ctr">
              <a:lnSpc>
                <a:spcPct val="120000"/>
              </a:lnSpc>
            </a:pPr>
            <a:r>
              <a:rPr lang="en-US" altLang="zh-CN" sz="825" dirty="0">
                <a:solidFill>
                  <a:schemeClr val="bg1"/>
                </a:solidFill>
                <a:ea typeface="微软雅黑" panose="020B0503020204020204" pitchFamily="34" charset="-122"/>
              </a:rPr>
              <a:t>click to add text</a:t>
            </a:r>
            <a:endParaRPr lang="zh-CN" altLang="en-US" sz="825" dirty="0">
              <a:solidFill>
                <a:schemeClr val="bg1"/>
              </a:solidFill>
              <a:ea typeface="微软雅黑" panose="020B0503020204020204" pitchFamily="34" charset="-122"/>
            </a:endParaRPr>
          </a:p>
        </p:txBody>
      </p:sp>
      <p:sp>
        <p:nvSpPr>
          <p:cNvPr id="90" name="文本框 89"/>
          <p:cNvSpPr txBox="1"/>
          <p:nvPr/>
        </p:nvSpPr>
        <p:spPr>
          <a:xfrm>
            <a:off x="7768754" y="2467546"/>
            <a:ext cx="798315" cy="608500"/>
          </a:xfrm>
          <a:prstGeom prst="rect">
            <a:avLst/>
          </a:prstGeom>
          <a:noFill/>
        </p:spPr>
        <p:txBody>
          <a:bodyPr wrap="square" rtlCol="0">
            <a:spAutoFit/>
          </a:bodyPr>
          <a:lstStyle/>
          <a:p>
            <a:pPr algn="ctr">
              <a:lnSpc>
                <a:spcPct val="120000"/>
              </a:lnSpc>
            </a:pPr>
            <a:r>
              <a:rPr lang="en-US" altLang="zh-CN" sz="1200" b="1" dirty="0">
                <a:solidFill>
                  <a:schemeClr val="bg1"/>
                </a:solidFill>
                <a:ea typeface="微软雅黑" panose="020B0503020204020204" pitchFamily="34" charset="-122"/>
              </a:rPr>
              <a:t>Add title </a:t>
            </a:r>
          </a:p>
          <a:p>
            <a:pPr algn="ctr">
              <a:lnSpc>
                <a:spcPct val="120000"/>
              </a:lnSpc>
            </a:pPr>
            <a:r>
              <a:rPr lang="en-US" altLang="zh-CN" sz="825" dirty="0">
                <a:solidFill>
                  <a:schemeClr val="bg1"/>
                </a:solidFill>
                <a:ea typeface="微软雅黑" panose="020B0503020204020204" pitchFamily="34" charset="-122"/>
              </a:rPr>
              <a:t>click to add text</a:t>
            </a:r>
            <a:endParaRPr lang="zh-CN" altLang="en-US" sz="825"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199745788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5"/>
          <p:cNvSpPr/>
          <p:nvPr/>
        </p:nvSpPr>
        <p:spPr bwMode="auto">
          <a:xfrm rot="1516084">
            <a:off x="2841626" y="2120832"/>
            <a:ext cx="1553187" cy="1548341"/>
          </a:xfrm>
          <a:custGeom>
            <a:avLst/>
            <a:gdLst>
              <a:gd name="T0" fmla="*/ 19 w 270"/>
              <a:gd name="T1" fmla="*/ 0 h 269"/>
              <a:gd name="T2" fmla="*/ 252 w 270"/>
              <a:gd name="T3" fmla="*/ 0 h 269"/>
              <a:gd name="T4" fmla="*/ 270 w 270"/>
              <a:gd name="T5" fmla="*/ 18 h 269"/>
              <a:gd name="T6" fmla="*/ 270 w 270"/>
              <a:gd name="T7" fmla="*/ 251 h 269"/>
              <a:gd name="T8" fmla="*/ 252 w 270"/>
              <a:gd name="T9" fmla="*/ 269 h 269"/>
              <a:gd name="T10" fmla="*/ 19 w 270"/>
              <a:gd name="T11" fmla="*/ 269 h 269"/>
              <a:gd name="T12" fmla="*/ 0 w 270"/>
              <a:gd name="T13" fmla="*/ 251 h 269"/>
              <a:gd name="T14" fmla="*/ 0 w 270"/>
              <a:gd name="T15" fmla="*/ 18 h 269"/>
              <a:gd name="T16" fmla="*/ 19 w 270"/>
              <a:gd name="T1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269">
                <a:moveTo>
                  <a:pt x="19" y="0"/>
                </a:moveTo>
                <a:cubicBezTo>
                  <a:pt x="252" y="0"/>
                  <a:pt x="252" y="0"/>
                  <a:pt x="252" y="0"/>
                </a:cubicBezTo>
                <a:cubicBezTo>
                  <a:pt x="262" y="0"/>
                  <a:pt x="270" y="8"/>
                  <a:pt x="270" y="18"/>
                </a:cubicBezTo>
                <a:cubicBezTo>
                  <a:pt x="270" y="251"/>
                  <a:pt x="270" y="251"/>
                  <a:pt x="270" y="251"/>
                </a:cubicBezTo>
                <a:cubicBezTo>
                  <a:pt x="270" y="261"/>
                  <a:pt x="262" y="269"/>
                  <a:pt x="252" y="269"/>
                </a:cubicBezTo>
                <a:cubicBezTo>
                  <a:pt x="19" y="269"/>
                  <a:pt x="19" y="269"/>
                  <a:pt x="19" y="269"/>
                </a:cubicBezTo>
                <a:cubicBezTo>
                  <a:pt x="9" y="269"/>
                  <a:pt x="0" y="261"/>
                  <a:pt x="0" y="251"/>
                </a:cubicBezTo>
                <a:cubicBezTo>
                  <a:pt x="0" y="18"/>
                  <a:pt x="0" y="18"/>
                  <a:pt x="0" y="18"/>
                </a:cubicBezTo>
                <a:cubicBezTo>
                  <a:pt x="0" y="8"/>
                  <a:pt x="9" y="0"/>
                  <a:pt x="19" y="0"/>
                </a:cubicBezTo>
                <a:close/>
              </a:path>
            </a:pathLst>
          </a:custGeom>
          <a:solidFill>
            <a:srgbClr val="F26D6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3"/>
          </a:p>
        </p:txBody>
      </p:sp>
      <p:sp>
        <p:nvSpPr>
          <p:cNvPr id="47" name="Freeform 6"/>
          <p:cNvSpPr/>
          <p:nvPr/>
        </p:nvSpPr>
        <p:spPr bwMode="auto">
          <a:xfrm rot="1516084">
            <a:off x="2170808" y="1398034"/>
            <a:ext cx="2098377" cy="2103224"/>
          </a:xfrm>
          <a:custGeom>
            <a:avLst/>
            <a:gdLst>
              <a:gd name="T0" fmla="*/ 10 w 365"/>
              <a:gd name="T1" fmla="*/ 140 h 366"/>
              <a:gd name="T2" fmla="*/ 201 w 365"/>
              <a:gd name="T3" fmla="*/ 6 h 366"/>
              <a:gd name="T4" fmla="*/ 226 w 365"/>
              <a:gd name="T5" fmla="*/ 10 h 366"/>
              <a:gd name="T6" fmla="*/ 360 w 365"/>
              <a:gd name="T7" fmla="*/ 201 h 366"/>
              <a:gd name="T8" fmla="*/ 355 w 365"/>
              <a:gd name="T9" fmla="*/ 226 h 366"/>
              <a:gd name="T10" fmla="*/ 164 w 365"/>
              <a:gd name="T11" fmla="*/ 360 h 366"/>
              <a:gd name="T12" fmla="*/ 139 w 365"/>
              <a:gd name="T13" fmla="*/ 356 h 366"/>
              <a:gd name="T14" fmla="*/ 6 w 365"/>
              <a:gd name="T15" fmla="*/ 165 h 366"/>
              <a:gd name="T16" fmla="*/ 10 w 365"/>
              <a:gd name="T17" fmla="*/ 14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366">
                <a:moveTo>
                  <a:pt x="10" y="140"/>
                </a:moveTo>
                <a:cubicBezTo>
                  <a:pt x="201" y="6"/>
                  <a:pt x="201" y="6"/>
                  <a:pt x="201" y="6"/>
                </a:cubicBezTo>
                <a:cubicBezTo>
                  <a:pt x="209" y="0"/>
                  <a:pt x="220" y="2"/>
                  <a:pt x="226" y="10"/>
                </a:cubicBezTo>
                <a:cubicBezTo>
                  <a:pt x="360" y="201"/>
                  <a:pt x="360" y="201"/>
                  <a:pt x="360" y="201"/>
                </a:cubicBezTo>
                <a:cubicBezTo>
                  <a:pt x="365" y="209"/>
                  <a:pt x="363" y="221"/>
                  <a:pt x="355" y="226"/>
                </a:cubicBezTo>
                <a:cubicBezTo>
                  <a:pt x="164" y="360"/>
                  <a:pt x="164" y="360"/>
                  <a:pt x="164" y="360"/>
                </a:cubicBezTo>
                <a:cubicBezTo>
                  <a:pt x="156" y="366"/>
                  <a:pt x="145" y="364"/>
                  <a:pt x="139" y="356"/>
                </a:cubicBezTo>
                <a:cubicBezTo>
                  <a:pt x="6" y="165"/>
                  <a:pt x="6" y="165"/>
                  <a:pt x="6" y="165"/>
                </a:cubicBezTo>
                <a:cubicBezTo>
                  <a:pt x="0" y="157"/>
                  <a:pt x="2" y="145"/>
                  <a:pt x="10" y="140"/>
                </a:cubicBezTo>
                <a:close/>
              </a:path>
            </a:pathLst>
          </a:custGeom>
          <a:solidFill>
            <a:srgbClr val="9BBB4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3"/>
          </a:p>
        </p:txBody>
      </p:sp>
      <p:sp>
        <p:nvSpPr>
          <p:cNvPr id="48" name="Freeform 7"/>
          <p:cNvSpPr/>
          <p:nvPr/>
        </p:nvSpPr>
        <p:spPr bwMode="auto">
          <a:xfrm rot="1516084">
            <a:off x="1615035" y="1270984"/>
            <a:ext cx="1955417" cy="1955418"/>
          </a:xfrm>
          <a:custGeom>
            <a:avLst/>
            <a:gdLst>
              <a:gd name="T0" fmla="*/ 4 w 340"/>
              <a:gd name="T1" fmla="*/ 233 h 340"/>
              <a:gd name="T2" fmla="*/ 83 w 340"/>
              <a:gd name="T3" fmla="*/ 14 h 340"/>
              <a:gd name="T4" fmla="*/ 107 w 340"/>
              <a:gd name="T5" fmla="*/ 4 h 340"/>
              <a:gd name="T6" fmla="*/ 326 w 340"/>
              <a:gd name="T7" fmla="*/ 83 h 340"/>
              <a:gd name="T8" fmla="*/ 336 w 340"/>
              <a:gd name="T9" fmla="*/ 107 h 340"/>
              <a:gd name="T10" fmla="*/ 257 w 340"/>
              <a:gd name="T11" fmla="*/ 325 h 340"/>
              <a:gd name="T12" fmla="*/ 233 w 340"/>
              <a:gd name="T13" fmla="*/ 336 h 340"/>
              <a:gd name="T14" fmla="*/ 15 w 340"/>
              <a:gd name="T15" fmla="*/ 257 h 340"/>
              <a:gd name="T16" fmla="*/ 4 w 340"/>
              <a:gd name="T17" fmla="*/ 23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340">
                <a:moveTo>
                  <a:pt x="4" y="233"/>
                </a:moveTo>
                <a:cubicBezTo>
                  <a:pt x="83" y="14"/>
                  <a:pt x="83" y="14"/>
                  <a:pt x="83" y="14"/>
                </a:cubicBezTo>
                <a:cubicBezTo>
                  <a:pt x="87" y="5"/>
                  <a:pt x="97" y="0"/>
                  <a:pt x="107" y="4"/>
                </a:cubicBezTo>
                <a:cubicBezTo>
                  <a:pt x="326" y="83"/>
                  <a:pt x="326" y="83"/>
                  <a:pt x="326" y="83"/>
                </a:cubicBezTo>
                <a:cubicBezTo>
                  <a:pt x="335" y="87"/>
                  <a:pt x="340" y="97"/>
                  <a:pt x="336" y="107"/>
                </a:cubicBezTo>
                <a:cubicBezTo>
                  <a:pt x="257" y="325"/>
                  <a:pt x="257" y="325"/>
                  <a:pt x="257" y="325"/>
                </a:cubicBezTo>
                <a:cubicBezTo>
                  <a:pt x="253" y="335"/>
                  <a:pt x="243" y="340"/>
                  <a:pt x="233" y="336"/>
                </a:cubicBezTo>
                <a:cubicBezTo>
                  <a:pt x="15" y="257"/>
                  <a:pt x="15" y="257"/>
                  <a:pt x="15" y="257"/>
                </a:cubicBezTo>
                <a:cubicBezTo>
                  <a:pt x="5" y="253"/>
                  <a:pt x="0" y="243"/>
                  <a:pt x="4" y="233"/>
                </a:cubicBezTo>
                <a:close/>
              </a:path>
            </a:pathLst>
          </a:custGeom>
          <a:solidFill>
            <a:srgbClr val="936CA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3"/>
          </a:p>
        </p:txBody>
      </p:sp>
      <p:sp>
        <p:nvSpPr>
          <p:cNvPr id="49" name="Freeform 8"/>
          <p:cNvSpPr/>
          <p:nvPr/>
        </p:nvSpPr>
        <p:spPr bwMode="auto">
          <a:xfrm rot="1516084">
            <a:off x="1027787" y="1510410"/>
            <a:ext cx="1870609" cy="1868186"/>
          </a:xfrm>
          <a:custGeom>
            <a:avLst/>
            <a:gdLst>
              <a:gd name="T0" fmla="*/ 63 w 325"/>
              <a:gd name="T1" fmla="*/ 310 h 325"/>
              <a:gd name="T2" fmla="*/ 3 w 325"/>
              <a:gd name="T3" fmla="*/ 85 h 325"/>
              <a:gd name="T4" fmla="*/ 15 w 325"/>
              <a:gd name="T5" fmla="*/ 62 h 325"/>
              <a:gd name="T6" fmla="*/ 240 w 325"/>
              <a:gd name="T7" fmla="*/ 2 h 325"/>
              <a:gd name="T8" fmla="*/ 263 w 325"/>
              <a:gd name="T9" fmla="*/ 15 h 325"/>
              <a:gd name="T10" fmla="*/ 323 w 325"/>
              <a:gd name="T11" fmla="*/ 240 h 325"/>
              <a:gd name="T12" fmla="*/ 310 w 325"/>
              <a:gd name="T13" fmla="*/ 262 h 325"/>
              <a:gd name="T14" fmla="*/ 85 w 325"/>
              <a:gd name="T15" fmla="*/ 322 h 325"/>
              <a:gd name="T16" fmla="*/ 63 w 325"/>
              <a:gd name="T17" fmla="*/ 31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325">
                <a:moveTo>
                  <a:pt x="63" y="310"/>
                </a:moveTo>
                <a:cubicBezTo>
                  <a:pt x="3" y="85"/>
                  <a:pt x="3" y="85"/>
                  <a:pt x="3" y="85"/>
                </a:cubicBezTo>
                <a:cubicBezTo>
                  <a:pt x="0" y="75"/>
                  <a:pt x="6" y="65"/>
                  <a:pt x="15" y="62"/>
                </a:cubicBezTo>
                <a:cubicBezTo>
                  <a:pt x="240" y="2"/>
                  <a:pt x="240" y="2"/>
                  <a:pt x="240" y="2"/>
                </a:cubicBezTo>
                <a:cubicBezTo>
                  <a:pt x="250" y="0"/>
                  <a:pt x="260" y="5"/>
                  <a:pt x="263" y="15"/>
                </a:cubicBezTo>
                <a:cubicBezTo>
                  <a:pt x="323" y="240"/>
                  <a:pt x="323" y="240"/>
                  <a:pt x="323" y="240"/>
                </a:cubicBezTo>
                <a:cubicBezTo>
                  <a:pt x="325" y="250"/>
                  <a:pt x="320" y="260"/>
                  <a:pt x="310" y="262"/>
                </a:cubicBezTo>
                <a:cubicBezTo>
                  <a:pt x="85" y="322"/>
                  <a:pt x="85" y="322"/>
                  <a:pt x="85" y="322"/>
                </a:cubicBezTo>
                <a:cubicBezTo>
                  <a:pt x="75" y="325"/>
                  <a:pt x="65" y="319"/>
                  <a:pt x="63" y="310"/>
                </a:cubicBezTo>
                <a:close/>
              </a:path>
            </a:pathLst>
          </a:cu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Freeform 9"/>
          <p:cNvSpPr/>
          <p:nvPr/>
        </p:nvSpPr>
        <p:spPr bwMode="auto">
          <a:xfrm rot="1516084">
            <a:off x="504179" y="1904811"/>
            <a:ext cx="2115340" cy="2115340"/>
          </a:xfrm>
          <a:custGeom>
            <a:avLst/>
            <a:gdLst>
              <a:gd name="T0" fmla="*/ 187 w 368"/>
              <a:gd name="T1" fmla="*/ 362 h 368"/>
              <a:gd name="T2" fmla="*/ 8 w 368"/>
              <a:gd name="T3" fmla="*/ 212 h 368"/>
              <a:gd name="T4" fmla="*/ 6 w 368"/>
              <a:gd name="T5" fmla="*/ 187 h 368"/>
              <a:gd name="T6" fmla="*/ 156 w 368"/>
              <a:gd name="T7" fmla="*/ 8 h 368"/>
              <a:gd name="T8" fmla="*/ 181 w 368"/>
              <a:gd name="T9" fmla="*/ 6 h 368"/>
              <a:gd name="T10" fmla="*/ 360 w 368"/>
              <a:gd name="T11" fmla="*/ 156 h 368"/>
              <a:gd name="T12" fmla="*/ 362 w 368"/>
              <a:gd name="T13" fmla="*/ 181 h 368"/>
              <a:gd name="T14" fmla="*/ 212 w 368"/>
              <a:gd name="T15" fmla="*/ 360 h 368"/>
              <a:gd name="T16" fmla="*/ 187 w 368"/>
              <a:gd name="T17" fmla="*/ 36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368">
                <a:moveTo>
                  <a:pt x="187" y="362"/>
                </a:moveTo>
                <a:cubicBezTo>
                  <a:pt x="8" y="212"/>
                  <a:pt x="8" y="212"/>
                  <a:pt x="8" y="212"/>
                </a:cubicBezTo>
                <a:cubicBezTo>
                  <a:pt x="1" y="206"/>
                  <a:pt x="0" y="194"/>
                  <a:pt x="6" y="187"/>
                </a:cubicBezTo>
                <a:cubicBezTo>
                  <a:pt x="156" y="8"/>
                  <a:pt x="156" y="8"/>
                  <a:pt x="156" y="8"/>
                </a:cubicBezTo>
                <a:cubicBezTo>
                  <a:pt x="162" y="1"/>
                  <a:pt x="174" y="0"/>
                  <a:pt x="181" y="6"/>
                </a:cubicBezTo>
                <a:cubicBezTo>
                  <a:pt x="360" y="156"/>
                  <a:pt x="360" y="156"/>
                  <a:pt x="360" y="156"/>
                </a:cubicBezTo>
                <a:cubicBezTo>
                  <a:pt x="367" y="162"/>
                  <a:pt x="368" y="174"/>
                  <a:pt x="362" y="181"/>
                </a:cubicBezTo>
                <a:cubicBezTo>
                  <a:pt x="212" y="360"/>
                  <a:pt x="212" y="360"/>
                  <a:pt x="212" y="360"/>
                </a:cubicBezTo>
                <a:cubicBezTo>
                  <a:pt x="206" y="367"/>
                  <a:pt x="194" y="368"/>
                  <a:pt x="187" y="362"/>
                </a:cubicBezTo>
                <a:close/>
              </a:path>
            </a:pathLst>
          </a:custGeom>
          <a:solidFill>
            <a:srgbClr val="546E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3"/>
          </a:p>
        </p:txBody>
      </p:sp>
      <p:sp>
        <p:nvSpPr>
          <p:cNvPr id="51" name="Oval 62"/>
          <p:cNvSpPr>
            <a:spLocks noChangeAspect="1"/>
          </p:cNvSpPr>
          <p:nvPr/>
        </p:nvSpPr>
        <p:spPr>
          <a:xfrm>
            <a:off x="5648096" y="1045981"/>
            <a:ext cx="459000" cy="445859"/>
          </a:xfrm>
          <a:prstGeom prst="ellipse">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6" dirty="0"/>
          </a:p>
        </p:txBody>
      </p:sp>
      <p:sp>
        <p:nvSpPr>
          <p:cNvPr id="52" name="Oval 67"/>
          <p:cNvSpPr>
            <a:spLocks noChangeAspect="1"/>
          </p:cNvSpPr>
          <p:nvPr/>
        </p:nvSpPr>
        <p:spPr>
          <a:xfrm>
            <a:off x="5648096" y="1818157"/>
            <a:ext cx="459000" cy="445859"/>
          </a:xfrm>
          <a:prstGeom prst="ellipse">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6" dirty="0"/>
          </a:p>
        </p:txBody>
      </p:sp>
      <p:sp>
        <p:nvSpPr>
          <p:cNvPr id="53" name="Oval 72"/>
          <p:cNvSpPr>
            <a:spLocks noChangeAspect="1"/>
          </p:cNvSpPr>
          <p:nvPr/>
        </p:nvSpPr>
        <p:spPr>
          <a:xfrm>
            <a:off x="5648096" y="2590334"/>
            <a:ext cx="459000" cy="445859"/>
          </a:xfrm>
          <a:prstGeom prst="ellipse">
            <a:avLst/>
          </a:prstGeom>
          <a:solidFill>
            <a:srgbClr val="936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6" dirty="0"/>
          </a:p>
        </p:txBody>
      </p:sp>
      <p:sp>
        <p:nvSpPr>
          <p:cNvPr id="57" name="Oval 77"/>
          <p:cNvSpPr>
            <a:spLocks noChangeAspect="1"/>
          </p:cNvSpPr>
          <p:nvPr/>
        </p:nvSpPr>
        <p:spPr>
          <a:xfrm>
            <a:off x="5648096" y="3362511"/>
            <a:ext cx="459000" cy="445859"/>
          </a:xfrm>
          <a:prstGeom prst="ellipse">
            <a:avLst/>
          </a:pr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6" dirty="0"/>
          </a:p>
        </p:txBody>
      </p:sp>
      <p:sp>
        <p:nvSpPr>
          <p:cNvPr id="59" name="Freeform 285"/>
          <p:cNvSpPr>
            <a:spLocks noEditPoints="1"/>
          </p:cNvSpPr>
          <p:nvPr/>
        </p:nvSpPr>
        <p:spPr bwMode="auto">
          <a:xfrm>
            <a:off x="5724191" y="1113597"/>
            <a:ext cx="306809" cy="310625"/>
          </a:xfrm>
          <a:custGeom>
            <a:avLst/>
            <a:gdLst>
              <a:gd name="T0" fmla="*/ 101 w 201"/>
              <a:gd name="T1" fmla="*/ 60 h 203"/>
              <a:gd name="T2" fmla="*/ 58 w 201"/>
              <a:gd name="T3" fmla="*/ 103 h 203"/>
              <a:gd name="T4" fmla="*/ 101 w 201"/>
              <a:gd name="T5" fmla="*/ 147 h 203"/>
              <a:gd name="T6" fmla="*/ 144 w 201"/>
              <a:gd name="T7" fmla="*/ 103 h 203"/>
              <a:gd name="T8" fmla="*/ 101 w 201"/>
              <a:gd name="T9" fmla="*/ 60 h 203"/>
              <a:gd name="T10" fmla="*/ 180 w 201"/>
              <a:gd name="T11" fmla="*/ 101 h 203"/>
              <a:gd name="T12" fmla="*/ 180 w 201"/>
              <a:gd name="T13" fmla="*/ 95 h 203"/>
              <a:gd name="T14" fmla="*/ 201 w 201"/>
              <a:gd name="T15" fmla="*/ 90 h 203"/>
              <a:gd name="T16" fmla="*/ 193 w 201"/>
              <a:gd name="T17" fmla="*/ 61 h 203"/>
              <a:gd name="T18" fmla="*/ 172 w 201"/>
              <a:gd name="T19" fmla="*/ 67 h 203"/>
              <a:gd name="T20" fmla="*/ 162 w 201"/>
              <a:gd name="T21" fmla="*/ 51 h 203"/>
              <a:gd name="T22" fmla="*/ 176 w 201"/>
              <a:gd name="T23" fmla="*/ 34 h 203"/>
              <a:gd name="T24" fmla="*/ 153 w 201"/>
              <a:gd name="T25" fmla="*/ 15 h 203"/>
              <a:gd name="T26" fmla="*/ 139 w 201"/>
              <a:gd name="T27" fmla="*/ 32 h 203"/>
              <a:gd name="T28" fmla="*/ 115 w 201"/>
              <a:gd name="T29" fmla="*/ 23 h 203"/>
              <a:gd name="T30" fmla="*/ 115 w 201"/>
              <a:gd name="T31" fmla="*/ 1 h 203"/>
              <a:gd name="T32" fmla="*/ 101 w 201"/>
              <a:gd name="T33" fmla="*/ 0 h 203"/>
              <a:gd name="T34" fmla="*/ 86 w 201"/>
              <a:gd name="T35" fmla="*/ 1 h 203"/>
              <a:gd name="T36" fmla="*/ 86 w 201"/>
              <a:gd name="T37" fmla="*/ 23 h 203"/>
              <a:gd name="T38" fmla="*/ 68 w 201"/>
              <a:gd name="T39" fmla="*/ 29 h 203"/>
              <a:gd name="T40" fmla="*/ 55 w 201"/>
              <a:gd name="T41" fmla="*/ 11 h 203"/>
              <a:gd name="T42" fmla="*/ 31 w 201"/>
              <a:gd name="T43" fmla="*/ 28 h 203"/>
              <a:gd name="T44" fmla="*/ 43 w 201"/>
              <a:gd name="T45" fmla="*/ 46 h 203"/>
              <a:gd name="T46" fmla="*/ 32 w 201"/>
              <a:gd name="T47" fmla="*/ 60 h 203"/>
              <a:gd name="T48" fmla="*/ 12 w 201"/>
              <a:gd name="T49" fmla="*/ 53 h 203"/>
              <a:gd name="T50" fmla="*/ 1 w 201"/>
              <a:gd name="T51" fmla="*/ 81 h 203"/>
              <a:gd name="T52" fmla="*/ 22 w 201"/>
              <a:gd name="T53" fmla="*/ 88 h 203"/>
              <a:gd name="T54" fmla="*/ 21 w 201"/>
              <a:gd name="T55" fmla="*/ 101 h 203"/>
              <a:gd name="T56" fmla="*/ 21 w 201"/>
              <a:gd name="T57" fmla="*/ 107 h 203"/>
              <a:gd name="T58" fmla="*/ 0 w 201"/>
              <a:gd name="T59" fmla="*/ 113 h 203"/>
              <a:gd name="T60" fmla="*/ 7 w 201"/>
              <a:gd name="T61" fmla="*/ 142 h 203"/>
              <a:gd name="T62" fmla="*/ 28 w 201"/>
              <a:gd name="T63" fmla="*/ 136 h 203"/>
              <a:gd name="T64" fmla="*/ 39 w 201"/>
              <a:gd name="T65" fmla="*/ 152 h 203"/>
              <a:gd name="T66" fmla="*/ 25 w 201"/>
              <a:gd name="T67" fmla="*/ 169 h 203"/>
              <a:gd name="T68" fmla="*/ 47 w 201"/>
              <a:gd name="T69" fmla="*/ 188 h 203"/>
              <a:gd name="T70" fmla="*/ 61 w 201"/>
              <a:gd name="T71" fmla="*/ 171 h 203"/>
              <a:gd name="T72" fmla="*/ 86 w 201"/>
              <a:gd name="T73" fmla="*/ 180 h 203"/>
              <a:gd name="T74" fmla="*/ 86 w 201"/>
              <a:gd name="T75" fmla="*/ 202 h 203"/>
              <a:gd name="T76" fmla="*/ 101 w 201"/>
              <a:gd name="T77" fmla="*/ 203 h 203"/>
              <a:gd name="T78" fmla="*/ 115 w 201"/>
              <a:gd name="T79" fmla="*/ 202 h 203"/>
              <a:gd name="T80" fmla="*/ 115 w 201"/>
              <a:gd name="T81" fmla="*/ 180 h 203"/>
              <a:gd name="T82" fmla="*/ 134 w 201"/>
              <a:gd name="T83" fmla="*/ 174 h 203"/>
              <a:gd name="T84" fmla="*/ 146 w 201"/>
              <a:gd name="T85" fmla="*/ 192 h 203"/>
              <a:gd name="T86" fmla="*/ 170 w 201"/>
              <a:gd name="T87" fmla="*/ 175 h 203"/>
              <a:gd name="T88" fmla="*/ 158 w 201"/>
              <a:gd name="T89" fmla="*/ 157 h 203"/>
              <a:gd name="T90" fmla="*/ 169 w 201"/>
              <a:gd name="T91" fmla="*/ 142 h 203"/>
              <a:gd name="T92" fmla="*/ 190 w 201"/>
              <a:gd name="T93" fmla="*/ 150 h 203"/>
              <a:gd name="T94" fmla="*/ 200 w 201"/>
              <a:gd name="T95" fmla="*/ 121 h 203"/>
              <a:gd name="T96" fmla="*/ 179 w 201"/>
              <a:gd name="T97" fmla="*/ 114 h 203"/>
              <a:gd name="T98" fmla="*/ 180 w 201"/>
              <a:gd name="T99" fmla="*/ 101 h 203"/>
              <a:gd name="T100" fmla="*/ 101 w 201"/>
              <a:gd name="T101" fmla="*/ 158 h 203"/>
              <a:gd name="T102" fmla="*/ 47 w 201"/>
              <a:gd name="T103" fmla="*/ 103 h 203"/>
              <a:gd name="T104" fmla="*/ 101 w 201"/>
              <a:gd name="T105" fmla="*/ 49 h 203"/>
              <a:gd name="T106" fmla="*/ 155 w 201"/>
              <a:gd name="T107" fmla="*/ 103 h 203"/>
              <a:gd name="T108" fmla="*/ 101 w 201"/>
              <a:gd name="T109"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chemeClr val="bg1"/>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0" name="Freeform 63"/>
          <p:cNvSpPr>
            <a:spLocks noChangeAspect="1" noEditPoints="1"/>
          </p:cNvSpPr>
          <p:nvPr/>
        </p:nvSpPr>
        <p:spPr bwMode="auto">
          <a:xfrm>
            <a:off x="5736887" y="2664510"/>
            <a:ext cx="261930" cy="297505"/>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bg1"/>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2" name="Freeform 910"/>
          <p:cNvSpPr/>
          <p:nvPr/>
        </p:nvSpPr>
        <p:spPr bwMode="auto">
          <a:xfrm>
            <a:off x="5752949" y="3446983"/>
            <a:ext cx="274434" cy="276914"/>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grpSp>
        <p:nvGrpSpPr>
          <p:cNvPr id="63" name="组合 62"/>
          <p:cNvGrpSpPr>
            <a:grpSpLocks noChangeAspect="1"/>
          </p:cNvGrpSpPr>
          <p:nvPr/>
        </p:nvGrpSpPr>
        <p:grpSpPr>
          <a:xfrm>
            <a:off x="5724191" y="1899905"/>
            <a:ext cx="305585" cy="232232"/>
            <a:chOff x="10004425" y="1971676"/>
            <a:chExt cx="1593850" cy="1211262"/>
          </a:xfrm>
          <a:solidFill>
            <a:schemeClr val="bg1"/>
          </a:solidFill>
        </p:grpSpPr>
        <p:sp>
          <p:nvSpPr>
            <p:cNvPr id="64" name="Freeform 267"/>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3" name="Rectangle 268"/>
            <p:cNvSpPr>
              <a:spLocks noChangeArrowheads="1"/>
            </p:cNvSpPr>
            <p:nvPr/>
          </p:nvSpPr>
          <p:spPr bwMode="auto">
            <a:xfrm>
              <a:off x="11474450" y="2297113"/>
              <a:ext cx="46038" cy="50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4" name="Oval 269"/>
            <p:cNvSpPr>
              <a:spLocks noChangeArrowheads="1"/>
            </p:cNvSpPr>
            <p:nvPr/>
          </p:nvSpPr>
          <p:spPr bwMode="auto">
            <a:xfrm>
              <a:off x="11422063" y="274320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5" name="Freeform 270"/>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6" name="Freeform 271"/>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7" name="Freeform 272"/>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grpSp>
      <p:sp>
        <p:nvSpPr>
          <p:cNvPr id="90" name="文本框 89"/>
          <p:cNvSpPr txBox="1"/>
          <p:nvPr/>
        </p:nvSpPr>
        <p:spPr>
          <a:xfrm>
            <a:off x="6214102" y="995069"/>
            <a:ext cx="2425994" cy="535531"/>
          </a:xfrm>
          <a:prstGeom prst="rect">
            <a:avLst/>
          </a:prstGeom>
          <a:noFill/>
        </p:spPr>
        <p:txBody>
          <a:bodyPr wrap="square" rtlCol="0">
            <a:spAutoFit/>
          </a:bodyPr>
          <a:lstStyle/>
          <a:p>
            <a:pPr algn="just">
              <a:lnSpc>
                <a:spcPct val="12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
        <p:nvSpPr>
          <p:cNvPr id="102" name="文本框 101"/>
          <p:cNvSpPr txBox="1"/>
          <p:nvPr/>
        </p:nvSpPr>
        <p:spPr>
          <a:xfrm>
            <a:off x="6214102" y="3322672"/>
            <a:ext cx="2425994" cy="535531"/>
          </a:xfrm>
          <a:prstGeom prst="rect">
            <a:avLst/>
          </a:prstGeom>
          <a:noFill/>
        </p:spPr>
        <p:txBody>
          <a:bodyPr wrap="square" rtlCol="0">
            <a:spAutoFit/>
          </a:bodyPr>
          <a:lstStyle/>
          <a:p>
            <a:pPr algn="just">
              <a:lnSpc>
                <a:spcPct val="12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
        <p:nvSpPr>
          <p:cNvPr id="103" name="文本框 102"/>
          <p:cNvSpPr txBox="1"/>
          <p:nvPr/>
        </p:nvSpPr>
        <p:spPr>
          <a:xfrm>
            <a:off x="6214102" y="2546804"/>
            <a:ext cx="2425994" cy="535531"/>
          </a:xfrm>
          <a:prstGeom prst="rect">
            <a:avLst/>
          </a:prstGeom>
          <a:noFill/>
        </p:spPr>
        <p:txBody>
          <a:bodyPr wrap="square" rtlCol="0">
            <a:spAutoFit/>
          </a:bodyPr>
          <a:lstStyle/>
          <a:p>
            <a:pPr algn="just">
              <a:lnSpc>
                <a:spcPct val="12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
        <p:nvSpPr>
          <p:cNvPr id="104" name="文本框 103"/>
          <p:cNvSpPr txBox="1"/>
          <p:nvPr/>
        </p:nvSpPr>
        <p:spPr>
          <a:xfrm>
            <a:off x="6214102" y="1770937"/>
            <a:ext cx="2425994" cy="535531"/>
          </a:xfrm>
          <a:prstGeom prst="rect">
            <a:avLst/>
          </a:prstGeom>
          <a:noFill/>
        </p:spPr>
        <p:txBody>
          <a:bodyPr wrap="square" rtlCol="0">
            <a:spAutoFit/>
          </a:bodyPr>
          <a:lstStyle/>
          <a:p>
            <a:pPr algn="just">
              <a:lnSpc>
                <a:spcPct val="12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Tree>
    <p:extLst>
      <p:ext uri="{BB962C8B-B14F-4D97-AF65-F5344CB8AC3E}">
        <p14:creationId xmlns:p14="http://schemas.microsoft.com/office/powerpoint/2010/main" val="112777239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426675"/>
            <a:ext cx="3922922" cy="261192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22" name="圆角矩形 21"/>
          <p:cNvSpPr/>
          <p:nvPr/>
        </p:nvSpPr>
        <p:spPr>
          <a:xfrm>
            <a:off x="6928129" y="1426675"/>
            <a:ext cx="1753710" cy="270000"/>
          </a:xfrm>
          <a:prstGeom prst="roundRect">
            <a:avLst>
              <a:gd name="adj" fmla="val 50000"/>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ea typeface="微软雅黑" panose="020B0503020204020204" pitchFamily="34" charset="-122"/>
              </a:rPr>
              <a:t>Add title text</a:t>
            </a:r>
            <a:endParaRPr lang="zh-CN" altLang="en-US" sz="1200" dirty="0">
              <a:ea typeface="微软雅黑" panose="020B0503020204020204" pitchFamily="34" charset="-122"/>
            </a:endParaRPr>
          </a:p>
        </p:txBody>
      </p:sp>
      <p:sp>
        <p:nvSpPr>
          <p:cNvPr id="23" name="圆角矩形 22"/>
          <p:cNvSpPr/>
          <p:nvPr/>
        </p:nvSpPr>
        <p:spPr>
          <a:xfrm>
            <a:off x="6928129" y="1990492"/>
            <a:ext cx="1753710" cy="270000"/>
          </a:xfrm>
          <a:prstGeom prst="roundRect">
            <a:avLst>
              <a:gd name="adj" fmla="val 50000"/>
            </a:avLst>
          </a:pr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ea typeface="微软雅黑" panose="020B0503020204020204" pitchFamily="34" charset="-122"/>
              </a:rPr>
              <a:t>Add title text</a:t>
            </a:r>
            <a:endParaRPr lang="zh-CN" altLang="en-US" sz="1200" dirty="0">
              <a:ea typeface="微软雅黑" panose="020B0503020204020204" pitchFamily="34" charset="-122"/>
            </a:endParaRPr>
          </a:p>
        </p:txBody>
      </p:sp>
      <p:sp>
        <p:nvSpPr>
          <p:cNvPr id="24" name="圆角矩形 23"/>
          <p:cNvSpPr/>
          <p:nvPr/>
        </p:nvSpPr>
        <p:spPr>
          <a:xfrm>
            <a:off x="6928129" y="2554596"/>
            <a:ext cx="1753710" cy="270000"/>
          </a:xfrm>
          <a:prstGeom prst="roundRect">
            <a:avLst>
              <a:gd name="adj" fmla="val 50000"/>
            </a:avLst>
          </a:prstGeom>
          <a:solidFill>
            <a:srgbClr val="E1B8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ea typeface="微软雅黑" panose="020B0503020204020204" pitchFamily="34" charset="-122"/>
              </a:rPr>
              <a:t>Add title text</a:t>
            </a:r>
            <a:endParaRPr lang="zh-CN" altLang="en-US" sz="1200" dirty="0">
              <a:ea typeface="微软雅黑" panose="020B0503020204020204" pitchFamily="34" charset="-122"/>
            </a:endParaRPr>
          </a:p>
        </p:txBody>
      </p:sp>
      <p:sp>
        <p:nvSpPr>
          <p:cNvPr id="25" name="圆角矩形 24"/>
          <p:cNvSpPr/>
          <p:nvPr/>
        </p:nvSpPr>
        <p:spPr>
          <a:xfrm>
            <a:off x="6928129" y="3118126"/>
            <a:ext cx="1753710" cy="270000"/>
          </a:xfrm>
          <a:prstGeom prst="roundRect">
            <a:avLst>
              <a:gd name="adj" fmla="val 50000"/>
            </a:avLst>
          </a:pr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ea typeface="微软雅黑" panose="020B0503020204020204" pitchFamily="34" charset="-122"/>
              </a:rPr>
              <a:t>Add title text</a:t>
            </a:r>
            <a:endParaRPr lang="zh-CN" altLang="en-US" sz="1200" dirty="0">
              <a:ea typeface="微软雅黑" panose="020B0503020204020204" pitchFamily="34" charset="-122"/>
            </a:endParaRPr>
          </a:p>
        </p:txBody>
      </p:sp>
      <p:sp>
        <p:nvSpPr>
          <p:cNvPr id="26" name="圆角矩形 25"/>
          <p:cNvSpPr/>
          <p:nvPr/>
        </p:nvSpPr>
        <p:spPr>
          <a:xfrm>
            <a:off x="6928129" y="3681944"/>
            <a:ext cx="1753710" cy="270000"/>
          </a:xfrm>
          <a:prstGeom prst="roundRect">
            <a:avLst>
              <a:gd name="adj" fmla="val 50000"/>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ea typeface="微软雅黑" panose="020B0503020204020204" pitchFamily="34" charset="-122"/>
              </a:rPr>
              <a:t>Add title text</a:t>
            </a:r>
            <a:endParaRPr lang="zh-CN" altLang="en-US" sz="1200" dirty="0">
              <a:ea typeface="微软雅黑" panose="020B0503020204020204" pitchFamily="34" charset="-122"/>
            </a:endParaRPr>
          </a:p>
        </p:txBody>
      </p:sp>
      <p:grpSp>
        <p:nvGrpSpPr>
          <p:cNvPr id="27" name="组合 26"/>
          <p:cNvGrpSpPr/>
          <p:nvPr/>
        </p:nvGrpSpPr>
        <p:grpSpPr>
          <a:xfrm>
            <a:off x="5988564" y="1550294"/>
            <a:ext cx="942598" cy="2280822"/>
            <a:chOff x="5988065" y="2067059"/>
            <a:chExt cx="1256797" cy="3041096"/>
          </a:xfrm>
        </p:grpSpPr>
        <p:grpSp>
          <p:nvGrpSpPr>
            <p:cNvPr id="28" name="组合 27"/>
            <p:cNvGrpSpPr/>
            <p:nvPr/>
          </p:nvGrpSpPr>
          <p:grpSpPr>
            <a:xfrm>
              <a:off x="5988676" y="2067059"/>
              <a:ext cx="1256186" cy="1520203"/>
              <a:chOff x="5988676" y="2067059"/>
              <a:chExt cx="1256186" cy="1520203"/>
            </a:xfrm>
          </p:grpSpPr>
          <p:sp>
            <p:nvSpPr>
              <p:cNvPr id="36" name="任意多边形 35"/>
              <p:cNvSpPr/>
              <p:nvPr/>
            </p:nvSpPr>
            <p:spPr>
              <a:xfrm>
                <a:off x="5995001" y="2832476"/>
                <a:ext cx="1249861" cy="754786"/>
              </a:xfrm>
              <a:custGeom>
                <a:avLst/>
                <a:gdLst>
                  <a:gd name="connsiteX0" fmla="*/ 0 w 1249861"/>
                  <a:gd name="connsiteY0" fmla="*/ 754786 h 754786"/>
                  <a:gd name="connsiteX1" fmla="*/ 803482 w 1249861"/>
                  <a:gd name="connsiteY1" fmla="*/ 2705 h 754786"/>
                  <a:gd name="connsiteX2" fmla="*/ 1249861 w 1249861"/>
                  <a:gd name="connsiteY2" fmla="*/ 0 h 754786"/>
                </a:gdLst>
                <a:ahLst/>
                <a:cxnLst>
                  <a:cxn ang="0">
                    <a:pos x="connsiteX0" y="connsiteY0"/>
                  </a:cxn>
                  <a:cxn ang="0">
                    <a:pos x="connsiteX1" y="connsiteY1"/>
                  </a:cxn>
                  <a:cxn ang="0">
                    <a:pos x="connsiteX2" y="connsiteY2"/>
                  </a:cxn>
                </a:cxnLst>
                <a:rect l="l" t="t" r="r" b="b"/>
                <a:pathLst>
                  <a:path w="1249861" h="754786">
                    <a:moveTo>
                      <a:pt x="0" y="754786"/>
                    </a:moveTo>
                    <a:lnTo>
                      <a:pt x="803482" y="2705"/>
                    </a:lnTo>
                    <a:lnTo>
                      <a:pt x="1249861" y="0"/>
                    </a:lnTo>
                  </a:path>
                </a:pathLst>
              </a:custGeom>
              <a:noFill/>
              <a:ln w="19050">
                <a:solidFill>
                  <a:srgbClr val="546E7A"/>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37" name="任意多边形 36"/>
              <p:cNvSpPr/>
              <p:nvPr/>
            </p:nvSpPr>
            <p:spPr>
              <a:xfrm>
                <a:off x="5988676" y="2067059"/>
                <a:ext cx="1242811" cy="1513268"/>
              </a:xfrm>
              <a:custGeom>
                <a:avLst/>
                <a:gdLst>
                  <a:gd name="connsiteX0" fmla="*/ 0 w 1242811"/>
                  <a:gd name="connsiteY0" fmla="*/ 1513268 h 1513268"/>
                  <a:gd name="connsiteX1" fmla="*/ 824248 w 1242811"/>
                  <a:gd name="connsiteY1" fmla="*/ 6440 h 1513268"/>
                  <a:gd name="connsiteX2" fmla="*/ 1242811 w 1242811"/>
                  <a:gd name="connsiteY2" fmla="*/ 0 h 1513268"/>
                </a:gdLst>
                <a:ahLst/>
                <a:cxnLst>
                  <a:cxn ang="0">
                    <a:pos x="connsiteX0" y="connsiteY0"/>
                  </a:cxn>
                  <a:cxn ang="0">
                    <a:pos x="connsiteX1" y="connsiteY1"/>
                  </a:cxn>
                  <a:cxn ang="0">
                    <a:pos x="connsiteX2" y="connsiteY2"/>
                  </a:cxn>
                </a:cxnLst>
                <a:rect l="l" t="t" r="r" b="b"/>
                <a:pathLst>
                  <a:path w="1242811" h="1513268">
                    <a:moveTo>
                      <a:pt x="0" y="1513268"/>
                    </a:moveTo>
                    <a:lnTo>
                      <a:pt x="824248" y="6440"/>
                    </a:lnTo>
                    <a:lnTo>
                      <a:pt x="1242811" y="0"/>
                    </a:lnTo>
                  </a:path>
                </a:pathLst>
              </a:custGeom>
              <a:noFill/>
              <a:ln w="19050">
                <a:solidFill>
                  <a:srgbClr val="546E7A"/>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grpSp>
        <p:grpSp>
          <p:nvGrpSpPr>
            <p:cNvPr id="29" name="组合 28"/>
            <p:cNvGrpSpPr/>
            <p:nvPr/>
          </p:nvGrpSpPr>
          <p:grpSpPr>
            <a:xfrm flipV="1">
              <a:off x="5988065" y="3587952"/>
              <a:ext cx="1256186" cy="1520203"/>
              <a:chOff x="5988676" y="2067059"/>
              <a:chExt cx="1256186" cy="1520203"/>
            </a:xfrm>
          </p:grpSpPr>
          <p:sp>
            <p:nvSpPr>
              <p:cNvPr id="31" name="任意多边形 30"/>
              <p:cNvSpPr/>
              <p:nvPr/>
            </p:nvSpPr>
            <p:spPr>
              <a:xfrm>
                <a:off x="5995001" y="2832476"/>
                <a:ext cx="1249861" cy="754786"/>
              </a:xfrm>
              <a:custGeom>
                <a:avLst/>
                <a:gdLst>
                  <a:gd name="connsiteX0" fmla="*/ 0 w 1249861"/>
                  <a:gd name="connsiteY0" fmla="*/ 754786 h 754786"/>
                  <a:gd name="connsiteX1" fmla="*/ 803482 w 1249861"/>
                  <a:gd name="connsiteY1" fmla="*/ 2705 h 754786"/>
                  <a:gd name="connsiteX2" fmla="*/ 1249861 w 1249861"/>
                  <a:gd name="connsiteY2" fmla="*/ 0 h 754786"/>
                </a:gdLst>
                <a:ahLst/>
                <a:cxnLst>
                  <a:cxn ang="0">
                    <a:pos x="connsiteX0" y="connsiteY0"/>
                  </a:cxn>
                  <a:cxn ang="0">
                    <a:pos x="connsiteX1" y="connsiteY1"/>
                  </a:cxn>
                  <a:cxn ang="0">
                    <a:pos x="connsiteX2" y="connsiteY2"/>
                  </a:cxn>
                </a:cxnLst>
                <a:rect l="l" t="t" r="r" b="b"/>
                <a:pathLst>
                  <a:path w="1249861" h="754786">
                    <a:moveTo>
                      <a:pt x="0" y="754786"/>
                    </a:moveTo>
                    <a:lnTo>
                      <a:pt x="803482" y="2705"/>
                    </a:lnTo>
                    <a:lnTo>
                      <a:pt x="1249861" y="0"/>
                    </a:lnTo>
                  </a:path>
                </a:pathLst>
              </a:custGeom>
              <a:noFill/>
              <a:ln w="19050">
                <a:solidFill>
                  <a:srgbClr val="546E7A"/>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32" name="任意多边形 31"/>
              <p:cNvSpPr/>
              <p:nvPr/>
            </p:nvSpPr>
            <p:spPr>
              <a:xfrm>
                <a:off x="5988676" y="2067059"/>
                <a:ext cx="1242811" cy="1513268"/>
              </a:xfrm>
              <a:custGeom>
                <a:avLst/>
                <a:gdLst>
                  <a:gd name="connsiteX0" fmla="*/ 0 w 1242811"/>
                  <a:gd name="connsiteY0" fmla="*/ 1513268 h 1513268"/>
                  <a:gd name="connsiteX1" fmla="*/ 824248 w 1242811"/>
                  <a:gd name="connsiteY1" fmla="*/ 6440 h 1513268"/>
                  <a:gd name="connsiteX2" fmla="*/ 1242811 w 1242811"/>
                  <a:gd name="connsiteY2" fmla="*/ 0 h 1513268"/>
                </a:gdLst>
                <a:ahLst/>
                <a:cxnLst>
                  <a:cxn ang="0">
                    <a:pos x="connsiteX0" y="connsiteY0"/>
                  </a:cxn>
                  <a:cxn ang="0">
                    <a:pos x="connsiteX1" y="connsiteY1"/>
                  </a:cxn>
                  <a:cxn ang="0">
                    <a:pos x="connsiteX2" y="connsiteY2"/>
                  </a:cxn>
                </a:cxnLst>
                <a:rect l="l" t="t" r="r" b="b"/>
                <a:pathLst>
                  <a:path w="1242811" h="1513268">
                    <a:moveTo>
                      <a:pt x="0" y="1513268"/>
                    </a:moveTo>
                    <a:lnTo>
                      <a:pt x="824248" y="6440"/>
                    </a:lnTo>
                    <a:lnTo>
                      <a:pt x="1242811" y="0"/>
                    </a:lnTo>
                  </a:path>
                </a:pathLst>
              </a:custGeom>
              <a:noFill/>
              <a:ln w="19050">
                <a:solidFill>
                  <a:srgbClr val="546E7A"/>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grpSp>
        <p:cxnSp>
          <p:nvCxnSpPr>
            <p:cNvPr id="30" name="直接连接符 29"/>
            <p:cNvCxnSpPr>
              <a:stCxn id="37" idx="0"/>
              <a:endCxn id="24" idx="1"/>
            </p:cNvCxnSpPr>
            <p:nvPr/>
          </p:nvCxnSpPr>
          <p:spPr>
            <a:xfrm>
              <a:off x="5988676" y="3580327"/>
              <a:ext cx="1252143" cy="5801"/>
            </a:xfrm>
            <a:prstGeom prst="line">
              <a:avLst/>
            </a:prstGeom>
            <a:ln w="19050">
              <a:prstDash val="dash"/>
              <a:tailEnd type="stealth"/>
            </a:ln>
          </p:spPr>
          <p:style>
            <a:lnRef idx="1">
              <a:schemeClr val="accent1"/>
            </a:lnRef>
            <a:fillRef idx="0">
              <a:schemeClr val="accent1"/>
            </a:fillRef>
            <a:effectRef idx="0">
              <a:schemeClr val="accent1"/>
            </a:effectRef>
            <a:fontRef idx="minor">
              <a:schemeClr val="tx1"/>
            </a:fontRef>
          </p:style>
        </p:cxnSp>
      </p:grpSp>
      <p:sp>
        <p:nvSpPr>
          <p:cNvPr id="38" name="圆角矩形 37"/>
          <p:cNvSpPr/>
          <p:nvPr/>
        </p:nvSpPr>
        <p:spPr>
          <a:xfrm>
            <a:off x="4237427" y="2554596"/>
            <a:ext cx="1753710" cy="270000"/>
          </a:xfrm>
          <a:prstGeom prst="roundRect">
            <a:avLst>
              <a:gd name="adj" fmla="val 50000"/>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ea typeface="微软雅黑" panose="020B0503020204020204" pitchFamily="34" charset="-122"/>
              </a:rPr>
              <a:t>Add title text</a:t>
            </a:r>
            <a:endParaRPr lang="zh-CN" altLang="en-US" sz="1200" dirty="0">
              <a:ea typeface="微软雅黑" panose="020B0503020204020204" pitchFamily="34" charset="-122"/>
            </a:endParaRPr>
          </a:p>
        </p:txBody>
      </p:sp>
      <p:sp>
        <p:nvSpPr>
          <p:cNvPr id="39" name="矩形 38"/>
          <p:cNvSpPr/>
          <p:nvPr/>
        </p:nvSpPr>
        <p:spPr>
          <a:xfrm>
            <a:off x="670416" y="2546115"/>
            <a:ext cx="3074270" cy="1273297"/>
          </a:xfrm>
          <a:prstGeom prst="rect">
            <a:avLst/>
          </a:prstGeom>
          <a:noFill/>
        </p:spPr>
        <p:txBody>
          <a:bodyPr wrap="square">
            <a:spAutoFit/>
          </a:bodyPr>
          <a:lstStyle/>
          <a:p>
            <a:pPr algn="just">
              <a:lnSpc>
                <a:spcPct val="130000"/>
              </a:lnSpc>
            </a:pPr>
            <a:r>
              <a:rPr lang="en-US" altLang="zh-CN" sz="1200" dirty="0">
                <a:solidFill>
                  <a:schemeClr val="bg1"/>
                </a:solidFill>
                <a:ea typeface="微软雅黑" panose="020B0503020204020204" pitchFamily="34" charset="-122"/>
              </a:rPr>
              <a:t>click here to add text click here to add text click here to add text click here to add text click here to add text click here to add text click here to add text click here to add text click here to add text</a:t>
            </a:r>
            <a:endParaRPr lang="zh-CN" altLang="en-US" sz="1200" dirty="0">
              <a:solidFill>
                <a:schemeClr val="bg1"/>
              </a:solidFill>
              <a:ea typeface="微软雅黑" panose="020B0503020204020204" pitchFamily="34" charset="-122"/>
            </a:endParaRPr>
          </a:p>
        </p:txBody>
      </p:sp>
      <p:grpSp>
        <p:nvGrpSpPr>
          <p:cNvPr id="4" name="组合 3"/>
          <p:cNvGrpSpPr/>
          <p:nvPr/>
        </p:nvGrpSpPr>
        <p:grpSpPr>
          <a:xfrm>
            <a:off x="1507920" y="1735003"/>
            <a:ext cx="616633" cy="616633"/>
            <a:chOff x="2254662" y="2081999"/>
            <a:chExt cx="951913" cy="951913"/>
          </a:xfrm>
        </p:grpSpPr>
        <p:sp>
          <p:nvSpPr>
            <p:cNvPr id="41" name="椭圆 40"/>
            <p:cNvSpPr/>
            <p:nvPr/>
          </p:nvSpPr>
          <p:spPr>
            <a:xfrm>
              <a:off x="2254662" y="2081999"/>
              <a:ext cx="951913" cy="951913"/>
            </a:xfrm>
            <a:prstGeom prst="ellipse">
              <a:avLst/>
            </a:prstGeom>
            <a:noFill/>
            <a:ln w="28575">
              <a:solidFill>
                <a:srgbClr val="9BBB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grpSp>
          <p:nvGrpSpPr>
            <p:cNvPr id="44" name="组合 43"/>
            <p:cNvGrpSpPr/>
            <p:nvPr/>
          </p:nvGrpSpPr>
          <p:grpSpPr>
            <a:xfrm>
              <a:off x="2468530" y="2193909"/>
              <a:ext cx="524175" cy="591739"/>
              <a:chOff x="7156451" y="4826087"/>
              <a:chExt cx="763588" cy="862012"/>
            </a:xfrm>
            <a:solidFill>
              <a:srgbClr val="9BBB40"/>
            </a:solidFill>
            <a:effectLst/>
          </p:grpSpPr>
          <p:sp>
            <p:nvSpPr>
              <p:cNvPr id="47"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52"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53"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grpSp>
      </p:grpSp>
      <p:grpSp>
        <p:nvGrpSpPr>
          <p:cNvPr id="3" name="组合 2"/>
          <p:cNvGrpSpPr/>
          <p:nvPr/>
        </p:nvGrpSpPr>
        <p:grpSpPr>
          <a:xfrm>
            <a:off x="2235427" y="1735003"/>
            <a:ext cx="616633" cy="616633"/>
            <a:chOff x="3377733" y="2081999"/>
            <a:chExt cx="951913" cy="951913"/>
          </a:xfrm>
        </p:grpSpPr>
        <p:sp>
          <p:nvSpPr>
            <p:cNvPr id="43" name="椭圆 42"/>
            <p:cNvSpPr/>
            <p:nvPr/>
          </p:nvSpPr>
          <p:spPr>
            <a:xfrm>
              <a:off x="3377733" y="2081999"/>
              <a:ext cx="951913" cy="951913"/>
            </a:xfrm>
            <a:prstGeom prst="ellipse">
              <a:avLst/>
            </a:prstGeom>
            <a:noFill/>
            <a:ln w="28575">
              <a:solidFill>
                <a:srgbClr val="E1B80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grpSp>
          <p:nvGrpSpPr>
            <p:cNvPr id="59" name="组合 58"/>
            <p:cNvGrpSpPr/>
            <p:nvPr/>
          </p:nvGrpSpPr>
          <p:grpSpPr>
            <a:xfrm>
              <a:off x="3550162" y="2233061"/>
              <a:ext cx="582087" cy="591897"/>
              <a:chOff x="6448613" y="5080066"/>
              <a:chExt cx="830729" cy="844729"/>
            </a:xfrm>
            <a:solidFill>
              <a:srgbClr val="E1B805"/>
            </a:solidFill>
            <a:effectLst/>
          </p:grpSpPr>
          <p:sp>
            <p:nvSpPr>
              <p:cNvPr id="60" name="Freeform 42"/>
              <p:cNvSpPr/>
              <p:nvPr/>
            </p:nvSpPr>
            <p:spPr bwMode="auto">
              <a:xfrm>
                <a:off x="6455614" y="5080066"/>
                <a:ext cx="690718" cy="487703"/>
              </a:xfrm>
              <a:custGeom>
                <a:avLst/>
                <a:gdLst>
                  <a:gd name="T0" fmla="*/ 122 w 125"/>
                  <a:gd name="T1" fmla="*/ 0 h 87"/>
                  <a:gd name="T2" fmla="*/ 88 w 125"/>
                  <a:gd name="T3" fmla="*/ 12 h 87"/>
                  <a:gd name="T4" fmla="*/ 101 w 125"/>
                  <a:gd name="T5" fmla="*/ 20 h 87"/>
                  <a:gd name="T6" fmla="*/ 42 w 125"/>
                  <a:gd name="T7" fmla="*/ 65 h 87"/>
                  <a:gd name="T8" fmla="*/ 5 w 125"/>
                  <a:gd name="T9" fmla="*/ 71 h 87"/>
                  <a:gd name="T10" fmla="*/ 0 w 125"/>
                  <a:gd name="T11" fmla="*/ 71 h 87"/>
                  <a:gd name="T12" fmla="*/ 0 w 125"/>
                  <a:gd name="T13" fmla="*/ 79 h 87"/>
                  <a:gd name="T14" fmla="*/ 0 w 125"/>
                  <a:gd name="T15" fmla="*/ 87 h 87"/>
                  <a:gd name="T16" fmla="*/ 6 w 125"/>
                  <a:gd name="T17" fmla="*/ 87 h 87"/>
                  <a:gd name="T18" fmla="*/ 46 w 125"/>
                  <a:gd name="T19" fmla="*/ 80 h 87"/>
                  <a:gd name="T20" fmla="*/ 87 w 125"/>
                  <a:gd name="T21" fmla="*/ 58 h 87"/>
                  <a:gd name="T22" fmla="*/ 115 w 125"/>
                  <a:gd name="T23" fmla="*/ 28 h 87"/>
                  <a:gd name="T24" fmla="*/ 125 w 125"/>
                  <a:gd name="T25" fmla="*/ 34 h 87"/>
                  <a:gd name="T26" fmla="*/ 122 w 125"/>
                  <a:gd name="T2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87">
                    <a:moveTo>
                      <a:pt x="122" y="0"/>
                    </a:moveTo>
                    <a:cubicBezTo>
                      <a:pt x="88" y="12"/>
                      <a:pt x="88" y="12"/>
                      <a:pt x="88" y="12"/>
                    </a:cubicBezTo>
                    <a:cubicBezTo>
                      <a:pt x="101" y="20"/>
                      <a:pt x="101" y="20"/>
                      <a:pt x="101" y="20"/>
                    </a:cubicBezTo>
                    <a:cubicBezTo>
                      <a:pt x="87" y="41"/>
                      <a:pt x="67" y="56"/>
                      <a:pt x="42" y="65"/>
                    </a:cubicBezTo>
                    <a:cubicBezTo>
                      <a:pt x="26" y="70"/>
                      <a:pt x="12" y="71"/>
                      <a:pt x="5" y="71"/>
                    </a:cubicBezTo>
                    <a:cubicBezTo>
                      <a:pt x="2" y="71"/>
                      <a:pt x="0" y="71"/>
                      <a:pt x="0" y="71"/>
                    </a:cubicBezTo>
                    <a:cubicBezTo>
                      <a:pt x="0" y="79"/>
                      <a:pt x="0" y="79"/>
                      <a:pt x="0" y="79"/>
                    </a:cubicBezTo>
                    <a:cubicBezTo>
                      <a:pt x="0" y="87"/>
                      <a:pt x="0" y="87"/>
                      <a:pt x="0" y="87"/>
                    </a:cubicBezTo>
                    <a:cubicBezTo>
                      <a:pt x="1" y="87"/>
                      <a:pt x="3" y="87"/>
                      <a:pt x="6" y="87"/>
                    </a:cubicBezTo>
                    <a:cubicBezTo>
                      <a:pt x="14" y="87"/>
                      <a:pt x="29" y="86"/>
                      <a:pt x="46" y="80"/>
                    </a:cubicBezTo>
                    <a:cubicBezTo>
                      <a:pt x="61" y="75"/>
                      <a:pt x="75" y="67"/>
                      <a:pt x="87" y="58"/>
                    </a:cubicBezTo>
                    <a:cubicBezTo>
                      <a:pt x="98" y="50"/>
                      <a:pt x="107" y="40"/>
                      <a:pt x="115" y="28"/>
                    </a:cubicBezTo>
                    <a:cubicBezTo>
                      <a:pt x="125" y="34"/>
                      <a:pt x="125" y="34"/>
                      <a:pt x="125" y="34"/>
                    </a:cubicBezTo>
                    <a:cubicBezTo>
                      <a:pt x="122" y="0"/>
                      <a:pt x="122" y="0"/>
                      <a:pt x="1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1" name="Rectangle 43"/>
              <p:cNvSpPr>
                <a:spLocks noChangeArrowheads="1"/>
              </p:cNvSpPr>
              <p:nvPr/>
            </p:nvSpPr>
            <p:spPr bwMode="auto">
              <a:xfrm>
                <a:off x="6448613" y="5644775"/>
                <a:ext cx="156345" cy="1796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2" name="Rectangle 44"/>
              <p:cNvSpPr>
                <a:spLocks noChangeArrowheads="1"/>
              </p:cNvSpPr>
              <p:nvPr/>
            </p:nvSpPr>
            <p:spPr bwMode="auto">
              <a:xfrm>
                <a:off x="6448613" y="5644775"/>
                <a:ext cx="156345" cy="1796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3" name="Rectangle 45"/>
              <p:cNvSpPr>
                <a:spLocks noChangeArrowheads="1"/>
              </p:cNvSpPr>
              <p:nvPr/>
            </p:nvSpPr>
            <p:spPr bwMode="auto">
              <a:xfrm>
                <a:off x="6637627" y="5588771"/>
                <a:ext cx="161012" cy="2356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4" name="Rectangle 46"/>
              <p:cNvSpPr>
                <a:spLocks noChangeArrowheads="1"/>
              </p:cNvSpPr>
              <p:nvPr/>
            </p:nvSpPr>
            <p:spPr bwMode="auto">
              <a:xfrm>
                <a:off x="6637627" y="5588771"/>
                <a:ext cx="161012" cy="2356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5" name="Rectangle 47"/>
              <p:cNvSpPr>
                <a:spLocks noChangeArrowheads="1"/>
              </p:cNvSpPr>
              <p:nvPr/>
            </p:nvSpPr>
            <p:spPr bwMode="auto">
              <a:xfrm>
                <a:off x="6824308" y="5504764"/>
                <a:ext cx="161012" cy="3196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6" name="Rectangle 48"/>
              <p:cNvSpPr>
                <a:spLocks noChangeArrowheads="1"/>
              </p:cNvSpPr>
              <p:nvPr/>
            </p:nvSpPr>
            <p:spPr bwMode="auto">
              <a:xfrm>
                <a:off x="6824308" y="5504764"/>
                <a:ext cx="161012" cy="3196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7" name="Rectangle 49"/>
              <p:cNvSpPr>
                <a:spLocks noChangeArrowheads="1"/>
              </p:cNvSpPr>
              <p:nvPr/>
            </p:nvSpPr>
            <p:spPr bwMode="auto">
              <a:xfrm>
                <a:off x="7013322" y="5381088"/>
                <a:ext cx="161012" cy="4433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8" name="Rectangle 50"/>
              <p:cNvSpPr>
                <a:spLocks noChangeArrowheads="1"/>
              </p:cNvSpPr>
              <p:nvPr/>
            </p:nvSpPr>
            <p:spPr bwMode="auto">
              <a:xfrm>
                <a:off x="7013322" y="5381088"/>
                <a:ext cx="161012" cy="4433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69" name="Freeform 51"/>
              <p:cNvSpPr/>
              <p:nvPr/>
            </p:nvSpPr>
            <p:spPr bwMode="auto">
              <a:xfrm>
                <a:off x="6448613" y="5080066"/>
                <a:ext cx="830729" cy="844729"/>
              </a:xfrm>
              <a:custGeom>
                <a:avLst/>
                <a:gdLst>
                  <a:gd name="T0" fmla="*/ 144 w 150"/>
                  <a:gd name="T1" fmla="*/ 0 h 151"/>
                  <a:gd name="T2" fmla="*/ 144 w 150"/>
                  <a:gd name="T3" fmla="*/ 0 h 151"/>
                  <a:gd name="T4" fmla="*/ 144 w 150"/>
                  <a:gd name="T5" fmla="*/ 0 h 151"/>
                  <a:gd name="T6" fmla="*/ 140 w 150"/>
                  <a:gd name="T7" fmla="*/ 1 h 151"/>
                  <a:gd name="T8" fmla="*/ 138 w 150"/>
                  <a:gd name="T9" fmla="*/ 6 h 151"/>
                  <a:gd name="T10" fmla="*/ 142 w 150"/>
                  <a:gd name="T11" fmla="*/ 12 h 151"/>
                  <a:gd name="T12" fmla="*/ 142 w 150"/>
                  <a:gd name="T13" fmla="*/ 144 h 151"/>
                  <a:gd name="T14" fmla="*/ 12 w 150"/>
                  <a:gd name="T15" fmla="*/ 144 h 151"/>
                  <a:gd name="T16" fmla="*/ 6 w 150"/>
                  <a:gd name="T17" fmla="*/ 139 h 151"/>
                  <a:gd name="T18" fmla="*/ 0 w 150"/>
                  <a:gd name="T19" fmla="*/ 145 h 151"/>
                  <a:gd name="T20" fmla="*/ 0 w 150"/>
                  <a:gd name="T21" fmla="*/ 146 h 151"/>
                  <a:gd name="T22" fmla="*/ 6 w 150"/>
                  <a:gd name="T23" fmla="*/ 151 h 151"/>
                  <a:gd name="T24" fmla="*/ 12 w 150"/>
                  <a:gd name="T25" fmla="*/ 147 h 151"/>
                  <a:gd name="T26" fmla="*/ 145 w 150"/>
                  <a:gd name="T27" fmla="*/ 147 h 151"/>
                  <a:gd name="T28" fmla="*/ 145 w 150"/>
                  <a:gd name="T29" fmla="*/ 12 h 151"/>
                  <a:gd name="T30" fmla="*/ 150 w 150"/>
                  <a:gd name="T31" fmla="*/ 6 h 151"/>
                  <a:gd name="T32" fmla="*/ 144 w 150"/>
                  <a:gd name="T3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151">
                    <a:moveTo>
                      <a:pt x="144" y="0"/>
                    </a:moveTo>
                    <a:cubicBezTo>
                      <a:pt x="144" y="0"/>
                      <a:pt x="144" y="0"/>
                      <a:pt x="144" y="0"/>
                    </a:cubicBezTo>
                    <a:cubicBezTo>
                      <a:pt x="144" y="0"/>
                      <a:pt x="144" y="0"/>
                      <a:pt x="144" y="0"/>
                    </a:cubicBezTo>
                    <a:cubicBezTo>
                      <a:pt x="142" y="0"/>
                      <a:pt x="141" y="0"/>
                      <a:pt x="140" y="1"/>
                    </a:cubicBezTo>
                    <a:cubicBezTo>
                      <a:pt x="139" y="2"/>
                      <a:pt x="138" y="4"/>
                      <a:pt x="138" y="6"/>
                    </a:cubicBezTo>
                    <a:cubicBezTo>
                      <a:pt x="138" y="9"/>
                      <a:pt x="140" y="11"/>
                      <a:pt x="142" y="12"/>
                    </a:cubicBezTo>
                    <a:cubicBezTo>
                      <a:pt x="142" y="144"/>
                      <a:pt x="142" y="144"/>
                      <a:pt x="142" y="144"/>
                    </a:cubicBezTo>
                    <a:cubicBezTo>
                      <a:pt x="12" y="144"/>
                      <a:pt x="12" y="144"/>
                      <a:pt x="12" y="144"/>
                    </a:cubicBezTo>
                    <a:cubicBezTo>
                      <a:pt x="11" y="141"/>
                      <a:pt x="8" y="139"/>
                      <a:pt x="6" y="139"/>
                    </a:cubicBezTo>
                    <a:cubicBezTo>
                      <a:pt x="2" y="139"/>
                      <a:pt x="0" y="142"/>
                      <a:pt x="0" y="145"/>
                    </a:cubicBezTo>
                    <a:cubicBezTo>
                      <a:pt x="0" y="146"/>
                      <a:pt x="0" y="146"/>
                      <a:pt x="0" y="146"/>
                    </a:cubicBezTo>
                    <a:cubicBezTo>
                      <a:pt x="0" y="149"/>
                      <a:pt x="3" y="151"/>
                      <a:pt x="6" y="151"/>
                    </a:cubicBezTo>
                    <a:cubicBezTo>
                      <a:pt x="8" y="151"/>
                      <a:pt x="11" y="150"/>
                      <a:pt x="12" y="147"/>
                    </a:cubicBezTo>
                    <a:cubicBezTo>
                      <a:pt x="145" y="147"/>
                      <a:pt x="145" y="147"/>
                      <a:pt x="145" y="147"/>
                    </a:cubicBezTo>
                    <a:cubicBezTo>
                      <a:pt x="145" y="12"/>
                      <a:pt x="145" y="12"/>
                      <a:pt x="145" y="12"/>
                    </a:cubicBezTo>
                    <a:cubicBezTo>
                      <a:pt x="148" y="11"/>
                      <a:pt x="150" y="9"/>
                      <a:pt x="150" y="6"/>
                    </a:cubicBezTo>
                    <a:cubicBezTo>
                      <a:pt x="150" y="2"/>
                      <a:pt x="147" y="0"/>
                      <a:pt x="14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grpSp>
      </p:grpSp>
      <p:grpSp>
        <p:nvGrpSpPr>
          <p:cNvPr id="5" name="组合 4"/>
          <p:cNvGrpSpPr/>
          <p:nvPr/>
        </p:nvGrpSpPr>
        <p:grpSpPr>
          <a:xfrm>
            <a:off x="761610" y="1735003"/>
            <a:ext cx="616633" cy="616633"/>
            <a:chOff x="1131591" y="2081999"/>
            <a:chExt cx="951913" cy="951913"/>
          </a:xfrm>
        </p:grpSpPr>
        <p:sp>
          <p:nvSpPr>
            <p:cNvPr id="40" name="椭圆 39"/>
            <p:cNvSpPr/>
            <p:nvPr/>
          </p:nvSpPr>
          <p:spPr>
            <a:xfrm>
              <a:off x="1131591" y="2081999"/>
              <a:ext cx="951913" cy="951913"/>
            </a:xfrm>
            <a:prstGeom prst="ellipse">
              <a:avLst/>
            </a:prstGeom>
            <a:noFill/>
            <a:ln w="28575">
              <a:solidFill>
                <a:srgbClr val="5EC6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grpSp>
          <p:nvGrpSpPr>
            <p:cNvPr id="70" name="组合 69"/>
            <p:cNvGrpSpPr>
              <a:grpSpLocks noChangeAspect="1"/>
            </p:cNvGrpSpPr>
            <p:nvPr/>
          </p:nvGrpSpPr>
          <p:grpSpPr>
            <a:xfrm>
              <a:off x="1305342" y="2315352"/>
              <a:ext cx="569267" cy="432620"/>
              <a:chOff x="10004425" y="1971676"/>
              <a:chExt cx="1593850" cy="1211262"/>
            </a:xfrm>
            <a:solidFill>
              <a:srgbClr val="5EC6D3"/>
            </a:solidFill>
            <a:effectLst/>
          </p:grpSpPr>
          <p:sp>
            <p:nvSpPr>
              <p:cNvPr id="71" name="Freeform 267"/>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2" name="Rectangle 268"/>
              <p:cNvSpPr>
                <a:spLocks noChangeArrowheads="1"/>
              </p:cNvSpPr>
              <p:nvPr/>
            </p:nvSpPr>
            <p:spPr bwMode="auto">
              <a:xfrm>
                <a:off x="11474450" y="2297113"/>
                <a:ext cx="46038" cy="50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3" name="Oval 269"/>
              <p:cNvSpPr>
                <a:spLocks noChangeArrowheads="1"/>
              </p:cNvSpPr>
              <p:nvPr/>
            </p:nvSpPr>
            <p:spPr bwMode="auto">
              <a:xfrm>
                <a:off x="11422063" y="274320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4" name="Freeform 270"/>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5" name="Freeform 271"/>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sp>
            <p:nvSpPr>
              <p:cNvPr id="76" name="Freeform 272"/>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dirty="0">
                  <a:ea typeface="微软雅黑" panose="020B0503020204020204" pitchFamily="34" charset="-122"/>
                </a:endParaRPr>
              </a:p>
            </p:txBody>
          </p:sp>
        </p:grpSp>
      </p:grpSp>
    </p:spTree>
    <p:extLst>
      <p:ext uri="{BB962C8B-B14F-4D97-AF65-F5344CB8AC3E}">
        <p14:creationId xmlns:p14="http://schemas.microsoft.com/office/powerpoint/2010/main" val="99311879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entagon 35"/>
          <p:cNvSpPr/>
          <p:nvPr/>
        </p:nvSpPr>
        <p:spPr>
          <a:xfrm>
            <a:off x="772260" y="1820366"/>
            <a:ext cx="1489510" cy="1225836"/>
          </a:xfrm>
          <a:prstGeom prst="homePlate">
            <a:avLst>
              <a:gd name="adj" fmla="val 29885"/>
            </a:avLst>
          </a:prstGeom>
          <a:solidFill>
            <a:srgbClr val="546E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3" dirty="0"/>
          </a:p>
        </p:txBody>
      </p:sp>
      <p:sp>
        <p:nvSpPr>
          <p:cNvPr id="43" name="Pentagon 66"/>
          <p:cNvSpPr/>
          <p:nvPr/>
        </p:nvSpPr>
        <p:spPr>
          <a:xfrm>
            <a:off x="2462770" y="3102612"/>
            <a:ext cx="1489510" cy="1225836"/>
          </a:xfrm>
          <a:prstGeom prst="homePlate">
            <a:avLst>
              <a:gd name="adj" fmla="val 28209"/>
            </a:avLst>
          </a:prstGeom>
          <a:solidFill>
            <a:srgbClr val="5EC6D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3" dirty="0"/>
          </a:p>
        </p:txBody>
      </p:sp>
      <p:sp>
        <p:nvSpPr>
          <p:cNvPr id="44" name="Pentagon 69"/>
          <p:cNvSpPr/>
          <p:nvPr/>
        </p:nvSpPr>
        <p:spPr>
          <a:xfrm>
            <a:off x="4052756" y="1820366"/>
            <a:ext cx="1489510" cy="1225836"/>
          </a:xfrm>
          <a:prstGeom prst="homePlate">
            <a:avLst>
              <a:gd name="adj" fmla="val 30723"/>
            </a:avLst>
          </a:prstGeom>
          <a:solidFill>
            <a:srgbClr val="936CA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3" dirty="0"/>
          </a:p>
        </p:txBody>
      </p:sp>
      <p:sp>
        <p:nvSpPr>
          <p:cNvPr id="45" name="Pentagon 70"/>
          <p:cNvSpPr/>
          <p:nvPr/>
        </p:nvSpPr>
        <p:spPr>
          <a:xfrm>
            <a:off x="5642742" y="3102612"/>
            <a:ext cx="1489510" cy="1225836"/>
          </a:xfrm>
          <a:prstGeom prst="homePlate">
            <a:avLst>
              <a:gd name="adj" fmla="val 29885"/>
            </a:avLst>
          </a:prstGeom>
          <a:solidFill>
            <a:srgbClr val="9BBB4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3" dirty="0"/>
          </a:p>
        </p:txBody>
      </p:sp>
      <p:sp>
        <p:nvSpPr>
          <p:cNvPr id="46" name="Pentagon 71"/>
          <p:cNvSpPr/>
          <p:nvPr/>
        </p:nvSpPr>
        <p:spPr>
          <a:xfrm>
            <a:off x="7232728" y="1820366"/>
            <a:ext cx="1489510" cy="1225836"/>
          </a:xfrm>
          <a:prstGeom prst="homePlate">
            <a:avLst>
              <a:gd name="adj" fmla="val 29885"/>
            </a:avLst>
          </a:prstGeom>
          <a:solidFill>
            <a:srgbClr val="F8841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3" dirty="0"/>
          </a:p>
        </p:txBody>
      </p:sp>
      <p:sp>
        <p:nvSpPr>
          <p:cNvPr id="47" name="TextBox 75"/>
          <p:cNvSpPr txBox="1"/>
          <p:nvPr/>
        </p:nvSpPr>
        <p:spPr>
          <a:xfrm>
            <a:off x="2362245" y="2047627"/>
            <a:ext cx="65" cy="184666"/>
          </a:xfrm>
          <a:prstGeom prst="rect">
            <a:avLst/>
          </a:prstGeom>
          <a:noFill/>
        </p:spPr>
        <p:txBody>
          <a:bodyPr wrap="none" lIns="0" tIns="0" rIns="0" bIns="0" rtlCol="0" anchor="t">
            <a:spAutoFit/>
          </a:bodyPr>
          <a:lstStyle/>
          <a:p>
            <a:pPr defTabSz="1031558">
              <a:defRPr/>
            </a:pPr>
            <a:endParaRPr lang="en-US" sz="1200" b="1" kern="0" dirty="0">
              <a:solidFill>
                <a:srgbClr val="FFFFFF">
                  <a:lumMod val="75000"/>
                  <a:lumOff val="25000"/>
                </a:srgbClr>
              </a:solidFill>
            </a:endParaRPr>
          </a:p>
        </p:txBody>
      </p:sp>
      <p:sp>
        <p:nvSpPr>
          <p:cNvPr id="29" name="矩形 28"/>
          <p:cNvSpPr/>
          <p:nvPr/>
        </p:nvSpPr>
        <p:spPr>
          <a:xfrm>
            <a:off x="701399" y="3653663"/>
            <a:ext cx="1697064" cy="793166"/>
          </a:xfrm>
          <a:prstGeom prst="rect">
            <a:avLst/>
          </a:prstGeom>
          <a:noFill/>
        </p:spPr>
        <p:txBody>
          <a:bodyPr wrap="square">
            <a:spAutoFit/>
          </a:bodyPr>
          <a:lstStyle/>
          <a:p>
            <a:pPr>
              <a:lnSpc>
                <a:spcPct val="13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
        <p:nvSpPr>
          <p:cNvPr id="30" name="矩形 29"/>
          <p:cNvSpPr/>
          <p:nvPr/>
        </p:nvSpPr>
        <p:spPr>
          <a:xfrm>
            <a:off x="726431" y="3330847"/>
            <a:ext cx="1647000" cy="249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zh-CN" sz="1500" b="1" dirty="0">
                <a:solidFill>
                  <a:srgbClr val="546E7A"/>
                </a:solidFill>
                <a:latin typeface="Calibri" panose="020F0502020204030204" pitchFamily="34" charset="0"/>
                <a:ea typeface="微软雅黑" panose="020B0503020204020204" pitchFamily="34" charset="-122"/>
              </a:rPr>
              <a:t>Add title text</a:t>
            </a:r>
            <a:endParaRPr lang="zh-CN" altLang="en-US" sz="1500" b="1" dirty="0">
              <a:solidFill>
                <a:srgbClr val="546E7A"/>
              </a:solidFill>
              <a:latin typeface="Calibri" panose="020F0502020204030204" pitchFamily="34" charset="0"/>
              <a:ea typeface="微软雅黑" panose="020B0503020204020204" pitchFamily="34" charset="-122"/>
            </a:endParaRPr>
          </a:p>
        </p:txBody>
      </p:sp>
      <p:sp>
        <p:nvSpPr>
          <p:cNvPr id="31" name="矩形 30"/>
          <p:cNvSpPr/>
          <p:nvPr/>
        </p:nvSpPr>
        <p:spPr>
          <a:xfrm>
            <a:off x="3923947" y="3653663"/>
            <a:ext cx="1697064" cy="793166"/>
          </a:xfrm>
          <a:prstGeom prst="rect">
            <a:avLst/>
          </a:prstGeom>
          <a:noFill/>
        </p:spPr>
        <p:txBody>
          <a:bodyPr wrap="square">
            <a:spAutoFit/>
          </a:bodyPr>
          <a:lstStyle/>
          <a:p>
            <a:pPr>
              <a:lnSpc>
                <a:spcPct val="13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
        <p:nvSpPr>
          <p:cNvPr id="32" name="矩形 31"/>
          <p:cNvSpPr/>
          <p:nvPr/>
        </p:nvSpPr>
        <p:spPr>
          <a:xfrm>
            <a:off x="3948979" y="3330847"/>
            <a:ext cx="1647000" cy="249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zh-CN" sz="1500" b="1" dirty="0">
                <a:solidFill>
                  <a:srgbClr val="936CAF"/>
                </a:solidFill>
                <a:latin typeface="Calibri" panose="020F0502020204030204" pitchFamily="34" charset="0"/>
                <a:ea typeface="微软雅黑" panose="020B0503020204020204" pitchFamily="34" charset="-122"/>
              </a:rPr>
              <a:t>Add title text</a:t>
            </a:r>
            <a:endParaRPr lang="zh-CN" altLang="en-US" sz="1500" b="1" dirty="0">
              <a:solidFill>
                <a:srgbClr val="936CAF"/>
              </a:solidFill>
              <a:latin typeface="Calibri" panose="020F0502020204030204" pitchFamily="34" charset="0"/>
              <a:ea typeface="微软雅黑" panose="020B0503020204020204" pitchFamily="34" charset="-122"/>
            </a:endParaRPr>
          </a:p>
        </p:txBody>
      </p:sp>
      <p:sp>
        <p:nvSpPr>
          <p:cNvPr id="33" name="矩形 32"/>
          <p:cNvSpPr/>
          <p:nvPr/>
        </p:nvSpPr>
        <p:spPr>
          <a:xfrm>
            <a:off x="7207696" y="3653663"/>
            <a:ext cx="1697064" cy="793166"/>
          </a:xfrm>
          <a:prstGeom prst="rect">
            <a:avLst/>
          </a:prstGeom>
          <a:noFill/>
        </p:spPr>
        <p:txBody>
          <a:bodyPr wrap="square">
            <a:spAutoFit/>
          </a:bodyPr>
          <a:lstStyle/>
          <a:p>
            <a:pPr>
              <a:lnSpc>
                <a:spcPct val="13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
        <p:nvSpPr>
          <p:cNvPr id="34" name="矩形 33"/>
          <p:cNvSpPr/>
          <p:nvPr/>
        </p:nvSpPr>
        <p:spPr>
          <a:xfrm>
            <a:off x="7232728" y="3330847"/>
            <a:ext cx="1647000" cy="249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zh-CN" sz="1500" b="1" dirty="0">
                <a:solidFill>
                  <a:srgbClr val="F8841D"/>
                </a:solidFill>
                <a:latin typeface="Calibri" panose="020F0502020204030204" pitchFamily="34" charset="0"/>
                <a:ea typeface="微软雅黑" panose="020B0503020204020204" pitchFamily="34" charset="-122"/>
              </a:rPr>
              <a:t>Add title text</a:t>
            </a:r>
            <a:endParaRPr lang="zh-CN" altLang="en-US" sz="1500" b="1" dirty="0">
              <a:solidFill>
                <a:srgbClr val="F8841D"/>
              </a:solidFill>
              <a:latin typeface="Calibri" panose="020F0502020204030204" pitchFamily="34" charset="0"/>
              <a:ea typeface="微软雅黑" panose="020B0503020204020204" pitchFamily="34" charset="-122"/>
            </a:endParaRPr>
          </a:p>
        </p:txBody>
      </p:sp>
      <p:sp>
        <p:nvSpPr>
          <p:cNvPr id="35" name="矩形 34"/>
          <p:cNvSpPr/>
          <p:nvPr/>
        </p:nvSpPr>
        <p:spPr>
          <a:xfrm>
            <a:off x="2283698" y="2161087"/>
            <a:ext cx="1697064" cy="793166"/>
          </a:xfrm>
          <a:prstGeom prst="rect">
            <a:avLst/>
          </a:prstGeom>
          <a:noFill/>
        </p:spPr>
        <p:txBody>
          <a:bodyPr wrap="square">
            <a:spAutoFit/>
          </a:bodyPr>
          <a:lstStyle/>
          <a:p>
            <a:pPr>
              <a:lnSpc>
                <a:spcPct val="13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
        <p:nvSpPr>
          <p:cNvPr id="36" name="矩形 35"/>
          <p:cNvSpPr/>
          <p:nvPr/>
        </p:nvSpPr>
        <p:spPr>
          <a:xfrm>
            <a:off x="2308730" y="1838270"/>
            <a:ext cx="1647000" cy="249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zh-CN" sz="1500" b="1" dirty="0">
                <a:solidFill>
                  <a:srgbClr val="5EC6D3"/>
                </a:solidFill>
                <a:latin typeface="Calibri" panose="020F0502020204030204" pitchFamily="34" charset="0"/>
                <a:ea typeface="微软雅黑" panose="020B0503020204020204" pitchFamily="34" charset="-122"/>
              </a:rPr>
              <a:t>Add title text</a:t>
            </a:r>
            <a:endParaRPr lang="zh-CN" altLang="en-US" sz="1500" b="1" dirty="0">
              <a:solidFill>
                <a:srgbClr val="5EC6D3"/>
              </a:solidFill>
              <a:latin typeface="Calibri" panose="020F0502020204030204" pitchFamily="34" charset="0"/>
              <a:ea typeface="微软雅黑" panose="020B0503020204020204" pitchFamily="34" charset="-122"/>
            </a:endParaRPr>
          </a:p>
        </p:txBody>
      </p:sp>
      <p:sp>
        <p:nvSpPr>
          <p:cNvPr id="37" name="矩形 36"/>
          <p:cNvSpPr/>
          <p:nvPr/>
        </p:nvSpPr>
        <p:spPr>
          <a:xfrm>
            <a:off x="5570947" y="2161087"/>
            <a:ext cx="1697064" cy="793166"/>
          </a:xfrm>
          <a:prstGeom prst="rect">
            <a:avLst/>
          </a:prstGeom>
          <a:noFill/>
        </p:spPr>
        <p:txBody>
          <a:bodyPr wrap="square">
            <a:spAutoFit/>
          </a:bodyPr>
          <a:lstStyle/>
          <a:p>
            <a:pPr>
              <a:lnSpc>
                <a:spcPct val="130000"/>
              </a:lnSpc>
            </a:pPr>
            <a:r>
              <a:rPr lang="en-US" altLang="zh-CN" sz="1200" dirty="0">
                <a:solidFill>
                  <a:srgbClr val="595959"/>
                </a:solidFill>
                <a:ea typeface="微软雅黑" panose="020B0503020204020204" pitchFamily="34" charset="-122"/>
              </a:rPr>
              <a:t>click here to add text click here to add text click here to add text </a:t>
            </a:r>
            <a:endParaRPr lang="zh-CN" altLang="en-US" sz="1200" dirty="0">
              <a:solidFill>
                <a:srgbClr val="595959"/>
              </a:solidFill>
              <a:ea typeface="微软雅黑" panose="020B0503020204020204" pitchFamily="34" charset="-122"/>
            </a:endParaRPr>
          </a:p>
        </p:txBody>
      </p:sp>
      <p:sp>
        <p:nvSpPr>
          <p:cNvPr id="38" name="矩形 37"/>
          <p:cNvSpPr/>
          <p:nvPr/>
        </p:nvSpPr>
        <p:spPr>
          <a:xfrm>
            <a:off x="5595979" y="1838270"/>
            <a:ext cx="1647000" cy="249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zh-CN" sz="1500" b="1" dirty="0">
                <a:solidFill>
                  <a:srgbClr val="9BBB40"/>
                </a:solidFill>
                <a:latin typeface="Calibri" panose="020F0502020204030204" pitchFamily="34" charset="0"/>
                <a:ea typeface="微软雅黑" panose="020B0503020204020204" pitchFamily="34" charset="-122"/>
              </a:rPr>
              <a:t>Add title text</a:t>
            </a:r>
            <a:endParaRPr lang="zh-CN" altLang="en-US" sz="1500" b="1" dirty="0">
              <a:solidFill>
                <a:srgbClr val="9BBB40"/>
              </a:solidFill>
              <a:latin typeface="Calibri" panose="020F0502020204030204" pitchFamily="34" charset="0"/>
              <a:ea typeface="微软雅黑" panose="020B0503020204020204" pitchFamily="34" charset="-122"/>
            </a:endParaRPr>
          </a:p>
        </p:txBody>
      </p:sp>
      <p:sp>
        <p:nvSpPr>
          <p:cNvPr id="39" name="文本框 38"/>
          <p:cNvSpPr txBox="1"/>
          <p:nvPr/>
        </p:nvSpPr>
        <p:spPr>
          <a:xfrm>
            <a:off x="3104488" y="840596"/>
            <a:ext cx="2935025" cy="403124"/>
          </a:xfrm>
          <a:prstGeom prst="rect">
            <a:avLst/>
          </a:prstGeom>
          <a:noFill/>
        </p:spPr>
        <p:txBody>
          <a:bodyPr wrap="square" rtlCol="0">
            <a:spAutoFit/>
          </a:bodyPr>
          <a:lstStyle/>
          <a:p>
            <a:pPr algn="ctr">
              <a:lnSpc>
                <a:spcPct val="120000"/>
              </a:lnSpc>
            </a:pPr>
            <a:r>
              <a:rPr lang="en-US" altLang="zh-CN" sz="1800" b="1" dirty="0">
                <a:solidFill>
                  <a:srgbClr val="5EC6D3"/>
                </a:solidFill>
                <a:ea typeface="微软雅黑" panose="020B0503020204020204" pitchFamily="34" charset="-122"/>
              </a:rPr>
              <a:t>Click here to add a title</a:t>
            </a:r>
          </a:p>
        </p:txBody>
      </p:sp>
      <p:sp>
        <p:nvSpPr>
          <p:cNvPr id="40" name="Rectangle 58"/>
          <p:cNvSpPr/>
          <p:nvPr/>
        </p:nvSpPr>
        <p:spPr>
          <a:xfrm>
            <a:off x="2710533" y="1155797"/>
            <a:ext cx="3722936" cy="303801"/>
          </a:xfrm>
          <a:prstGeom prst="rect">
            <a:avLst/>
          </a:prstGeom>
        </p:spPr>
        <p:txBody>
          <a:bodyPr wrap="square">
            <a:spAutoFit/>
          </a:bodyPr>
          <a:lstStyle/>
          <a:p>
            <a:pPr algn="ctr">
              <a:lnSpc>
                <a:spcPct val="123000"/>
              </a:lnSpc>
              <a:spcBef>
                <a:spcPts val="450"/>
              </a:spcBef>
            </a:pPr>
            <a:r>
              <a:rPr lang="en-US" altLang="zh-CN" sz="1200" dirty="0">
                <a:solidFill>
                  <a:srgbClr val="3C4E56"/>
                </a:solidFill>
                <a:latin typeface="微软雅黑" panose="020B0503020204020204" pitchFamily="34" charset="-122"/>
                <a:ea typeface="微软雅黑" panose="020B0503020204020204" pitchFamily="34" charset="-122"/>
              </a:rPr>
              <a:t>click here to add text click here to add text </a:t>
            </a:r>
            <a:endParaRPr lang="zh-CN" altLang="en-US" sz="1200" dirty="0">
              <a:solidFill>
                <a:srgbClr val="3C4E56"/>
              </a:solidFill>
              <a:latin typeface="微软雅黑" panose="020B0503020204020204" pitchFamily="34" charset="-122"/>
              <a:ea typeface="微软雅黑" panose="020B0503020204020204" pitchFamily="34" charset="-122"/>
            </a:endParaRPr>
          </a:p>
        </p:txBody>
      </p:sp>
      <p:sp>
        <p:nvSpPr>
          <p:cNvPr id="55" name="Freeform 65"/>
          <p:cNvSpPr>
            <a:spLocks noEditPoints="1"/>
          </p:cNvSpPr>
          <p:nvPr/>
        </p:nvSpPr>
        <p:spPr bwMode="auto">
          <a:xfrm>
            <a:off x="1086569" y="2112917"/>
            <a:ext cx="625170" cy="632214"/>
          </a:xfrm>
          <a:custGeom>
            <a:avLst/>
            <a:gdLst>
              <a:gd name="T0" fmla="*/ 102 w 150"/>
              <a:gd name="T1" fmla="*/ 22 h 151"/>
              <a:gd name="T2" fmla="*/ 22 w 150"/>
              <a:gd name="T3" fmla="*/ 22 h 151"/>
              <a:gd name="T4" fmla="*/ 22 w 150"/>
              <a:gd name="T5" fmla="*/ 101 h 151"/>
              <a:gd name="T6" fmla="*/ 93 w 150"/>
              <a:gd name="T7" fmla="*/ 108 h 151"/>
              <a:gd name="T8" fmla="*/ 97 w 150"/>
              <a:gd name="T9" fmla="*/ 114 h 151"/>
              <a:gd name="T10" fmla="*/ 128 w 150"/>
              <a:gd name="T11" fmla="*/ 146 h 151"/>
              <a:gd name="T12" fmla="*/ 145 w 150"/>
              <a:gd name="T13" fmla="*/ 146 h 151"/>
              <a:gd name="T14" fmla="*/ 145 w 150"/>
              <a:gd name="T15" fmla="*/ 129 h 151"/>
              <a:gd name="T16" fmla="*/ 114 w 150"/>
              <a:gd name="T17" fmla="*/ 97 h 151"/>
              <a:gd name="T18" fmla="*/ 108 w 150"/>
              <a:gd name="T19" fmla="*/ 94 h 151"/>
              <a:gd name="T20" fmla="*/ 102 w 150"/>
              <a:gd name="T21" fmla="*/ 22 h 151"/>
              <a:gd name="T22" fmla="*/ 91 w 150"/>
              <a:gd name="T23" fmla="*/ 92 h 151"/>
              <a:gd name="T24" fmla="*/ 32 w 150"/>
              <a:gd name="T25" fmla="*/ 91 h 151"/>
              <a:gd name="T26" fmla="*/ 32 w 150"/>
              <a:gd name="T27" fmla="*/ 32 h 151"/>
              <a:gd name="T28" fmla="*/ 91 w 150"/>
              <a:gd name="T29" fmla="*/ 32 h 151"/>
              <a:gd name="T30" fmla="*/ 91 w 150"/>
              <a:gd name="T31" fmla="*/ 9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151">
                <a:moveTo>
                  <a:pt x="102" y="22"/>
                </a:moveTo>
                <a:cubicBezTo>
                  <a:pt x="80" y="0"/>
                  <a:pt x="44" y="0"/>
                  <a:pt x="22" y="22"/>
                </a:cubicBezTo>
                <a:cubicBezTo>
                  <a:pt x="0" y="44"/>
                  <a:pt x="0" y="79"/>
                  <a:pt x="22" y="101"/>
                </a:cubicBezTo>
                <a:cubicBezTo>
                  <a:pt x="41" y="121"/>
                  <a:pt x="71" y="123"/>
                  <a:pt x="93" y="108"/>
                </a:cubicBezTo>
                <a:cubicBezTo>
                  <a:pt x="94" y="110"/>
                  <a:pt x="95" y="112"/>
                  <a:pt x="97" y="114"/>
                </a:cubicBezTo>
                <a:cubicBezTo>
                  <a:pt x="128" y="146"/>
                  <a:pt x="128" y="146"/>
                  <a:pt x="128" y="146"/>
                </a:cubicBezTo>
                <a:cubicBezTo>
                  <a:pt x="133" y="151"/>
                  <a:pt x="141" y="151"/>
                  <a:pt x="145" y="146"/>
                </a:cubicBezTo>
                <a:cubicBezTo>
                  <a:pt x="150" y="142"/>
                  <a:pt x="150" y="134"/>
                  <a:pt x="145" y="129"/>
                </a:cubicBezTo>
                <a:cubicBezTo>
                  <a:pt x="114" y="97"/>
                  <a:pt x="114" y="97"/>
                  <a:pt x="114" y="97"/>
                </a:cubicBezTo>
                <a:cubicBezTo>
                  <a:pt x="112" y="96"/>
                  <a:pt x="110" y="94"/>
                  <a:pt x="108" y="94"/>
                </a:cubicBezTo>
                <a:cubicBezTo>
                  <a:pt x="123" y="72"/>
                  <a:pt x="121" y="42"/>
                  <a:pt x="102" y="22"/>
                </a:cubicBezTo>
                <a:close/>
                <a:moveTo>
                  <a:pt x="91" y="92"/>
                </a:moveTo>
                <a:cubicBezTo>
                  <a:pt x="75" y="108"/>
                  <a:pt x="48" y="108"/>
                  <a:pt x="32" y="91"/>
                </a:cubicBezTo>
                <a:cubicBezTo>
                  <a:pt x="15" y="75"/>
                  <a:pt x="16" y="48"/>
                  <a:pt x="32" y="32"/>
                </a:cubicBezTo>
                <a:cubicBezTo>
                  <a:pt x="48" y="16"/>
                  <a:pt x="75" y="16"/>
                  <a:pt x="91" y="32"/>
                </a:cubicBezTo>
                <a:cubicBezTo>
                  <a:pt x="108" y="49"/>
                  <a:pt x="108" y="75"/>
                  <a:pt x="91" y="92"/>
                </a:cubicBezTo>
                <a:close/>
              </a:path>
            </a:pathLst>
          </a:custGeom>
          <a:solidFill>
            <a:schemeClr val="bg1"/>
          </a:solid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grpSp>
        <p:nvGrpSpPr>
          <p:cNvPr id="56" name="组合 55"/>
          <p:cNvGrpSpPr/>
          <p:nvPr/>
        </p:nvGrpSpPr>
        <p:grpSpPr>
          <a:xfrm>
            <a:off x="5904772" y="3397502"/>
            <a:ext cx="633977" cy="641020"/>
            <a:chOff x="9349366" y="2935970"/>
            <a:chExt cx="857717" cy="867247"/>
          </a:xfrm>
          <a:solidFill>
            <a:schemeClr val="bg1"/>
          </a:solidFill>
        </p:grpSpPr>
        <p:sp>
          <p:nvSpPr>
            <p:cNvPr id="57" name="Freeform 45"/>
            <p:cNvSpPr>
              <a:spLocks noEditPoints="1"/>
            </p:cNvSpPr>
            <p:nvPr/>
          </p:nvSpPr>
          <p:spPr bwMode="auto">
            <a:xfrm>
              <a:off x="9349366" y="2935970"/>
              <a:ext cx="857717" cy="867247"/>
            </a:xfrm>
            <a:custGeom>
              <a:avLst/>
              <a:gdLst>
                <a:gd name="T0" fmla="*/ 76 w 152"/>
                <a:gd name="T1" fmla="*/ 0 h 153"/>
                <a:gd name="T2" fmla="*/ 0 w 152"/>
                <a:gd name="T3" fmla="*/ 77 h 153"/>
                <a:gd name="T4" fmla="*/ 76 w 152"/>
                <a:gd name="T5" fmla="*/ 153 h 153"/>
                <a:gd name="T6" fmla="*/ 152 w 152"/>
                <a:gd name="T7" fmla="*/ 77 h 153"/>
                <a:gd name="T8" fmla="*/ 76 w 152"/>
                <a:gd name="T9" fmla="*/ 0 h 153"/>
                <a:gd name="T10" fmla="*/ 76 w 152"/>
                <a:gd name="T11" fmla="*/ 137 h 153"/>
                <a:gd name="T12" fmla="*/ 16 w 152"/>
                <a:gd name="T13" fmla="*/ 77 h 153"/>
                <a:gd name="T14" fmla="*/ 76 w 152"/>
                <a:gd name="T15" fmla="*/ 16 h 153"/>
                <a:gd name="T16" fmla="*/ 136 w 152"/>
                <a:gd name="T17" fmla="*/ 77 h 153"/>
                <a:gd name="T18" fmla="*/ 76 w 152"/>
                <a:gd name="T19" fmla="*/ 13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53">
                  <a:moveTo>
                    <a:pt x="76" y="0"/>
                  </a:moveTo>
                  <a:cubicBezTo>
                    <a:pt x="34" y="0"/>
                    <a:pt x="0" y="34"/>
                    <a:pt x="0" y="77"/>
                  </a:cubicBezTo>
                  <a:cubicBezTo>
                    <a:pt x="0" y="119"/>
                    <a:pt x="34" y="153"/>
                    <a:pt x="76" y="153"/>
                  </a:cubicBezTo>
                  <a:cubicBezTo>
                    <a:pt x="118" y="153"/>
                    <a:pt x="152" y="119"/>
                    <a:pt x="152" y="77"/>
                  </a:cubicBezTo>
                  <a:cubicBezTo>
                    <a:pt x="152" y="34"/>
                    <a:pt x="118" y="0"/>
                    <a:pt x="76" y="0"/>
                  </a:cubicBezTo>
                  <a:close/>
                  <a:moveTo>
                    <a:pt x="76" y="137"/>
                  </a:moveTo>
                  <a:cubicBezTo>
                    <a:pt x="43" y="137"/>
                    <a:pt x="16" y="110"/>
                    <a:pt x="16" y="77"/>
                  </a:cubicBezTo>
                  <a:cubicBezTo>
                    <a:pt x="16" y="43"/>
                    <a:pt x="43" y="16"/>
                    <a:pt x="76" y="16"/>
                  </a:cubicBezTo>
                  <a:cubicBezTo>
                    <a:pt x="109" y="16"/>
                    <a:pt x="136" y="43"/>
                    <a:pt x="136" y="77"/>
                  </a:cubicBezTo>
                  <a:cubicBezTo>
                    <a:pt x="136" y="110"/>
                    <a:pt x="109" y="137"/>
                    <a:pt x="76" y="137"/>
                  </a:cubicBezTo>
                  <a:close/>
                </a:path>
              </a:pathLst>
            </a:custGeom>
            <a:grp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58" name="Freeform 46"/>
            <p:cNvSpPr/>
            <p:nvPr/>
          </p:nvSpPr>
          <p:spPr bwMode="auto">
            <a:xfrm>
              <a:off x="9704366" y="3326707"/>
              <a:ext cx="140570" cy="312114"/>
            </a:xfrm>
            <a:custGeom>
              <a:avLst/>
              <a:gdLst>
                <a:gd name="T0" fmla="*/ 21 w 25"/>
                <a:gd name="T1" fmla="*/ 0 h 55"/>
                <a:gd name="T2" fmla="*/ 5 w 25"/>
                <a:gd name="T3" fmla="*/ 0 h 55"/>
                <a:gd name="T4" fmla="*/ 0 w 25"/>
                <a:gd name="T5" fmla="*/ 5 h 55"/>
                <a:gd name="T6" fmla="*/ 0 w 25"/>
                <a:gd name="T7" fmla="*/ 51 h 55"/>
                <a:gd name="T8" fmla="*/ 5 w 25"/>
                <a:gd name="T9" fmla="*/ 55 h 55"/>
                <a:gd name="T10" fmla="*/ 21 w 25"/>
                <a:gd name="T11" fmla="*/ 55 h 55"/>
                <a:gd name="T12" fmla="*/ 25 w 25"/>
                <a:gd name="T13" fmla="*/ 51 h 55"/>
                <a:gd name="T14" fmla="*/ 25 w 25"/>
                <a:gd name="T15" fmla="*/ 5 h 55"/>
                <a:gd name="T16" fmla="*/ 21 w 25"/>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55">
                  <a:moveTo>
                    <a:pt x="21" y="0"/>
                  </a:moveTo>
                  <a:cubicBezTo>
                    <a:pt x="5" y="0"/>
                    <a:pt x="5" y="0"/>
                    <a:pt x="5" y="0"/>
                  </a:cubicBezTo>
                  <a:cubicBezTo>
                    <a:pt x="2" y="0"/>
                    <a:pt x="0" y="2"/>
                    <a:pt x="0" y="5"/>
                  </a:cubicBezTo>
                  <a:cubicBezTo>
                    <a:pt x="0" y="51"/>
                    <a:pt x="0" y="51"/>
                    <a:pt x="0" y="51"/>
                  </a:cubicBezTo>
                  <a:cubicBezTo>
                    <a:pt x="0" y="53"/>
                    <a:pt x="2" y="55"/>
                    <a:pt x="5" y="55"/>
                  </a:cubicBezTo>
                  <a:cubicBezTo>
                    <a:pt x="21" y="55"/>
                    <a:pt x="21" y="55"/>
                    <a:pt x="21" y="55"/>
                  </a:cubicBezTo>
                  <a:cubicBezTo>
                    <a:pt x="23" y="55"/>
                    <a:pt x="25" y="53"/>
                    <a:pt x="25" y="51"/>
                  </a:cubicBezTo>
                  <a:cubicBezTo>
                    <a:pt x="25" y="5"/>
                    <a:pt x="25" y="5"/>
                    <a:pt x="25" y="5"/>
                  </a:cubicBezTo>
                  <a:cubicBezTo>
                    <a:pt x="25" y="2"/>
                    <a:pt x="23" y="0"/>
                    <a:pt x="21" y="0"/>
                  </a:cubicBezTo>
                  <a:close/>
                </a:path>
              </a:pathLst>
            </a:custGeom>
            <a:grp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59" name="Oval 47"/>
            <p:cNvSpPr>
              <a:spLocks noChangeArrowheads="1"/>
            </p:cNvSpPr>
            <p:nvPr/>
          </p:nvSpPr>
          <p:spPr bwMode="auto">
            <a:xfrm>
              <a:off x="9699601" y="3100365"/>
              <a:ext cx="157248" cy="152483"/>
            </a:xfrm>
            <a:prstGeom prst="ellipse">
              <a:avLst/>
            </a:prstGeom>
            <a:grp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grpSp>
      <p:grpSp>
        <p:nvGrpSpPr>
          <p:cNvPr id="60" name="组合 59"/>
          <p:cNvGrpSpPr/>
          <p:nvPr/>
        </p:nvGrpSpPr>
        <p:grpSpPr>
          <a:xfrm>
            <a:off x="2781109" y="3342658"/>
            <a:ext cx="771337" cy="767815"/>
            <a:chOff x="1901528" y="2850198"/>
            <a:chExt cx="1043555" cy="1038790"/>
          </a:xfrm>
          <a:solidFill>
            <a:schemeClr val="bg1"/>
          </a:solidFill>
        </p:grpSpPr>
        <p:sp>
          <p:nvSpPr>
            <p:cNvPr id="61" name="Freeform 55"/>
            <p:cNvSpPr>
              <a:spLocks noEditPoints="1"/>
            </p:cNvSpPr>
            <p:nvPr/>
          </p:nvSpPr>
          <p:spPr bwMode="auto">
            <a:xfrm>
              <a:off x="1901528" y="2850198"/>
              <a:ext cx="614697" cy="624227"/>
            </a:xfrm>
            <a:custGeom>
              <a:avLst/>
              <a:gdLst>
                <a:gd name="T0" fmla="*/ 12 w 109"/>
                <a:gd name="T1" fmla="*/ 67 h 110"/>
                <a:gd name="T2" fmla="*/ 16 w 109"/>
                <a:gd name="T3" fmla="*/ 76 h 110"/>
                <a:gd name="T4" fmla="*/ 11 w 109"/>
                <a:gd name="T5" fmla="*/ 82 h 110"/>
                <a:gd name="T6" fmla="*/ 11 w 109"/>
                <a:gd name="T7" fmla="*/ 89 h 110"/>
                <a:gd name="T8" fmla="*/ 20 w 109"/>
                <a:gd name="T9" fmla="*/ 98 h 110"/>
                <a:gd name="T10" fmla="*/ 26 w 109"/>
                <a:gd name="T11" fmla="*/ 98 h 110"/>
                <a:gd name="T12" fmla="*/ 32 w 109"/>
                <a:gd name="T13" fmla="*/ 93 h 110"/>
                <a:gd name="T14" fmla="*/ 42 w 109"/>
                <a:gd name="T15" fmla="*/ 97 h 110"/>
                <a:gd name="T16" fmla="*/ 43 w 109"/>
                <a:gd name="T17" fmla="*/ 105 h 110"/>
                <a:gd name="T18" fmla="*/ 48 w 109"/>
                <a:gd name="T19" fmla="*/ 110 h 110"/>
                <a:gd name="T20" fmla="*/ 60 w 109"/>
                <a:gd name="T21" fmla="*/ 110 h 110"/>
                <a:gd name="T22" fmla="*/ 65 w 109"/>
                <a:gd name="T23" fmla="*/ 105 h 110"/>
                <a:gd name="T24" fmla="*/ 66 w 109"/>
                <a:gd name="T25" fmla="*/ 98 h 110"/>
                <a:gd name="T26" fmla="*/ 77 w 109"/>
                <a:gd name="T27" fmla="*/ 93 h 110"/>
                <a:gd name="T28" fmla="*/ 83 w 109"/>
                <a:gd name="T29" fmla="*/ 98 h 110"/>
                <a:gd name="T30" fmla="*/ 89 w 109"/>
                <a:gd name="T31" fmla="*/ 98 h 110"/>
                <a:gd name="T32" fmla="*/ 98 w 109"/>
                <a:gd name="T33" fmla="*/ 89 h 110"/>
                <a:gd name="T34" fmla="*/ 98 w 109"/>
                <a:gd name="T35" fmla="*/ 83 h 110"/>
                <a:gd name="T36" fmla="*/ 93 w 109"/>
                <a:gd name="T37" fmla="*/ 77 h 110"/>
                <a:gd name="T38" fmla="*/ 98 w 109"/>
                <a:gd name="T39" fmla="*/ 66 h 110"/>
                <a:gd name="T40" fmla="*/ 105 w 109"/>
                <a:gd name="T41" fmla="*/ 65 h 110"/>
                <a:gd name="T42" fmla="*/ 109 w 109"/>
                <a:gd name="T43" fmla="*/ 60 h 110"/>
                <a:gd name="T44" fmla="*/ 109 w 109"/>
                <a:gd name="T45" fmla="*/ 49 h 110"/>
                <a:gd name="T46" fmla="*/ 105 w 109"/>
                <a:gd name="T47" fmla="*/ 44 h 110"/>
                <a:gd name="T48" fmla="*/ 98 w 109"/>
                <a:gd name="T49" fmla="*/ 43 h 110"/>
                <a:gd name="T50" fmla="*/ 94 w 109"/>
                <a:gd name="T51" fmla="*/ 32 h 110"/>
                <a:gd name="T52" fmla="*/ 98 w 109"/>
                <a:gd name="T53" fmla="*/ 27 h 110"/>
                <a:gd name="T54" fmla="*/ 98 w 109"/>
                <a:gd name="T55" fmla="*/ 20 h 110"/>
                <a:gd name="T56" fmla="*/ 89 w 109"/>
                <a:gd name="T57" fmla="*/ 12 h 110"/>
                <a:gd name="T58" fmla="*/ 83 w 109"/>
                <a:gd name="T59" fmla="*/ 12 h 110"/>
                <a:gd name="T60" fmla="*/ 77 w 109"/>
                <a:gd name="T61" fmla="*/ 16 h 110"/>
                <a:gd name="T62" fmla="*/ 66 w 109"/>
                <a:gd name="T63" fmla="*/ 11 h 110"/>
                <a:gd name="T64" fmla="*/ 66 w 109"/>
                <a:gd name="T65" fmla="*/ 4 h 110"/>
                <a:gd name="T66" fmla="*/ 61 w 109"/>
                <a:gd name="T67" fmla="*/ 0 h 110"/>
                <a:gd name="T68" fmla="*/ 49 w 109"/>
                <a:gd name="T69" fmla="*/ 0 h 110"/>
                <a:gd name="T70" fmla="*/ 44 w 109"/>
                <a:gd name="T71" fmla="*/ 4 h 110"/>
                <a:gd name="T72" fmla="*/ 43 w 109"/>
                <a:gd name="T73" fmla="*/ 11 h 110"/>
                <a:gd name="T74" fmla="*/ 32 w 109"/>
                <a:gd name="T75" fmla="*/ 16 h 110"/>
                <a:gd name="T76" fmla="*/ 26 w 109"/>
                <a:gd name="T77" fmla="*/ 12 h 110"/>
                <a:gd name="T78" fmla="*/ 20 w 109"/>
                <a:gd name="T79" fmla="*/ 12 h 110"/>
                <a:gd name="T80" fmla="*/ 11 w 109"/>
                <a:gd name="T81" fmla="*/ 20 h 110"/>
                <a:gd name="T82" fmla="*/ 11 w 109"/>
                <a:gd name="T83" fmla="*/ 27 h 110"/>
                <a:gd name="T84" fmla="*/ 16 w 109"/>
                <a:gd name="T85" fmla="*/ 33 h 110"/>
                <a:gd name="T86" fmla="*/ 11 w 109"/>
                <a:gd name="T87" fmla="*/ 43 h 110"/>
                <a:gd name="T88" fmla="*/ 4 w 109"/>
                <a:gd name="T89" fmla="*/ 44 h 110"/>
                <a:gd name="T90" fmla="*/ 0 w 109"/>
                <a:gd name="T91" fmla="*/ 49 h 110"/>
                <a:gd name="T92" fmla="*/ 0 w 109"/>
                <a:gd name="T93" fmla="*/ 61 h 110"/>
                <a:gd name="T94" fmla="*/ 4 w 109"/>
                <a:gd name="T95" fmla="*/ 66 h 110"/>
                <a:gd name="T96" fmla="*/ 12 w 109"/>
                <a:gd name="T97" fmla="*/ 67 h 110"/>
                <a:gd name="T98" fmla="*/ 55 w 109"/>
                <a:gd name="T99" fmla="*/ 35 h 110"/>
                <a:gd name="T100" fmla="*/ 74 w 109"/>
                <a:gd name="T101" fmla="*/ 54 h 110"/>
                <a:gd name="T102" fmla="*/ 55 w 109"/>
                <a:gd name="T103" fmla="*/ 74 h 110"/>
                <a:gd name="T104" fmla="*/ 35 w 109"/>
                <a:gd name="T105" fmla="*/ 54 h 110"/>
                <a:gd name="T106" fmla="*/ 55 w 109"/>
                <a:gd name="T107"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110">
                  <a:moveTo>
                    <a:pt x="12" y="67"/>
                  </a:moveTo>
                  <a:cubicBezTo>
                    <a:pt x="13" y="70"/>
                    <a:pt x="14" y="73"/>
                    <a:pt x="16" y="76"/>
                  </a:cubicBezTo>
                  <a:cubicBezTo>
                    <a:pt x="11" y="82"/>
                    <a:pt x="11" y="82"/>
                    <a:pt x="11" y="82"/>
                  </a:cubicBezTo>
                  <a:cubicBezTo>
                    <a:pt x="9" y="84"/>
                    <a:pt x="10" y="87"/>
                    <a:pt x="11" y="89"/>
                  </a:cubicBezTo>
                  <a:cubicBezTo>
                    <a:pt x="20" y="98"/>
                    <a:pt x="20" y="98"/>
                    <a:pt x="20" y="98"/>
                  </a:cubicBezTo>
                  <a:cubicBezTo>
                    <a:pt x="22" y="99"/>
                    <a:pt x="24" y="99"/>
                    <a:pt x="26" y="98"/>
                  </a:cubicBezTo>
                  <a:cubicBezTo>
                    <a:pt x="32" y="93"/>
                    <a:pt x="32" y="93"/>
                    <a:pt x="32" y="93"/>
                  </a:cubicBezTo>
                  <a:cubicBezTo>
                    <a:pt x="36" y="95"/>
                    <a:pt x="39" y="96"/>
                    <a:pt x="42" y="97"/>
                  </a:cubicBezTo>
                  <a:cubicBezTo>
                    <a:pt x="43" y="105"/>
                    <a:pt x="43" y="105"/>
                    <a:pt x="43" y="105"/>
                  </a:cubicBezTo>
                  <a:cubicBezTo>
                    <a:pt x="44" y="108"/>
                    <a:pt x="46" y="110"/>
                    <a:pt x="48" y="110"/>
                  </a:cubicBezTo>
                  <a:cubicBezTo>
                    <a:pt x="60" y="110"/>
                    <a:pt x="60" y="110"/>
                    <a:pt x="60" y="110"/>
                  </a:cubicBezTo>
                  <a:cubicBezTo>
                    <a:pt x="63" y="110"/>
                    <a:pt x="65" y="108"/>
                    <a:pt x="65" y="105"/>
                  </a:cubicBezTo>
                  <a:cubicBezTo>
                    <a:pt x="66" y="98"/>
                    <a:pt x="66" y="98"/>
                    <a:pt x="66" y="98"/>
                  </a:cubicBezTo>
                  <a:cubicBezTo>
                    <a:pt x="70" y="97"/>
                    <a:pt x="73" y="95"/>
                    <a:pt x="77" y="93"/>
                  </a:cubicBezTo>
                  <a:cubicBezTo>
                    <a:pt x="83" y="98"/>
                    <a:pt x="83" y="98"/>
                    <a:pt x="83" y="98"/>
                  </a:cubicBezTo>
                  <a:cubicBezTo>
                    <a:pt x="85" y="100"/>
                    <a:pt x="87" y="99"/>
                    <a:pt x="89" y="98"/>
                  </a:cubicBezTo>
                  <a:cubicBezTo>
                    <a:pt x="98" y="89"/>
                    <a:pt x="98" y="89"/>
                    <a:pt x="98" y="89"/>
                  </a:cubicBezTo>
                  <a:cubicBezTo>
                    <a:pt x="99" y="87"/>
                    <a:pt x="100" y="85"/>
                    <a:pt x="98" y="83"/>
                  </a:cubicBezTo>
                  <a:cubicBezTo>
                    <a:pt x="93" y="77"/>
                    <a:pt x="93" y="77"/>
                    <a:pt x="93" y="77"/>
                  </a:cubicBezTo>
                  <a:cubicBezTo>
                    <a:pt x="95" y="73"/>
                    <a:pt x="97" y="70"/>
                    <a:pt x="98" y="66"/>
                  </a:cubicBezTo>
                  <a:cubicBezTo>
                    <a:pt x="105" y="65"/>
                    <a:pt x="105" y="65"/>
                    <a:pt x="105" y="65"/>
                  </a:cubicBezTo>
                  <a:cubicBezTo>
                    <a:pt x="107" y="65"/>
                    <a:pt x="109" y="63"/>
                    <a:pt x="109" y="60"/>
                  </a:cubicBezTo>
                  <a:cubicBezTo>
                    <a:pt x="109" y="49"/>
                    <a:pt x="109" y="49"/>
                    <a:pt x="109" y="49"/>
                  </a:cubicBezTo>
                  <a:cubicBezTo>
                    <a:pt x="109" y="46"/>
                    <a:pt x="107" y="44"/>
                    <a:pt x="105" y="44"/>
                  </a:cubicBezTo>
                  <a:cubicBezTo>
                    <a:pt x="98" y="43"/>
                    <a:pt x="98" y="43"/>
                    <a:pt x="98" y="43"/>
                  </a:cubicBezTo>
                  <a:cubicBezTo>
                    <a:pt x="97" y="39"/>
                    <a:pt x="95" y="36"/>
                    <a:pt x="94" y="32"/>
                  </a:cubicBezTo>
                  <a:cubicBezTo>
                    <a:pt x="98" y="27"/>
                    <a:pt x="98" y="27"/>
                    <a:pt x="98" y="27"/>
                  </a:cubicBezTo>
                  <a:cubicBezTo>
                    <a:pt x="100" y="25"/>
                    <a:pt x="99" y="22"/>
                    <a:pt x="98" y="20"/>
                  </a:cubicBezTo>
                  <a:cubicBezTo>
                    <a:pt x="89" y="12"/>
                    <a:pt x="89" y="12"/>
                    <a:pt x="89" y="12"/>
                  </a:cubicBezTo>
                  <a:cubicBezTo>
                    <a:pt x="87" y="10"/>
                    <a:pt x="85" y="10"/>
                    <a:pt x="83" y="12"/>
                  </a:cubicBezTo>
                  <a:cubicBezTo>
                    <a:pt x="77" y="16"/>
                    <a:pt x="77" y="16"/>
                    <a:pt x="77" y="16"/>
                  </a:cubicBezTo>
                  <a:cubicBezTo>
                    <a:pt x="74" y="14"/>
                    <a:pt x="70" y="12"/>
                    <a:pt x="66" y="11"/>
                  </a:cubicBezTo>
                  <a:cubicBezTo>
                    <a:pt x="66" y="4"/>
                    <a:pt x="66" y="4"/>
                    <a:pt x="66" y="4"/>
                  </a:cubicBezTo>
                  <a:cubicBezTo>
                    <a:pt x="65" y="2"/>
                    <a:pt x="63" y="0"/>
                    <a:pt x="61" y="0"/>
                  </a:cubicBezTo>
                  <a:cubicBezTo>
                    <a:pt x="49" y="0"/>
                    <a:pt x="49" y="0"/>
                    <a:pt x="49" y="0"/>
                  </a:cubicBezTo>
                  <a:cubicBezTo>
                    <a:pt x="46" y="0"/>
                    <a:pt x="44" y="2"/>
                    <a:pt x="44" y="4"/>
                  </a:cubicBezTo>
                  <a:cubicBezTo>
                    <a:pt x="43" y="11"/>
                    <a:pt x="43" y="11"/>
                    <a:pt x="43" y="11"/>
                  </a:cubicBezTo>
                  <a:cubicBezTo>
                    <a:pt x="39" y="12"/>
                    <a:pt x="35" y="14"/>
                    <a:pt x="32" y="16"/>
                  </a:cubicBezTo>
                  <a:cubicBezTo>
                    <a:pt x="26" y="12"/>
                    <a:pt x="26" y="12"/>
                    <a:pt x="26" y="12"/>
                  </a:cubicBezTo>
                  <a:cubicBezTo>
                    <a:pt x="24" y="10"/>
                    <a:pt x="22" y="10"/>
                    <a:pt x="20" y="12"/>
                  </a:cubicBezTo>
                  <a:cubicBezTo>
                    <a:pt x="11" y="20"/>
                    <a:pt x="11" y="20"/>
                    <a:pt x="11" y="20"/>
                  </a:cubicBezTo>
                  <a:cubicBezTo>
                    <a:pt x="10" y="22"/>
                    <a:pt x="9" y="25"/>
                    <a:pt x="11" y="27"/>
                  </a:cubicBezTo>
                  <a:cubicBezTo>
                    <a:pt x="16" y="33"/>
                    <a:pt x="16" y="33"/>
                    <a:pt x="16" y="33"/>
                  </a:cubicBezTo>
                  <a:cubicBezTo>
                    <a:pt x="14" y="36"/>
                    <a:pt x="12" y="40"/>
                    <a:pt x="11" y="43"/>
                  </a:cubicBezTo>
                  <a:cubicBezTo>
                    <a:pt x="4" y="44"/>
                    <a:pt x="4" y="44"/>
                    <a:pt x="4" y="44"/>
                  </a:cubicBezTo>
                  <a:cubicBezTo>
                    <a:pt x="2" y="44"/>
                    <a:pt x="0" y="47"/>
                    <a:pt x="0" y="49"/>
                  </a:cubicBezTo>
                  <a:cubicBezTo>
                    <a:pt x="0" y="61"/>
                    <a:pt x="0" y="61"/>
                    <a:pt x="0" y="61"/>
                  </a:cubicBezTo>
                  <a:cubicBezTo>
                    <a:pt x="0" y="63"/>
                    <a:pt x="2" y="66"/>
                    <a:pt x="4" y="66"/>
                  </a:cubicBezTo>
                  <a:lnTo>
                    <a:pt x="12" y="67"/>
                  </a:lnTo>
                  <a:close/>
                  <a:moveTo>
                    <a:pt x="55" y="35"/>
                  </a:moveTo>
                  <a:cubicBezTo>
                    <a:pt x="66" y="35"/>
                    <a:pt x="74" y="44"/>
                    <a:pt x="74" y="54"/>
                  </a:cubicBezTo>
                  <a:cubicBezTo>
                    <a:pt x="74" y="65"/>
                    <a:pt x="66" y="74"/>
                    <a:pt x="55" y="74"/>
                  </a:cubicBezTo>
                  <a:cubicBezTo>
                    <a:pt x="44" y="74"/>
                    <a:pt x="35" y="65"/>
                    <a:pt x="35" y="54"/>
                  </a:cubicBezTo>
                  <a:cubicBezTo>
                    <a:pt x="35" y="44"/>
                    <a:pt x="44" y="35"/>
                    <a:pt x="55" y="35"/>
                  </a:cubicBezTo>
                  <a:close/>
                </a:path>
              </a:pathLst>
            </a:custGeom>
            <a:grp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62" name="Freeform 56"/>
            <p:cNvSpPr>
              <a:spLocks noEditPoints="1"/>
            </p:cNvSpPr>
            <p:nvPr/>
          </p:nvSpPr>
          <p:spPr bwMode="auto">
            <a:xfrm>
              <a:off x="2430453" y="3169459"/>
              <a:ext cx="514630" cy="514630"/>
            </a:xfrm>
            <a:custGeom>
              <a:avLst/>
              <a:gdLst>
                <a:gd name="T0" fmla="*/ 78 w 91"/>
                <a:gd name="T1" fmla="*/ 14 h 91"/>
                <a:gd name="T2" fmla="*/ 72 w 91"/>
                <a:gd name="T3" fmla="*/ 8 h 91"/>
                <a:gd name="T4" fmla="*/ 65 w 91"/>
                <a:gd name="T5" fmla="*/ 9 h 91"/>
                <a:gd name="T6" fmla="*/ 62 w 91"/>
                <a:gd name="T7" fmla="*/ 12 h 91"/>
                <a:gd name="T8" fmla="*/ 52 w 91"/>
                <a:gd name="T9" fmla="*/ 9 h 91"/>
                <a:gd name="T10" fmla="*/ 51 w 91"/>
                <a:gd name="T11" fmla="*/ 4 h 91"/>
                <a:gd name="T12" fmla="*/ 46 w 91"/>
                <a:gd name="T13" fmla="*/ 0 h 91"/>
                <a:gd name="T14" fmla="*/ 38 w 91"/>
                <a:gd name="T15" fmla="*/ 1 h 91"/>
                <a:gd name="T16" fmla="*/ 33 w 91"/>
                <a:gd name="T17" fmla="*/ 6 h 91"/>
                <a:gd name="T18" fmla="*/ 33 w 91"/>
                <a:gd name="T19" fmla="*/ 10 h 91"/>
                <a:gd name="T20" fmla="*/ 24 w 91"/>
                <a:gd name="T21" fmla="*/ 15 h 91"/>
                <a:gd name="T22" fmla="*/ 20 w 91"/>
                <a:gd name="T23" fmla="*/ 12 h 91"/>
                <a:gd name="T24" fmla="*/ 14 w 91"/>
                <a:gd name="T25" fmla="*/ 13 h 91"/>
                <a:gd name="T26" fmla="*/ 9 w 91"/>
                <a:gd name="T27" fmla="*/ 20 h 91"/>
                <a:gd name="T28" fmla="*/ 9 w 91"/>
                <a:gd name="T29" fmla="*/ 26 h 91"/>
                <a:gd name="T30" fmla="*/ 12 w 91"/>
                <a:gd name="T31" fmla="*/ 30 h 91"/>
                <a:gd name="T32" fmla="*/ 10 w 91"/>
                <a:gd name="T33" fmla="*/ 39 h 91"/>
                <a:gd name="T34" fmla="*/ 4 w 91"/>
                <a:gd name="T35" fmla="*/ 40 h 91"/>
                <a:gd name="T36" fmla="*/ 0 w 91"/>
                <a:gd name="T37" fmla="*/ 45 h 91"/>
                <a:gd name="T38" fmla="*/ 1 w 91"/>
                <a:gd name="T39" fmla="*/ 53 h 91"/>
                <a:gd name="T40" fmla="*/ 6 w 91"/>
                <a:gd name="T41" fmla="*/ 58 h 91"/>
                <a:gd name="T42" fmla="*/ 12 w 91"/>
                <a:gd name="T43" fmla="*/ 58 h 91"/>
                <a:gd name="T44" fmla="*/ 16 w 91"/>
                <a:gd name="T45" fmla="*/ 66 h 91"/>
                <a:gd name="T46" fmla="*/ 12 w 91"/>
                <a:gd name="T47" fmla="*/ 70 h 91"/>
                <a:gd name="T48" fmla="*/ 13 w 91"/>
                <a:gd name="T49" fmla="*/ 77 h 91"/>
                <a:gd name="T50" fmla="*/ 20 w 91"/>
                <a:gd name="T51" fmla="*/ 82 h 91"/>
                <a:gd name="T52" fmla="*/ 26 w 91"/>
                <a:gd name="T53" fmla="*/ 82 h 91"/>
                <a:gd name="T54" fmla="*/ 30 w 91"/>
                <a:gd name="T55" fmla="*/ 78 h 91"/>
                <a:gd name="T56" fmla="*/ 39 w 91"/>
                <a:gd name="T57" fmla="*/ 81 h 91"/>
                <a:gd name="T58" fmla="*/ 40 w 91"/>
                <a:gd name="T59" fmla="*/ 86 h 91"/>
                <a:gd name="T60" fmla="*/ 45 w 91"/>
                <a:gd name="T61" fmla="*/ 90 h 91"/>
                <a:gd name="T62" fmla="*/ 53 w 91"/>
                <a:gd name="T63" fmla="*/ 90 h 91"/>
                <a:gd name="T64" fmla="*/ 58 w 91"/>
                <a:gd name="T65" fmla="*/ 85 h 91"/>
                <a:gd name="T66" fmla="*/ 58 w 91"/>
                <a:gd name="T67" fmla="*/ 79 h 91"/>
                <a:gd name="T68" fmla="*/ 66 w 91"/>
                <a:gd name="T69" fmla="*/ 75 h 91"/>
                <a:gd name="T70" fmla="*/ 71 w 91"/>
                <a:gd name="T71" fmla="*/ 78 h 91"/>
                <a:gd name="T72" fmla="*/ 77 w 91"/>
                <a:gd name="T73" fmla="*/ 77 h 91"/>
                <a:gd name="T74" fmla="*/ 83 w 91"/>
                <a:gd name="T75" fmla="*/ 71 h 91"/>
                <a:gd name="T76" fmla="*/ 82 w 91"/>
                <a:gd name="T77" fmla="*/ 64 h 91"/>
                <a:gd name="T78" fmla="*/ 79 w 91"/>
                <a:gd name="T79" fmla="*/ 61 h 91"/>
                <a:gd name="T80" fmla="*/ 82 w 91"/>
                <a:gd name="T81" fmla="*/ 52 h 91"/>
                <a:gd name="T82" fmla="*/ 87 w 91"/>
                <a:gd name="T83" fmla="*/ 51 h 91"/>
                <a:gd name="T84" fmla="*/ 91 w 91"/>
                <a:gd name="T85" fmla="*/ 45 h 91"/>
                <a:gd name="T86" fmla="*/ 90 w 91"/>
                <a:gd name="T87" fmla="*/ 37 h 91"/>
                <a:gd name="T88" fmla="*/ 85 w 91"/>
                <a:gd name="T89" fmla="*/ 33 h 91"/>
                <a:gd name="T90" fmla="*/ 80 w 91"/>
                <a:gd name="T91" fmla="*/ 33 h 91"/>
                <a:gd name="T92" fmla="*/ 76 w 91"/>
                <a:gd name="T93" fmla="*/ 24 h 91"/>
                <a:gd name="T94" fmla="*/ 79 w 91"/>
                <a:gd name="T95" fmla="*/ 20 h 91"/>
                <a:gd name="T96" fmla="*/ 78 w 91"/>
                <a:gd name="T97" fmla="*/ 14 h 91"/>
                <a:gd name="T98" fmla="*/ 47 w 91"/>
                <a:gd name="T99" fmla="*/ 61 h 91"/>
                <a:gd name="T100" fmla="*/ 30 w 91"/>
                <a:gd name="T101" fmla="*/ 46 h 91"/>
                <a:gd name="T102" fmla="*/ 44 w 91"/>
                <a:gd name="T103" fmla="*/ 29 h 91"/>
                <a:gd name="T104" fmla="*/ 62 w 91"/>
                <a:gd name="T105" fmla="*/ 44 h 91"/>
                <a:gd name="T106" fmla="*/ 47 w 91"/>
                <a:gd name="T107" fmla="*/ 6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91">
                  <a:moveTo>
                    <a:pt x="78" y="14"/>
                  </a:moveTo>
                  <a:cubicBezTo>
                    <a:pt x="72" y="8"/>
                    <a:pt x="72" y="8"/>
                    <a:pt x="72" y="8"/>
                  </a:cubicBezTo>
                  <a:cubicBezTo>
                    <a:pt x="70" y="7"/>
                    <a:pt x="67" y="7"/>
                    <a:pt x="65" y="9"/>
                  </a:cubicBezTo>
                  <a:cubicBezTo>
                    <a:pt x="62" y="12"/>
                    <a:pt x="62" y="12"/>
                    <a:pt x="62" y="12"/>
                  </a:cubicBezTo>
                  <a:cubicBezTo>
                    <a:pt x="59" y="10"/>
                    <a:pt x="56" y="9"/>
                    <a:pt x="52" y="9"/>
                  </a:cubicBezTo>
                  <a:cubicBezTo>
                    <a:pt x="51" y="4"/>
                    <a:pt x="51" y="4"/>
                    <a:pt x="51" y="4"/>
                  </a:cubicBezTo>
                  <a:cubicBezTo>
                    <a:pt x="51" y="2"/>
                    <a:pt x="49" y="0"/>
                    <a:pt x="46" y="0"/>
                  </a:cubicBezTo>
                  <a:cubicBezTo>
                    <a:pt x="38" y="1"/>
                    <a:pt x="38" y="1"/>
                    <a:pt x="38" y="1"/>
                  </a:cubicBezTo>
                  <a:cubicBezTo>
                    <a:pt x="35" y="1"/>
                    <a:pt x="33" y="3"/>
                    <a:pt x="33" y="6"/>
                  </a:cubicBezTo>
                  <a:cubicBezTo>
                    <a:pt x="33" y="10"/>
                    <a:pt x="33" y="10"/>
                    <a:pt x="33" y="10"/>
                  </a:cubicBezTo>
                  <a:cubicBezTo>
                    <a:pt x="30" y="12"/>
                    <a:pt x="27" y="13"/>
                    <a:pt x="24" y="15"/>
                  </a:cubicBezTo>
                  <a:cubicBezTo>
                    <a:pt x="20" y="12"/>
                    <a:pt x="20" y="12"/>
                    <a:pt x="20" y="12"/>
                  </a:cubicBezTo>
                  <a:cubicBezTo>
                    <a:pt x="18" y="11"/>
                    <a:pt x="15" y="11"/>
                    <a:pt x="14" y="13"/>
                  </a:cubicBezTo>
                  <a:cubicBezTo>
                    <a:pt x="9" y="20"/>
                    <a:pt x="9" y="20"/>
                    <a:pt x="9" y="20"/>
                  </a:cubicBezTo>
                  <a:cubicBezTo>
                    <a:pt x="7" y="21"/>
                    <a:pt x="7" y="24"/>
                    <a:pt x="9" y="26"/>
                  </a:cubicBezTo>
                  <a:cubicBezTo>
                    <a:pt x="12" y="30"/>
                    <a:pt x="12" y="30"/>
                    <a:pt x="12" y="30"/>
                  </a:cubicBezTo>
                  <a:cubicBezTo>
                    <a:pt x="11" y="33"/>
                    <a:pt x="10" y="36"/>
                    <a:pt x="10" y="39"/>
                  </a:cubicBezTo>
                  <a:cubicBezTo>
                    <a:pt x="4" y="40"/>
                    <a:pt x="4" y="40"/>
                    <a:pt x="4" y="40"/>
                  </a:cubicBezTo>
                  <a:cubicBezTo>
                    <a:pt x="2" y="40"/>
                    <a:pt x="0" y="43"/>
                    <a:pt x="0" y="45"/>
                  </a:cubicBezTo>
                  <a:cubicBezTo>
                    <a:pt x="1" y="53"/>
                    <a:pt x="1" y="53"/>
                    <a:pt x="1" y="53"/>
                  </a:cubicBezTo>
                  <a:cubicBezTo>
                    <a:pt x="1" y="56"/>
                    <a:pt x="3" y="58"/>
                    <a:pt x="6" y="58"/>
                  </a:cubicBezTo>
                  <a:cubicBezTo>
                    <a:pt x="12" y="58"/>
                    <a:pt x="12" y="58"/>
                    <a:pt x="12" y="58"/>
                  </a:cubicBezTo>
                  <a:cubicBezTo>
                    <a:pt x="13" y="61"/>
                    <a:pt x="14" y="63"/>
                    <a:pt x="16" y="66"/>
                  </a:cubicBezTo>
                  <a:cubicBezTo>
                    <a:pt x="12" y="70"/>
                    <a:pt x="12" y="70"/>
                    <a:pt x="12" y="70"/>
                  </a:cubicBezTo>
                  <a:cubicBezTo>
                    <a:pt x="11" y="72"/>
                    <a:pt x="11" y="75"/>
                    <a:pt x="13" y="77"/>
                  </a:cubicBezTo>
                  <a:cubicBezTo>
                    <a:pt x="20" y="82"/>
                    <a:pt x="20" y="82"/>
                    <a:pt x="20" y="82"/>
                  </a:cubicBezTo>
                  <a:cubicBezTo>
                    <a:pt x="21" y="84"/>
                    <a:pt x="24" y="84"/>
                    <a:pt x="26" y="82"/>
                  </a:cubicBezTo>
                  <a:cubicBezTo>
                    <a:pt x="30" y="78"/>
                    <a:pt x="30" y="78"/>
                    <a:pt x="30" y="78"/>
                  </a:cubicBezTo>
                  <a:cubicBezTo>
                    <a:pt x="33" y="79"/>
                    <a:pt x="36" y="80"/>
                    <a:pt x="39" y="81"/>
                  </a:cubicBezTo>
                  <a:cubicBezTo>
                    <a:pt x="40" y="86"/>
                    <a:pt x="40" y="86"/>
                    <a:pt x="40" y="86"/>
                  </a:cubicBezTo>
                  <a:cubicBezTo>
                    <a:pt x="40" y="89"/>
                    <a:pt x="43" y="91"/>
                    <a:pt x="45" y="90"/>
                  </a:cubicBezTo>
                  <a:cubicBezTo>
                    <a:pt x="53" y="90"/>
                    <a:pt x="53" y="90"/>
                    <a:pt x="53" y="90"/>
                  </a:cubicBezTo>
                  <a:cubicBezTo>
                    <a:pt x="56" y="89"/>
                    <a:pt x="58" y="87"/>
                    <a:pt x="58" y="85"/>
                  </a:cubicBezTo>
                  <a:cubicBezTo>
                    <a:pt x="58" y="79"/>
                    <a:pt x="58" y="79"/>
                    <a:pt x="58" y="79"/>
                  </a:cubicBezTo>
                  <a:cubicBezTo>
                    <a:pt x="61" y="78"/>
                    <a:pt x="64" y="77"/>
                    <a:pt x="66" y="75"/>
                  </a:cubicBezTo>
                  <a:cubicBezTo>
                    <a:pt x="71" y="78"/>
                    <a:pt x="71" y="78"/>
                    <a:pt x="71" y="78"/>
                  </a:cubicBezTo>
                  <a:cubicBezTo>
                    <a:pt x="73" y="80"/>
                    <a:pt x="76" y="79"/>
                    <a:pt x="77" y="77"/>
                  </a:cubicBezTo>
                  <a:cubicBezTo>
                    <a:pt x="83" y="71"/>
                    <a:pt x="83" y="71"/>
                    <a:pt x="83" y="71"/>
                  </a:cubicBezTo>
                  <a:cubicBezTo>
                    <a:pt x="84" y="69"/>
                    <a:pt x="84" y="66"/>
                    <a:pt x="82" y="64"/>
                  </a:cubicBezTo>
                  <a:cubicBezTo>
                    <a:pt x="79" y="61"/>
                    <a:pt x="79" y="61"/>
                    <a:pt x="79" y="61"/>
                  </a:cubicBezTo>
                  <a:cubicBezTo>
                    <a:pt x="80" y="58"/>
                    <a:pt x="81" y="55"/>
                    <a:pt x="82" y="52"/>
                  </a:cubicBezTo>
                  <a:cubicBezTo>
                    <a:pt x="87" y="51"/>
                    <a:pt x="87" y="51"/>
                    <a:pt x="87" y="51"/>
                  </a:cubicBezTo>
                  <a:cubicBezTo>
                    <a:pt x="89" y="50"/>
                    <a:pt x="91" y="48"/>
                    <a:pt x="91" y="45"/>
                  </a:cubicBezTo>
                  <a:cubicBezTo>
                    <a:pt x="90" y="37"/>
                    <a:pt x="90" y="37"/>
                    <a:pt x="90" y="37"/>
                  </a:cubicBezTo>
                  <a:cubicBezTo>
                    <a:pt x="90" y="35"/>
                    <a:pt x="88" y="33"/>
                    <a:pt x="85" y="33"/>
                  </a:cubicBezTo>
                  <a:cubicBezTo>
                    <a:pt x="80" y="33"/>
                    <a:pt x="80" y="33"/>
                    <a:pt x="80" y="33"/>
                  </a:cubicBezTo>
                  <a:cubicBezTo>
                    <a:pt x="79" y="30"/>
                    <a:pt x="78" y="27"/>
                    <a:pt x="76" y="24"/>
                  </a:cubicBezTo>
                  <a:cubicBezTo>
                    <a:pt x="79" y="20"/>
                    <a:pt x="79" y="20"/>
                    <a:pt x="79" y="20"/>
                  </a:cubicBezTo>
                  <a:cubicBezTo>
                    <a:pt x="80" y="18"/>
                    <a:pt x="80" y="15"/>
                    <a:pt x="78" y="14"/>
                  </a:cubicBezTo>
                  <a:close/>
                  <a:moveTo>
                    <a:pt x="47" y="61"/>
                  </a:moveTo>
                  <a:cubicBezTo>
                    <a:pt x="38" y="62"/>
                    <a:pt x="30" y="55"/>
                    <a:pt x="30" y="46"/>
                  </a:cubicBezTo>
                  <a:cubicBezTo>
                    <a:pt x="29" y="37"/>
                    <a:pt x="36" y="30"/>
                    <a:pt x="44" y="29"/>
                  </a:cubicBezTo>
                  <a:cubicBezTo>
                    <a:pt x="53" y="28"/>
                    <a:pt x="61" y="35"/>
                    <a:pt x="62" y="44"/>
                  </a:cubicBezTo>
                  <a:cubicBezTo>
                    <a:pt x="62" y="52"/>
                    <a:pt x="56" y="60"/>
                    <a:pt x="47" y="61"/>
                  </a:cubicBezTo>
                  <a:close/>
                </a:path>
              </a:pathLst>
            </a:custGeom>
            <a:grp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63" name="Freeform 57"/>
            <p:cNvSpPr>
              <a:spLocks noEditPoints="1"/>
            </p:cNvSpPr>
            <p:nvPr/>
          </p:nvSpPr>
          <p:spPr bwMode="auto">
            <a:xfrm>
              <a:off x="2104044" y="3474425"/>
              <a:ext cx="412180" cy="414563"/>
            </a:xfrm>
            <a:custGeom>
              <a:avLst/>
              <a:gdLst>
                <a:gd name="T0" fmla="*/ 4 w 73"/>
                <a:gd name="T1" fmla="*/ 29 h 73"/>
                <a:gd name="T2" fmla="*/ 0 w 73"/>
                <a:gd name="T3" fmla="*/ 34 h 73"/>
                <a:gd name="T4" fmla="*/ 0 w 73"/>
                <a:gd name="T5" fmla="*/ 39 h 73"/>
                <a:gd name="T6" fmla="*/ 4 w 73"/>
                <a:gd name="T7" fmla="*/ 44 h 73"/>
                <a:gd name="T8" fmla="*/ 8 w 73"/>
                <a:gd name="T9" fmla="*/ 44 h 73"/>
                <a:gd name="T10" fmla="*/ 10 w 73"/>
                <a:gd name="T11" fmla="*/ 51 h 73"/>
                <a:gd name="T12" fmla="*/ 8 w 73"/>
                <a:gd name="T13" fmla="*/ 53 h 73"/>
                <a:gd name="T14" fmla="*/ 8 w 73"/>
                <a:gd name="T15" fmla="*/ 60 h 73"/>
                <a:gd name="T16" fmla="*/ 12 w 73"/>
                <a:gd name="T17" fmla="*/ 64 h 73"/>
                <a:gd name="T18" fmla="*/ 18 w 73"/>
                <a:gd name="T19" fmla="*/ 64 h 73"/>
                <a:gd name="T20" fmla="*/ 21 w 73"/>
                <a:gd name="T21" fmla="*/ 62 h 73"/>
                <a:gd name="T22" fmla="*/ 28 w 73"/>
                <a:gd name="T23" fmla="*/ 65 h 73"/>
                <a:gd name="T24" fmla="*/ 28 w 73"/>
                <a:gd name="T25" fmla="*/ 69 h 73"/>
                <a:gd name="T26" fmla="*/ 33 w 73"/>
                <a:gd name="T27" fmla="*/ 73 h 73"/>
                <a:gd name="T28" fmla="*/ 38 w 73"/>
                <a:gd name="T29" fmla="*/ 73 h 73"/>
                <a:gd name="T30" fmla="*/ 43 w 73"/>
                <a:gd name="T31" fmla="*/ 69 h 73"/>
                <a:gd name="T32" fmla="*/ 44 w 73"/>
                <a:gd name="T33" fmla="*/ 65 h 73"/>
                <a:gd name="T34" fmla="*/ 51 w 73"/>
                <a:gd name="T35" fmla="*/ 62 h 73"/>
                <a:gd name="T36" fmla="*/ 54 w 73"/>
                <a:gd name="T37" fmla="*/ 65 h 73"/>
                <a:gd name="T38" fmla="*/ 60 w 73"/>
                <a:gd name="T39" fmla="*/ 64 h 73"/>
                <a:gd name="T40" fmla="*/ 64 w 73"/>
                <a:gd name="T41" fmla="*/ 61 h 73"/>
                <a:gd name="T42" fmla="*/ 64 w 73"/>
                <a:gd name="T43" fmla="*/ 54 h 73"/>
                <a:gd name="T44" fmla="*/ 62 w 73"/>
                <a:gd name="T45" fmla="*/ 51 h 73"/>
                <a:gd name="T46" fmla="*/ 65 w 73"/>
                <a:gd name="T47" fmla="*/ 44 h 73"/>
                <a:gd name="T48" fmla="*/ 68 w 73"/>
                <a:gd name="T49" fmla="*/ 44 h 73"/>
                <a:gd name="T50" fmla="*/ 73 w 73"/>
                <a:gd name="T51" fmla="*/ 39 h 73"/>
                <a:gd name="T52" fmla="*/ 73 w 73"/>
                <a:gd name="T53" fmla="*/ 34 h 73"/>
                <a:gd name="T54" fmla="*/ 69 w 73"/>
                <a:gd name="T55" fmla="*/ 29 h 73"/>
                <a:gd name="T56" fmla="*/ 65 w 73"/>
                <a:gd name="T57" fmla="*/ 29 h 73"/>
                <a:gd name="T58" fmla="*/ 63 w 73"/>
                <a:gd name="T59" fmla="*/ 22 h 73"/>
                <a:gd name="T60" fmla="*/ 65 w 73"/>
                <a:gd name="T61" fmla="*/ 19 h 73"/>
                <a:gd name="T62" fmla="*/ 64 w 73"/>
                <a:gd name="T63" fmla="*/ 13 h 73"/>
                <a:gd name="T64" fmla="*/ 61 w 73"/>
                <a:gd name="T65" fmla="*/ 9 h 73"/>
                <a:gd name="T66" fmla="*/ 54 w 73"/>
                <a:gd name="T67" fmla="*/ 9 h 73"/>
                <a:gd name="T68" fmla="*/ 52 w 73"/>
                <a:gd name="T69" fmla="*/ 11 h 73"/>
                <a:gd name="T70" fmla="*/ 45 w 73"/>
                <a:gd name="T71" fmla="*/ 8 h 73"/>
                <a:gd name="T72" fmla="*/ 44 w 73"/>
                <a:gd name="T73" fmla="*/ 4 h 73"/>
                <a:gd name="T74" fmla="*/ 40 w 73"/>
                <a:gd name="T75" fmla="*/ 0 h 73"/>
                <a:gd name="T76" fmla="*/ 35 w 73"/>
                <a:gd name="T77" fmla="*/ 0 h 73"/>
                <a:gd name="T78" fmla="*/ 30 w 73"/>
                <a:gd name="T79" fmla="*/ 4 h 73"/>
                <a:gd name="T80" fmla="*/ 29 w 73"/>
                <a:gd name="T81" fmla="*/ 7 h 73"/>
                <a:gd name="T82" fmla="*/ 22 w 73"/>
                <a:gd name="T83" fmla="*/ 10 h 73"/>
                <a:gd name="T84" fmla="*/ 19 w 73"/>
                <a:gd name="T85" fmla="*/ 8 h 73"/>
                <a:gd name="T86" fmla="*/ 13 w 73"/>
                <a:gd name="T87" fmla="*/ 9 h 73"/>
                <a:gd name="T88" fmla="*/ 9 w 73"/>
                <a:gd name="T89" fmla="*/ 12 h 73"/>
                <a:gd name="T90" fmla="*/ 9 w 73"/>
                <a:gd name="T91" fmla="*/ 19 h 73"/>
                <a:gd name="T92" fmla="*/ 11 w 73"/>
                <a:gd name="T93" fmla="*/ 21 h 73"/>
                <a:gd name="T94" fmla="*/ 8 w 73"/>
                <a:gd name="T95" fmla="*/ 28 h 73"/>
                <a:gd name="T96" fmla="*/ 4 w 73"/>
                <a:gd name="T97" fmla="*/ 29 h 73"/>
                <a:gd name="T98" fmla="*/ 37 w 73"/>
                <a:gd name="T99" fmla="*/ 23 h 73"/>
                <a:gd name="T100" fmla="*/ 50 w 73"/>
                <a:gd name="T101" fmla="*/ 36 h 73"/>
                <a:gd name="T102" fmla="*/ 36 w 73"/>
                <a:gd name="T103" fmla="*/ 49 h 73"/>
                <a:gd name="T104" fmla="*/ 24 w 73"/>
                <a:gd name="T105" fmla="*/ 36 h 73"/>
                <a:gd name="T106" fmla="*/ 37 w 73"/>
                <a:gd name="T107"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 h="73">
                  <a:moveTo>
                    <a:pt x="4" y="29"/>
                  </a:moveTo>
                  <a:cubicBezTo>
                    <a:pt x="2" y="29"/>
                    <a:pt x="0" y="31"/>
                    <a:pt x="0" y="34"/>
                  </a:cubicBezTo>
                  <a:cubicBezTo>
                    <a:pt x="0" y="39"/>
                    <a:pt x="0" y="39"/>
                    <a:pt x="0" y="39"/>
                  </a:cubicBezTo>
                  <a:cubicBezTo>
                    <a:pt x="0" y="41"/>
                    <a:pt x="2" y="43"/>
                    <a:pt x="4" y="44"/>
                  </a:cubicBezTo>
                  <a:cubicBezTo>
                    <a:pt x="8" y="44"/>
                    <a:pt x="8" y="44"/>
                    <a:pt x="8" y="44"/>
                  </a:cubicBezTo>
                  <a:cubicBezTo>
                    <a:pt x="8" y="46"/>
                    <a:pt x="9" y="49"/>
                    <a:pt x="10" y="51"/>
                  </a:cubicBezTo>
                  <a:cubicBezTo>
                    <a:pt x="8" y="53"/>
                    <a:pt x="8" y="53"/>
                    <a:pt x="8" y="53"/>
                  </a:cubicBezTo>
                  <a:cubicBezTo>
                    <a:pt x="7" y="55"/>
                    <a:pt x="7" y="58"/>
                    <a:pt x="8" y="60"/>
                  </a:cubicBezTo>
                  <a:cubicBezTo>
                    <a:pt x="12" y="64"/>
                    <a:pt x="12" y="64"/>
                    <a:pt x="12" y="64"/>
                  </a:cubicBezTo>
                  <a:cubicBezTo>
                    <a:pt x="14" y="65"/>
                    <a:pt x="16" y="66"/>
                    <a:pt x="18" y="64"/>
                  </a:cubicBezTo>
                  <a:cubicBezTo>
                    <a:pt x="21" y="62"/>
                    <a:pt x="21" y="62"/>
                    <a:pt x="21" y="62"/>
                  </a:cubicBezTo>
                  <a:cubicBezTo>
                    <a:pt x="24" y="63"/>
                    <a:pt x="26" y="64"/>
                    <a:pt x="28" y="65"/>
                  </a:cubicBezTo>
                  <a:cubicBezTo>
                    <a:pt x="28" y="69"/>
                    <a:pt x="28" y="69"/>
                    <a:pt x="28" y="69"/>
                  </a:cubicBezTo>
                  <a:cubicBezTo>
                    <a:pt x="29" y="71"/>
                    <a:pt x="31" y="73"/>
                    <a:pt x="33" y="73"/>
                  </a:cubicBezTo>
                  <a:cubicBezTo>
                    <a:pt x="38" y="73"/>
                    <a:pt x="38" y="73"/>
                    <a:pt x="38" y="73"/>
                  </a:cubicBezTo>
                  <a:cubicBezTo>
                    <a:pt x="41" y="73"/>
                    <a:pt x="43" y="71"/>
                    <a:pt x="43" y="69"/>
                  </a:cubicBezTo>
                  <a:cubicBezTo>
                    <a:pt x="44" y="65"/>
                    <a:pt x="44" y="65"/>
                    <a:pt x="44" y="65"/>
                  </a:cubicBezTo>
                  <a:cubicBezTo>
                    <a:pt x="46" y="64"/>
                    <a:pt x="49" y="64"/>
                    <a:pt x="51" y="62"/>
                  </a:cubicBezTo>
                  <a:cubicBezTo>
                    <a:pt x="54" y="65"/>
                    <a:pt x="54" y="65"/>
                    <a:pt x="54" y="65"/>
                  </a:cubicBezTo>
                  <a:cubicBezTo>
                    <a:pt x="56" y="66"/>
                    <a:pt x="58" y="66"/>
                    <a:pt x="60" y="64"/>
                  </a:cubicBezTo>
                  <a:cubicBezTo>
                    <a:pt x="64" y="61"/>
                    <a:pt x="64" y="61"/>
                    <a:pt x="64" y="61"/>
                  </a:cubicBezTo>
                  <a:cubicBezTo>
                    <a:pt x="66" y="59"/>
                    <a:pt x="66" y="56"/>
                    <a:pt x="64" y="54"/>
                  </a:cubicBezTo>
                  <a:cubicBezTo>
                    <a:pt x="62" y="51"/>
                    <a:pt x="62" y="51"/>
                    <a:pt x="62" y="51"/>
                  </a:cubicBezTo>
                  <a:cubicBezTo>
                    <a:pt x="64" y="49"/>
                    <a:pt x="65" y="47"/>
                    <a:pt x="65" y="44"/>
                  </a:cubicBezTo>
                  <a:cubicBezTo>
                    <a:pt x="68" y="44"/>
                    <a:pt x="68" y="44"/>
                    <a:pt x="68" y="44"/>
                  </a:cubicBezTo>
                  <a:cubicBezTo>
                    <a:pt x="71" y="44"/>
                    <a:pt x="73" y="42"/>
                    <a:pt x="73" y="39"/>
                  </a:cubicBezTo>
                  <a:cubicBezTo>
                    <a:pt x="73" y="34"/>
                    <a:pt x="73" y="34"/>
                    <a:pt x="73" y="34"/>
                  </a:cubicBezTo>
                  <a:cubicBezTo>
                    <a:pt x="73" y="32"/>
                    <a:pt x="71" y="30"/>
                    <a:pt x="69" y="29"/>
                  </a:cubicBezTo>
                  <a:cubicBezTo>
                    <a:pt x="65" y="29"/>
                    <a:pt x="65" y="29"/>
                    <a:pt x="65" y="29"/>
                  </a:cubicBezTo>
                  <a:cubicBezTo>
                    <a:pt x="65" y="26"/>
                    <a:pt x="64" y="24"/>
                    <a:pt x="63" y="22"/>
                  </a:cubicBezTo>
                  <a:cubicBezTo>
                    <a:pt x="65" y="19"/>
                    <a:pt x="65" y="19"/>
                    <a:pt x="65" y="19"/>
                  </a:cubicBezTo>
                  <a:cubicBezTo>
                    <a:pt x="66" y="17"/>
                    <a:pt x="66" y="15"/>
                    <a:pt x="64" y="13"/>
                  </a:cubicBezTo>
                  <a:cubicBezTo>
                    <a:pt x="61" y="9"/>
                    <a:pt x="61" y="9"/>
                    <a:pt x="61" y="9"/>
                  </a:cubicBezTo>
                  <a:cubicBezTo>
                    <a:pt x="59" y="7"/>
                    <a:pt x="56" y="7"/>
                    <a:pt x="54" y="9"/>
                  </a:cubicBezTo>
                  <a:cubicBezTo>
                    <a:pt x="52" y="11"/>
                    <a:pt x="52" y="11"/>
                    <a:pt x="52" y="11"/>
                  </a:cubicBezTo>
                  <a:cubicBezTo>
                    <a:pt x="50" y="9"/>
                    <a:pt x="47" y="8"/>
                    <a:pt x="45" y="8"/>
                  </a:cubicBezTo>
                  <a:cubicBezTo>
                    <a:pt x="44" y="4"/>
                    <a:pt x="44" y="4"/>
                    <a:pt x="44" y="4"/>
                  </a:cubicBezTo>
                  <a:cubicBezTo>
                    <a:pt x="44" y="2"/>
                    <a:pt x="42" y="0"/>
                    <a:pt x="40" y="0"/>
                  </a:cubicBezTo>
                  <a:cubicBezTo>
                    <a:pt x="35" y="0"/>
                    <a:pt x="35" y="0"/>
                    <a:pt x="35" y="0"/>
                  </a:cubicBezTo>
                  <a:cubicBezTo>
                    <a:pt x="32" y="0"/>
                    <a:pt x="30" y="2"/>
                    <a:pt x="30" y="4"/>
                  </a:cubicBezTo>
                  <a:cubicBezTo>
                    <a:pt x="29" y="7"/>
                    <a:pt x="29" y="7"/>
                    <a:pt x="29" y="7"/>
                  </a:cubicBezTo>
                  <a:cubicBezTo>
                    <a:pt x="27" y="8"/>
                    <a:pt x="24" y="9"/>
                    <a:pt x="22" y="10"/>
                  </a:cubicBezTo>
                  <a:cubicBezTo>
                    <a:pt x="19" y="8"/>
                    <a:pt x="19" y="8"/>
                    <a:pt x="19" y="8"/>
                  </a:cubicBezTo>
                  <a:cubicBezTo>
                    <a:pt x="17" y="7"/>
                    <a:pt x="14" y="7"/>
                    <a:pt x="13" y="9"/>
                  </a:cubicBezTo>
                  <a:cubicBezTo>
                    <a:pt x="9" y="12"/>
                    <a:pt x="9" y="12"/>
                    <a:pt x="9" y="12"/>
                  </a:cubicBezTo>
                  <a:cubicBezTo>
                    <a:pt x="7" y="14"/>
                    <a:pt x="7" y="17"/>
                    <a:pt x="9" y="19"/>
                  </a:cubicBezTo>
                  <a:cubicBezTo>
                    <a:pt x="11" y="21"/>
                    <a:pt x="11" y="21"/>
                    <a:pt x="11" y="21"/>
                  </a:cubicBezTo>
                  <a:cubicBezTo>
                    <a:pt x="9" y="24"/>
                    <a:pt x="8" y="26"/>
                    <a:pt x="8" y="28"/>
                  </a:cubicBezTo>
                  <a:lnTo>
                    <a:pt x="4" y="29"/>
                  </a:lnTo>
                  <a:close/>
                  <a:moveTo>
                    <a:pt x="37" y="23"/>
                  </a:moveTo>
                  <a:cubicBezTo>
                    <a:pt x="44" y="23"/>
                    <a:pt x="50" y="29"/>
                    <a:pt x="50" y="36"/>
                  </a:cubicBezTo>
                  <a:cubicBezTo>
                    <a:pt x="50" y="44"/>
                    <a:pt x="44" y="49"/>
                    <a:pt x="36" y="49"/>
                  </a:cubicBezTo>
                  <a:cubicBezTo>
                    <a:pt x="29" y="49"/>
                    <a:pt x="23" y="43"/>
                    <a:pt x="24" y="36"/>
                  </a:cubicBezTo>
                  <a:cubicBezTo>
                    <a:pt x="24" y="29"/>
                    <a:pt x="30" y="23"/>
                    <a:pt x="37" y="23"/>
                  </a:cubicBezTo>
                  <a:close/>
                </a:path>
              </a:pathLst>
            </a:custGeom>
            <a:grp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grpSp>
      <p:sp>
        <p:nvSpPr>
          <p:cNvPr id="64" name="Freeform 84"/>
          <p:cNvSpPr>
            <a:spLocks noEditPoints="1"/>
          </p:cNvSpPr>
          <p:nvPr/>
        </p:nvSpPr>
        <p:spPr bwMode="auto">
          <a:xfrm>
            <a:off x="7744144" y="2087381"/>
            <a:ext cx="466677" cy="683285"/>
          </a:xfrm>
          <a:custGeom>
            <a:avLst/>
            <a:gdLst>
              <a:gd name="T0" fmla="*/ 109 w 112"/>
              <a:gd name="T1" fmla="*/ 41 h 163"/>
              <a:gd name="T2" fmla="*/ 107 w 112"/>
              <a:gd name="T3" fmla="*/ 34 h 163"/>
              <a:gd name="T4" fmla="*/ 55 w 112"/>
              <a:gd name="T5" fmla="*/ 0 h 163"/>
              <a:gd name="T6" fmla="*/ 0 w 112"/>
              <a:gd name="T7" fmla="*/ 51 h 163"/>
              <a:gd name="T8" fmla="*/ 0 w 112"/>
              <a:gd name="T9" fmla="*/ 57 h 163"/>
              <a:gd name="T10" fmla="*/ 0 w 112"/>
              <a:gd name="T11" fmla="*/ 62 h 163"/>
              <a:gd name="T12" fmla="*/ 24 w 112"/>
              <a:gd name="T13" fmla="*/ 111 h 163"/>
              <a:gd name="T14" fmla="*/ 56 w 112"/>
              <a:gd name="T15" fmla="*/ 163 h 163"/>
              <a:gd name="T16" fmla="*/ 75 w 112"/>
              <a:gd name="T17" fmla="*/ 130 h 163"/>
              <a:gd name="T18" fmla="*/ 81 w 112"/>
              <a:gd name="T19" fmla="*/ 120 h 163"/>
              <a:gd name="T20" fmla="*/ 85 w 112"/>
              <a:gd name="T21" fmla="*/ 114 h 163"/>
              <a:gd name="T22" fmla="*/ 112 w 112"/>
              <a:gd name="T23" fmla="*/ 58 h 163"/>
              <a:gd name="T24" fmla="*/ 112 w 112"/>
              <a:gd name="T25" fmla="*/ 50 h 163"/>
              <a:gd name="T26" fmla="*/ 109 w 112"/>
              <a:gd name="T27" fmla="*/ 41 h 163"/>
              <a:gd name="T28" fmla="*/ 56 w 112"/>
              <a:gd name="T29" fmla="*/ 75 h 163"/>
              <a:gd name="T30" fmla="*/ 36 w 112"/>
              <a:gd name="T31" fmla="*/ 62 h 163"/>
              <a:gd name="T32" fmla="*/ 36 w 112"/>
              <a:gd name="T33" fmla="*/ 57 h 163"/>
              <a:gd name="T34" fmla="*/ 36 w 112"/>
              <a:gd name="T35" fmla="*/ 52 h 163"/>
              <a:gd name="T36" fmla="*/ 56 w 112"/>
              <a:gd name="T37" fmla="*/ 34 h 163"/>
              <a:gd name="T38" fmla="*/ 77 w 112"/>
              <a:gd name="T39" fmla="*/ 55 h 163"/>
              <a:gd name="T40" fmla="*/ 56 w 112"/>
              <a:gd name="T41" fmla="*/ 7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163">
                <a:moveTo>
                  <a:pt x="109" y="41"/>
                </a:moveTo>
                <a:cubicBezTo>
                  <a:pt x="109" y="38"/>
                  <a:pt x="108" y="36"/>
                  <a:pt x="107" y="34"/>
                </a:cubicBezTo>
                <a:cubicBezTo>
                  <a:pt x="96" y="9"/>
                  <a:pt x="74" y="0"/>
                  <a:pt x="55" y="0"/>
                </a:cubicBezTo>
                <a:cubicBezTo>
                  <a:pt x="30" y="0"/>
                  <a:pt x="3" y="16"/>
                  <a:pt x="0" y="51"/>
                </a:cubicBezTo>
                <a:cubicBezTo>
                  <a:pt x="0" y="57"/>
                  <a:pt x="0" y="57"/>
                  <a:pt x="0" y="57"/>
                </a:cubicBezTo>
                <a:cubicBezTo>
                  <a:pt x="0" y="58"/>
                  <a:pt x="0" y="60"/>
                  <a:pt x="0" y="62"/>
                </a:cubicBezTo>
                <a:cubicBezTo>
                  <a:pt x="2" y="78"/>
                  <a:pt x="15" y="95"/>
                  <a:pt x="24" y="111"/>
                </a:cubicBezTo>
                <a:cubicBezTo>
                  <a:pt x="35" y="129"/>
                  <a:pt x="45" y="146"/>
                  <a:pt x="56" y="163"/>
                </a:cubicBezTo>
                <a:cubicBezTo>
                  <a:pt x="62" y="152"/>
                  <a:pt x="69" y="141"/>
                  <a:pt x="75" y="130"/>
                </a:cubicBezTo>
                <a:cubicBezTo>
                  <a:pt x="77" y="127"/>
                  <a:pt x="79" y="123"/>
                  <a:pt x="81" y="120"/>
                </a:cubicBezTo>
                <a:cubicBezTo>
                  <a:pt x="82" y="118"/>
                  <a:pt x="84" y="116"/>
                  <a:pt x="85" y="114"/>
                </a:cubicBezTo>
                <a:cubicBezTo>
                  <a:pt x="96" y="96"/>
                  <a:pt x="112" y="76"/>
                  <a:pt x="112" y="58"/>
                </a:cubicBezTo>
                <a:cubicBezTo>
                  <a:pt x="112" y="50"/>
                  <a:pt x="112" y="50"/>
                  <a:pt x="112" y="50"/>
                </a:cubicBezTo>
                <a:cubicBezTo>
                  <a:pt x="112" y="48"/>
                  <a:pt x="110" y="41"/>
                  <a:pt x="109" y="41"/>
                </a:cubicBezTo>
                <a:close/>
                <a:moveTo>
                  <a:pt x="56" y="75"/>
                </a:moveTo>
                <a:cubicBezTo>
                  <a:pt x="48" y="75"/>
                  <a:pt x="40" y="72"/>
                  <a:pt x="36" y="62"/>
                </a:cubicBezTo>
                <a:cubicBezTo>
                  <a:pt x="36" y="60"/>
                  <a:pt x="36" y="57"/>
                  <a:pt x="36" y="57"/>
                </a:cubicBezTo>
                <a:cubicBezTo>
                  <a:pt x="36" y="52"/>
                  <a:pt x="36" y="52"/>
                  <a:pt x="36" y="52"/>
                </a:cubicBezTo>
                <a:cubicBezTo>
                  <a:pt x="36" y="40"/>
                  <a:pt x="47" y="34"/>
                  <a:pt x="56" y="34"/>
                </a:cubicBezTo>
                <a:cubicBezTo>
                  <a:pt x="68" y="34"/>
                  <a:pt x="77" y="43"/>
                  <a:pt x="77" y="55"/>
                </a:cubicBezTo>
                <a:cubicBezTo>
                  <a:pt x="77" y="66"/>
                  <a:pt x="67" y="75"/>
                  <a:pt x="56" y="75"/>
                </a:cubicBezTo>
                <a:close/>
              </a:path>
            </a:pathLst>
          </a:custGeom>
          <a:solidFill>
            <a:schemeClr val="bg1"/>
          </a:solid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grpSp>
        <p:nvGrpSpPr>
          <p:cNvPr id="65" name="组合 64"/>
          <p:cNvGrpSpPr/>
          <p:nvPr/>
        </p:nvGrpSpPr>
        <p:grpSpPr>
          <a:xfrm>
            <a:off x="4389580" y="2112917"/>
            <a:ext cx="575861" cy="582905"/>
            <a:chOff x="7567222" y="2976473"/>
            <a:chExt cx="779092" cy="788623"/>
          </a:xfrm>
          <a:solidFill>
            <a:schemeClr val="bg1"/>
          </a:solidFill>
        </p:grpSpPr>
        <p:sp>
          <p:nvSpPr>
            <p:cNvPr id="66" name="Freeform 73"/>
            <p:cNvSpPr/>
            <p:nvPr/>
          </p:nvSpPr>
          <p:spPr bwMode="auto">
            <a:xfrm>
              <a:off x="7793564" y="2976473"/>
              <a:ext cx="326409" cy="147718"/>
            </a:xfrm>
            <a:custGeom>
              <a:avLst/>
              <a:gdLst>
                <a:gd name="T0" fmla="*/ 3 w 58"/>
                <a:gd name="T1" fmla="*/ 26 h 26"/>
                <a:gd name="T2" fmla="*/ 55 w 58"/>
                <a:gd name="T3" fmla="*/ 26 h 26"/>
                <a:gd name="T4" fmla="*/ 58 w 58"/>
                <a:gd name="T5" fmla="*/ 23 h 26"/>
                <a:gd name="T6" fmla="*/ 58 w 58"/>
                <a:gd name="T7" fmla="*/ 0 h 26"/>
                <a:gd name="T8" fmla="*/ 0 w 58"/>
                <a:gd name="T9" fmla="*/ 0 h 26"/>
                <a:gd name="T10" fmla="*/ 0 w 58"/>
                <a:gd name="T11" fmla="*/ 23 h 26"/>
                <a:gd name="T12" fmla="*/ 3 w 5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58" h="26">
                  <a:moveTo>
                    <a:pt x="3" y="26"/>
                  </a:moveTo>
                  <a:cubicBezTo>
                    <a:pt x="55" y="26"/>
                    <a:pt x="55" y="26"/>
                    <a:pt x="55" y="26"/>
                  </a:cubicBezTo>
                  <a:cubicBezTo>
                    <a:pt x="56" y="26"/>
                    <a:pt x="58" y="25"/>
                    <a:pt x="58" y="23"/>
                  </a:cubicBezTo>
                  <a:cubicBezTo>
                    <a:pt x="58" y="0"/>
                    <a:pt x="58" y="0"/>
                    <a:pt x="58" y="0"/>
                  </a:cubicBezTo>
                  <a:cubicBezTo>
                    <a:pt x="0" y="0"/>
                    <a:pt x="0" y="0"/>
                    <a:pt x="0" y="0"/>
                  </a:cubicBezTo>
                  <a:cubicBezTo>
                    <a:pt x="0" y="23"/>
                    <a:pt x="0" y="23"/>
                    <a:pt x="0" y="23"/>
                  </a:cubicBezTo>
                  <a:cubicBezTo>
                    <a:pt x="0" y="25"/>
                    <a:pt x="2" y="26"/>
                    <a:pt x="3" y="26"/>
                  </a:cubicBezTo>
                  <a:close/>
                </a:path>
              </a:pathLst>
            </a:custGeom>
            <a:grp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67" name="Freeform 74"/>
            <p:cNvSpPr>
              <a:spLocks noEditPoints="1"/>
            </p:cNvSpPr>
            <p:nvPr/>
          </p:nvSpPr>
          <p:spPr bwMode="auto">
            <a:xfrm>
              <a:off x="7567222" y="2976473"/>
              <a:ext cx="779092" cy="788623"/>
            </a:xfrm>
            <a:custGeom>
              <a:avLst/>
              <a:gdLst>
                <a:gd name="T0" fmla="*/ 136 w 138"/>
                <a:gd name="T1" fmla="*/ 35 h 139"/>
                <a:gd name="T2" fmla="*/ 107 w 138"/>
                <a:gd name="T3" fmla="*/ 6 h 139"/>
                <a:gd name="T4" fmla="*/ 107 w 138"/>
                <a:gd name="T5" fmla="*/ 23 h 139"/>
                <a:gd name="T6" fmla="*/ 95 w 138"/>
                <a:gd name="T7" fmla="*/ 35 h 139"/>
                <a:gd name="T8" fmla="*/ 43 w 138"/>
                <a:gd name="T9" fmla="*/ 35 h 139"/>
                <a:gd name="T10" fmla="*/ 31 w 138"/>
                <a:gd name="T11" fmla="*/ 23 h 139"/>
                <a:gd name="T12" fmla="*/ 31 w 138"/>
                <a:gd name="T13" fmla="*/ 0 h 139"/>
                <a:gd name="T14" fmla="*/ 13 w 138"/>
                <a:gd name="T15" fmla="*/ 0 h 139"/>
                <a:gd name="T16" fmla="*/ 0 w 138"/>
                <a:gd name="T17" fmla="*/ 13 h 139"/>
                <a:gd name="T18" fmla="*/ 0 w 138"/>
                <a:gd name="T19" fmla="*/ 126 h 139"/>
                <a:gd name="T20" fmla="*/ 13 w 138"/>
                <a:gd name="T21" fmla="*/ 139 h 139"/>
                <a:gd name="T22" fmla="*/ 125 w 138"/>
                <a:gd name="T23" fmla="*/ 139 h 139"/>
                <a:gd name="T24" fmla="*/ 138 w 138"/>
                <a:gd name="T25" fmla="*/ 126 h 139"/>
                <a:gd name="T26" fmla="*/ 138 w 138"/>
                <a:gd name="T27" fmla="*/ 40 h 139"/>
                <a:gd name="T28" fmla="*/ 136 w 138"/>
                <a:gd name="T29" fmla="*/ 35 h 139"/>
                <a:gd name="T30" fmla="*/ 117 w 138"/>
                <a:gd name="T31" fmla="*/ 110 h 139"/>
                <a:gd name="T32" fmla="*/ 109 w 138"/>
                <a:gd name="T33" fmla="*/ 117 h 139"/>
                <a:gd name="T34" fmla="*/ 29 w 138"/>
                <a:gd name="T35" fmla="*/ 117 h 139"/>
                <a:gd name="T36" fmla="*/ 21 w 138"/>
                <a:gd name="T37" fmla="*/ 110 h 139"/>
                <a:gd name="T38" fmla="*/ 21 w 138"/>
                <a:gd name="T39" fmla="*/ 71 h 139"/>
                <a:gd name="T40" fmla="*/ 29 w 138"/>
                <a:gd name="T41" fmla="*/ 64 h 139"/>
                <a:gd name="T42" fmla="*/ 109 w 138"/>
                <a:gd name="T43" fmla="*/ 64 h 139"/>
                <a:gd name="T44" fmla="*/ 117 w 138"/>
                <a:gd name="T45" fmla="*/ 71 h 139"/>
                <a:gd name="T46" fmla="*/ 117 w 138"/>
                <a:gd name="T47" fmla="*/ 11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39">
                  <a:moveTo>
                    <a:pt x="136" y="35"/>
                  </a:moveTo>
                  <a:cubicBezTo>
                    <a:pt x="107" y="6"/>
                    <a:pt x="107" y="6"/>
                    <a:pt x="107" y="6"/>
                  </a:cubicBezTo>
                  <a:cubicBezTo>
                    <a:pt x="107" y="23"/>
                    <a:pt x="107" y="23"/>
                    <a:pt x="107" y="23"/>
                  </a:cubicBezTo>
                  <a:cubicBezTo>
                    <a:pt x="107" y="30"/>
                    <a:pt x="101" y="35"/>
                    <a:pt x="95" y="35"/>
                  </a:cubicBezTo>
                  <a:cubicBezTo>
                    <a:pt x="43" y="35"/>
                    <a:pt x="43" y="35"/>
                    <a:pt x="43" y="35"/>
                  </a:cubicBezTo>
                  <a:cubicBezTo>
                    <a:pt x="37" y="35"/>
                    <a:pt x="31" y="30"/>
                    <a:pt x="31" y="23"/>
                  </a:cubicBezTo>
                  <a:cubicBezTo>
                    <a:pt x="31" y="0"/>
                    <a:pt x="31" y="0"/>
                    <a:pt x="31" y="0"/>
                  </a:cubicBezTo>
                  <a:cubicBezTo>
                    <a:pt x="13" y="0"/>
                    <a:pt x="13" y="0"/>
                    <a:pt x="13" y="0"/>
                  </a:cubicBezTo>
                  <a:cubicBezTo>
                    <a:pt x="6" y="0"/>
                    <a:pt x="0" y="6"/>
                    <a:pt x="0" y="13"/>
                  </a:cubicBezTo>
                  <a:cubicBezTo>
                    <a:pt x="0" y="126"/>
                    <a:pt x="0" y="126"/>
                    <a:pt x="0" y="126"/>
                  </a:cubicBezTo>
                  <a:cubicBezTo>
                    <a:pt x="0" y="133"/>
                    <a:pt x="6" y="139"/>
                    <a:pt x="13" y="139"/>
                  </a:cubicBezTo>
                  <a:cubicBezTo>
                    <a:pt x="125" y="139"/>
                    <a:pt x="125" y="139"/>
                    <a:pt x="125" y="139"/>
                  </a:cubicBezTo>
                  <a:cubicBezTo>
                    <a:pt x="132" y="139"/>
                    <a:pt x="138" y="133"/>
                    <a:pt x="138" y="126"/>
                  </a:cubicBezTo>
                  <a:cubicBezTo>
                    <a:pt x="138" y="40"/>
                    <a:pt x="138" y="40"/>
                    <a:pt x="138" y="40"/>
                  </a:cubicBezTo>
                  <a:cubicBezTo>
                    <a:pt x="138" y="38"/>
                    <a:pt x="137" y="37"/>
                    <a:pt x="136" y="35"/>
                  </a:cubicBezTo>
                  <a:close/>
                  <a:moveTo>
                    <a:pt x="117" y="110"/>
                  </a:moveTo>
                  <a:cubicBezTo>
                    <a:pt x="117" y="114"/>
                    <a:pt x="113" y="117"/>
                    <a:pt x="109" y="117"/>
                  </a:cubicBezTo>
                  <a:cubicBezTo>
                    <a:pt x="29" y="117"/>
                    <a:pt x="29" y="117"/>
                    <a:pt x="29" y="117"/>
                  </a:cubicBezTo>
                  <a:cubicBezTo>
                    <a:pt x="25" y="117"/>
                    <a:pt x="21" y="114"/>
                    <a:pt x="21" y="110"/>
                  </a:cubicBezTo>
                  <a:cubicBezTo>
                    <a:pt x="21" y="71"/>
                    <a:pt x="21" y="71"/>
                    <a:pt x="21" y="71"/>
                  </a:cubicBezTo>
                  <a:cubicBezTo>
                    <a:pt x="21" y="67"/>
                    <a:pt x="25" y="64"/>
                    <a:pt x="29" y="64"/>
                  </a:cubicBezTo>
                  <a:cubicBezTo>
                    <a:pt x="109" y="64"/>
                    <a:pt x="109" y="64"/>
                    <a:pt x="109" y="64"/>
                  </a:cubicBezTo>
                  <a:cubicBezTo>
                    <a:pt x="113" y="64"/>
                    <a:pt x="117" y="67"/>
                    <a:pt x="117" y="71"/>
                  </a:cubicBezTo>
                  <a:lnTo>
                    <a:pt x="117" y="110"/>
                  </a:lnTo>
                  <a:close/>
                </a:path>
              </a:pathLst>
            </a:custGeom>
            <a:grp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68" name="Freeform 75"/>
            <p:cNvSpPr/>
            <p:nvPr/>
          </p:nvSpPr>
          <p:spPr bwMode="auto">
            <a:xfrm>
              <a:off x="7753061" y="3400566"/>
              <a:ext cx="407415" cy="57181"/>
            </a:xfrm>
            <a:custGeom>
              <a:avLst/>
              <a:gdLst>
                <a:gd name="T0" fmla="*/ 68 w 72"/>
                <a:gd name="T1" fmla="*/ 0 h 10"/>
                <a:gd name="T2" fmla="*/ 4 w 72"/>
                <a:gd name="T3" fmla="*/ 0 h 10"/>
                <a:gd name="T4" fmla="*/ 0 w 72"/>
                <a:gd name="T5" fmla="*/ 5 h 10"/>
                <a:gd name="T6" fmla="*/ 4 w 72"/>
                <a:gd name="T7" fmla="*/ 10 h 10"/>
                <a:gd name="T8" fmla="*/ 68 w 72"/>
                <a:gd name="T9" fmla="*/ 10 h 10"/>
                <a:gd name="T10" fmla="*/ 72 w 72"/>
                <a:gd name="T11" fmla="*/ 5 h 10"/>
                <a:gd name="T12" fmla="*/ 68 w 7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2" h="10">
                  <a:moveTo>
                    <a:pt x="68" y="0"/>
                  </a:moveTo>
                  <a:cubicBezTo>
                    <a:pt x="4" y="0"/>
                    <a:pt x="4" y="0"/>
                    <a:pt x="4" y="0"/>
                  </a:cubicBezTo>
                  <a:cubicBezTo>
                    <a:pt x="2" y="0"/>
                    <a:pt x="0" y="2"/>
                    <a:pt x="0" y="5"/>
                  </a:cubicBezTo>
                  <a:cubicBezTo>
                    <a:pt x="0" y="8"/>
                    <a:pt x="2" y="10"/>
                    <a:pt x="4" y="10"/>
                  </a:cubicBezTo>
                  <a:cubicBezTo>
                    <a:pt x="68" y="10"/>
                    <a:pt x="68" y="10"/>
                    <a:pt x="68" y="10"/>
                  </a:cubicBezTo>
                  <a:cubicBezTo>
                    <a:pt x="70" y="10"/>
                    <a:pt x="72" y="8"/>
                    <a:pt x="72" y="5"/>
                  </a:cubicBezTo>
                  <a:cubicBezTo>
                    <a:pt x="72" y="2"/>
                    <a:pt x="70" y="0"/>
                    <a:pt x="68" y="0"/>
                  </a:cubicBezTo>
                  <a:close/>
                </a:path>
              </a:pathLst>
            </a:custGeom>
            <a:grp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sp>
          <p:nvSpPr>
            <p:cNvPr id="69" name="Freeform 76"/>
            <p:cNvSpPr/>
            <p:nvPr/>
          </p:nvSpPr>
          <p:spPr bwMode="auto">
            <a:xfrm>
              <a:off x="7805477" y="3507781"/>
              <a:ext cx="302583" cy="52416"/>
            </a:xfrm>
            <a:custGeom>
              <a:avLst/>
              <a:gdLst>
                <a:gd name="T0" fmla="*/ 50 w 54"/>
                <a:gd name="T1" fmla="*/ 0 h 9"/>
                <a:gd name="T2" fmla="*/ 4 w 54"/>
                <a:gd name="T3" fmla="*/ 0 h 9"/>
                <a:gd name="T4" fmla="*/ 0 w 54"/>
                <a:gd name="T5" fmla="*/ 4 h 9"/>
                <a:gd name="T6" fmla="*/ 4 w 54"/>
                <a:gd name="T7" fmla="*/ 9 h 9"/>
                <a:gd name="T8" fmla="*/ 50 w 54"/>
                <a:gd name="T9" fmla="*/ 9 h 9"/>
                <a:gd name="T10" fmla="*/ 54 w 54"/>
                <a:gd name="T11" fmla="*/ 4 h 9"/>
                <a:gd name="T12" fmla="*/ 50 w 5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50" y="0"/>
                  </a:moveTo>
                  <a:cubicBezTo>
                    <a:pt x="4" y="0"/>
                    <a:pt x="4" y="0"/>
                    <a:pt x="4" y="0"/>
                  </a:cubicBezTo>
                  <a:cubicBezTo>
                    <a:pt x="2" y="0"/>
                    <a:pt x="0" y="2"/>
                    <a:pt x="0" y="4"/>
                  </a:cubicBezTo>
                  <a:cubicBezTo>
                    <a:pt x="0" y="7"/>
                    <a:pt x="2" y="9"/>
                    <a:pt x="4" y="9"/>
                  </a:cubicBezTo>
                  <a:cubicBezTo>
                    <a:pt x="50" y="9"/>
                    <a:pt x="50" y="9"/>
                    <a:pt x="50" y="9"/>
                  </a:cubicBezTo>
                  <a:cubicBezTo>
                    <a:pt x="52" y="9"/>
                    <a:pt x="54" y="7"/>
                    <a:pt x="54" y="4"/>
                  </a:cubicBezTo>
                  <a:cubicBezTo>
                    <a:pt x="54" y="2"/>
                    <a:pt x="52" y="0"/>
                    <a:pt x="50" y="0"/>
                  </a:cubicBezTo>
                  <a:close/>
                </a:path>
              </a:pathLst>
            </a:custGeom>
            <a:grpFill/>
            <a:ln>
              <a:noFill/>
            </a:ln>
          </p:spPr>
          <p:txBody>
            <a:bodyPr vert="horz" wrap="square" lIns="68580" tIns="34290" rIns="68580" bIns="34290" numCol="1" anchor="t" anchorCtr="0" compatLnSpc="1"/>
            <a:lstStyle/>
            <a:p>
              <a:endParaRPr lang="zh-CN" altLang="en-US" sz="1013" dirty="0">
                <a:solidFill>
                  <a:schemeClr val="bg1"/>
                </a:solidFill>
                <a:ea typeface="微软雅黑" panose="020B0503020204020204" pitchFamily="34" charset="-122"/>
              </a:endParaRPr>
            </a:p>
          </p:txBody>
        </p:sp>
      </p:grpSp>
    </p:spTree>
    <p:extLst>
      <p:ext uri="{BB962C8B-B14F-4D97-AF65-F5344CB8AC3E}">
        <p14:creationId xmlns:p14="http://schemas.microsoft.com/office/powerpoint/2010/main" val="397019925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84946"/>
            <a:ext cx="9143244" cy="4858554"/>
            <a:chOff x="0" y="284946"/>
            <a:chExt cx="9143244" cy="4858554"/>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61312"/>
              <a:ext cx="9143244" cy="2182188"/>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99" y="284946"/>
              <a:ext cx="1621402" cy="1749407"/>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0570" y="2285349"/>
              <a:ext cx="1912821" cy="2655859"/>
            </a:xfrm>
            <a:prstGeom prst="rect">
              <a:avLst/>
            </a:prstGeom>
          </p:spPr>
        </p:pic>
      </p:grpSp>
      <p:sp>
        <p:nvSpPr>
          <p:cNvPr id="23" name="MH_Other_2"/>
          <p:cNvSpPr/>
          <p:nvPr>
            <p:custDataLst>
              <p:tags r:id="rId1"/>
            </p:custDataLst>
          </p:nvPr>
        </p:nvSpPr>
        <p:spPr>
          <a:xfrm rot="18925946">
            <a:off x="2506149" y="1441258"/>
            <a:ext cx="1158724" cy="869043"/>
          </a:xfrm>
          <a:prstGeom prst="notchedRightArrow">
            <a:avLst>
              <a:gd name="adj1" fmla="val 46829"/>
              <a:gd name="adj2" fmla="val 50000"/>
            </a:avLst>
          </a:prstGeom>
          <a:solidFill>
            <a:srgbClr val="7CB62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EFFFF"/>
                </a:solidFill>
                <a:latin typeface="Calibri" pitchFamily="34" charset="0"/>
                <a:ea typeface="微软雅黑" panose="020B0503020204020204" pitchFamily="34" charset="-122"/>
              </a:rPr>
              <a:t>02</a:t>
            </a:r>
            <a:endParaRPr lang="zh-CN" altLang="en-US" sz="3200" b="1" dirty="0">
              <a:solidFill>
                <a:srgbClr val="FEFFFF"/>
              </a:solidFill>
              <a:latin typeface="Calibri" pitchFamily="34" charset="0"/>
              <a:ea typeface="微软雅黑" panose="020B0503020204020204" pitchFamily="34" charset="-122"/>
            </a:endParaRPr>
          </a:p>
        </p:txBody>
      </p:sp>
      <p:sp>
        <p:nvSpPr>
          <p:cNvPr id="24" name="MH_SubTitle_1"/>
          <p:cNvSpPr/>
          <p:nvPr>
            <p:custDataLst>
              <p:tags r:id="rId2"/>
            </p:custDataLst>
          </p:nvPr>
        </p:nvSpPr>
        <p:spPr>
          <a:xfrm>
            <a:off x="3842065" y="1316447"/>
            <a:ext cx="3148505" cy="968902"/>
          </a:xfrm>
          <a:prstGeom prst="rect">
            <a:avLst/>
          </a:prstGeom>
          <a:solidFill>
            <a:srgbClr val="7CB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2000" b="1" dirty="0">
                <a:solidFill>
                  <a:srgbClr val="FEFFFF"/>
                </a:solidFill>
                <a:latin typeface="微软雅黑" panose="020B0503020204020204" pitchFamily="34" charset="-122"/>
                <a:ea typeface="微软雅黑" panose="020B0503020204020204" pitchFamily="34" charset="-122"/>
              </a:rPr>
              <a:t>part 2</a:t>
            </a:r>
          </a:p>
          <a:p>
            <a:pPr algn="ctr">
              <a:lnSpc>
                <a:spcPct val="150000"/>
              </a:lnSpc>
            </a:pPr>
            <a:r>
              <a:rPr lang="en-US" altLang="zh-CN" sz="2000" b="1" dirty="0">
                <a:solidFill>
                  <a:srgbClr val="FEFFFF"/>
                </a:solidFill>
                <a:latin typeface="微软雅黑" panose="020B0503020204020204" pitchFamily="34" charset="-122"/>
                <a:ea typeface="微软雅黑" panose="020B0503020204020204" pitchFamily="34" charset="-122"/>
              </a:rPr>
              <a:t>Add title text</a:t>
            </a:r>
            <a:endParaRPr lang="zh-CN" altLang="en-US" sz="2000" b="1" dirty="0">
              <a:solidFill>
                <a:srgbClr val="FE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54890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Other"/>
  <p:tag name="MH_ORDER" val="2"/>
</p:tagLst>
</file>

<file path=ppt/tags/tag10.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Other"/>
  <p:tag name="MH_ORDER" val="2"/>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TotalTime>
  <Words>1753</Words>
  <Application>Microsoft Office PowerPoint</Application>
  <PresentationFormat>On-screen Show (16:9)</PresentationFormat>
  <Paragraphs>323</Paragraphs>
  <Slides>27</Slides>
  <Notes>26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27</vt:i4>
      </vt:variant>
    </vt:vector>
  </HeadingPairs>
  <TitlesOfParts>
    <vt:vector size="42" baseType="lpstr">
      <vt:lpstr>微软雅黑</vt:lpstr>
      <vt:lpstr>MS PGothic</vt:lpstr>
      <vt:lpstr>宋体</vt:lpstr>
      <vt:lpstr>Arial</vt:lpstr>
      <vt:lpstr>Calibri</vt:lpstr>
      <vt:lpstr>Calibri Light</vt:lpstr>
      <vt:lpstr>等线 Light</vt:lpstr>
      <vt:lpstr>Helvetica Light</vt:lpstr>
      <vt:lpstr>Open Sans</vt:lpstr>
      <vt:lpstr>新細明體</vt:lpstr>
      <vt:lpstr>Raavi</vt:lpstr>
      <vt:lpstr>Roboto Light</vt:lpstr>
      <vt:lpstr>ヒラギノ角ゴ ProN W3</vt:lpstr>
      <vt:lpstr>方正大黑简体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cp:lastModifiedBy>
  <cp:revision>22</cp:revision>
  <dcterms:created xsi:type="dcterms:W3CDTF">2017-03-04T06:55:50Z</dcterms:created>
  <dcterms:modified xsi:type="dcterms:W3CDTF">2021-12-05T10:07:20Z</dcterms:modified>
</cp:coreProperties>
</file>