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87" r:id="rId4"/>
    <p:sldId id="280" r:id="rId5"/>
    <p:sldId id="260" r:id="rId6"/>
    <p:sldId id="261" r:id="rId7"/>
    <p:sldId id="262" r:id="rId8"/>
    <p:sldId id="265" r:id="rId9"/>
    <p:sldId id="288" r:id="rId10"/>
    <p:sldId id="263" r:id="rId11"/>
    <p:sldId id="266" r:id="rId12"/>
    <p:sldId id="268" r:id="rId13"/>
    <p:sldId id="269" r:id="rId14"/>
    <p:sldId id="283" r:id="rId15"/>
    <p:sldId id="289" r:id="rId16"/>
    <p:sldId id="271" r:id="rId17"/>
    <p:sldId id="272" r:id="rId18"/>
    <p:sldId id="273" r:id="rId19"/>
    <p:sldId id="274" r:id="rId20"/>
    <p:sldId id="275" r:id="rId21"/>
    <p:sldId id="290" r:id="rId22"/>
    <p:sldId id="270" r:id="rId23"/>
    <p:sldId id="276" r:id="rId24"/>
    <p:sldId id="277" r:id="rId25"/>
    <p:sldId id="278" r:id="rId26"/>
    <p:sldId id="281" r:id="rId27"/>
    <p:sldId id="282" r:id="rId28"/>
    <p:sldId id="291" r:id="rId29"/>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317" y="72"/>
      </p:cViewPr>
      <p:guideLst>
        <p:guide orient="horz" pos="1621"/>
        <p:guide pos="2869"/>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1"/>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2079-405E-B74D-4E073B413DAA}"/>
              </c:ext>
            </c:extLst>
          </c:dPt>
          <c:dPt>
            <c:idx val="1"/>
            <c:bubble3D val="0"/>
            <c:extLst>
              <c:ext xmlns:c16="http://schemas.microsoft.com/office/drawing/2014/chart" uri="{C3380CC4-5D6E-409C-BE32-E72D297353CC}">
                <c16:uniqueId val="{00000003-2079-405E-B74D-4E073B413DAA}"/>
              </c:ext>
            </c:extLst>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2079-405E-B74D-4E073B413DA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4"/>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A7BB-40E3-B18F-65BC73BB435E}"/>
              </c:ext>
            </c:extLst>
          </c:dPt>
          <c:dPt>
            <c:idx val="1"/>
            <c:bubble3D val="0"/>
            <c:extLst>
              <c:ext xmlns:c16="http://schemas.microsoft.com/office/drawing/2014/chart" uri="{C3380CC4-5D6E-409C-BE32-E72D297353CC}">
                <c16:uniqueId val="{00000003-A7BB-40E3-B18F-65BC73BB435E}"/>
              </c:ext>
            </c:extLst>
          </c:dPt>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A7BB-40E3-B18F-65BC73BB435E}"/>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lang="zh-CN"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3"/>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2484-4162-9CCD-90D2A37BC266}"/>
              </c:ext>
            </c:extLst>
          </c:dPt>
          <c:dPt>
            <c:idx val="1"/>
            <c:bubble3D val="0"/>
            <c:extLst>
              <c:ext xmlns:c16="http://schemas.microsoft.com/office/drawing/2014/chart" uri="{C3380CC4-5D6E-409C-BE32-E72D297353CC}">
                <c16:uniqueId val="{00000003-2484-4162-9CCD-90D2A37BC266}"/>
              </c:ext>
            </c:extLst>
          </c:dPt>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2484-4162-9CCD-90D2A37BC266}"/>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lang="zh-CN"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F2C3-4423-93DE-7672A3C69146}"/>
              </c:ext>
            </c:extLst>
          </c:dPt>
          <c:dPt>
            <c:idx val="1"/>
            <c:bubble3D val="0"/>
            <c:extLst>
              <c:ext xmlns:c16="http://schemas.microsoft.com/office/drawing/2014/chart" uri="{C3380CC4-5D6E-409C-BE32-E72D297353CC}">
                <c16:uniqueId val="{00000003-F2C3-4423-93DE-7672A3C69146}"/>
              </c:ext>
            </c:extLst>
          </c:dPt>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F2C3-4423-93DE-7672A3C69146}"/>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lang="zh-CN"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377D-42B6-AB22-64E5DD0AF9C9}"/>
              </c:ext>
            </c:extLst>
          </c:dPt>
          <c:dPt>
            <c:idx val="1"/>
            <c:bubble3D val="0"/>
            <c:extLst>
              <c:ext xmlns:c16="http://schemas.microsoft.com/office/drawing/2014/chart" uri="{C3380CC4-5D6E-409C-BE32-E72D297353CC}">
                <c16:uniqueId val="{00000003-377D-42B6-AB22-64E5DD0AF9C9}"/>
              </c:ext>
            </c:extLst>
          </c:dPt>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377D-42B6-AB22-64E5DD0AF9C9}"/>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lang="zh-CN"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068A863E-D442-44F9-9BD6-E000583DFCBC}" type="datetimeFigureOut">
              <a:rPr lang="zh-CN" altLang="en-US" smtClean="0"/>
              <a:t>2021/12/6</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2B9AA98F-6474-4A59-A3C8-82662F36626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t>‹#›</a:t>
            </a:fld>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t>‹#›</a:t>
            </a:fld>
            <a:endParaRPr lang="zh-CN" altLang="en-US"/>
          </a:p>
        </p:txBody>
      </p:sp>
      <p:sp>
        <p:nvSpPr>
          <p:cNvPr id="5" name="文本框 9"/>
          <p:cNvSpPr txBox="1"/>
          <p:nvPr userDrawn="1"/>
        </p:nvSpPr>
        <p:spPr>
          <a:xfrm>
            <a:off x="952374" y="230638"/>
            <a:ext cx="3079566" cy="267374"/>
          </a:xfrm>
          <a:prstGeom prst="rect">
            <a:avLst/>
          </a:prstGeom>
          <a:noFill/>
        </p:spPr>
        <p:txBody>
          <a:bodyPr wrap="square" lIns="51428" tIns="25714" rIns="51428" bIns="25714" rtlCol="0">
            <a:spAutoFit/>
          </a:bodyPr>
          <a:lstStyle/>
          <a:p>
            <a:pPr marL="0" lvl="1"/>
            <a:r>
              <a:rPr lang="en-US" altLang="zh-CN" sz="1400" dirty="0">
                <a:solidFill>
                  <a:schemeClr val="accent2"/>
                </a:solidFill>
                <a:latin typeface="微软雅黑" panose="020B0503020204020204" pitchFamily="34" charset="-122"/>
                <a:ea typeface="微软雅黑" panose="020B0503020204020204" pitchFamily="34" charset="-122"/>
              </a:rPr>
              <a:t>ADD RELATED TITLE WORDS</a:t>
            </a:r>
          </a:p>
        </p:txBody>
      </p:sp>
      <p:cxnSp>
        <p:nvCxnSpPr>
          <p:cNvPr id="6" name="直接连接符 5"/>
          <p:cNvCxnSpPr/>
          <p:nvPr userDrawn="1"/>
        </p:nvCxnSpPr>
        <p:spPr>
          <a:xfrm>
            <a:off x="1006366" y="500751"/>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6" y="344680"/>
            <a:ext cx="193989" cy="175003"/>
            <a:chOff x="3720691" y="2824413"/>
            <a:chExt cx="1341120" cy="1209172"/>
          </a:xfrm>
        </p:grpSpPr>
        <p:sp>
          <p:nvSpPr>
            <p:cNvPr id="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14620" y="141524"/>
            <a:ext cx="502789" cy="453579"/>
            <a:chOff x="5424755" y="1340768"/>
            <a:chExt cx="670560" cy="604586"/>
          </a:xfrm>
        </p:grpSpPr>
        <p:grpSp>
          <p:nvGrpSpPr>
            <p:cNvPr id="11" name="组合 66"/>
            <p:cNvGrpSpPr/>
            <p:nvPr/>
          </p:nvGrpSpPr>
          <p:grpSpPr>
            <a:xfrm>
              <a:off x="5424755" y="1340768"/>
              <a:ext cx="670560" cy="604586"/>
              <a:chOff x="3720691" y="2824413"/>
              <a:chExt cx="1341120" cy="1209172"/>
            </a:xfrm>
          </p:grpSpPr>
          <p:sp>
            <p:nvSpPr>
              <p:cNvPr id="1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ln>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5" name="KSO_Shape"/>
          <p:cNvSpPr/>
          <p:nvPr userDrawn="1"/>
        </p:nvSpPr>
        <p:spPr bwMode="auto">
          <a:xfrm>
            <a:off x="536470" y="259077"/>
            <a:ext cx="256877" cy="21846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F49ED60E-3B8D-47C1-9682-1C12509BF99F}" type="datetimeFigureOut">
              <a:rPr lang="zh-CN" altLang="en-US" smtClean="0"/>
              <a:t>2021/12/6</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A24B006D-818D-47B3-9EBE-C5AB269A17A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D:\1\0633680826b3da8bd17eea538fbe8952.png"/>
          <p:cNvPicPr>
            <a:picLocks noChangeAspect="1" noChangeArrowheads="1"/>
          </p:cNvPicPr>
          <p:nvPr/>
        </p:nvPicPr>
        <p:blipFill>
          <a:blip r:embed="rId3" cstate="print"/>
          <a:srcRect/>
          <a:stretch>
            <a:fillRect/>
          </a:stretch>
        </p:blipFill>
        <p:spPr bwMode="auto">
          <a:xfrm>
            <a:off x="323527" y="1816460"/>
            <a:ext cx="4199597" cy="2124236"/>
          </a:xfrm>
          <a:prstGeom prst="rect">
            <a:avLst/>
          </a:prstGeom>
          <a:noFill/>
          <a:effectLst>
            <a:outerShdw blurRad="50800" dist="38100" dir="5400000" algn="t" rotWithShape="0">
              <a:prstClr val="black">
                <a:alpha val="40000"/>
              </a:prstClr>
            </a:outerShdw>
            <a:reflection blurRad="6350" stA="50000" endA="300" endPos="55000" dir="5400000" sy="-100000" algn="bl" rotWithShape="0"/>
          </a:effectLst>
          <a:scene3d>
            <a:camera prst="orthographicFront"/>
            <a:lightRig rig="threePt" dir="t"/>
          </a:scene3d>
          <a:sp3d extrusionH="12700">
            <a:bevelT w="114300" h="190500" prst="angle"/>
            <a:bevelB h="95250"/>
          </a:sp3d>
        </p:spPr>
      </p:pic>
      <p:sp>
        <p:nvSpPr>
          <p:cNvPr id="37" name="TextBox 36"/>
          <p:cNvSpPr txBox="1"/>
          <p:nvPr/>
        </p:nvSpPr>
        <p:spPr>
          <a:xfrm>
            <a:off x="2333471" y="2320516"/>
            <a:ext cx="5436604" cy="523220"/>
          </a:xfrm>
          <a:prstGeom prst="rect">
            <a:avLst/>
          </a:prstGeom>
          <a:noFill/>
        </p:spPr>
        <p:txBody>
          <a:bodyPr wrap="square" rtlCol="0">
            <a:spAutoFit/>
          </a:bodyPr>
          <a:lstStyle/>
          <a:p>
            <a:pPr algn="r"/>
            <a:r>
              <a:rPr lang="en-US" altLang="zh-CN" sz="2800" b="1" dirty="0">
                <a:solidFill>
                  <a:schemeClr val="accent1"/>
                </a:solidFill>
                <a:latin typeface="Calibri" panose="020F0502020204030204" pitchFamily="34" charset="0"/>
                <a:ea typeface="Hakuu" panose="02000609000000000000" pitchFamily="49" charset="-128"/>
                <a:cs typeface="Calibri" panose="020F0502020204030204" pitchFamily="34" charset="0"/>
              </a:rPr>
              <a:t>INTERNET BIG DATE E-COMMERCE</a:t>
            </a:r>
            <a:endParaRPr lang="zh-CN" altLang="en-US" sz="2800" b="1" dirty="0">
              <a:solidFill>
                <a:schemeClr val="accent1"/>
              </a:solidFill>
              <a:latin typeface="Calibri" panose="020F0502020204030204" pitchFamily="34" charset="0"/>
              <a:ea typeface="Hakuu" panose="02000609000000000000" pitchFamily="49" charset="-128"/>
              <a:cs typeface="Calibri" panose="020F0502020204030204" pitchFamily="34" charset="0"/>
            </a:endParaRPr>
          </a:p>
        </p:txBody>
      </p:sp>
      <p:sp>
        <p:nvSpPr>
          <p:cNvPr id="38" name="TextBox 37"/>
          <p:cNvSpPr txBox="1"/>
          <p:nvPr/>
        </p:nvSpPr>
        <p:spPr>
          <a:xfrm>
            <a:off x="3869695" y="3288155"/>
            <a:ext cx="3846147" cy="369332"/>
          </a:xfrm>
          <a:prstGeom prst="rect">
            <a:avLst/>
          </a:prstGeom>
          <a:noFill/>
          <a:effectLst/>
        </p:spPr>
        <p:txBody>
          <a:bodyPr wrap="square" rtlCol="0">
            <a:spAutoFit/>
          </a:bodyPr>
          <a:lstStyle/>
          <a:p>
            <a:pPr algn="r"/>
            <a:r>
              <a:rPr lang="en-US" altLang="zh-CN" sz="900" dirty="0">
                <a:solidFill>
                  <a:schemeClr val="tx1">
                    <a:lumMod val="65000"/>
                    <a:lumOff val="35000"/>
                  </a:schemeClr>
                </a:solidFill>
                <a:latin typeface="Calibri" panose="020F0502020204030204" pitchFamily="34" charset="0"/>
                <a:ea typeface="微软雅黑" panose="020B0503020204020204" pitchFamily="34" charset="-122"/>
                <a:cs typeface="Calibri" panose="020F0502020204030204" pitchFamily="34" charset="0"/>
              </a:rPr>
              <a:t>Your content to play here, or through your copy, paste in this box, and select only the text. </a:t>
            </a:r>
          </a:p>
        </p:txBody>
      </p:sp>
      <p:cxnSp>
        <p:nvCxnSpPr>
          <p:cNvPr id="59" name="直接连接符 58"/>
          <p:cNvCxnSpPr/>
          <p:nvPr/>
        </p:nvCxnSpPr>
        <p:spPr>
          <a:xfrm>
            <a:off x="3822506" y="3184612"/>
            <a:ext cx="3880999" cy="0"/>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599892" y="2762057"/>
            <a:ext cx="4117281" cy="338554"/>
          </a:xfrm>
          <a:prstGeom prst="rect">
            <a:avLst/>
          </a:prstGeom>
          <a:noFill/>
        </p:spPr>
        <p:txBody>
          <a:bodyPr wrap="none" rtlCol="0">
            <a:spAutoFit/>
          </a:bodyPr>
          <a:lstStyle/>
          <a:p>
            <a:r>
              <a:rPr lang="en-US" altLang="zh-CN" sz="1600" dirty="0">
                <a:solidFill>
                  <a:schemeClr val="tx1">
                    <a:lumMod val="75000"/>
                    <a:lumOff val="25000"/>
                  </a:schemeClr>
                </a:solidFill>
                <a:latin typeface="Calibri" panose="020F0502020204030204" pitchFamily="34" charset="0"/>
                <a:ea typeface="微软雅黑" panose="020B0503020204020204" pitchFamily="34" charset="-122"/>
                <a:cs typeface="Calibri" panose="020F0502020204030204" pitchFamily="34" charset="0"/>
              </a:rPr>
              <a:t>Data analysis year-end summary New Year plan</a:t>
            </a:r>
            <a:endParaRPr lang="zh-CN" altLang="en-US" sz="1600" dirty="0">
              <a:solidFill>
                <a:schemeClr val="tx1">
                  <a:lumMod val="75000"/>
                  <a:lumOff val="25000"/>
                </a:schemeClr>
              </a:solidFill>
              <a:latin typeface="Calibri" panose="020F0502020204030204" pitchFamily="34" charset="0"/>
              <a:ea typeface="微软雅黑" panose="020B0503020204020204" pitchFamily="34" charset="-122"/>
              <a:cs typeface="Calibri" panose="020F0502020204030204" pitchFamily="34" charset="0"/>
            </a:endParaRPr>
          </a:p>
        </p:txBody>
      </p:sp>
      <p:grpSp>
        <p:nvGrpSpPr>
          <p:cNvPr id="2" name="组合 86"/>
          <p:cNvGrpSpPr/>
          <p:nvPr/>
        </p:nvGrpSpPr>
        <p:grpSpPr>
          <a:xfrm>
            <a:off x="4910860" y="1348409"/>
            <a:ext cx="1763819" cy="540060"/>
            <a:chOff x="2713211" y="2267658"/>
            <a:chExt cx="1584176" cy="484779"/>
          </a:xfrm>
        </p:grpSpPr>
        <p:sp>
          <p:nvSpPr>
            <p:cNvPr id="68" name="圆角矩形 67"/>
            <p:cNvSpPr/>
            <p:nvPr/>
          </p:nvSpPr>
          <p:spPr>
            <a:xfrm>
              <a:off x="2713211" y="2267658"/>
              <a:ext cx="1584176" cy="484779"/>
            </a:xfrm>
            <a:prstGeom prst="roundRect">
              <a:avLst>
                <a:gd name="adj" fmla="val 50000"/>
              </a:avLst>
            </a:prstGeom>
            <a:solidFill>
              <a:schemeClr val="accent2"/>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微软雅黑" panose="020B0503020204020204" pitchFamily="34" charset="-122"/>
                <a:cs typeface="Calibri" panose="020F0502020204030204" pitchFamily="34" charset="0"/>
              </a:endParaRPr>
            </a:p>
          </p:txBody>
        </p:sp>
        <p:sp>
          <p:nvSpPr>
            <p:cNvPr id="69" name="圆角矩形 68"/>
            <p:cNvSpPr/>
            <p:nvPr/>
          </p:nvSpPr>
          <p:spPr>
            <a:xfrm>
              <a:off x="2781317" y="2306109"/>
              <a:ext cx="1447964" cy="407876"/>
            </a:xfrm>
            <a:prstGeom prst="roundRect">
              <a:avLst>
                <a:gd name="adj" fmla="val 50000"/>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微软雅黑" panose="020B0503020204020204" pitchFamily="34" charset="-122"/>
                <a:cs typeface="Calibri" panose="020F0502020204030204" pitchFamily="34" charset="0"/>
              </a:endParaRPr>
            </a:p>
          </p:txBody>
        </p:sp>
      </p:grpSp>
      <p:sp>
        <p:nvSpPr>
          <p:cNvPr id="70" name="文本框 26"/>
          <p:cNvSpPr txBox="1"/>
          <p:nvPr/>
        </p:nvSpPr>
        <p:spPr>
          <a:xfrm>
            <a:off x="5162888" y="1384412"/>
            <a:ext cx="1209312" cy="497840"/>
          </a:xfrm>
          <a:prstGeom prst="rect">
            <a:avLst/>
          </a:prstGeom>
          <a:noFill/>
          <a:ln>
            <a:noFill/>
          </a:ln>
        </p:spPr>
        <p:txBody>
          <a:bodyPr wrap="square" lIns="68571" tIns="34285" rIns="68571" bIns="34285" rtlCol="0">
            <a:spAutoFit/>
          </a:bodyPr>
          <a:lstStyle/>
          <a:p>
            <a:pPr algn="ctr"/>
            <a:r>
              <a:rPr lang="en-US" altLang="zh-CN" sz="2800" b="1" spc="75" dirty="0">
                <a:solidFill>
                  <a:schemeClr val="accent1"/>
                </a:solidFill>
                <a:latin typeface="Calibri" panose="020F0502020204030204" pitchFamily="34" charset="0"/>
                <a:ea typeface="微软雅黑" panose="020B0503020204020204" pitchFamily="34" charset="-122"/>
                <a:cs typeface="Calibri" panose="020F0502020204030204" pitchFamily="34" charset="0"/>
              </a:rPr>
              <a:t>202X</a:t>
            </a:r>
            <a:endParaRPr lang="zh-CN" altLang="en-US" sz="2800" b="1" spc="75" dirty="0">
              <a:solidFill>
                <a:schemeClr val="accent1"/>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7"/>
                                        </p:tgtEl>
                                        <p:attrNameLst>
                                          <p:attrName>ppt_y</p:attrName>
                                        </p:attrNameLst>
                                      </p:cBhvr>
                                      <p:tavLst>
                                        <p:tav tm="0">
                                          <p:val>
                                            <p:strVal val="#ppt_y"/>
                                          </p:val>
                                        </p:tav>
                                        <p:tav tm="100000">
                                          <p:val>
                                            <p:strVal val="#ppt_y"/>
                                          </p:val>
                                        </p:tav>
                                      </p:tavLst>
                                    </p:anim>
                                    <p:anim calcmode="lin" valueType="num">
                                      <p:cBhvr>
                                        <p:cTn id="14"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7"/>
                                        </p:tgtEl>
                                      </p:cBhvr>
                                    </p:animEffect>
                                  </p:childTnLst>
                                </p:cTn>
                              </p:par>
                            </p:childTnLst>
                          </p:cTn>
                        </p:par>
                        <p:par>
                          <p:cTn id="17" fill="hold">
                            <p:stCondLst>
                              <p:cond delay="185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par>
                          <p:cTn id="21" fill="hold">
                            <p:stCondLst>
                              <p:cond delay="2350"/>
                            </p:stCondLst>
                            <p:childTnLst>
                              <p:par>
                                <p:cTn id="22" presetID="42" presetClass="entr" presetSubtype="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par>
                          <p:cTn id="27" fill="hold">
                            <p:stCondLst>
                              <p:cond delay="3350"/>
                            </p:stCondLst>
                            <p:childTnLst>
                              <p:par>
                                <p:cTn id="28" presetID="52" presetClass="entr" presetSubtype="0" fill="hold" grpId="0" nodeType="afterEffect">
                                  <p:stCondLst>
                                    <p:cond delay="0"/>
                                  </p:stCondLst>
                                  <p:iterate type="wd">
                                    <p:tmPct val="10000"/>
                                  </p:iterate>
                                  <p:childTnLst>
                                    <p:set>
                                      <p:cBhvr>
                                        <p:cTn id="29" dur="1" fill="hold">
                                          <p:stCondLst>
                                            <p:cond delay="0"/>
                                          </p:stCondLst>
                                        </p:cTn>
                                        <p:tgtEl>
                                          <p:spTgt spid="38"/>
                                        </p:tgtEl>
                                        <p:attrNameLst>
                                          <p:attrName>style.visibility</p:attrName>
                                        </p:attrNameLst>
                                      </p:cBhvr>
                                      <p:to>
                                        <p:strVal val="visible"/>
                                      </p:to>
                                    </p:set>
                                    <p:animScale>
                                      <p:cBhvr>
                                        <p:cTn id="30"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8"/>
                                        </p:tgtEl>
                                        <p:attrNameLst>
                                          <p:attrName>ppt_x</p:attrName>
                                          <p:attrName>ppt_y</p:attrName>
                                        </p:attrNameLst>
                                      </p:cBhvr>
                                    </p:animMotion>
                                    <p:animEffect transition="in" filter="fade">
                                      <p:cBhvr>
                                        <p:cTn id="32" dur="1000"/>
                                        <p:tgtEl>
                                          <p:spTgt spid="38"/>
                                        </p:tgtEl>
                                      </p:cBhvr>
                                    </p:animEffect>
                                  </p:childTnLst>
                                </p:cTn>
                              </p:par>
                            </p:childTnLst>
                          </p:cTn>
                        </p:par>
                        <p:par>
                          <p:cTn id="33" fill="hold">
                            <p:stCondLst>
                              <p:cond delay="13650"/>
                            </p:stCondLst>
                            <p:childTnLst>
                              <p:par>
                                <p:cTn id="34" presetID="1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p:tgtEl>
                                          <p:spTgt spid="2"/>
                                        </p:tgtEl>
                                        <p:attrNameLst>
                                          <p:attrName>ppt_x</p:attrName>
                                        </p:attrNameLst>
                                      </p:cBhvr>
                                      <p:tavLst>
                                        <p:tav tm="0">
                                          <p:val>
                                            <p:strVal val="#ppt_x-#ppt_w*1.125000"/>
                                          </p:val>
                                        </p:tav>
                                        <p:tav tm="100000">
                                          <p:val>
                                            <p:strVal val="#ppt_x"/>
                                          </p:val>
                                        </p:tav>
                                      </p:tavLst>
                                    </p:anim>
                                    <p:animEffect transition="in" filter="wipe(right)">
                                      <p:cBhvr>
                                        <p:cTn id="37" dur="500"/>
                                        <p:tgtEl>
                                          <p:spTgt spid="2"/>
                                        </p:tgtEl>
                                      </p:cBhvr>
                                    </p:animEffect>
                                  </p:childTnLst>
                                </p:cTn>
                              </p:par>
                              <p:par>
                                <p:cTn id="38" presetID="53" presetClass="entr" presetSubtype="16" fill="hold" grpId="0" nodeType="withEffect">
                                  <p:stCondLst>
                                    <p:cond delay="0"/>
                                  </p:stCondLst>
                                  <p:iterate type="lt">
                                    <p:tmPct val="20000"/>
                                  </p:iterate>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66" grpId="0"/>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89"/>
          <p:cNvGrpSpPr/>
          <p:nvPr/>
        </p:nvGrpSpPr>
        <p:grpSpPr>
          <a:xfrm>
            <a:off x="2608069" y="1966028"/>
            <a:ext cx="516383" cy="2034599"/>
            <a:chOff x="2644154" y="1737427"/>
            <a:chExt cx="516473" cy="2034599"/>
          </a:xfrm>
        </p:grpSpPr>
        <p:sp>
          <p:nvSpPr>
            <p:cNvPr id="191"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92"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193"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94" name="Straight Connector 40"/>
            <p:cNvCxnSpPr>
              <a:stCxn id="177"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4" name="组合 184"/>
          <p:cNvGrpSpPr/>
          <p:nvPr/>
        </p:nvGrpSpPr>
        <p:grpSpPr>
          <a:xfrm>
            <a:off x="6019549" y="1982811"/>
            <a:ext cx="516383" cy="2017817"/>
            <a:chOff x="6131458" y="1754210"/>
            <a:chExt cx="516473" cy="2017817"/>
          </a:xfrm>
        </p:grpSpPr>
        <p:sp>
          <p:nvSpPr>
            <p:cNvPr id="186"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87"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88"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89" name="Straight Connector 182"/>
            <p:cNvCxnSpPr>
              <a:stCxn id="184"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sp>
        <p:nvSpPr>
          <p:cNvPr id="88" name="文本框 46"/>
          <p:cNvSpPr txBox="1"/>
          <p:nvPr/>
        </p:nvSpPr>
        <p:spPr>
          <a:xfrm>
            <a:off x="646923" y="1768750"/>
            <a:ext cx="302006"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01</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grpSp>
        <p:nvGrpSpPr>
          <p:cNvPr id="5" name="组合 122"/>
          <p:cNvGrpSpPr/>
          <p:nvPr/>
        </p:nvGrpSpPr>
        <p:grpSpPr>
          <a:xfrm>
            <a:off x="3624255" y="2453419"/>
            <a:ext cx="644633" cy="1157010"/>
            <a:chOff x="3690210" y="2224819"/>
            <a:chExt cx="644745" cy="1157010"/>
          </a:xfrm>
        </p:grpSpPr>
        <p:cxnSp>
          <p:nvCxnSpPr>
            <p:cNvPr id="124"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125"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6" name="组合 125"/>
          <p:cNvGrpSpPr/>
          <p:nvPr/>
        </p:nvGrpSpPr>
        <p:grpSpPr>
          <a:xfrm>
            <a:off x="4931331" y="2453419"/>
            <a:ext cx="644633" cy="1152786"/>
            <a:chOff x="4997513" y="2224819"/>
            <a:chExt cx="644745" cy="1152786"/>
          </a:xfrm>
        </p:grpSpPr>
        <p:cxnSp>
          <p:nvCxnSpPr>
            <p:cNvPr id="127"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28"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29" name="Isosceles Triangle 14"/>
          <p:cNvSpPr/>
          <p:nvPr/>
        </p:nvSpPr>
        <p:spPr bwMode="auto">
          <a:xfrm rot="10800000">
            <a:off x="3024463" y="1353345"/>
            <a:ext cx="3171242" cy="946747"/>
          </a:xfrm>
          <a:prstGeom prst="triangle">
            <a:avLst/>
          </a:prstGeom>
          <a:blipFill dpi="0" rotWithShape="0">
            <a:blip r:embed="rId3" cstate="print"/>
            <a:srcRect/>
            <a:stretch>
              <a:fillRect l="-6644" t="-47101" r="-10242" b="-2304"/>
            </a:stretch>
          </a:blip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 name="组合 129"/>
          <p:cNvGrpSpPr/>
          <p:nvPr/>
        </p:nvGrpSpPr>
        <p:grpSpPr>
          <a:xfrm>
            <a:off x="3832207" y="2297208"/>
            <a:ext cx="1516287" cy="1516550"/>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2" name="椭圆 1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2" name="椭圆 1"/>
          <p:cNvSpPr/>
          <p:nvPr/>
        </p:nvSpPr>
        <p:spPr>
          <a:xfrm>
            <a:off x="4045961" y="2530413"/>
            <a:ext cx="1058552" cy="1058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 name="组合 4095"/>
          <p:cNvGrpSpPr/>
          <p:nvPr/>
        </p:nvGrpSpPr>
        <p:grpSpPr>
          <a:xfrm>
            <a:off x="3044175" y="2044575"/>
            <a:ext cx="613584" cy="613691"/>
            <a:chOff x="3029608" y="2044574"/>
            <a:chExt cx="613691" cy="613691"/>
          </a:xfrm>
        </p:grpSpPr>
        <p:sp>
          <p:nvSpPr>
            <p:cNvPr id="133" name="椭圆 132"/>
            <p:cNvSpPr/>
            <p:nvPr/>
          </p:nvSpPr>
          <p:spPr>
            <a:xfrm>
              <a:off x="3029608" y="2044574"/>
              <a:ext cx="613691" cy="613691"/>
            </a:xfrm>
            <a:prstGeom prst="ellipse">
              <a:avLst/>
            </a:prstGeom>
            <a:solidFill>
              <a:schemeClr val="accent2"/>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74" name="椭圆 173"/>
            <p:cNvSpPr/>
            <p:nvPr/>
          </p:nvSpPr>
          <p:spPr>
            <a:xfrm>
              <a:off x="3070159" y="2085975"/>
              <a:ext cx="524602" cy="524600"/>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9" name="组合 175"/>
          <p:cNvGrpSpPr/>
          <p:nvPr/>
        </p:nvGrpSpPr>
        <p:grpSpPr>
          <a:xfrm>
            <a:off x="3044175" y="3330454"/>
            <a:ext cx="613584" cy="613691"/>
            <a:chOff x="3029608" y="2044574"/>
            <a:chExt cx="613691" cy="613691"/>
          </a:xfrm>
        </p:grpSpPr>
        <p:sp>
          <p:nvSpPr>
            <p:cNvPr id="177" name="椭圆 176"/>
            <p:cNvSpPr/>
            <p:nvPr/>
          </p:nvSpPr>
          <p:spPr>
            <a:xfrm>
              <a:off x="3029608" y="2044574"/>
              <a:ext cx="613691" cy="613691"/>
            </a:xfrm>
            <a:prstGeom prst="ellipse">
              <a:avLst/>
            </a:prstGeom>
            <a:solidFill>
              <a:schemeClr val="accent4"/>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78" name="椭圆 177"/>
            <p:cNvSpPr/>
            <p:nvPr/>
          </p:nvSpPr>
          <p:spPr>
            <a:xfrm>
              <a:off x="3070159" y="2085975"/>
              <a:ext cx="524602" cy="524600"/>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 name="组合 178"/>
          <p:cNvGrpSpPr/>
          <p:nvPr/>
        </p:nvGrpSpPr>
        <p:grpSpPr>
          <a:xfrm>
            <a:off x="5530548" y="2044575"/>
            <a:ext cx="613584" cy="613691"/>
            <a:chOff x="3029608" y="2044574"/>
            <a:chExt cx="613691" cy="613691"/>
          </a:xfrm>
        </p:grpSpPr>
        <p:sp>
          <p:nvSpPr>
            <p:cNvPr id="180" name="椭圆 179"/>
            <p:cNvSpPr/>
            <p:nvPr/>
          </p:nvSpPr>
          <p:spPr>
            <a:xfrm>
              <a:off x="3029608" y="2044574"/>
              <a:ext cx="613691" cy="613691"/>
            </a:xfrm>
            <a:prstGeom prst="ellipse">
              <a:avLst/>
            </a:prstGeom>
            <a:solidFill>
              <a:schemeClr val="accent3"/>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81" name="椭圆 180"/>
            <p:cNvSpPr/>
            <p:nvPr/>
          </p:nvSpPr>
          <p:spPr>
            <a:xfrm>
              <a:off x="3070159" y="2085975"/>
              <a:ext cx="524602" cy="524600"/>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1" name="组合 181"/>
          <p:cNvGrpSpPr/>
          <p:nvPr/>
        </p:nvGrpSpPr>
        <p:grpSpPr>
          <a:xfrm>
            <a:off x="5530548" y="3330454"/>
            <a:ext cx="613584" cy="613691"/>
            <a:chOff x="3029608" y="2044574"/>
            <a:chExt cx="613691" cy="613691"/>
          </a:xfrm>
        </p:grpSpPr>
        <p:sp>
          <p:nvSpPr>
            <p:cNvPr id="183" name="椭圆 182"/>
            <p:cNvSpPr/>
            <p:nvPr/>
          </p:nvSpPr>
          <p:spPr>
            <a:xfrm>
              <a:off x="3029608" y="2044574"/>
              <a:ext cx="613691" cy="613691"/>
            </a:xfrm>
            <a:prstGeom prst="ellipse">
              <a:avLst/>
            </a:prstGeom>
            <a:solidFill>
              <a:schemeClr val="accent4"/>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84" name="椭圆 183"/>
            <p:cNvSpPr/>
            <p:nvPr/>
          </p:nvSpPr>
          <p:spPr>
            <a:xfrm>
              <a:off x="3070159" y="2085975"/>
              <a:ext cx="524602" cy="524600"/>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94"/>
          <p:cNvGrpSpPr/>
          <p:nvPr/>
        </p:nvGrpSpPr>
        <p:grpSpPr>
          <a:xfrm>
            <a:off x="2504806" y="1860527"/>
            <a:ext cx="244527" cy="244567"/>
            <a:chOff x="304800" y="673100"/>
            <a:chExt cx="4000500" cy="4000500"/>
          </a:xfrm>
          <a:effectLst>
            <a:outerShdw blurRad="139700" dist="152400" dir="8100000" sx="70000" sy="70000" algn="tr" rotWithShape="0">
              <a:prstClr val="black">
                <a:alpha val="66000"/>
              </a:prstClr>
            </a:outerShdw>
          </a:effectLst>
        </p:grpSpPr>
        <p:sp>
          <p:nvSpPr>
            <p:cNvPr id="196" name="同心圆 1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97" name="椭圆 1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3" name="组合 197"/>
          <p:cNvGrpSpPr/>
          <p:nvPr/>
        </p:nvGrpSpPr>
        <p:grpSpPr>
          <a:xfrm>
            <a:off x="2504806" y="2520927"/>
            <a:ext cx="244527" cy="244567"/>
            <a:chOff x="304800" y="673100"/>
            <a:chExt cx="4000500" cy="4000500"/>
          </a:xfrm>
          <a:effectLst>
            <a:outerShdw blurRad="139700" dist="152400" dir="8100000" sx="70000" sy="70000" algn="tr" rotWithShape="0">
              <a:prstClr val="black">
                <a:alpha val="66000"/>
              </a:prstClr>
            </a:outerShdw>
          </a:effectLst>
        </p:grpSpPr>
        <p:sp>
          <p:nvSpPr>
            <p:cNvPr id="199" name="同心圆 1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00" name="椭圆 1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4" name="组合 200"/>
          <p:cNvGrpSpPr/>
          <p:nvPr/>
        </p:nvGrpSpPr>
        <p:grpSpPr>
          <a:xfrm>
            <a:off x="2504806" y="3206727"/>
            <a:ext cx="244527" cy="244567"/>
            <a:chOff x="304800" y="673100"/>
            <a:chExt cx="4000500" cy="4000500"/>
          </a:xfrm>
          <a:effectLst>
            <a:outerShdw blurRad="139700" dist="152400" dir="8100000" sx="70000" sy="70000" algn="tr" rotWithShape="0">
              <a:prstClr val="black">
                <a:alpha val="66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03" name="椭圆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5" name="组合 203"/>
          <p:cNvGrpSpPr/>
          <p:nvPr/>
        </p:nvGrpSpPr>
        <p:grpSpPr>
          <a:xfrm>
            <a:off x="2504806" y="3854427"/>
            <a:ext cx="244527" cy="244567"/>
            <a:chOff x="304800" y="673100"/>
            <a:chExt cx="4000500" cy="4000500"/>
          </a:xfrm>
          <a:effectLst>
            <a:outerShdw blurRad="139700" dist="152400" dir="8100000" sx="70000" sy="70000" algn="tr" rotWithShape="0">
              <a:prstClr val="black">
                <a:alpha val="66000"/>
              </a:prstClr>
            </a:outerShdw>
          </a:effectLst>
        </p:grpSpPr>
        <p:sp>
          <p:nvSpPr>
            <p:cNvPr id="205" name="同心圆 2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06" name="椭圆 2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6" name="组合 206"/>
          <p:cNvGrpSpPr/>
          <p:nvPr/>
        </p:nvGrpSpPr>
        <p:grpSpPr>
          <a:xfrm>
            <a:off x="6476669" y="1860527"/>
            <a:ext cx="244527" cy="244567"/>
            <a:chOff x="304800" y="673100"/>
            <a:chExt cx="4000500" cy="4000500"/>
          </a:xfrm>
          <a:effectLst>
            <a:outerShdw blurRad="139700" dist="152400" dir="8100000" sx="70000" sy="70000" algn="tr" rotWithShape="0">
              <a:prstClr val="black">
                <a:alpha val="66000"/>
              </a:prstClr>
            </a:outerShdw>
          </a:effectLst>
        </p:grpSpPr>
        <p:sp>
          <p:nvSpPr>
            <p:cNvPr id="208" name="同心圆 2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09" name="椭圆 20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7" name="组合 209"/>
          <p:cNvGrpSpPr/>
          <p:nvPr/>
        </p:nvGrpSpPr>
        <p:grpSpPr>
          <a:xfrm>
            <a:off x="6476669" y="2520927"/>
            <a:ext cx="244527" cy="244567"/>
            <a:chOff x="304800" y="673100"/>
            <a:chExt cx="4000500" cy="4000500"/>
          </a:xfrm>
          <a:effectLst>
            <a:outerShdw blurRad="139700" dist="152400" dir="8100000" sx="70000" sy="70000" algn="tr" rotWithShape="0">
              <a:prstClr val="black">
                <a:alpha val="66000"/>
              </a:prstClr>
            </a:outerShdw>
          </a:effectLst>
        </p:grpSpPr>
        <p:sp>
          <p:nvSpPr>
            <p:cNvPr id="211" name="同心圆 2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12" name="椭圆 2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8" name="组合 212"/>
          <p:cNvGrpSpPr/>
          <p:nvPr/>
        </p:nvGrpSpPr>
        <p:grpSpPr>
          <a:xfrm>
            <a:off x="6476669" y="3206727"/>
            <a:ext cx="244527" cy="244567"/>
            <a:chOff x="304800" y="673100"/>
            <a:chExt cx="4000500" cy="4000500"/>
          </a:xfrm>
          <a:effectLst>
            <a:outerShdw blurRad="139700" dist="152400" dir="8100000" sx="70000" sy="70000" algn="tr" rotWithShape="0">
              <a:prstClr val="black">
                <a:alpha val="66000"/>
              </a:prstClr>
            </a:outerShdw>
          </a:effectLst>
        </p:grpSpPr>
        <p:sp>
          <p:nvSpPr>
            <p:cNvPr id="214" name="同心圆 2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15" name="椭圆 2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9" name="组合 215"/>
          <p:cNvGrpSpPr/>
          <p:nvPr/>
        </p:nvGrpSpPr>
        <p:grpSpPr>
          <a:xfrm>
            <a:off x="6476669" y="3854427"/>
            <a:ext cx="244527" cy="244567"/>
            <a:chOff x="304800" y="673100"/>
            <a:chExt cx="4000500" cy="4000500"/>
          </a:xfrm>
          <a:effectLst>
            <a:outerShdw blurRad="139700" dist="152400" dir="8100000" sx="70000" sy="70000" algn="tr" rotWithShape="0">
              <a:prstClr val="black">
                <a:alpha val="66000"/>
              </a:prstClr>
            </a:outerShdw>
          </a:effectLst>
        </p:grpSpPr>
        <p:sp>
          <p:nvSpPr>
            <p:cNvPr id="217" name="同心圆 2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218" name="椭圆 2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229" name="TextBox 228"/>
          <p:cNvSpPr txBox="1"/>
          <p:nvPr/>
        </p:nvSpPr>
        <p:spPr>
          <a:xfrm>
            <a:off x="1008708" y="175357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30" name="文本框 46"/>
          <p:cNvSpPr txBox="1"/>
          <p:nvPr/>
        </p:nvSpPr>
        <p:spPr>
          <a:xfrm>
            <a:off x="623680" y="2454550"/>
            <a:ext cx="348493"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02</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sp>
        <p:nvSpPr>
          <p:cNvPr id="231" name="TextBox 230"/>
          <p:cNvSpPr txBox="1"/>
          <p:nvPr/>
        </p:nvSpPr>
        <p:spPr>
          <a:xfrm>
            <a:off x="1008708" y="244699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32" name="文本框 46"/>
          <p:cNvSpPr txBox="1"/>
          <p:nvPr/>
        </p:nvSpPr>
        <p:spPr>
          <a:xfrm>
            <a:off x="618871" y="3140350"/>
            <a:ext cx="358110"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03</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sp>
        <p:nvSpPr>
          <p:cNvPr id="233" name="TextBox 232"/>
          <p:cNvSpPr txBox="1"/>
          <p:nvPr/>
        </p:nvSpPr>
        <p:spPr>
          <a:xfrm>
            <a:off x="1008708" y="311755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34" name="文本框 46"/>
          <p:cNvSpPr txBox="1"/>
          <p:nvPr/>
        </p:nvSpPr>
        <p:spPr>
          <a:xfrm>
            <a:off x="624481" y="3826150"/>
            <a:ext cx="346890"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04</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sp>
        <p:nvSpPr>
          <p:cNvPr id="235" name="TextBox 234"/>
          <p:cNvSpPr txBox="1"/>
          <p:nvPr/>
        </p:nvSpPr>
        <p:spPr>
          <a:xfrm>
            <a:off x="1008708" y="381097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36" name="文本框 46"/>
          <p:cNvSpPr txBox="1"/>
          <p:nvPr/>
        </p:nvSpPr>
        <p:spPr>
          <a:xfrm>
            <a:off x="6791603" y="1768750"/>
            <a:ext cx="354905"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05</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sp>
        <p:nvSpPr>
          <p:cNvPr id="237" name="TextBox 236"/>
          <p:cNvSpPr txBox="1"/>
          <p:nvPr/>
        </p:nvSpPr>
        <p:spPr>
          <a:xfrm>
            <a:off x="7179836" y="175357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38" name="文本框 46"/>
          <p:cNvSpPr txBox="1"/>
          <p:nvPr/>
        </p:nvSpPr>
        <p:spPr>
          <a:xfrm>
            <a:off x="6790001" y="2454550"/>
            <a:ext cx="358110"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06</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sp>
        <p:nvSpPr>
          <p:cNvPr id="239" name="TextBox 238"/>
          <p:cNvSpPr txBox="1"/>
          <p:nvPr/>
        </p:nvSpPr>
        <p:spPr>
          <a:xfrm>
            <a:off x="7179836" y="244699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40" name="文本框 46"/>
          <p:cNvSpPr txBox="1"/>
          <p:nvPr/>
        </p:nvSpPr>
        <p:spPr>
          <a:xfrm>
            <a:off x="6798014" y="3140350"/>
            <a:ext cx="342081"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07</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sp>
        <p:nvSpPr>
          <p:cNvPr id="241" name="TextBox 240"/>
          <p:cNvSpPr txBox="1"/>
          <p:nvPr/>
        </p:nvSpPr>
        <p:spPr>
          <a:xfrm>
            <a:off x="7179836" y="311755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42" name="文本框 46"/>
          <p:cNvSpPr txBox="1"/>
          <p:nvPr/>
        </p:nvSpPr>
        <p:spPr>
          <a:xfrm>
            <a:off x="6789198" y="3826150"/>
            <a:ext cx="359714" cy="377026"/>
          </a:xfrm>
          <a:prstGeom prst="rect">
            <a:avLst/>
          </a:prstGeom>
          <a:noFill/>
        </p:spPr>
        <p:txBody>
          <a:bodyPr wrap="none" lIns="68580" tIns="34290" rIns="68580" bIns="34290" rtlCol="0">
            <a:spAutoFit/>
          </a:bodyPr>
          <a:lstStyle/>
          <a:p>
            <a:pPr algn="ctr"/>
            <a:r>
              <a:rPr lang="en-US" altLang="zh-CN"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rPr>
              <a:t>08</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cs typeface="Aharoni" panose="02010803020104030203" pitchFamily="2" charset="-79"/>
            </a:endParaRPr>
          </a:p>
        </p:txBody>
      </p:sp>
      <p:sp>
        <p:nvSpPr>
          <p:cNvPr id="243" name="TextBox 242"/>
          <p:cNvSpPr txBox="1"/>
          <p:nvPr/>
        </p:nvSpPr>
        <p:spPr>
          <a:xfrm>
            <a:off x="7179836" y="3810978"/>
            <a:ext cx="1430063"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45" name="矩形 3"/>
          <p:cNvSpPr>
            <a:spLocks noChangeArrowheads="1"/>
          </p:cNvSpPr>
          <p:nvPr/>
        </p:nvSpPr>
        <p:spPr bwMode="auto">
          <a:xfrm>
            <a:off x="4154732" y="2930692"/>
            <a:ext cx="777308" cy="4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pPr algn="ctr">
              <a:defRPr/>
            </a:pPr>
            <a:r>
              <a:rPr lang="en-US" altLang="zh-CN" sz="1200" kern="0" dirty="0">
                <a:solidFill>
                  <a:schemeClr val="bg1"/>
                </a:solidFill>
                <a:latin typeface="Arial Black" panose="020B0A04020102020204" pitchFamily="34" charset="0"/>
                <a:ea typeface="微软雅黑" panose="020B0503020204020204" pitchFamily="34" charset="-122"/>
              </a:rPr>
              <a:t>Add text</a:t>
            </a:r>
            <a:endParaRPr lang="zh-CN" altLang="en-US" sz="1200" kern="0" dirty="0">
              <a:solidFill>
                <a:schemeClr val="bg1"/>
              </a:solidFill>
              <a:latin typeface="Arial Black" panose="020B0A04020102020204" pitchFamily="34" charset="0"/>
              <a:ea typeface="微软雅黑" panose="020B0503020204020204" pitchFamily="34" charset="-122"/>
            </a:endParaRPr>
          </a:p>
        </p:txBody>
      </p:sp>
      <p:sp>
        <p:nvSpPr>
          <p:cNvPr id="246" name="矩形 3"/>
          <p:cNvSpPr>
            <a:spLocks noChangeArrowheads="1"/>
          </p:cNvSpPr>
          <p:nvPr/>
        </p:nvSpPr>
        <p:spPr bwMode="auto">
          <a:xfrm>
            <a:off x="3123872" y="2182945"/>
            <a:ext cx="558490"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keyword</a:t>
            </a:r>
          </a:p>
          <a:p>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7" name="矩形 3"/>
          <p:cNvSpPr>
            <a:spLocks noChangeArrowheads="1"/>
          </p:cNvSpPr>
          <p:nvPr/>
        </p:nvSpPr>
        <p:spPr bwMode="auto">
          <a:xfrm>
            <a:off x="3123872" y="3486945"/>
            <a:ext cx="558490"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keyword</a:t>
            </a:r>
          </a:p>
          <a:p>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8" name="矩形 3"/>
          <p:cNvSpPr>
            <a:spLocks noChangeArrowheads="1"/>
          </p:cNvSpPr>
          <p:nvPr/>
        </p:nvSpPr>
        <p:spPr bwMode="auto">
          <a:xfrm>
            <a:off x="5628512" y="2182945"/>
            <a:ext cx="558490"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keyword</a:t>
            </a:r>
          </a:p>
          <a:p>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9" name="矩形 3"/>
          <p:cNvSpPr>
            <a:spLocks noChangeArrowheads="1"/>
          </p:cNvSpPr>
          <p:nvPr/>
        </p:nvSpPr>
        <p:spPr bwMode="auto">
          <a:xfrm>
            <a:off x="5628512" y="3486945"/>
            <a:ext cx="558490"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keyword</a:t>
            </a:r>
          </a:p>
          <a:p>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45" name="Picture 3" descr="D:\360data\重要数据\桌面\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257" y="2267745"/>
            <a:ext cx="2221995" cy="298700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D:\360data\重要数据\桌面\未标题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2239161"/>
            <a:ext cx="2293443" cy="301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ppt_x"/>
                                          </p:val>
                                        </p:tav>
                                        <p:tav tm="100000">
                                          <p:val>
                                            <p:strVal val="#ppt_x"/>
                                          </p:val>
                                        </p:tav>
                                      </p:tavLst>
                                    </p:anim>
                                    <p:anim calcmode="lin" valueType="num">
                                      <p:cBhvr additive="base">
                                        <p:cTn id="8" dur="500" fill="hold"/>
                                        <p:tgtEl>
                                          <p:spTgt spid="14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ppt_x"/>
                                          </p:val>
                                        </p:tav>
                                        <p:tav tm="100000">
                                          <p:val>
                                            <p:strVal val="#ppt_x"/>
                                          </p:val>
                                        </p:tav>
                                      </p:tavLst>
                                    </p:anim>
                                    <p:anim calcmode="lin" valueType="num">
                                      <p:cBhvr additive="base">
                                        <p:cTn id="12" dur="500" fill="hold"/>
                                        <p:tgtEl>
                                          <p:spTgt spid="146"/>
                                        </p:tgtEl>
                                        <p:attrNameLst>
                                          <p:attrName>ppt_y</p:attrName>
                                        </p:attrNameLst>
                                      </p:cBhvr>
                                      <p:tavLst>
                                        <p:tav tm="0">
                                          <p:val>
                                            <p:strVal val="1+#ppt_h/2"/>
                                          </p:val>
                                        </p:tav>
                                        <p:tav tm="100000">
                                          <p:val>
                                            <p:strVal val="#ppt_y"/>
                                          </p:val>
                                        </p:tav>
                                      </p:tavLst>
                                    </p:anim>
                                  </p:childTnLst>
                                </p:cTn>
                              </p:par>
                              <p:par>
                                <p:cTn id="13" presetID="63" presetClass="path" presetSubtype="0" fill="hold" nodeType="withEffect">
                                  <p:stCondLst>
                                    <p:cond delay="500"/>
                                  </p:stCondLst>
                                  <p:childTnLst>
                                    <p:animMotion origin="layout" path="M 5E-6 0.00617 L 0.25001 0.00617 " pathEditMode="relative" rAng="0" ptsTypes="AA">
                                      <p:cBhvr>
                                        <p:cTn id="14" dur="500" fill="hold"/>
                                        <p:tgtEl>
                                          <p:spTgt spid="145"/>
                                        </p:tgtEl>
                                        <p:attrNameLst>
                                          <p:attrName>ppt_x</p:attrName>
                                          <p:attrName>ppt_y</p:attrName>
                                        </p:attrNameLst>
                                      </p:cBhvr>
                                      <p:rCtr x="12500" y="0"/>
                                    </p:animMotion>
                                  </p:childTnLst>
                                </p:cTn>
                              </p:par>
                              <p:par>
                                <p:cTn id="15" presetID="35" presetClass="path" presetSubtype="0" fill="hold" nodeType="withEffect">
                                  <p:stCondLst>
                                    <p:cond delay="500"/>
                                  </p:stCondLst>
                                  <p:childTnLst>
                                    <p:animMotion origin="layout" path="M 0 0 L -0.25 0 E" pathEditMode="relative" ptsTypes="">
                                      <p:cBhvr>
                                        <p:cTn id="16" dur="500" fill="hold"/>
                                        <p:tgtEl>
                                          <p:spTgt spid="146"/>
                                        </p:tgtEl>
                                        <p:attrNameLst>
                                          <p:attrName>ppt_x</p:attrName>
                                          <p:attrName>ppt_y</p:attrName>
                                        </p:attrNameLst>
                                      </p:cBhvr>
                                    </p:animMotion>
                                  </p:childTnLst>
                                </p:cTn>
                              </p:par>
                              <p:par>
                                <p:cTn id="17" presetID="10" presetClass="exit" presetSubtype="0" fill="hold" nodeType="withEffect">
                                  <p:stCondLst>
                                    <p:cond delay="700"/>
                                  </p:stCondLst>
                                  <p:childTnLst>
                                    <p:animEffect transition="out" filter="fade">
                                      <p:cBhvr>
                                        <p:cTn id="18" dur="300"/>
                                        <p:tgtEl>
                                          <p:spTgt spid="146"/>
                                        </p:tgtEl>
                                      </p:cBhvr>
                                    </p:animEffect>
                                    <p:set>
                                      <p:cBhvr>
                                        <p:cTn id="19" dur="1" fill="hold">
                                          <p:stCondLst>
                                            <p:cond delay="299"/>
                                          </p:stCondLst>
                                        </p:cTn>
                                        <p:tgtEl>
                                          <p:spTgt spid="146"/>
                                        </p:tgtEl>
                                        <p:attrNameLst>
                                          <p:attrName>style.visibility</p:attrName>
                                        </p:attrNameLst>
                                      </p:cBhvr>
                                      <p:to>
                                        <p:strVal val="hidden"/>
                                      </p:to>
                                    </p:set>
                                  </p:childTnLst>
                                </p:cTn>
                              </p:par>
                              <p:par>
                                <p:cTn id="20" presetID="10" presetClass="exit" presetSubtype="0" fill="hold" nodeType="withEffect">
                                  <p:stCondLst>
                                    <p:cond delay="700"/>
                                  </p:stCondLst>
                                  <p:childTnLst>
                                    <p:animEffect transition="out" filter="fade">
                                      <p:cBhvr>
                                        <p:cTn id="21" dur="300"/>
                                        <p:tgtEl>
                                          <p:spTgt spid="145"/>
                                        </p:tgtEl>
                                      </p:cBhvr>
                                    </p:animEffect>
                                    <p:set>
                                      <p:cBhvr>
                                        <p:cTn id="22" dur="1" fill="hold">
                                          <p:stCondLst>
                                            <p:cond delay="299"/>
                                          </p:stCondLst>
                                        </p:cTn>
                                        <p:tgtEl>
                                          <p:spTgt spid="145"/>
                                        </p:tgtEl>
                                        <p:attrNameLst>
                                          <p:attrName>style.visibility</p:attrName>
                                        </p:attrNameLst>
                                      </p:cBhvr>
                                      <p:to>
                                        <p:strVal val="hidden"/>
                                      </p:to>
                                    </p:set>
                                  </p:childTnLst>
                                </p:cTn>
                              </p:par>
                              <p:par>
                                <p:cTn id="23" presetID="53" presetClass="entr" presetSubtype="16" fill="hold" nodeType="withEffect">
                                  <p:stCondLst>
                                    <p:cond delay="7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1" presetClass="entr" presetSubtype="1" fill="hold" grpId="0" nodeType="withEffect">
                                  <p:stCondLst>
                                    <p:cond delay="70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1000"/>
                                        <p:tgtEl>
                                          <p:spTgt spid="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45"/>
                                        </p:tgtEl>
                                        <p:attrNameLst>
                                          <p:attrName>style.visibility</p:attrName>
                                        </p:attrNameLst>
                                      </p:cBhvr>
                                      <p:to>
                                        <p:strVal val="visible"/>
                                      </p:to>
                                    </p:set>
                                    <p:animEffect transition="in" filter="wipe(left)">
                                      <p:cBhvr>
                                        <p:cTn id="34" dur="500"/>
                                        <p:tgtEl>
                                          <p:spTgt spid="245"/>
                                        </p:tgtEl>
                                      </p:cBhvr>
                                    </p:animEffect>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300"/>
                                        <p:tgtEl>
                                          <p:spTgt spid="129"/>
                                        </p:tgtEl>
                                      </p:cBhvr>
                                    </p:animEffect>
                                    <p:anim calcmode="lin" valueType="num">
                                      <p:cBhvr>
                                        <p:cTn id="39" dur="300" fill="hold"/>
                                        <p:tgtEl>
                                          <p:spTgt spid="129"/>
                                        </p:tgtEl>
                                        <p:attrNameLst>
                                          <p:attrName>ppt_x</p:attrName>
                                        </p:attrNameLst>
                                      </p:cBhvr>
                                      <p:tavLst>
                                        <p:tav tm="0">
                                          <p:val>
                                            <p:strVal val="#ppt_x"/>
                                          </p:val>
                                        </p:tav>
                                        <p:tav tm="100000">
                                          <p:val>
                                            <p:strVal val="#ppt_x"/>
                                          </p:val>
                                        </p:tav>
                                      </p:tavLst>
                                    </p:anim>
                                    <p:anim calcmode="lin" valueType="num">
                                      <p:cBhvr>
                                        <p:cTn id="40" dur="3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246"/>
                                        </p:tgtEl>
                                        <p:attrNameLst>
                                          <p:attrName>style.visibility</p:attrName>
                                        </p:attrNameLst>
                                      </p:cBhvr>
                                      <p:to>
                                        <p:strVal val="visible"/>
                                      </p:to>
                                    </p:set>
                                    <p:animEffect transition="in" filter="wipe(left)">
                                      <p:cBhvr>
                                        <p:cTn id="73" dur="500"/>
                                        <p:tgtEl>
                                          <p:spTgt spid="24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47"/>
                                        </p:tgtEl>
                                        <p:attrNameLst>
                                          <p:attrName>style.visibility</p:attrName>
                                        </p:attrNameLst>
                                      </p:cBhvr>
                                      <p:to>
                                        <p:strVal val="visible"/>
                                      </p:to>
                                    </p:set>
                                    <p:animEffect transition="in" filter="wipe(left)">
                                      <p:cBhvr>
                                        <p:cTn id="76" dur="500"/>
                                        <p:tgtEl>
                                          <p:spTgt spid="24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48"/>
                                        </p:tgtEl>
                                        <p:attrNameLst>
                                          <p:attrName>style.visibility</p:attrName>
                                        </p:attrNameLst>
                                      </p:cBhvr>
                                      <p:to>
                                        <p:strVal val="visible"/>
                                      </p:to>
                                    </p:set>
                                    <p:animEffect transition="in" filter="wipe(left)">
                                      <p:cBhvr>
                                        <p:cTn id="79" dur="500"/>
                                        <p:tgtEl>
                                          <p:spTgt spid="24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9"/>
                                        </p:tgtEl>
                                        <p:attrNameLst>
                                          <p:attrName>style.visibility</p:attrName>
                                        </p:attrNameLst>
                                      </p:cBhvr>
                                      <p:to>
                                        <p:strVal val="visible"/>
                                      </p:to>
                                    </p:set>
                                    <p:animEffect transition="in" filter="wipe(left)">
                                      <p:cBhvr>
                                        <p:cTn id="82" dur="500"/>
                                        <p:tgtEl>
                                          <p:spTgt spid="249"/>
                                        </p:tgtEl>
                                      </p:cBhvr>
                                    </p:animEffect>
                                  </p:childTnLst>
                                </p:cTn>
                              </p:par>
                            </p:childTnLst>
                          </p:cTn>
                        </p:par>
                        <p:par>
                          <p:cTn id="83" fill="hold">
                            <p:stCondLst>
                              <p:cond delay="3500"/>
                            </p:stCondLst>
                            <p:childTnLst>
                              <p:par>
                                <p:cTn id="84" presetID="22" presetClass="entr" presetSubtype="2" fill="hold" nodeType="after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wipe(right)">
                                      <p:cBhvr>
                                        <p:cTn id="86" dur="500"/>
                                        <p:tgtEl>
                                          <p:spTgt spid="3"/>
                                        </p:tgtEl>
                                      </p:cBhvr>
                                    </p:animEffect>
                                  </p:childTnLst>
                                </p:cTn>
                              </p:par>
                            </p:childTnLst>
                          </p:cTn>
                        </p:par>
                        <p:par>
                          <p:cTn id="87" fill="hold">
                            <p:stCondLst>
                              <p:cond delay="4000"/>
                            </p:stCondLst>
                            <p:childTnLst>
                              <p:par>
                                <p:cTn id="88" presetID="22" presetClass="entr" presetSubtype="8" fill="hold" nodeType="after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left)">
                                      <p:cBhvr>
                                        <p:cTn id="90" dur="500"/>
                                        <p:tgtEl>
                                          <p:spTgt spid="4"/>
                                        </p:tgtEl>
                                      </p:cBhvr>
                                    </p:animEffect>
                                  </p:childTnLst>
                                </p:cTn>
                              </p:par>
                            </p:childTnLst>
                          </p:cTn>
                        </p:par>
                        <p:par>
                          <p:cTn id="91" fill="hold">
                            <p:stCondLst>
                              <p:cond delay="4500"/>
                            </p:stCondLst>
                            <p:childTnLst>
                              <p:par>
                                <p:cTn id="92" presetID="14" presetClass="entr" presetSubtype="1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randombar(horizontal)">
                                      <p:cBhvr>
                                        <p:cTn id="94" dur="500"/>
                                        <p:tgtEl>
                                          <p:spTgt spid="12"/>
                                        </p:tgtEl>
                                      </p:cBhvr>
                                    </p:animEffect>
                                  </p:childTnLst>
                                </p:cTn>
                              </p:par>
                              <p:par>
                                <p:cTn id="95" presetID="14" presetClass="entr" presetSubtype="1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randombar(horizontal)">
                                      <p:cBhvr>
                                        <p:cTn id="97" dur="500"/>
                                        <p:tgtEl>
                                          <p:spTgt spid="13"/>
                                        </p:tgtEl>
                                      </p:cBhvr>
                                    </p:animEffect>
                                  </p:childTnLst>
                                </p:cTn>
                              </p:par>
                              <p:par>
                                <p:cTn id="98" presetID="14" presetClass="entr" presetSubtype="1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randombar(horizontal)">
                                      <p:cBhvr>
                                        <p:cTn id="100" dur="500"/>
                                        <p:tgtEl>
                                          <p:spTgt spid="14"/>
                                        </p:tgtEl>
                                      </p:cBhvr>
                                    </p:animEffect>
                                  </p:childTnLst>
                                </p:cTn>
                              </p:par>
                              <p:par>
                                <p:cTn id="101" presetID="14" presetClass="entr" presetSubtype="10" fill="hold"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randombar(horizontal)">
                                      <p:cBhvr>
                                        <p:cTn id="103" dur="500"/>
                                        <p:tgtEl>
                                          <p:spTgt spid="15"/>
                                        </p:tgtEl>
                                      </p:cBhvr>
                                    </p:animEffect>
                                  </p:childTnLst>
                                </p:cTn>
                              </p:par>
                              <p:par>
                                <p:cTn id="104" presetID="14" presetClass="entr" presetSubtype="10" fill="hold"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randombar(horizontal)">
                                      <p:cBhvr>
                                        <p:cTn id="106" dur="500"/>
                                        <p:tgtEl>
                                          <p:spTgt spid="16"/>
                                        </p:tgtEl>
                                      </p:cBhvr>
                                    </p:animEffect>
                                  </p:childTnLst>
                                </p:cTn>
                              </p:par>
                              <p:par>
                                <p:cTn id="107" presetID="14" presetClass="entr" presetSubtype="10" fill="hold"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randombar(horizontal)">
                                      <p:cBhvr>
                                        <p:cTn id="109" dur="500"/>
                                        <p:tgtEl>
                                          <p:spTgt spid="17"/>
                                        </p:tgtEl>
                                      </p:cBhvr>
                                    </p:animEffect>
                                  </p:childTnLst>
                                </p:cTn>
                              </p:par>
                              <p:par>
                                <p:cTn id="110" presetID="14" presetClass="entr" presetSubtype="10" fill="hold"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randombar(horizontal)">
                                      <p:cBhvr>
                                        <p:cTn id="112" dur="500"/>
                                        <p:tgtEl>
                                          <p:spTgt spid="18"/>
                                        </p:tgtEl>
                                      </p:cBhvr>
                                    </p:animEffect>
                                  </p:childTnLst>
                                </p:cTn>
                              </p:par>
                              <p:par>
                                <p:cTn id="113" presetID="14" presetClass="entr" presetSubtype="10" fill="hold" nodeType="with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randombar(horizontal)">
                                      <p:cBhvr>
                                        <p:cTn id="115" dur="500"/>
                                        <p:tgtEl>
                                          <p:spTgt spid="19"/>
                                        </p:tgtEl>
                                      </p:cBhvr>
                                    </p:animEffect>
                                  </p:childTnLst>
                                </p:cTn>
                              </p:par>
                            </p:childTnLst>
                          </p:cTn>
                        </p:par>
                        <p:par>
                          <p:cTn id="116" fill="hold">
                            <p:stCondLst>
                              <p:cond delay="5000"/>
                            </p:stCondLst>
                            <p:childTnLst>
                              <p:par>
                                <p:cTn id="117" presetID="16" presetClass="entr" presetSubtype="21" fill="hold" grpId="0" nodeType="after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barn(inVertical)">
                                      <p:cBhvr>
                                        <p:cTn id="119" dur="500"/>
                                        <p:tgtEl>
                                          <p:spTgt spid="88"/>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229"/>
                                        </p:tgtEl>
                                        <p:attrNameLst>
                                          <p:attrName>style.visibility</p:attrName>
                                        </p:attrNameLst>
                                      </p:cBhvr>
                                      <p:to>
                                        <p:strVal val="visible"/>
                                      </p:to>
                                    </p:set>
                                    <p:animEffect transition="in" filter="randombar(horizontal)">
                                      <p:cBhvr>
                                        <p:cTn id="122" dur="500"/>
                                        <p:tgtEl>
                                          <p:spTgt spid="229"/>
                                        </p:tgtEl>
                                      </p:cBhvr>
                                    </p:animEffect>
                                  </p:childTnLst>
                                </p:cTn>
                              </p:par>
                            </p:childTnLst>
                          </p:cTn>
                        </p:par>
                        <p:par>
                          <p:cTn id="123" fill="hold">
                            <p:stCondLst>
                              <p:cond delay="5500"/>
                            </p:stCondLst>
                            <p:childTnLst>
                              <p:par>
                                <p:cTn id="124" presetID="16" presetClass="entr" presetSubtype="21" fill="hold" grpId="0" nodeType="afterEffect">
                                  <p:stCondLst>
                                    <p:cond delay="0"/>
                                  </p:stCondLst>
                                  <p:childTnLst>
                                    <p:set>
                                      <p:cBhvr>
                                        <p:cTn id="125" dur="1" fill="hold">
                                          <p:stCondLst>
                                            <p:cond delay="0"/>
                                          </p:stCondLst>
                                        </p:cTn>
                                        <p:tgtEl>
                                          <p:spTgt spid="230"/>
                                        </p:tgtEl>
                                        <p:attrNameLst>
                                          <p:attrName>style.visibility</p:attrName>
                                        </p:attrNameLst>
                                      </p:cBhvr>
                                      <p:to>
                                        <p:strVal val="visible"/>
                                      </p:to>
                                    </p:set>
                                    <p:animEffect transition="in" filter="barn(inVertical)">
                                      <p:cBhvr>
                                        <p:cTn id="126" dur="500"/>
                                        <p:tgtEl>
                                          <p:spTgt spid="230"/>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231"/>
                                        </p:tgtEl>
                                        <p:attrNameLst>
                                          <p:attrName>style.visibility</p:attrName>
                                        </p:attrNameLst>
                                      </p:cBhvr>
                                      <p:to>
                                        <p:strVal val="visible"/>
                                      </p:to>
                                    </p:set>
                                    <p:animEffect transition="in" filter="randombar(horizontal)">
                                      <p:cBhvr>
                                        <p:cTn id="129" dur="500"/>
                                        <p:tgtEl>
                                          <p:spTgt spid="231"/>
                                        </p:tgtEl>
                                      </p:cBhvr>
                                    </p:animEffect>
                                  </p:childTnLst>
                                </p:cTn>
                              </p:par>
                            </p:childTnLst>
                          </p:cTn>
                        </p:par>
                        <p:par>
                          <p:cTn id="130" fill="hold">
                            <p:stCondLst>
                              <p:cond delay="6000"/>
                            </p:stCondLst>
                            <p:childTnLst>
                              <p:par>
                                <p:cTn id="131" presetID="16" presetClass="entr" presetSubtype="21" fill="hold" grpId="0" nodeType="afterEffect">
                                  <p:stCondLst>
                                    <p:cond delay="0"/>
                                  </p:stCondLst>
                                  <p:childTnLst>
                                    <p:set>
                                      <p:cBhvr>
                                        <p:cTn id="132" dur="1" fill="hold">
                                          <p:stCondLst>
                                            <p:cond delay="0"/>
                                          </p:stCondLst>
                                        </p:cTn>
                                        <p:tgtEl>
                                          <p:spTgt spid="232"/>
                                        </p:tgtEl>
                                        <p:attrNameLst>
                                          <p:attrName>style.visibility</p:attrName>
                                        </p:attrNameLst>
                                      </p:cBhvr>
                                      <p:to>
                                        <p:strVal val="visible"/>
                                      </p:to>
                                    </p:set>
                                    <p:animEffect transition="in" filter="barn(inVertical)">
                                      <p:cBhvr>
                                        <p:cTn id="133" dur="500"/>
                                        <p:tgtEl>
                                          <p:spTgt spid="232"/>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233"/>
                                        </p:tgtEl>
                                        <p:attrNameLst>
                                          <p:attrName>style.visibility</p:attrName>
                                        </p:attrNameLst>
                                      </p:cBhvr>
                                      <p:to>
                                        <p:strVal val="visible"/>
                                      </p:to>
                                    </p:set>
                                    <p:animEffect transition="in" filter="randombar(horizontal)">
                                      <p:cBhvr>
                                        <p:cTn id="136" dur="500"/>
                                        <p:tgtEl>
                                          <p:spTgt spid="233"/>
                                        </p:tgtEl>
                                      </p:cBhvr>
                                    </p:animEffect>
                                  </p:childTnLst>
                                </p:cTn>
                              </p:par>
                            </p:childTnLst>
                          </p:cTn>
                        </p:par>
                        <p:par>
                          <p:cTn id="137" fill="hold">
                            <p:stCondLst>
                              <p:cond delay="6500"/>
                            </p:stCondLst>
                            <p:childTnLst>
                              <p:par>
                                <p:cTn id="138" presetID="16" presetClass="entr" presetSubtype="21" fill="hold" grpId="0" nodeType="afterEffect">
                                  <p:stCondLst>
                                    <p:cond delay="0"/>
                                  </p:stCondLst>
                                  <p:childTnLst>
                                    <p:set>
                                      <p:cBhvr>
                                        <p:cTn id="139" dur="1" fill="hold">
                                          <p:stCondLst>
                                            <p:cond delay="0"/>
                                          </p:stCondLst>
                                        </p:cTn>
                                        <p:tgtEl>
                                          <p:spTgt spid="234"/>
                                        </p:tgtEl>
                                        <p:attrNameLst>
                                          <p:attrName>style.visibility</p:attrName>
                                        </p:attrNameLst>
                                      </p:cBhvr>
                                      <p:to>
                                        <p:strVal val="visible"/>
                                      </p:to>
                                    </p:set>
                                    <p:animEffect transition="in" filter="barn(inVertical)">
                                      <p:cBhvr>
                                        <p:cTn id="140" dur="500"/>
                                        <p:tgtEl>
                                          <p:spTgt spid="234"/>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235"/>
                                        </p:tgtEl>
                                        <p:attrNameLst>
                                          <p:attrName>style.visibility</p:attrName>
                                        </p:attrNameLst>
                                      </p:cBhvr>
                                      <p:to>
                                        <p:strVal val="visible"/>
                                      </p:to>
                                    </p:set>
                                    <p:animEffect transition="in" filter="randombar(horizontal)">
                                      <p:cBhvr>
                                        <p:cTn id="143" dur="500"/>
                                        <p:tgtEl>
                                          <p:spTgt spid="235"/>
                                        </p:tgtEl>
                                      </p:cBhvr>
                                    </p:animEffect>
                                  </p:childTnLst>
                                </p:cTn>
                              </p:par>
                            </p:childTnLst>
                          </p:cTn>
                        </p:par>
                        <p:par>
                          <p:cTn id="144" fill="hold">
                            <p:stCondLst>
                              <p:cond delay="7000"/>
                            </p:stCondLst>
                            <p:childTnLst>
                              <p:par>
                                <p:cTn id="145" presetID="16" presetClass="entr" presetSubtype="21" fill="hold" grpId="0" nodeType="afterEffect">
                                  <p:stCondLst>
                                    <p:cond delay="0"/>
                                  </p:stCondLst>
                                  <p:childTnLst>
                                    <p:set>
                                      <p:cBhvr>
                                        <p:cTn id="146" dur="1" fill="hold">
                                          <p:stCondLst>
                                            <p:cond delay="0"/>
                                          </p:stCondLst>
                                        </p:cTn>
                                        <p:tgtEl>
                                          <p:spTgt spid="236"/>
                                        </p:tgtEl>
                                        <p:attrNameLst>
                                          <p:attrName>style.visibility</p:attrName>
                                        </p:attrNameLst>
                                      </p:cBhvr>
                                      <p:to>
                                        <p:strVal val="visible"/>
                                      </p:to>
                                    </p:set>
                                    <p:animEffect transition="in" filter="barn(inVertical)">
                                      <p:cBhvr>
                                        <p:cTn id="147" dur="500"/>
                                        <p:tgtEl>
                                          <p:spTgt spid="236"/>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237"/>
                                        </p:tgtEl>
                                        <p:attrNameLst>
                                          <p:attrName>style.visibility</p:attrName>
                                        </p:attrNameLst>
                                      </p:cBhvr>
                                      <p:to>
                                        <p:strVal val="visible"/>
                                      </p:to>
                                    </p:set>
                                    <p:animEffect transition="in" filter="randombar(horizontal)">
                                      <p:cBhvr>
                                        <p:cTn id="150" dur="500"/>
                                        <p:tgtEl>
                                          <p:spTgt spid="237"/>
                                        </p:tgtEl>
                                      </p:cBhvr>
                                    </p:animEffect>
                                  </p:childTnLst>
                                </p:cTn>
                              </p:par>
                            </p:childTnLst>
                          </p:cTn>
                        </p:par>
                        <p:par>
                          <p:cTn id="151" fill="hold">
                            <p:stCondLst>
                              <p:cond delay="7500"/>
                            </p:stCondLst>
                            <p:childTnLst>
                              <p:par>
                                <p:cTn id="152" presetID="16" presetClass="entr" presetSubtype="21" fill="hold" grpId="0" nodeType="afterEffect">
                                  <p:stCondLst>
                                    <p:cond delay="0"/>
                                  </p:stCondLst>
                                  <p:childTnLst>
                                    <p:set>
                                      <p:cBhvr>
                                        <p:cTn id="153" dur="1" fill="hold">
                                          <p:stCondLst>
                                            <p:cond delay="0"/>
                                          </p:stCondLst>
                                        </p:cTn>
                                        <p:tgtEl>
                                          <p:spTgt spid="238"/>
                                        </p:tgtEl>
                                        <p:attrNameLst>
                                          <p:attrName>style.visibility</p:attrName>
                                        </p:attrNameLst>
                                      </p:cBhvr>
                                      <p:to>
                                        <p:strVal val="visible"/>
                                      </p:to>
                                    </p:set>
                                    <p:animEffect transition="in" filter="barn(inVertical)">
                                      <p:cBhvr>
                                        <p:cTn id="154" dur="500"/>
                                        <p:tgtEl>
                                          <p:spTgt spid="238"/>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239"/>
                                        </p:tgtEl>
                                        <p:attrNameLst>
                                          <p:attrName>style.visibility</p:attrName>
                                        </p:attrNameLst>
                                      </p:cBhvr>
                                      <p:to>
                                        <p:strVal val="visible"/>
                                      </p:to>
                                    </p:set>
                                    <p:animEffect transition="in" filter="randombar(horizontal)">
                                      <p:cBhvr>
                                        <p:cTn id="157" dur="500"/>
                                        <p:tgtEl>
                                          <p:spTgt spid="239"/>
                                        </p:tgtEl>
                                      </p:cBhvr>
                                    </p:animEffect>
                                  </p:childTnLst>
                                </p:cTn>
                              </p:par>
                            </p:childTnLst>
                          </p:cTn>
                        </p:par>
                        <p:par>
                          <p:cTn id="158" fill="hold">
                            <p:stCondLst>
                              <p:cond delay="8000"/>
                            </p:stCondLst>
                            <p:childTnLst>
                              <p:par>
                                <p:cTn id="159" presetID="16" presetClass="entr" presetSubtype="21" fill="hold" grpId="0" nodeType="afterEffect">
                                  <p:stCondLst>
                                    <p:cond delay="0"/>
                                  </p:stCondLst>
                                  <p:childTnLst>
                                    <p:set>
                                      <p:cBhvr>
                                        <p:cTn id="160" dur="1" fill="hold">
                                          <p:stCondLst>
                                            <p:cond delay="0"/>
                                          </p:stCondLst>
                                        </p:cTn>
                                        <p:tgtEl>
                                          <p:spTgt spid="240"/>
                                        </p:tgtEl>
                                        <p:attrNameLst>
                                          <p:attrName>style.visibility</p:attrName>
                                        </p:attrNameLst>
                                      </p:cBhvr>
                                      <p:to>
                                        <p:strVal val="visible"/>
                                      </p:to>
                                    </p:set>
                                    <p:animEffect transition="in" filter="barn(inVertical)">
                                      <p:cBhvr>
                                        <p:cTn id="161" dur="500"/>
                                        <p:tgtEl>
                                          <p:spTgt spid="240"/>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241"/>
                                        </p:tgtEl>
                                        <p:attrNameLst>
                                          <p:attrName>style.visibility</p:attrName>
                                        </p:attrNameLst>
                                      </p:cBhvr>
                                      <p:to>
                                        <p:strVal val="visible"/>
                                      </p:to>
                                    </p:set>
                                    <p:animEffect transition="in" filter="randombar(horizontal)">
                                      <p:cBhvr>
                                        <p:cTn id="164" dur="500"/>
                                        <p:tgtEl>
                                          <p:spTgt spid="241"/>
                                        </p:tgtEl>
                                      </p:cBhvr>
                                    </p:animEffect>
                                  </p:childTnLst>
                                </p:cTn>
                              </p:par>
                            </p:childTnLst>
                          </p:cTn>
                        </p:par>
                        <p:par>
                          <p:cTn id="165" fill="hold">
                            <p:stCondLst>
                              <p:cond delay="8500"/>
                            </p:stCondLst>
                            <p:childTnLst>
                              <p:par>
                                <p:cTn id="166" presetID="16" presetClass="entr" presetSubtype="21" fill="hold" grpId="0" nodeType="afterEffect">
                                  <p:stCondLst>
                                    <p:cond delay="0"/>
                                  </p:stCondLst>
                                  <p:childTnLst>
                                    <p:set>
                                      <p:cBhvr>
                                        <p:cTn id="167" dur="1" fill="hold">
                                          <p:stCondLst>
                                            <p:cond delay="0"/>
                                          </p:stCondLst>
                                        </p:cTn>
                                        <p:tgtEl>
                                          <p:spTgt spid="242"/>
                                        </p:tgtEl>
                                        <p:attrNameLst>
                                          <p:attrName>style.visibility</p:attrName>
                                        </p:attrNameLst>
                                      </p:cBhvr>
                                      <p:to>
                                        <p:strVal val="visible"/>
                                      </p:to>
                                    </p:set>
                                    <p:animEffect transition="in" filter="barn(inVertical)">
                                      <p:cBhvr>
                                        <p:cTn id="168" dur="500"/>
                                        <p:tgtEl>
                                          <p:spTgt spid="242"/>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243"/>
                                        </p:tgtEl>
                                        <p:attrNameLst>
                                          <p:attrName>style.visibility</p:attrName>
                                        </p:attrNameLst>
                                      </p:cBhvr>
                                      <p:to>
                                        <p:strVal val="visible"/>
                                      </p:to>
                                    </p:set>
                                    <p:animEffect transition="in" filter="randombar(horizontal)">
                                      <p:cBhvr>
                                        <p:cTn id="171"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29" grpId="0" animBg="1"/>
      <p:bldP spid="2" grpId="0" animBg="1"/>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5" grpId="0"/>
      <p:bldP spid="246" grpId="0"/>
      <p:bldP spid="247" grpId="0"/>
      <p:bldP spid="248" grpId="0"/>
      <p:bldP spid="2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69"/>
          <p:cNvSpPr/>
          <p:nvPr/>
        </p:nvSpPr>
        <p:spPr>
          <a:xfrm>
            <a:off x="1643581" y="3647818"/>
            <a:ext cx="1494457" cy="69847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64" name="Rectangle 78"/>
          <p:cNvSpPr/>
          <p:nvPr/>
        </p:nvSpPr>
        <p:spPr>
          <a:xfrm>
            <a:off x="4763387" y="3647819"/>
            <a:ext cx="3144858" cy="698472"/>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58" name="Rectangle 66"/>
          <p:cNvSpPr/>
          <p:nvPr/>
        </p:nvSpPr>
        <p:spPr>
          <a:xfrm>
            <a:off x="2297820" y="2949348"/>
            <a:ext cx="840217" cy="698472"/>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63" name="Rectangle 77"/>
          <p:cNvSpPr/>
          <p:nvPr/>
        </p:nvSpPr>
        <p:spPr>
          <a:xfrm>
            <a:off x="4763387" y="2949348"/>
            <a:ext cx="3144858" cy="69847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57" name="Rectangle 65"/>
          <p:cNvSpPr/>
          <p:nvPr/>
        </p:nvSpPr>
        <p:spPr>
          <a:xfrm>
            <a:off x="1643580" y="2250877"/>
            <a:ext cx="1494457" cy="69847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62" name="Rectangle 74"/>
          <p:cNvSpPr/>
          <p:nvPr/>
        </p:nvSpPr>
        <p:spPr>
          <a:xfrm>
            <a:off x="4763387" y="2250877"/>
            <a:ext cx="3144858" cy="698472"/>
          </a:xfrm>
          <a:prstGeom prst="homePlat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56" name="Rectangle 64"/>
          <p:cNvSpPr/>
          <p:nvPr/>
        </p:nvSpPr>
        <p:spPr>
          <a:xfrm>
            <a:off x="2297820" y="1552405"/>
            <a:ext cx="840217" cy="698472"/>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sp>
        <p:nvSpPr>
          <p:cNvPr id="61" name="Rectangle 72"/>
          <p:cNvSpPr/>
          <p:nvPr/>
        </p:nvSpPr>
        <p:spPr>
          <a:xfrm>
            <a:off x="4763386" y="1552405"/>
            <a:ext cx="3144858" cy="698472"/>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p>
        </p:txBody>
      </p:sp>
      <p:grpSp>
        <p:nvGrpSpPr>
          <p:cNvPr id="2" name="组合 8"/>
          <p:cNvGrpSpPr/>
          <p:nvPr/>
        </p:nvGrpSpPr>
        <p:grpSpPr>
          <a:xfrm>
            <a:off x="2958465" y="1021838"/>
            <a:ext cx="1900225" cy="3830462"/>
            <a:chOff x="3635156" y="1362030"/>
            <a:chExt cx="2533633" cy="5105706"/>
          </a:xfrm>
        </p:grpSpPr>
        <p:grpSp>
          <p:nvGrpSpPr>
            <p:cNvPr id="3" name="Group 29"/>
            <p:cNvGrpSpPr/>
            <p:nvPr/>
          </p:nvGrpSpPr>
          <p:grpSpPr>
            <a:xfrm>
              <a:off x="3635156" y="1362030"/>
              <a:ext cx="2533633" cy="5105706"/>
              <a:chOff x="3189614" y="1562392"/>
              <a:chExt cx="1474916" cy="3116662"/>
            </a:xfrm>
            <a:effectLst/>
          </p:grpSpPr>
          <p:sp>
            <p:nvSpPr>
              <p:cNvPr id="44"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a:outerShdw blurRad="177800" dist="889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4" name="Group 20"/>
              <p:cNvGrpSpPr/>
              <p:nvPr/>
            </p:nvGrpSpPr>
            <p:grpSpPr>
              <a:xfrm>
                <a:off x="3189614" y="1991493"/>
                <a:ext cx="23662" cy="645898"/>
                <a:chOff x="3392428" y="1951545"/>
                <a:chExt cx="27432" cy="735419"/>
              </a:xfrm>
            </p:grpSpPr>
            <p:sp>
              <p:nvSpPr>
                <p:cNvPr id="51"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2"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3"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46"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7"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8"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9"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0"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8" name="矩形 7"/>
            <p:cNvSpPr/>
            <p:nvPr/>
          </p:nvSpPr>
          <p:spPr>
            <a:xfrm>
              <a:off x="3836361" y="2073383"/>
              <a:ext cx="2158318" cy="371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组合 9"/>
          <p:cNvGrpSpPr/>
          <p:nvPr/>
        </p:nvGrpSpPr>
        <p:grpSpPr>
          <a:xfrm>
            <a:off x="1953958" y="1474587"/>
            <a:ext cx="853846" cy="854109"/>
            <a:chOff x="2186137" y="1965509"/>
            <a:chExt cx="1138461" cy="1138461"/>
          </a:xfrm>
        </p:grpSpPr>
        <p:sp>
          <p:nvSpPr>
            <p:cNvPr id="54" name="椭圆 53"/>
            <p:cNvSpPr/>
            <p:nvPr/>
          </p:nvSpPr>
          <p:spPr>
            <a:xfrm>
              <a:off x="2186137" y="1965509"/>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굴림" charset="-127"/>
                <a:ea typeface="굴림" charset="-127"/>
              </a:endParaRPr>
            </a:p>
          </p:txBody>
        </p:sp>
        <p:grpSp>
          <p:nvGrpSpPr>
            <p:cNvPr id="6" name="组合 6"/>
            <p:cNvGrpSpPr/>
            <p:nvPr/>
          </p:nvGrpSpPr>
          <p:grpSpPr>
            <a:xfrm>
              <a:off x="2717672" y="2275981"/>
              <a:ext cx="548883" cy="549601"/>
              <a:chOff x="2469000" y="2022672"/>
              <a:chExt cx="885483" cy="886641"/>
            </a:xfrm>
            <a:solidFill>
              <a:schemeClr val="accent1"/>
            </a:solidFill>
          </p:grpSpPr>
          <p:sp>
            <p:nvSpPr>
              <p:cNvPr id="72" name="Freeform 611"/>
              <p:cNvSpPr>
                <a:spLocks noEditPoints="1"/>
              </p:cNvSpPr>
              <p:nvPr/>
            </p:nvSpPr>
            <p:spPr bwMode="auto">
              <a:xfrm>
                <a:off x="2965563" y="2541230"/>
                <a:ext cx="378501" cy="368083"/>
              </a:xfrm>
              <a:custGeom>
                <a:avLst/>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73" name="Freeform 612"/>
              <p:cNvSpPr/>
              <p:nvPr/>
            </p:nvSpPr>
            <p:spPr bwMode="auto">
              <a:xfrm>
                <a:off x="2469000" y="2034248"/>
                <a:ext cx="392391" cy="392392"/>
              </a:xfrm>
              <a:custGeom>
                <a:avLst/>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74" name="Freeform 613"/>
              <p:cNvSpPr/>
              <p:nvPr/>
            </p:nvSpPr>
            <p:spPr bwMode="auto">
              <a:xfrm>
                <a:off x="2469000" y="2022672"/>
                <a:ext cx="885483" cy="875065"/>
              </a:xfrm>
              <a:custGeom>
                <a:avLst/>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7" name="组合 10"/>
          <p:cNvGrpSpPr/>
          <p:nvPr/>
        </p:nvGrpSpPr>
        <p:grpSpPr>
          <a:xfrm>
            <a:off x="1235756" y="2173059"/>
            <a:ext cx="853846" cy="854109"/>
            <a:chOff x="1338210" y="2896517"/>
            <a:chExt cx="1138461" cy="1138461"/>
          </a:xfrm>
        </p:grpSpPr>
        <p:sp>
          <p:nvSpPr>
            <p:cNvPr id="65" name="椭圆 64"/>
            <p:cNvSpPr/>
            <p:nvPr/>
          </p:nvSpPr>
          <p:spPr>
            <a:xfrm>
              <a:off x="1338210" y="2896517"/>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굴림" charset="-127"/>
                <a:ea typeface="굴림" charset="-127"/>
              </a:endParaRPr>
            </a:p>
          </p:txBody>
        </p:sp>
        <p:sp>
          <p:nvSpPr>
            <p:cNvPr id="75" name="Freeform 145"/>
            <p:cNvSpPr>
              <a:spLocks noEditPoints="1"/>
            </p:cNvSpPr>
            <p:nvPr/>
          </p:nvSpPr>
          <p:spPr bwMode="auto">
            <a:xfrm>
              <a:off x="1569040" y="3128247"/>
              <a:ext cx="676800" cy="675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11"/>
          <p:cNvGrpSpPr/>
          <p:nvPr/>
        </p:nvGrpSpPr>
        <p:grpSpPr>
          <a:xfrm>
            <a:off x="1953958" y="2871531"/>
            <a:ext cx="853846" cy="854109"/>
            <a:chOff x="2423188" y="3827525"/>
            <a:chExt cx="1138461" cy="1138461"/>
          </a:xfrm>
        </p:grpSpPr>
        <p:sp>
          <p:nvSpPr>
            <p:cNvPr id="66" name="椭圆 65"/>
            <p:cNvSpPr/>
            <p:nvPr/>
          </p:nvSpPr>
          <p:spPr>
            <a:xfrm>
              <a:off x="2423188" y="3827525"/>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굴림" charset="-127"/>
                <a:ea typeface="굴림" charset="-127"/>
              </a:endParaRPr>
            </a:p>
          </p:txBody>
        </p:sp>
        <p:sp>
          <p:nvSpPr>
            <p:cNvPr id="76" name="Freeform 357"/>
            <p:cNvSpPr>
              <a:spLocks noChangeAspect="1" noEditPoints="1"/>
            </p:cNvSpPr>
            <p:nvPr/>
          </p:nvSpPr>
          <p:spPr bwMode="auto">
            <a:xfrm>
              <a:off x="2659254" y="4160702"/>
              <a:ext cx="666329" cy="472107"/>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accent3"/>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10" name="组合 12"/>
          <p:cNvGrpSpPr/>
          <p:nvPr/>
        </p:nvGrpSpPr>
        <p:grpSpPr>
          <a:xfrm>
            <a:off x="1235756" y="3570001"/>
            <a:ext cx="853846" cy="854109"/>
            <a:chOff x="1338210" y="4758532"/>
            <a:chExt cx="1138461" cy="1138461"/>
          </a:xfrm>
        </p:grpSpPr>
        <p:sp>
          <p:nvSpPr>
            <p:cNvPr id="67" name="椭圆 66"/>
            <p:cNvSpPr/>
            <p:nvPr/>
          </p:nvSpPr>
          <p:spPr>
            <a:xfrm>
              <a:off x="1338210" y="4758532"/>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굴림" charset="-127"/>
                <a:ea typeface="굴림" charset="-127"/>
              </a:endParaRPr>
            </a:p>
          </p:txBody>
        </p:sp>
        <p:sp>
          <p:nvSpPr>
            <p:cNvPr id="77" name="Freeform 168"/>
            <p:cNvSpPr>
              <a:spLocks noChangeAspect="1" noEditPoints="1"/>
            </p:cNvSpPr>
            <p:nvPr/>
          </p:nvSpPr>
          <p:spPr bwMode="auto">
            <a:xfrm>
              <a:off x="1603967" y="5084352"/>
              <a:ext cx="620295" cy="53128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4"/>
          <p:cNvGrpSpPr/>
          <p:nvPr/>
        </p:nvGrpSpPr>
        <p:grpSpPr>
          <a:xfrm>
            <a:off x="3109369" y="1557018"/>
            <a:ext cx="1618739" cy="697252"/>
            <a:chOff x="4145825" y="2075383"/>
            <a:chExt cx="2158318" cy="929382"/>
          </a:xfrm>
        </p:grpSpPr>
        <p:sp>
          <p:nvSpPr>
            <p:cNvPr id="40" name="Rectangle 82"/>
            <p:cNvSpPr/>
            <p:nvPr/>
          </p:nvSpPr>
          <p:spPr>
            <a:xfrm>
              <a:off x="4145825" y="2075383"/>
              <a:ext cx="2158318" cy="929382"/>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8" name="矩形 77"/>
            <p:cNvSpPr/>
            <p:nvPr/>
          </p:nvSpPr>
          <p:spPr>
            <a:xfrm>
              <a:off x="4152600" y="2319300"/>
              <a:ext cx="2144770" cy="369207"/>
            </a:xfrm>
            <a:prstGeom prst="rect">
              <a:avLst/>
            </a:prstGeom>
          </p:spPr>
          <p:txBody>
            <a:bodyPr wrap="square" lIns="91431" tIns="45716" rIns="91431" bIns="45716">
              <a:spAutoFit/>
            </a:bodyPr>
            <a:lstStyle/>
            <a:p>
              <a:pPr algn="ctr"/>
              <a:r>
                <a:rPr lang="en-US" altLang="zh-CN" sz="1200" dirty="0">
                  <a:solidFill>
                    <a:schemeClr val="bg1">
                      <a:lumMod val="95000"/>
                    </a:schemeClr>
                  </a:solidFill>
                  <a:latin typeface="微软雅黑" panose="020B0503020204020204" pitchFamily="34" charset="-122"/>
                  <a:ea typeface="微软雅黑" panose="020B0503020204020204" pitchFamily="34" charset="-122"/>
                </a:rPr>
                <a:t>Add title</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79" name="矩形 47"/>
          <p:cNvSpPr>
            <a:spLocks noChangeArrowheads="1"/>
          </p:cNvSpPr>
          <p:nvPr/>
        </p:nvSpPr>
        <p:spPr bwMode="auto">
          <a:xfrm>
            <a:off x="4998131" y="1686683"/>
            <a:ext cx="256725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900" dirty="0">
                <a:solidFill>
                  <a:schemeClr val="bg1"/>
                </a:solidFill>
                <a:sym typeface="微软雅黑" panose="020B0503020204020204" pitchFamily="34" charset="-122"/>
              </a:rPr>
              <a:t>click here to add text click here to add text click here to add text </a:t>
            </a:r>
            <a:endParaRPr lang="zh-CN" altLang="en-US" sz="900" dirty="0">
              <a:solidFill>
                <a:schemeClr val="bg1"/>
              </a:solidFill>
              <a:sym typeface="微软雅黑" panose="020B0503020204020204" pitchFamily="34" charset="-122"/>
            </a:endParaRPr>
          </a:p>
        </p:txBody>
      </p:sp>
      <p:grpSp>
        <p:nvGrpSpPr>
          <p:cNvPr id="12" name="组合 15"/>
          <p:cNvGrpSpPr/>
          <p:nvPr/>
        </p:nvGrpSpPr>
        <p:grpSpPr>
          <a:xfrm>
            <a:off x="3109369" y="2254269"/>
            <a:ext cx="1618739" cy="697252"/>
            <a:chOff x="4145825" y="3004764"/>
            <a:chExt cx="2158318" cy="929382"/>
          </a:xfrm>
          <a:solidFill>
            <a:schemeClr val="accent2"/>
          </a:solidFill>
        </p:grpSpPr>
        <p:sp>
          <p:nvSpPr>
            <p:cNvPr id="41" name="Rectangle 83"/>
            <p:cNvSpPr/>
            <p:nvPr/>
          </p:nvSpPr>
          <p:spPr>
            <a:xfrm>
              <a:off x="4145825" y="3004764"/>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0" name="矩形 79"/>
            <p:cNvSpPr/>
            <p:nvPr/>
          </p:nvSpPr>
          <p:spPr>
            <a:xfrm>
              <a:off x="4152600" y="3246665"/>
              <a:ext cx="2144770" cy="369207"/>
            </a:xfrm>
            <a:prstGeom prst="rect">
              <a:avLst/>
            </a:prstGeom>
            <a:grpFill/>
          </p:spPr>
          <p:txBody>
            <a:bodyPr wrap="square" lIns="91431" tIns="45716" rIns="91431" bIns="45716">
              <a:spAutoFit/>
            </a:bodyPr>
            <a:lstStyle/>
            <a:p>
              <a:pPr algn="ctr"/>
              <a:r>
                <a:rPr lang="en-US" altLang="zh-CN" sz="1200" dirty="0">
                  <a:solidFill>
                    <a:schemeClr val="bg1">
                      <a:lumMod val="95000"/>
                    </a:schemeClr>
                  </a:solidFill>
                  <a:latin typeface="微软雅黑" panose="020B0503020204020204" pitchFamily="34" charset="-122"/>
                  <a:ea typeface="微软雅黑" panose="020B0503020204020204" pitchFamily="34" charset="-122"/>
                </a:rPr>
                <a:t>Add title</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81" name="矩形 47"/>
          <p:cNvSpPr>
            <a:spLocks noChangeArrowheads="1"/>
          </p:cNvSpPr>
          <p:nvPr/>
        </p:nvSpPr>
        <p:spPr bwMode="auto">
          <a:xfrm>
            <a:off x="4998131" y="2379173"/>
            <a:ext cx="256725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900" dirty="0">
                <a:solidFill>
                  <a:schemeClr val="bg1"/>
                </a:solidFill>
                <a:sym typeface="微软雅黑" panose="020B0503020204020204" pitchFamily="34" charset="-122"/>
              </a:rPr>
              <a:t>click here to add text click here to add text click here to add text </a:t>
            </a:r>
            <a:endParaRPr lang="zh-CN" altLang="en-US" sz="900" dirty="0">
              <a:solidFill>
                <a:schemeClr val="bg1"/>
              </a:solidFill>
              <a:sym typeface="微软雅黑" panose="020B0503020204020204" pitchFamily="34" charset="-122"/>
            </a:endParaRPr>
          </a:p>
        </p:txBody>
      </p:sp>
      <p:grpSp>
        <p:nvGrpSpPr>
          <p:cNvPr id="13" name="组合 16"/>
          <p:cNvGrpSpPr/>
          <p:nvPr/>
        </p:nvGrpSpPr>
        <p:grpSpPr>
          <a:xfrm>
            <a:off x="3109369" y="2951520"/>
            <a:ext cx="1618739" cy="697252"/>
            <a:chOff x="4145825" y="3934146"/>
            <a:chExt cx="2158318" cy="929382"/>
          </a:xfrm>
          <a:solidFill>
            <a:schemeClr val="accent3"/>
          </a:solidFill>
        </p:grpSpPr>
        <p:sp>
          <p:nvSpPr>
            <p:cNvPr id="42" name="Rectangle 84"/>
            <p:cNvSpPr/>
            <p:nvPr/>
          </p:nvSpPr>
          <p:spPr>
            <a:xfrm>
              <a:off x="4145825" y="3934146"/>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2" name="矩形 81"/>
            <p:cNvSpPr/>
            <p:nvPr/>
          </p:nvSpPr>
          <p:spPr>
            <a:xfrm>
              <a:off x="4152600" y="4173151"/>
              <a:ext cx="2144770" cy="369207"/>
            </a:xfrm>
            <a:prstGeom prst="rect">
              <a:avLst/>
            </a:prstGeom>
            <a:grpFill/>
          </p:spPr>
          <p:txBody>
            <a:bodyPr wrap="square" lIns="91431" tIns="45716" rIns="91431" bIns="45716">
              <a:spAutoFit/>
            </a:bodyPr>
            <a:lstStyle/>
            <a:p>
              <a:pPr algn="ctr"/>
              <a:r>
                <a:rPr lang="en-US" altLang="zh-CN" sz="1200" dirty="0">
                  <a:solidFill>
                    <a:schemeClr val="bg1">
                      <a:lumMod val="95000"/>
                    </a:schemeClr>
                  </a:solidFill>
                  <a:latin typeface="微软雅黑" panose="020B0503020204020204" pitchFamily="34" charset="-122"/>
                  <a:ea typeface="微软雅黑" panose="020B0503020204020204" pitchFamily="34" charset="-122"/>
                </a:rPr>
                <a:t>Add title</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83" name="矩形 47"/>
          <p:cNvSpPr>
            <a:spLocks noChangeArrowheads="1"/>
          </p:cNvSpPr>
          <p:nvPr/>
        </p:nvSpPr>
        <p:spPr bwMode="auto">
          <a:xfrm>
            <a:off x="4998131" y="3071663"/>
            <a:ext cx="256725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900" dirty="0">
                <a:solidFill>
                  <a:schemeClr val="bg1"/>
                </a:solidFill>
                <a:sym typeface="微软雅黑" panose="020B0503020204020204" pitchFamily="34" charset="-122"/>
              </a:rPr>
              <a:t>click here to add text click here to add text click here to add text </a:t>
            </a:r>
            <a:endParaRPr lang="zh-CN" altLang="en-US" sz="900" dirty="0">
              <a:solidFill>
                <a:schemeClr val="bg1"/>
              </a:solidFill>
              <a:sym typeface="微软雅黑" panose="020B0503020204020204" pitchFamily="34" charset="-122"/>
            </a:endParaRPr>
          </a:p>
        </p:txBody>
      </p:sp>
      <p:grpSp>
        <p:nvGrpSpPr>
          <p:cNvPr id="14" name="组合 17"/>
          <p:cNvGrpSpPr/>
          <p:nvPr/>
        </p:nvGrpSpPr>
        <p:grpSpPr>
          <a:xfrm>
            <a:off x="3109369" y="3648771"/>
            <a:ext cx="1618739" cy="697252"/>
            <a:chOff x="4145825" y="4863526"/>
            <a:chExt cx="2158318" cy="929382"/>
          </a:xfrm>
          <a:solidFill>
            <a:schemeClr val="accent4"/>
          </a:solidFill>
        </p:grpSpPr>
        <p:sp>
          <p:nvSpPr>
            <p:cNvPr id="43" name="Rectangle 85"/>
            <p:cNvSpPr/>
            <p:nvPr/>
          </p:nvSpPr>
          <p:spPr>
            <a:xfrm>
              <a:off x="4145825" y="4863526"/>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4" name="矩形 83"/>
            <p:cNvSpPr/>
            <p:nvPr/>
          </p:nvSpPr>
          <p:spPr>
            <a:xfrm>
              <a:off x="4152600" y="5112322"/>
              <a:ext cx="2144770" cy="369207"/>
            </a:xfrm>
            <a:prstGeom prst="rect">
              <a:avLst/>
            </a:prstGeom>
            <a:grpFill/>
          </p:spPr>
          <p:txBody>
            <a:bodyPr wrap="square" lIns="91431" tIns="45716" rIns="91431" bIns="45716">
              <a:spAutoFit/>
            </a:bodyPr>
            <a:lstStyle/>
            <a:p>
              <a:pPr algn="ctr"/>
              <a:r>
                <a:rPr lang="en-US" altLang="zh-CN" sz="1200" dirty="0">
                  <a:solidFill>
                    <a:schemeClr val="bg1">
                      <a:lumMod val="95000"/>
                    </a:schemeClr>
                  </a:solidFill>
                  <a:latin typeface="微软雅黑" panose="020B0503020204020204" pitchFamily="34" charset="-122"/>
                  <a:ea typeface="微软雅黑" panose="020B0503020204020204" pitchFamily="34" charset="-122"/>
                </a:rPr>
                <a:t>Add title</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85" name="矩形 47"/>
          <p:cNvSpPr>
            <a:spLocks noChangeArrowheads="1"/>
          </p:cNvSpPr>
          <p:nvPr/>
        </p:nvSpPr>
        <p:spPr bwMode="auto">
          <a:xfrm>
            <a:off x="4998131" y="3764152"/>
            <a:ext cx="256725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900" dirty="0">
                <a:solidFill>
                  <a:schemeClr val="bg1"/>
                </a:solidFill>
                <a:sym typeface="微软雅黑" panose="020B0503020204020204" pitchFamily="34" charset="-122"/>
              </a:rPr>
              <a:t>click here to add text click here to add text click here to add text </a:t>
            </a:r>
            <a:endParaRPr lang="zh-CN" altLang="en-US" sz="900" dirty="0">
              <a:solidFill>
                <a:schemeClr val="bg1"/>
              </a:solidFill>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0-#ppt_w/2"/>
                                          </p:val>
                                        </p:tav>
                                        <p:tav tm="100000">
                                          <p:val>
                                            <p:strVal val="#ppt_x"/>
                                          </p:val>
                                        </p:tav>
                                      </p:tavLst>
                                    </p:anim>
                                    <p:anim calcmode="lin" valueType="num">
                                      <p:cBhvr additive="base">
                                        <p:cTn id="14" dur="125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0-#ppt_w/2"/>
                                          </p:val>
                                        </p:tav>
                                        <p:tav tm="100000">
                                          <p:val>
                                            <p:strVal val="#ppt_x"/>
                                          </p:val>
                                        </p:tav>
                                      </p:tavLst>
                                    </p:anim>
                                    <p:anim calcmode="lin" valueType="num">
                                      <p:cBhvr additive="base">
                                        <p:cTn id="18" dur="125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250" fill="hold"/>
                                        <p:tgtEl>
                                          <p:spTgt spid="9"/>
                                        </p:tgtEl>
                                        <p:attrNameLst>
                                          <p:attrName>ppt_x</p:attrName>
                                        </p:attrNameLst>
                                      </p:cBhvr>
                                      <p:tavLst>
                                        <p:tav tm="0">
                                          <p:val>
                                            <p:strVal val="0-#ppt_w/2"/>
                                          </p:val>
                                        </p:tav>
                                        <p:tav tm="100000">
                                          <p:val>
                                            <p:strVal val="#ppt_x"/>
                                          </p:val>
                                        </p:tav>
                                      </p:tavLst>
                                    </p:anim>
                                    <p:anim calcmode="lin" valueType="num">
                                      <p:cBhvr additive="base">
                                        <p:cTn id="22" dur="125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250" fill="hold"/>
                                        <p:tgtEl>
                                          <p:spTgt spid="10"/>
                                        </p:tgtEl>
                                        <p:attrNameLst>
                                          <p:attrName>ppt_x</p:attrName>
                                        </p:attrNameLst>
                                      </p:cBhvr>
                                      <p:tavLst>
                                        <p:tav tm="0">
                                          <p:val>
                                            <p:strVal val="0-#ppt_w/2"/>
                                          </p:val>
                                        </p:tav>
                                        <p:tav tm="100000">
                                          <p:val>
                                            <p:strVal val="#ppt_x"/>
                                          </p:val>
                                        </p:tav>
                                      </p:tavLst>
                                    </p:anim>
                                    <p:anim calcmode="lin" valueType="num">
                                      <p:cBhvr additive="base">
                                        <p:cTn id="26" dur="1250" fill="hold"/>
                                        <p:tgtEl>
                                          <p:spTgt spid="10"/>
                                        </p:tgtEl>
                                        <p:attrNameLst>
                                          <p:attrName>ppt_y</p:attrName>
                                        </p:attrNameLst>
                                      </p:cBhvr>
                                      <p:tavLst>
                                        <p:tav tm="0">
                                          <p:val>
                                            <p:strVal val="#ppt_y"/>
                                          </p:val>
                                        </p:tav>
                                        <p:tav tm="100000">
                                          <p:val>
                                            <p:strVal val="#ppt_y"/>
                                          </p:val>
                                        </p:tav>
                                      </p:tavLst>
                                    </p:anim>
                                  </p:childTnLst>
                                </p:cTn>
                              </p:par>
                              <p:par>
                                <p:cTn id="27" presetID="8" presetClass="emph" presetSubtype="0" fill="hold" nodeType="withEffect">
                                  <p:stCondLst>
                                    <p:cond delay="0"/>
                                  </p:stCondLst>
                                  <p:childTnLst>
                                    <p:animRot by="21600000">
                                      <p:cBhvr>
                                        <p:cTn id="28" dur="1250" fill="hold"/>
                                        <p:tgtEl>
                                          <p:spTgt spid="5"/>
                                        </p:tgtEl>
                                        <p:attrNameLst>
                                          <p:attrName>r</p:attrName>
                                        </p:attrNameLst>
                                      </p:cBhvr>
                                    </p:animRot>
                                  </p:childTnLst>
                                </p:cTn>
                              </p:par>
                              <p:par>
                                <p:cTn id="29" presetID="8" presetClass="emph" presetSubtype="0" fill="hold" nodeType="withEffect">
                                  <p:stCondLst>
                                    <p:cond delay="0"/>
                                  </p:stCondLst>
                                  <p:childTnLst>
                                    <p:animRot by="21600000">
                                      <p:cBhvr>
                                        <p:cTn id="30" dur="1250" fill="hold"/>
                                        <p:tgtEl>
                                          <p:spTgt spid="7"/>
                                        </p:tgtEl>
                                        <p:attrNameLst>
                                          <p:attrName>r</p:attrName>
                                        </p:attrNameLst>
                                      </p:cBhvr>
                                    </p:animRot>
                                  </p:childTnLst>
                                </p:cTn>
                              </p:par>
                              <p:par>
                                <p:cTn id="31" presetID="8" presetClass="emph" presetSubtype="0" fill="hold" nodeType="withEffect">
                                  <p:stCondLst>
                                    <p:cond delay="0"/>
                                  </p:stCondLst>
                                  <p:childTnLst>
                                    <p:animRot by="21600000">
                                      <p:cBhvr>
                                        <p:cTn id="32" dur="1250" fill="hold"/>
                                        <p:tgtEl>
                                          <p:spTgt spid="9"/>
                                        </p:tgtEl>
                                        <p:attrNameLst>
                                          <p:attrName>r</p:attrName>
                                        </p:attrNameLst>
                                      </p:cBhvr>
                                    </p:animRot>
                                  </p:childTnLst>
                                </p:cTn>
                              </p:par>
                              <p:par>
                                <p:cTn id="33" presetID="8" presetClass="emph" presetSubtype="0" fill="hold" nodeType="withEffect">
                                  <p:stCondLst>
                                    <p:cond delay="0"/>
                                  </p:stCondLst>
                                  <p:childTnLst>
                                    <p:animRot by="21600000">
                                      <p:cBhvr>
                                        <p:cTn id="34" dur="1250" fill="hold"/>
                                        <p:tgtEl>
                                          <p:spTgt spid="10"/>
                                        </p:tgtEl>
                                        <p:attrNameLst>
                                          <p:attrName>r</p:attrName>
                                        </p:attrNameLst>
                                      </p:cBhvr>
                                    </p:animRo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250"/>
                                        <p:tgtEl>
                                          <p:spTgt spid="5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250"/>
                                        <p:tgtEl>
                                          <p:spTgt spid="5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par>
                                <p:cTn id="48" presetID="22" presetClass="entr" presetSubtype="8" fill="hold" nodeType="withEffect">
                                  <p:stCondLst>
                                    <p:cond delay="25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nodeType="withEffect">
                                  <p:stCondLst>
                                    <p:cond delay="50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nodeType="withEffect">
                                  <p:stCondLst>
                                    <p:cond delay="5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75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500"/>
                                        <p:tgtEl>
                                          <p:spTgt spid="61"/>
                                        </p:tgtEl>
                                      </p:cBhvr>
                                    </p:animEffect>
                                  </p:childTnLst>
                                </p:cTn>
                              </p:par>
                              <p:par>
                                <p:cTn id="66" presetID="22" presetClass="entr" presetSubtype="8" fill="hold" grpId="0" nodeType="withEffect">
                                  <p:stCondLst>
                                    <p:cond delay="75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par>
                                <p:cTn id="69" presetID="22" presetClass="entr" presetSubtype="8" fill="hold" grpId="0" nodeType="withEffect">
                                  <p:stCondLst>
                                    <p:cond delay="75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81"/>
                                        </p:tgtEl>
                                        <p:attrNameLst>
                                          <p:attrName>style.visibility</p:attrName>
                                        </p:attrNameLst>
                                      </p:cBhvr>
                                      <p:to>
                                        <p:strVal val="visible"/>
                                      </p:to>
                                    </p:set>
                                    <p:animEffect transition="in" filter="wipe(left)">
                                      <p:cBhvr>
                                        <p:cTn id="74" dur="500"/>
                                        <p:tgtEl>
                                          <p:spTgt spid="81"/>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500"/>
                                        <p:tgtEl>
                                          <p:spTgt spid="62"/>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85"/>
                                        </p:tgtEl>
                                        <p:attrNameLst>
                                          <p:attrName>style.visibility</p:attrName>
                                        </p:attrNameLst>
                                      </p:cBhvr>
                                      <p:to>
                                        <p:strVal val="visible"/>
                                      </p:to>
                                    </p:set>
                                    <p:animEffect transition="in" filter="wipe(left)">
                                      <p:cBhvr>
                                        <p:cTn id="80" dur="500"/>
                                        <p:tgtEl>
                                          <p:spTgt spid="85"/>
                                        </p:tgtEl>
                                      </p:cBhvr>
                                    </p:animEffect>
                                  </p:childTnLst>
                                </p:cTn>
                              </p:par>
                              <p:par>
                                <p:cTn id="81" presetID="22" presetClass="entr" presetSubtype="8" fill="hold" grpId="0" nodeType="withEffect">
                                  <p:stCondLst>
                                    <p:cond delay="1000"/>
                                  </p:stCondLst>
                                  <p:childTnLst>
                                    <p:set>
                                      <p:cBhvr>
                                        <p:cTn id="82" dur="1" fill="hold">
                                          <p:stCondLst>
                                            <p:cond delay="0"/>
                                          </p:stCondLst>
                                        </p:cTn>
                                        <p:tgtEl>
                                          <p:spTgt spid="64"/>
                                        </p:tgtEl>
                                        <p:attrNameLst>
                                          <p:attrName>style.visibility</p:attrName>
                                        </p:attrNameLst>
                                      </p:cBhvr>
                                      <p:to>
                                        <p:strVal val="visible"/>
                                      </p:to>
                                    </p:set>
                                    <p:animEffect transition="in" filter="wipe(left)">
                                      <p:cBhvr>
                                        <p:cTn id="8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58" grpId="0" animBg="1"/>
      <p:bldP spid="63" grpId="0" animBg="1"/>
      <p:bldP spid="57" grpId="0" animBg="1"/>
      <p:bldP spid="62" grpId="0" animBg="1"/>
      <p:bldP spid="56" grpId="0" animBg="1"/>
      <p:bldP spid="61" grpId="0" animBg="1"/>
      <p:bldP spid="79" grpId="0"/>
      <p:bldP spid="81" grpId="0"/>
      <p:bldP spid="83"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5059271" y="1011886"/>
            <a:ext cx="435498" cy="3616749"/>
            <a:chOff x="6063797" y="1570125"/>
            <a:chExt cx="513956" cy="4267013"/>
          </a:xfrm>
        </p:grpSpPr>
        <p:sp>
          <p:nvSpPr>
            <p:cNvPr id="38" name="Freeform 11"/>
            <p:cNvSpPr/>
            <p:nvPr/>
          </p:nvSpPr>
          <p:spPr bwMode="auto">
            <a:xfrm>
              <a:off x="6086997" y="5298198"/>
              <a:ext cx="467557" cy="538940"/>
            </a:xfrm>
            <a:custGeom>
              <a:avLst/>
              <a:gdLst>
                <a:gd name="T0" fmla="*/ 94 w 111"/>
                <a:gd name="T1" fmla="*/ 0 h 128"/>
                <a:gd name="T2" fmla="*/ 105 w 111"/>
                <a:gd name="T3" fmla="*/ 25 h 128"/>
                <a:gd name="T4" fmla="*/ 66 w 111"/>
                <a:gd name="T5" fmla="*/ 114 h 128"/>
                <a:gd name="T6" fmla="*/ 44 w 111"/>
                <a:gd name="T7" fmla="*/ 114 h 128"/>
                <a:gd name="T8" fmla="*/ 6 w 111"/>
                <a:gd name="T9" fmla="*/ 25 h 128"/>
                <a:gd name="T10" fmla="*/ 17 w 111"/>
                <a:gd name="T11" fmla="*/ 0 h 128"/>
                <a:gd name="T12" fmla="*/ 94 w 111"/>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11" h="128">
                  <a:moveTo>
                    <a:pt x="94" y="0"/>
                  </a:moveTo>
                  <a:cubicBezTo>
                    <a:pt x="106" y="0"/>
                    <a:pt x="111" y="11"/>
                    <a:pt x="105" y="25"/>
                  </a:cubicBezTo>
                  <a:cubicBezTo>
                    <a:pt x="66" y="114"/>
                    <a:pt x="66" y="114"/>
                    <a:pt x="66" y="114"/>
                  </a:cubicBezTo>
                  <a:cubicBezTo>
                    <a:pt x="60" y="128"/>
                    <a:pt x="50" y="128"/>
                    <a:pt x="44" y="114"/>
                  </a:cubicBezTo>
                  <a:cubicBezTo>
                    <a:pt x="6" y="25"/>
                    <a:pt x="6" y="25"/>
                    <a:pt x="6" y="25"/>
                  </a:cubicBezTo>
                  <a:cubicBezTo>
                    <a:pt x="0" y="11"/>
                    <a:pt x="5" y="0"/>
                    <a:pt x="17" y="0"/>
                  </a:cubicBezTo>
                  <a:lnTo>
                    <a:pt x="94" y="0"/>
                  </a:lnTo>
                  <a:close/>
                </a:path>
              </a:pathLst>
            </a:custGeom>
            <a:gradFill>
              <a:gsLst>
                <a:gs pos="100000">
                  <a:srgbClr val="666666"/>
                </a:gs>
                <a:gs pos="0">
                  <a:srgbClr val="1D1D1D"/>
                </a:gs>
              </a:gsLst>
              <a:lin ang="10800000" scaled="1"/>
            </a:gradFill>
            <a:ln>
              <a:noFill/>
            </a:ln>
          </p:spPr>
          <p:txBody>
            <a:bodyPr vert="horz" wrap="square" lIns="91440" tIns="45720" rIns="91440" bIns="45720" numCol="1" anchor="t" anchorCtr="0" compatLnSpc="1"/>
            <a:lstStyle/>
            <a:p>
              <a:endParaRPr lang="zh-CN" altLang="en-US" sz="1400" dirty="0">
                <a:ea typeface="微软雅黑" panose="020B0503020204020204" pitchFamily="34" charset="-122"/>
              </a:endParaRPr>
            </a:p>
          </p:txBody>
        </p:sp>
        <p:sp>
          <p:nvSpPr>
            <p:cNvPr id="39" name="Freeform 12"/>
            <p:cNvSpPr/>
            <p:nvPr/>
          </p:nvSpPr>
          <p:spPr bwMode="auto">
            <a:xfrm>
              <a:off x="6066474" y="1570125"/>
              <a:ext cx="508603" cy="3781504"/>
            </a:xfrm>
            <a:custGeom>
              <a:avLst/>
              <a:gdLst>
                <a:gd name="T0" fmla="*/ 121 w 121"/>
                <a:gd name="T1" fmla="*/ 892 h 897"/>
                <a:gd name="T2" fmla="*/ 60 w 121"/>
                <a:gd name="T3" fmla="*/ 897 h 897"/>
                <a:gd name="T4" fmla="*/ 60 w 121"/>
                <a:gd name="T5" fmla="*/ 897 h 897"/>
                <a:gd name="T6" fmla="*/ 0 w 121"/>
                <a:gd name="T7" fmla="*/ 891 h 897"/>
                <a:gd name="T8" fmla="*/ 0 w 121"/>
                <a:gd name="T9" fmla="*/ 40 h 897"/>
                <a:gd name="T10" fmla="*/ 60 w 121"/>
                <a:gd name="T11" fmla="*/ 0 h 897"/>
                <a:gd name="T12" fmla="*/ 60 w 121"/>
                <a:gd name="T13" fmla="*/ 0 h 897"/>
                <a:gd name="T14" fmla="*/ 121 w 121"/>
                <a:gd name="T15" fmla="*/ 40 h 897"/>
                <a:gd name="T16" fmla="*/ 121 w 121"/>
                <a:gd name="T17" fmla="*/ 89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897">
                  <a:moveTo>
                    <a:pt x="121" y="892"/>
                  </a:moveTo>
                  <a:cubicBezTo>
                    <a:pt x="121" y="892"/>
                    <a:pt x="94" y="897"/>
                    <a:pt x="60" y="897"/>
                  </a:cubicBezTo>
                  <a:cubicBezTo>
                    <a:pt x="60" y="897"/>
                    <a:pt x="60" y="897"/>
                    <a:pt x="60" y="897"/>
                  </a:cubicBezTo>
                  <a:cubicBezTo>
                    <a:pt x="27" y="897"/>
                    <a:pt x="0" y="891"/>
                    <a:pt x="0" y="891"/>
                  </a:cubicBezTo>
                  <a:cubicBezTo>
                    <a:pt x="0" y="40"/>
                    <a:pt x="0" y="40"/>
                    <a:pt x="0" y="40"/>
                  </a:cubicBezTo>
                  <a:cubicBezTo>
                    <a:pt x="0" y="18"/>
                    <a:pt x="27" y="0"/>
                    <a:pt x="60" y="0"/>
                  </a:cubicBezTo>
                  <a:cubicBezTo>
                    <a:pt x="60" y="0"/>
                    <a:pt x="60" y="0"/>
                    <a:pt x="60" y="0"/>
                  </a:cubicBezTo>
                  <a:cubicBezTo>
                    <a:pt x="94" y="0"/>
                    <a:pt x="121" y="18"/>
                    <a:pt x="121" y="40"/>
                  </a:cubicBezTo>
                  <a:lnTo>
                    <a:pt x="121" y="892"/>
                  </a:lnTo>
                  <a:close/>
                </a:path>
              </a:pathLst>
            </a:custGeom>
            <a:solidFill>
              <a:schemeClr val="accent4"/>
            </a:solidFill>
            <a:ln>
              <a:noFill/>
            </a:ln>
            <a:effectLst/>
          </p:spPr>
          <p:txBody>
            <a:bodyPr vert="horz" wrap="square" lIns="91440" tIns="45720" rIns="91440" bIns="45720" numCol="1" anchor="t" anchorCtr="0" compatLnSpc="1"/>
            <a:lstStyle/>
            <a:p>
              <a:endParaRPr lang="zh-CN" altLang="en-US" sz="1400" dirty="0">
                <a:ea typeface="微软雅黑" panose="020B0503020204020204" pitchFamily="34" charset="-122"/>
              </a:endParaRPr>
            </a:p>
          </p:txBody>
        </p:sp>
        <p:sp>
          <p:nvSpPr>
            <p:cNvPr id="40" name="Freeform 16"/>
            <p:cNvSpPr/>
            <p:nvPr/>
          </p:nvSpPr>
          <p:spPr bwMode="auto">
            <a:xfrm>
              <a:off x="6065582" y="1580512"/>
              <a:ext cx="510387" cy="253409"/>
            </a:xfrm>
            <a:custGeom>
              <a:avLst/>
              <a:gdLst>
                <a:gd name="T0" fmla="*/ 61 w 121"/>
                <a:gd name="T1" fmla="*/ 42 h 60"/>
                <a:gd name="T2" fmla="*/ 121 w 121"/>
                <a:gd name="T3" fmla="*/ 60 h 60"/>
                <a:gd name="T4" fmla="*/ 121 w 121"/>
                <a:gd name="T5" fmla="*/ 36 h 60"/>
                <a:gd name="T6" fmla="*/ 61 w 121"/>
                <a:gd name="T7" fmla="*/ 0 h 60"/>
                <a:gd name="T8" fmla="*/ 0 w 121"/>
                <a:gd name="T9" fmla="*/ 36 h 60"/>
                <a:gd name="T10" fmla="*/ 0 w 121"/>
                <a:gd name="T11" fmla="*/ 58 h 60"/>
                <a:gd name="T12" fmla="*/ 61 w 121"/>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121" h="60">
                  <a:moveTo>
                    <a:pt x="61" y="42"/>
                  </a:moveTo>
                  <a:cubicBezTo>
                    <a:pt x="84" y="42"/>
                    <a:pt x="105" y="53"/>
                    <a:pt x="121" y="60"/>
                  </a:cubicBezTo>
                  <a:cubicBezTo>
                    <a:pt x="121" y="36"/>
                    <a:pt x="121" y="36"/>
                    <a:pt x="121" y="36"/>
                  </a:cubicBezTo>
                  <a:cubicBezTo>
                    <a:pt x="121" y="9"/>
                    <a:pt x="94" y="0"/>
                    <a:pt x="61" y="0"/>
                  </a:cubicBezTo>
                  <a:cubicBezTo>
                    <a:pt x="27" y="0"/>
                    <a:pt x="0" y="9"/>
                    <a:pt x="0" y="36"/>
                  </a:cubicBezTo>
                  <a:cubicBezTo>
                    <a:pt x="0" y="58"/>
                    <a:pt x="0" y="58"/>
                    <a:pt x="0" y="58"/>
                  </a:cubicBezTo>
                  <a:cubicBezTo>
                    <a:pt x="16" y="51"/>
                    <a:pt x="38" y="42"/>
                    <a:pt x="61" y="42"/>
                  </a:cubicBezTo>
                  <a:close/>
                </a:path>
              </a:pathLst>
            </a:custGeom>
            <a:solidFill>
              <a:schemeClr val="accent1"/>
            </a:solidFill>
            <a:ln>
              <a:noFill/>
            </a:ln>
          </p:spPr>
          <p:txBody>
            <a:bodyPr vert="horz" wrap="square" lIns="91440" tIns="45720" rIns="91440" bIns="45720" numCol="1" anchor="t" anchorCtr="0" compatLnSpc="1"/>
            <a:lstStyle/>
            <a:p>
              <a:endParaRPr lang="zh-CN" altLang="en-US" sz="1400" dirty="0">
                <a:ea typeface="微软雅黑" panose="020B0503020204020204" pitchFamily="34" charset="-122"/>
              </a:endParaRPr>
            </a:p>
          </p:txBody>
        </p:sp>
        <p:sp>
          <p:nvSpPr>
            <p:cNvPr id="41" name="Freeform 17"/>
            <p:cNvSpPr/>
            <p:nvPr/>
          </p:nvSpPr>
          <p:spPr bwMode="auto">
            <a:xfrm>
              <a:off x="6063797" y="1733051"/>
              <a:ext cx="513956" cy="160611"/>
            </a:xfrm>
            <a:custGeom>
              <a:avLst/>
              <a:gdLst>
                <a:gd name="T0" fmla="*/ 61 w 122"/>
                <a:gd name="T1" fmla="*/ 0 h 38"/>
                <a:gd name="T2" fmla="*/ 0 w 122"/>
                <a:gd name="T3" fmla="*/ 20 h 38"/>
                <a:gd name="T4" fmla="*/ 0 w 122"/>
                <a:gd name="T5" fmla="*/ 38 h 38"/>
                <a:gd name="T6" fmla="*/ 61 w 122"/>
                <a:gd name="T7" fmla="*/ 18 h 38"/>
                <a:gd name="T8" fmla="*/ 122 w 122"/>
                <a:gd name="T9" fmla="*/ 38 h 38"/>
                <a:gd name="T10" fmla="*/ 122 w 122"/>
                <a:gd name="T11" fmla="*/ 20 h 38"/>
                <a:gd name="T12" fmla="*/ 61 w 12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22" h="38">
                  <a:moveTo>
                    <a:pt x="61" y="0"/>
                  </a:moveTo>
                  <a:cubicBezTo>
                    <a:pt x="27" y="0"/>
                    <a:pt x="0" y="9"/>
                    <a:pt x="0" y="20"/>
                  </a:cubicBezTo>
                  <a:cubicBezTo>
                    <a:pt x="0" y="38"/>
                    <a:pt x="0" y="38"/>
                    <a:pt x="0" y="38"/>
                  </a:cubicBezTo>
                  <a:cubicBezTo>
                    <a:pt x="0" y="27"/>
                    <a:pt x="27" y="18"/>
                    <a:pt x="61" y="18"/>
                  </a:cubicBezTo>
                  <a:cubicBezTo>
                    <a:pt x="95" y="18"/>
                    <a:pt x="122" y="27"/>
                    <a:pt x="122" y="38"/>
                  </a:cubicBezTo>
                  <a:cubicBezTo>
                    <a:pt x="122" y="20"/>
                    <a:pt x="122" y="20"/>
                    <a:pt x="122" y="20"/>
                  </a:cubicBezTo>
                  <a:cubicBezTo>
                    <a:pt x="122" y="9"/>
                    <a:pt x="95" y="0"/>
                    <a:pt x="61" y="0"/>
                  </a:cubicBezTo>
                  <a:close/>
                </a:path>
              </a:pathLst>
            </a:custGeom>
            <a:gradFill flip="none" rotWithShape="1">
              <a:gsLst>
                <a:gs pos="0">
                  <a:srgbClr val="DDDAD6"/>
                </a:gs>
                <a:gs pos="38000">
                  <a:srgbClr val="8B878D"/>
                </a:gs>
                <a:gs pos="63000">
                  <a:srgbClr val="F3F4F4">
                    <a:alpha val="51765"/>
                  </a:srgbClr>
                </a:gs>
                <a:gs pos="100000">
                  <a:srgbClr val="D1DDD4"/>
                </a:gs>
              </a:gsLst>
              <a:lin ang="10800000" scaled="1"/>
              <a:tileRect/>
            </a:gradFill>
            <a:ln>
              <a:noFill/>
            </a:ln>
          </p:spPr>
          <p:txBody>
            <a:bodyPr vert="horz" wrap="square" lIns="91440" tIns="45720" rIns="91440" bIns="45720" numCol="1" anchor="t" anchorCtr="0" compatLnSpc="1"/>
            <a:lstStyle/>
            <a:p>
              <a:endParaRPr lang="zh-CN" altLang="en-US" sz="1400" dirty="0">
                <a:ea typeface="微软雅黑" panose="020B0503020204020204" pitchFamily="34" charset="-122"/>
              </a:endParaRPr>
            </a:p>
          </p:txBody>
        </p:sp>
        <p:grpSp>
          <p:nvGrpSpPr>
            <p:cNvPr id="3" name="组合 41"/>
            <p:cNvGrpSpPr/>
            <p:nvPr/>
          </p:nvGrpSpPr>
          <p:grpSpPr>
            <a:xfrm>
              <a:off x="6065583" y="5246774"/>
              <a:ext cx="510383" cy="389037"/>
              <a:chOff x="6065583" y="5246774"/>
              <a:chExt cx="510383" cy="389037"/>
            </a:xfrm>
          </p:grpSpPr>
          <p:sp>
            <p:nvSpPr>
              <p:cNvPr id="43" name="Freeform 33"/>
              <p:cNvSpPr/>
              <p:nvPr/>
            </p:nvSpPr>
            <p:spPr bwMode="auto">
              <a:xfrm>
                <a:off x="6065583" y="5281936"/>
                <a:ext cx="201656" cy="349776"/>
              </a:xfrm>
              <a:custGeom>
                <a:avLst/>
                <a:gdLst>
                  <a:gd name="T0" fmla="*/ 28 w 48"/>
                  <a:gd name="T1" fmla="*/ 0 h 83"/>
                  <a:gd name="T2" fmla="*/ 0 w 48"/>
                  <a:gd name="T3" fmla="*/ 9 h 83"/>
                  <a:gd name="T4" fmla="*/ 31 w 48"/>
                  <a:gd name="T5" fmla="*/ 78 h 83"/>
                  <a:gd name="T6" fmla="*/ 47 w 48"/>
                  <a:gd name="T7" fmla="*/ 83 h 83"/>
                  <a:gd name="T8" fmla="*/ 48 w 48"/>
                  <a:gd name="T9" fmla="*/ 83 h 83"/>
                  <a:gd name="T10" fmla="*/ 28 w 48"/>
                  <a:gd name="T11" fmla="*/ 0 h 83"/>
                </a:gdLst>
                <a:ahLst/>
                <a:cxnLst>
                  <a:cxn ang="0">
                    <a:pos x="T0" y="T1"/>
                  </a:cxn>
                  <a:cxn ang="0">
                    <a:pos x="T2" y="T3"/>
                  </a:cxn>
                  <a:cxn ang="0">
                    <a:pos x="T4" y="T5"/>
                  </a:cxn>
                  <a:cxn ang="0">
                    <a:pos x="T6" y="T7"/>
                  </a:cxn>
                  <a:cxn ang="0">
                    <a:pos x="T8" y="T9"/>
                  </a:cxn>
                  <a:cxn ang="0">
                    <a:pos x="T10" y="T11"/>
                  </a:cxn>
                </a:cxnLst>
                <a:rect l="0" t="0" r="r" b="b"/>
                <a:pathLst>
                  <a:path w="48" h="83">
                    <a:moveTo>
                      <a:pt x="28" y="0"/>
                    </a:moveTo>
                    <a:cubicBezTo>
                      <a:pt x="21" y="4"/>
                      <a:pt x="13" y="8"/>
                      <a:pt x="0" y="9"/>
                    </a:cubicBezTo>
                    <a:cubicBezTo>
                      <a:pt x="31" y="78"/>
                      <a:pt x="31" y="78"/>
                      <a:pt x="31" y="78"/>
                    </a:cubicBezTo>
                    <a:cubicBezTo>
                      <a:pt x="47" y="83"/>
                      <a:pt x="47" y="83"/>
                      <a:pt x="47" y="83"/>
                    </a:cubicBezTo>
                    <a:cubicBezTo>
                      <a:pt x="48" y="83"/>
                      <a:pt x="48" y="83"/>
                      <a:pt x="48" y="83"/>
                    </a:cubicBezTo>
                    <a:lnTo>
                      <a:pt x="28" y="0"/>
                    </a:lnTo>
                    <a:close/>
                  </a:path>
                </a:pathLst>
              </a:custGeom>
              <a:gradFill>
                <a:gsLst>
                  <a:gs pos="0">
                    <a:srgbClr val="F3E1CB">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ea typeface="微软雅黑" panose="020B0503020204020204" pitchFamily="34" charset="-122"/>
                </a:endParaRPr>
              </a:p>
            </p:txBody>
          </p:sp>
          <p:sp>
            <p:nvSpPr>
              <p:cNvPr id="44" name="Freeform 34"/>
              <p:cNvSpPr/>
              <p:nvPr/>
            </p:nvSpPr>
            <p:spPr bwMode="auto">
              <a:xfrm>
                <a:off x="6383233" y="5287290"/>
                <a:ext cx="192733" cy="346207"/>
              </a:xfrm>
              <a:custGeom>
                <a:avLst/>
                <a:gdLst>
                  <a:gd name="T0" fmla="*/ 0 w 46"/>
                  <a:gd name="T1" fmla="*/ 82 h 82"/>
                  <a:gd name="T2" fmla="*/ 14 w 46"/>
                  <a:gd name="T3" fmla="*/ 79 h 82"/>
                  <a:gd name="T4" fmla="*/ 46 w 46"/>
                  <a:gd name="T5" fmla="*/ 8 h 82"/>
                  <a:gd name="T6" fmla="*/ 19 w 46"/>
                  <a:gd name="T7" fmla="*/ 0 h 82"/>
                  <a:gd name="T8" fmla="*/ 0 w 46"/>
                  <a:gd name="T9" fmla="*/ 82 h 82"/>
                </a:gdLst>
                <a:ahLst/>
                <a:cxnLst>
                  <a:cxn ang="0">
                    <a:pos x="T0" y="T1"/>
                  </a:cxn>
                  <a:cxn ang="0">
                    <a:pos x="T2" y="T3"/>
                  </a:cxn>
                  <a:cxn ang="0">
                    <a:pos x="T4" y="T5"/>
                  </a:cxn>
                  <a:cxn ang="0">
                    <a:pos x="T6" y="T7"/>
                  </a:cxn>
                  <a:cxn ang="0">
                    <a:pos x="T8" y="T9"/>
                  </a:cxn>
                </a:cxnLst>
                <a:rect l="0" t="0" r="r" b="b"/>
                <a:pathLst>
                  <a:path w="46" h="82">
                    <a:moveTo>
                      <a:pt x="0" y="82"/>
                    </a:moveTo>
                    <a:cubicBezTo>
                      <a:pt x="14" y="79"/>
                      <a:pt x="14" y="79"/>
                      <a:pt x="14" y="79"/>
                    </a:cubicBezTo>
                    <a:cubicBezTo>
                      <a:pt x="46" y="8"/>
                      <a:pt x="46" y="8"/>
                      <a:pt x="46" y="8"/>
                    </a:cubicBezTo>
                    <a:cubicBezTo>
                      <a:pt x="33" y="8"/>
                      <a:pt x="25" y="4"/>
                      <a:pt x="19" y="0"/>
                    </a:cubicBezTo>
                    <a:lnTo>
                      <a:pt x="0" y="82"/>
                    </a:lnTo>
                    <a:close/>
                  </a:path>
                </a:pathLst>
              </a:custGeom>
              <a:gradFill>
                <a:gsLst>
                  <a:gs pos="0">
                    <a:srgbClr val="C6A781">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ea typeface="微软雅黑" panose="020B0503020204020204" pitchFamily="34" charset="-122"/>
                </a:endParaRPr>
              </a:p>
            </p:txBody>
          </p:sp>
          <p:sp>
            <p:nvSpPr>
              <p:cNvPr id="45" name="Freeform 35"/>
              <p:cNvSpPr/>
              <p:nvPr/>
            </p:nvSpPr>
            <p:spPr bwMode="auto">
              <a:xfrm>
                <a:off x="6186037" y="5246774"/>
                <a:ext cx="278393" cy="389037"/>
              </a:xfrm>
              <a:custGeom>
                <a:avLst/>
                <a:gdLst>
                  <a:gd name="T0" fmla="*/ 54 w 66"/>
                  <a:gd name="T1" fmla="*/ 4 h 92"/>
                  <a:gd name="T2" fmla="*/ 33 w 66"/>
                  <a:gd name="T3" fmla="*/ 0 h 92"/>
                  <a:gd name="T4" fmla="*/ 13 w 66"/>
                  <a:gd name="T5" fmla="*/ 3 h 92"/>
                  <a:gd name="T6" fmla="*/ 0 w 66"/>
                  <a:gd name="T7" fmla="*/ 9 h 92"/>
                  <a:gd name="T8" fmla="*/ 19 w 66"/>
                  <a:gd name="T9" fmla="*/ 92 h 92"/>
                  <a:gd name="T10" fmla="*/ 47 w 66"/>
                  <a:gd name="T11" fmla="*/ 92 h 92"/>
                  <a:gd name="T12" fmla="*/ 47 w 66"/>
                  <a:gd name="T13" fmla="*/ 91 h 92"/>
                  <a:gd name="T14" fmla="*/ 66 w 66"/>
                  <a:gd name="T15" fmla="*/ 10 h 92"/>
                  <a:gd name="T16" fmla="*/ 54 w 66"/>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2">
                    <a:moveTo>
                      <a:pt x="54" y="4"/>
                    </a:moveTo>
                    <a:cubicBezTo>
                      <a:pt x="48" y="1"/>
                      <a:pt x="42" y="0"/>
                      <a:pt x="33" y="0"/>
                    </a:cubicBezTo>
                    <a:cubicBezTo>
                      <a:pt x="24" y="0"/>
                      <a:pt x="18" y="1"/>
                      <a:pt x="13" y="3"/>
                    </a:cubicBezTo>
                    <a:cubicBezTo>
                      <a:pt x="8" y="5"/>
                      <a:pt x="4" y="7"/>
                      <a:pt x="0" y="9"/>
                    </a:cubicBezTo>
                    <a:cubicBezTo>
                      <a:pt x="19" y="92"/>
                      <a:pt x="19" y="92"/>
                      <a:pt x="19" y="92"/>
                    </a:cubicBezTo>
                    <a:cubicBezTo>
                      <a:pt x="47" y="92"/>
                      <a:pt x="47" y="92"/>
                      <a:pt x="47" y="92"/>
                    </a:cubicBezTo>
                    <a:cubicBezTo>
                      <a:pt x="47" y="91"/>
                      <a:pt x="47" y="91"/>
                      <a:pt x="47" y="91"/>
                    </a:cubicBezTo>
                    <a:cubicBezTo>
                      <a:pt x="66" y="10"/>
                      <a:pt x="66" y="10"/>
                      <a:pt x="66" y="10"/>
                    </a:cubicBezTo>
                    <a:cubicBezTo>
                      <a:pt x="62" y="8"/>
                      <a:pt x="58" y="5"/>
                      <a:pt x="54" y="4"/>
                    </a:cubicBezTo>
                    <a:close/>
                  </a:path>
                </a:pathLst>
              </a:custGeom>
              <a:gradFill>
                <a:gsLst>
                  <a:gs pos="0">
                    <a:srgbClr val="E7C397">
                      <a:alpha val="51765"/>
                    </a:srgbClr>
                  </a:gs>
                  <a:gs pos="100000">
                    <a:srgbClr val="C6A781"/>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ea typeface="微软雅黑" panose="020B0503020204020204" pitchFamily="34" charset="-122"/>
                </a:endParaRPr>
              </a:p>
            </p:txBody>
          </p:sp>
        </p:grpSp>
      </p:grpSp>
      <p:grpSp>
        <p:nvGrpSpPr>
          <p:cNvPr id="4" name="组合 45"/>
          <p:cNvGrpSpPr/>
          <p:nvPr/>
        </p:nvGrpSpPr>
        <p:grpSpPr>
          <a:xfrm>
            <a:off x="3624818" y="1317181"/>
            <a:ext cx="4399372" cy="823938"/>
            <a:chOff x="3624818" y="1316774"/>
            <a:chExt cx="4399372" cy="823684"/>
          </a:xfrm>
        </p:grpSpPr>
        <p:grpSp>
          <p:nvGrpSpPr>
            <p:cNvPr id="5" name="组合 46"/>
            <p:cNvGrpSpPr/>
            <p:nvPr/>
          </p:nvGrpSpPr>
          <p:grpSpPr>
            <a:xfrm>
              <a:off x="6517609" y="1497956"/>
              <a:ext cx="1506581" cy="552861"/>
              <a:chOff x="7777163" y="1976438"/>
              <a:chExt cx="1778001" cy="652462"/>
            </a:xfrm>
          </p:grpSpPr>
          <p:sp>
            <p:nvSpPr>
              <p:cNvPr id="60" name="AutoShape 64"/>
              <p:cNvSpPr>
                <a:spLocks noChangeAspect="1" noChangeArrowheads="1" noTextEdit="1"/>
              </p:cNvSpPr>
              <p:nvPr/>
            </p:nvSpPr>
            <p:spPr bwMode="auto">
              <a:xfrm>
                <a:off x="7777163" y="1976438"/>
                <a:ext cx="17780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61" name="Freeform 66"/>
              <p:cNvSpPr>
                <a:spLocks noEditPoints="1"/>
              </p:cNvSpPr>
              <p:nvPr/>
            </p:nvSpPr>
            <p:spPr bwMode="auto">
              <a:xfrm>
                <a:off x="9420226" y="2025650"/>
                <a:ext cx="134938" cy="452437"/>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62" name="Freeform 67"/>
              <p:cNvSpPr>
                <a:spLocks noEditPoints="1"/>
              </p:cNvSpPr>
              <p:nvPr/>
            </p:nvSpPr>
            <p:spPr bwMode="auto">
              <a:xfrm>
                <a:off x="9386888" y="2036763"/>
                <a:ext cx="134938" cy="46831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63" name="Freeform 68"/>
              <p:cNvSpPr>
                <a:spLocks noEditPoints="1"/>
              </p:cNvSpPr>
              <p:nvPr/>
            </p:nvSpPr>
            <p:spPr bwMode="auto">
              <a:xfrm>
                <a:off x="9348788" y="2044700"/>
                <a:ext cx="142875" cy="44132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64" name="Freeform 69"/>
              <p:cNvSpPr/>
              <p:nvPr/>
            </p:nvSpPr>
            <p:spPr bwMode="auto">
              <a:xfrm>
                <a:off x="9517063" y="2560638"/>
                <a:ext cx="26988" cy="57150"/>
              </a:xfrm>
              <a:custGeom>
                <a:avLst/>
                <a:gdLst>
                  <a:gd name="T0" fmla="*/ 0 w 17"/>
                  <a:gd name="T1" fmla="*/ 5 h 36"/>
                  <a:gd name="T2" fmla="*/ 17 w 17"/>
                  <a:gd name="T3" fmla="*/ 36 h 36"/>
                  <a:gd name="T4" fmla="*/ 17 w 17"/>
                  <a:gd name="T5" fmla="*/ 0 h 36"/>
                  <a:gd name="T6" fmla="*/ 0 w 17"/>
                  <a:gd name="T7" fmla="*/ 5 h 36"/>
                </a:gdLst>
                <a:ahLst/>
                <a:cxnLst>
                  <a:cxn ang="0">
                    <a:pos x="T0" y="T1"/>
                  </a:cxn>
                  <a:cxn ang="0">
                    <a:pos x="T2" y="T3"/>
                  </a:cxn>
                  <a:cxn ang="0">
                    <a:pos x="T4" y="T5"/>
                  </a:cxn>
                  <a:cxn ang="0">
                    <a:pos x="T6" y="T7"/>
                  </a:cxn>
                </a:cxnLst>
                <a:rect l="0" t="0" r="r" b="b"/>
                <a:pathLst>
                  <a:path w="17" h="36">
                    <a:moveTo>
                      <a:pt x="0" y="5"/>
                    </a:moveTo>
                    <a:lnTo>
                      <a:pt x="17" y="36"/>
                    </a:lnTo>
                    <a:lnTo>
                      <a:pt x="17" y="0"/>
                    </a:lnTo>
                    <a:lnTo>
                      <a:pt x="0" y="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65" name="Freeform 70"/>
              <p:cNvSpPr>
                <a:spLocks noEditPoints="1"/>
              </p:cNvSpPr>
              <p:nvPr/>
            </p:nvSpPr>
            <p:spPr bwMode="auto">
              <a:xfrm>
                <a:off x="9345613" y="2014538"/>
                <a:ext cx="115888" cy="44450"/>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66" name="Freeform 71"/>
              <p:cNvSpPr>
                <a:spLocks noEditPoints="1"/>
              </p:cNvSpPr>
              <p:nvPr/>
            </p:nvSpPr>
            <p:spPr bwMode="auto">
              <a:xfrm>
                <a:off x="9337676" y="1976438"/>
                <a:ext cx="217488" cy="64452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67" name="Freeform 72"/>
              <p:cNvSpPr/>
              <p:nvPr/>
            </p:nvSpPr>
            <p:spPr bwMode="auto">
              <a:xfrm>
                <a:off x="7777163" y="2617788"/>
                <a:ext cx="1762125" cy="11112"/>
              </a:xfrm>
              <a:custGeom>
                <a:avLst/>
                <a:gdLst>
                  <a:gd name="T0" fmla="*/ 1110 w 1110"/>
                  <a:gd name="T1" fmla="*/ 7 h 7"/>
                  <a:gd name="T2" fmla="*/ 1110 w 1110"/>
                  <a:gd name="T3" fmla="*/ 0 h 7"/>
                  <a:gd name="T4" fmla="*/ 0 w 1110"/>
                  <a:gd name="T5" fmla="*/ 0 h 7"/>
                  <a:gd name="T6" fmla="*/ 0 w 1110"/>
                  <a:gd name="T7" fmla="*/ 7 h 7"/>
                  <a:gd name="T8" fmla="*/ 1110 w 1110"/>
                  <a:gd name="T9" fmla="*/ 7 h 7"/>
                  <a:gd name="T10" fmla="*/ 1110 w 1110"/>
                  <a:gd name="T11" fmla="*/ 7 h 7"/>
                </a:gdLst>
                <a:ahLst/>
                <a:cxnLst>
                  <a:cxn ang="0">
                    <a:pos x="T0" y="T1"/>
                  </a:cxn>
                  <a:cxn ang="0">
                    <a:pos x="T2" y="T3"/>
                  </a:cxn>
                  <a:cxn ang="0">
                    <a:pos x="T4" y="T5"/>
                  </a:cxn>
                  <a:cxn ang="0">
                    <a:pos x="T6" y="T7"/>
                  </a:cxn>
                  <a:cxn ang="0">
                    <a:pos x="T8" y="T9"/>
                  </a:cxn>
                  <a:cxn ang="0">
                    <a:pos x="T10" y="T11"/>
                  </a:cxn>
                </a:cxnLst>
                <a:rect l="0" t="0" r="r" b="b"/>
                <a:pathLst>
                  <a:path w="1110" h="7">
                    <a:moveTo>
                      <a:pt x="1110" y="7"/>
                    </a:moveTo>
                    <a:lnTo>
                      <a:pt x="1110" y="0"/>
                    </a:lnTo>
                    <a:lnTo>
                      <a:pt x="0" y="0"/>
                    </a:lnTo>
                    <a:lnTo>
                      <a:pt x="0" y="7"/>
                    </a:lnTo>
                    <a:lnTo>
                      <a:pt x="1110" y="7"/>
                    </a:lnTo>
                    <a:lnTo>
                      <a:pt x="1110" y="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sp>
          <p:nvSpPr>
            <p:cNvPr id="48" name="TextBox 47"/>
            <p:cNvSpPr txBox="1"/>
            <p:nvPr/>
          </p:nvSpPr>
          <p:spPr>
            <a:xfrm>
              <a:off x="6577640" y="1555410"/>
              <a:ext cx="1375698" cy="369218"/>
            </a:xfrm>
            <a:prstGeom prst="rect">
              <a:avLst/>
            </a:prstGeom>
            <a:noFill/>
          </p:spPr>
          <p:txBody>
            <a:bodyPr wrap="none" rtlCol="0">
              <a:spAutoFit/>
            </a:bodyPr>
            <a:lstStyle/>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p>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 name="组合 48"/>
            <p:cNvGrpSpPr/>
            <p:nvPr/>
          </p:nvGrpSpPr>
          <p:grpSpPr>
            <a:xfrm>
              <a:off x="3624818" y="1316774"/>
              <a:ext cx="2770843" cy="823684"/>
              <a:chOff x="2373281" y="1600503"/>
              <a:chExt cx="3270028" cy="972076"/>
            </a:xfrm>
          </p:grpSpPr>
          <p:sp>
            <p:nvSpPr>
              <p:cNvPr id="52" name="Freeform 19"/>
              <p:cNvSpPr/>
              <p:nvPr/>
            </p:nvSpPr>
            <p:spPr bwMode="auto">
              <a:xfrm>
                <a:off x="3783147" y="2164068"/>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53" name="Freeform 21"/>
              <p:cNvSpPr/>
              <p:nvPr/>
            </p:nvSpPr>
            <p:spPr bwMode="auto">
              <a:xfrm>
                <a:off x="4374519" y="2164068"/>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54" name="Freeform 20"/>
              <p:cNvSpPr/>
              <p:nvPr/>
            </p:nvSpPr>
            <p:spPr bwMode="auto">
              <a:xfrm>
                <a:off x="4877103" y="1912561"/>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accent1"/>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55" name="Freeform 22"/>
              <p:cNvSpPr/>
              <p:nvPr/>
            </p:nvSpPr>
            <p:spPr bwMode="auto">
              <a:xfrm>
                <a:off x="3782659" y="1785124"/>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solidFill>
                <a:schemeClr val="accent1"/>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56" name="Rectangle 23"/>
              <p:cNvSpPr>
                <a:spLocks noChangeArrowheads="1"/>
              </p:cNvSpPr>
              <p:nvPr/>
            </p:nvSpPr>
            <p:spPr bwMode="auto">
              <a:xfrm>
                <a:off x="3325151" y="1974099"/>
                <a:ext cx="457508" cy="436928"/>
              </a:xfrm>
              <a:prstGeom prst="rect">
                <a:avLst/>
              </a:prstGeom>
              <a:solidFill>
                <a:schemeClr val="accent1"/>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nvGrpSpPr>
              <p:cNvPr id="7" name="组合 56"/>
              <p:cNvGrpSpPr/>
              <p:nvPr/>
            </p:nvGrpSpPr>
            <p:grpSpPr>
              <a:xfrm>
                <a:off x="2373281" y="1600503"/>
                <a:ext cx="1095484" cy="972076"/>
                <a:chOff x="3870399" y="2049268"/>
                <a:chExt cx="1098550" cy="974795"/>
              </a:xfrm>
              <a:effectLst>
                <a:outerShdw blurRad="50800" dist="38100" dir="8100000" algn="tr" rotWithShape="0">
                  <a:prstClr val="black">
                    <a:alpha val="40000"/>
                  </a:prstClr>
                </a:outerShdw>
              </a:effectLst>
            </p:grpSpPr>
            <p:sp>
              <p:nvSpPr>
                <p:cNvPr id="58" name="Freeform 26"/>
                <p:cNvSpPr/>
                <p:nvPr/>
              </p:nvSpPr>
              <p:spPr bwMode="auto">
                <a:xfrm>
                  <a:off x="3870399" y="2517650"/>
                  <a:ext cx="1098550" cy="506413"/>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59" name="Oval 27"/>
                <p:cNvSpPr>
                  <a:spLocks noChangeArrowheads="1"/>
                </p:cNvSpPr>
                <p:nvPr/>
              </p:nvSpPr>
              <p:spPr bwMode="auto">
                <a:xfrm>
                  <a:off x="3870399" y="2049268"/>
                  <a:ext cx="1098550" cy="869950"/>
                </a:xfrm>
                <a:prstGeom prst="ellipse">
                  <a:avLst/>
                </a:prstGeom>
                <a:solidFill>
                  <a:schemeClr val="accent1"/>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grpSp>
        <p:sp>
          <p:nvSpPr>
            <p:cNvPr id="50" name="TextBox 49"/>
            <p:cNvSpPr txBox="1"/>
            <p:nvPr/>
          </p:nvSpPr>
          <p:spPr>
            <a:xfrm>
              <a:off x="5146617" y="1455970"/>
              <a:ext cx="327334" cy="369218"/>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759739" y="1518667"/>
              <a:ext cx="684803" cy="369218"/>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31%</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67"/>
          <p:cNvGrpSpPr/>
          <p:nvPr/>
        </p:nvGrpSpPr>
        <p:grpSpPr>
          <a:xfrm>
            <a:off x="3624818" y="2223710"/>
            <a:ext cx="4399372" cy="811424"/>
            <a:chOff x="3624818" y="2223023"/>
            <a:chExt cx="4399372" cy="811174"/>
          </a:xfrm>
        </p:grpSpPr>
        <p:sp>
          <p:nvSpPr>
            <p:cNvPr id="69" name="Freeform 56"/>
            <p:cNvSpPr>
              <a:spLocks noEditPoints="1"/>
            </p:cNvSpPr>
            <p:nvPr/>
          </p:nvSpPr>
          <p:spPr bwMode="auto">
            <a:xfrm>
              <a:off x="7909851" y="2432842"/>
              <a:ext cx="114339" cy="383370"/>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70" name="Freeform 57"/>
            <p:cNvSpPr>
              <a:spLocks noEditPoints="1"/>
            </p:cNvSpPr>
            <p:nvPr/>
          </p:nvSpPr>
          <p:spPr bwMode="auto">
            <a:xfrm>
              <a:off x="7881602" y="2442259"/>
              <a:ext cx="114339" cy="39682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71" name="Freeform 58"/>
            <p:cNvSpPr>
              <a:spLocks noEditPoints="1"/>
            </p:cNvSpPr>
            <p:nvPr/>
          </p:nvSpPr>
          <p:spPr bwMode="auto">
            <a:xfrm>
              <a:off x="7849318" y="2448984"/>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72" name="Freeform 60"/>
            <p:cNvSpPr>
              <a:spLocks noEditPoints="1"/>
            </p:cNvSpPr>
            <p:nvPr/>
          </p:nvSpPr>
          <p:spPr bwMode="auto">
            <a:xfrm>
              <a:off x="7846628" y="2423426"/>
              <a:ext cx="98197" cy="37664"/>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73" name="Freeform 61"/>
            <p:cNvSpPr>
              <a:spLocks noEditPoints="1"/>
            </p:cNvSpPr>
            <p:nvPr/>
          </p:nvSpPr>
          <p:spPr bwMode="auto">
            <a:xfrm>
              <a:off x="7839903" y="2391142"/>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74" name="TextBox 73"/>
            <p:cNvSpPr txBox="1"/>
            <p:nvPr/>
          </p:nvSpPr>
          <p:spPr>
            <a:xfrm>
              <a:off x="6577640" y="2454809"/>
              <a:ext cx="1375698" cy="369218"/>
            </a:xfrm>
            <a:prstGeom prst="rect">
              <a:avLst/>
            </a:prstGeom>
            <a:noFill/>
          </p:spPr>
          <p:txBody>
            <a:bodyPr wrap="none" rtlCol="0">
              <a:spAutoFit/>
            </a:bodyPr>
            <a:lstStyle/>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p>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组合 74"/>
            <p:cNvGrpSpPr/>
            <p:nvPr/>
          </p:nvGrpSpPr>
          <p:grpSpPr>
            <a:xfrm>
              <a:off x="3624818" y="2223023"/>
              <a:ext cx="2770843" cy="811174"/>
              <a:chOff x="2373281" y="2426791"/>
              <a:chExt cx="3270028" cy="957312"/>
            </a:xfrm>
          </p:grpSpPr>
          <p:sp>
            <p:nvSpPr>
              <p:cNvPr id="78"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79"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80"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accent2"/>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81" name="Freeform 22"/>
              <p:cNvSpPr/>
              <p:nvPr/>
            </p:nvSpPr>
            <p:spPr bwMode="auto">
              <a:xfrm>
                <a:off x="3782659"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solidFill>
                <a:schemeClr val="accent2"/>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82" name="Rectangle 23"/>
              <p:cNvSpPr>
                <a:spLocks noChangeArrowheads="1"/>
              </p:cNvSpPr>
              <p:nvPr/>
            </p:nvSpPr>
            <p:spPr bwMode="auto">
              <a:xfrm>
                <a:off x="3325151" y="2763662"/>
                <a:ext cx="457508" cy="436928"/>
              </a:xfrm>
              <a:prstGeom prst="rect">
                <a:avLst/>
              </a:prstGeom>
              <a:solidFill>
                <a:schemeClr val="accent2"/>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nvGrpSpPr>
              <p:cNvPr id="10" name="组合 82"/>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84"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2">
                        <a:lumMod val="75000"/>
                      </a:schemeClr>
                    </a:gs>
                    <a:gs pos="50000">
                      <a:schemeClr val="accent2">
                        <a:lumMod val="75000"/>
                      </a:schemeClr>
                    </a:gs>
                    <a:gs pos="100000">
                      <a:schemeClr val="accent2">
                        <a:lumMod val="50000"/>
                      </a:schemeClr>
                    </a:gs>
                  </a:gsLst>
                  <a:lin ang="5400000" scaled="0"/>
                </a:gradFill>
                <a:ln>
                  <a:noFill/>
                </a:ln>
                <a:effec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85" name="Oval 27"/>
                <p:cNvSpPr>
                  <a:spLocks noChangeArrowheads="1"/>
                </p:cNvSpPr>
                <p:nvPr/>
              </p:nvSpPr>
              <p:spPr bwMode="auto">
                <a:xfrm>
                  <a:off x="2373281" y="2454941"/>
                  <a:ext cx="1095484" cy="86752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grpSp>
        <p:sp>
          <p:nvSpPr>
            <p:cNvPr id="76" name="TextBox 75"/>
            <p:cNvSpPr txBox="1"/>
            <p:nvPr/>
          </p:nvSpPr>
          <p:spPr>
            <a:xfrm>
              <a:off x="5146617" y="2319799"/>
              <a:ext cx="327334" cy="369218"/>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3759739" y="2346503"/>
              <a:ext cx="684803" cy="369218"/>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27%</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85"/>
          <p:cNvGrpSpPr/>
          <p:nvPr/>
        </p:nvGrpSpPr>
        <p:grpSpPr>
          <a:xfrm>
            <a:off x="1209904" y="1352608"/>
            <a:ext cx="2000647" cy="2693393"/>
            <a:chOff x="1209903" y="1352190"/>
            <a:chExt cx="2000647" cy="2692562"/>
          </a:xfrm>
        </p:grpSpPr>
        <p:grpSp>
          <p:nvGrpSpPr>
            <p:cNvPr id="12" name="组合 86"/>
            <p:cNvGrpSpPr/>
            <p:nvPr/>
          </p:nvGrpSpPr>
          <p:grpSpPr>
            <a:xfrm>
              <a:off x="1209903" y="1360065"/>
              <a:ext cx="1597900" cy="707760"/>
              <a:chOff x="1513239" y="1759857"/>
              <a:chExt cx="1885773" cy="835267"/>
            </a:xfrm>
          </p:grpSpPr>
          <p:sp>
            <p:nvSpPr>
              <p:cNvPr id="99" name="TextBox 98"/>
              <p:cNvSpPr txBox="1"/>
              <p:nvPr/>
            </p:nvSpPr>
            <p:spPr>
              <a:xfrm>
                <a:off x="1513239" y="2159389"/>
                <a:ext cx="1885773" cy="435735"/>
              </a:xfrm>
              <a:prstGeom prst="rect">
                <a:avLst/>
              </a:prstGeom>
              <a:noFill/>
            </p:spPr>
            <p:txBody>
              <a:bodyPr wrap="square" rtlCol="0">
                <a:spAutoFit/>
              </a:bodyPr>
              <a:lstStyle/>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p>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组合 99"/>
              <p:cNvGrpSpPr/>
              <p:nvPr/>
            </p:nvGrpSpPr>
            <p:grpSpPr>
              <a:xfrm>
                <a:off x="1613039" y="1759857"/>
                <a:ext cx="1488541" cy="398055"/>
                <a:chOff x="864156" y="1192393"/>
                <a:chExt cx="1488541" cy="398055"/>
              </a:xfrm>
            </p:grpSpPr>
            <p:sp>
              <p:nvSpPr>
                <p:cNvPr id="101" name="矩形 100"/>
                <p:cNvSpPr/>
                <p:nvPr/>
              </p:nvSpPr>
              <p:spPr>
                <a:xfrm>
                  <a:off x="864156" y="1194448"/>
                  <a:ext cx="1488541"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2" name="TextBox 101"/>
                <p:cNvSpPr txBox="1"/>
                <p:nvPr/>
              </p:nvSpPr>
              <p:spPr>
                <a:xfrm>
                  <a:off x="1130369" y="1192393"/>
                  <a:ext cx="967085" cy="326801"/>
                </a:xfrm>
                <a:prstGeom prst="rect">
                  <a:avLst/>
                </a:prstGeom>
                <a:noFill/>
              </p:spPr>
              <p:txBody>
                <a:bodyPr wrap="non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Add title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14" name="组合 87"/>
            <p:cNvGrpSpPr/>
            <p:nvPr/>
          </p:nvGrpSpPr>
          <p:grpSpPr>
            <a:xfrm>
              <a:off x="1209903" y="2328442"/>
              <a:ext cx="1597900" cy="707760"/>
              <a:chOff x="1513239" y="1759857"/>
              <a:chExt cx="1885773" cy="835267"/>
            </a:xfrm>
          </p:grpSpPr>
          <p:sp>
            <p:nvSpPr>
              <p:cNvPr id="95" name="TextBox 94"/>
              <p:cNvSpPr txBox="1"/>
              <p:nvPr/>
            </p:nvSpPr>
            <p:spPr>
              <a:xfrm>
                <a:off x="1513239" y="2159389"/>
                <a:ext cx="1885773" cy="435735"/>
              </a:xfrm>
              <a:prstGeom prst="rect">
                <a:avLst/>
              </a:prstGeom>
              <a:noFill/>
            </p:spPr>
            <p:txBody>
              <a:bodyPr wrap="square" rtlCol="0">
                <a:spAutoFit/>
              </a:bodyPr>
              <a:lstStyle/>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p>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组合 95"/>
              <p:cNvGrpSpPr/>
              <p:nvPr/>
            </p:nvGrpSpPr>
            <p:grpSpPr>
              <a:xfrm>
                <a:off x="1613039" y="1759857"/>
                <a:ext cx="1488541" cy="398055"/>
                <a:chOff x="864156" y="1192393"/>
                <a:chExt cx="1488541" cy="398055"/>
              </a:xfrm>
            </p:grpSpPr>
            <p:sp>
              <p:nvSpPr>
                <p:cNvPr id="97" name="矩形 96"/>
                <p:cNvSpPr/>
                <p:nvPr/>
              </p:nvSpPr>
              <p:spPr>
                <a:xfrm>
                  <a:off x="864156" y="1194448"/>
                  <a:ext cx="1488541"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98" name="TextBox 97"/>
                <p:cNvSpPr txBox="1"/>
                <p:nvPr/>
              </p:nvSpPr>
              <p:spPr>
                <a:xfrm>
                  <a:off x="1130369" y="1192393"/>
                  <a:ext cx="967085" cy="326801"/>
                </a:xfrm>
                <a:prstGeom prst="rect">
                  <a:avLst/>
                </a:prstGeom>
                <a:noFill/>
              </p:spPr>
              <p:txBody>
                <a:bodyPr wrap="non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Add title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88"/>
            <p:cNvGrpSpPr/>
            <p:nvPr/>
          </p:nvGrpSpPr>
          <p:grpSpPr>
            <a:xfrm>
              <a:off x="1209903" y="3296817"/>
              <a:ext cx="1597900" cy="707760"/>
              <a:chOff x="1513239" y="1759857"/>
              <a:chExt cx="1885773" cy="835267"/>
            </a:xfrm>
          </p:grpSpPr>
          <p:sp>
            <p:nvSpPr>
              <p:cNvPr id="91" name="TextBox 90"/>
              <p:cNvSpPr txBox="1"/>
              <p:nvPr/>
            </p:nvSpPr>
            <p:spPr>
              <a:xfrm>
                <a:off x="1513239" y="2159389"/>
                <a:ext cx="1885773" cy="435735"/>
              </a:xfrm>
              <a:prstGeom prst="rect">
                <a:avLst/>
              </a:prstGeom>
              <a:noFill/>
            </p:spPr>
            <p:txBody>
              <a:bodyPr wrap="square" rtlCol="0">
                <a:spAutoFit/>
              </a:bodyPr>
              <a:lstStyle/>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p>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7" name="组合 91"/>
              <p:cNvGrpSpPr/>
              <p:nvPr/>
            </p:nvGrpSpPr>
            <p:grpSpPr>
              <a:xfrm>
                <a:off x="1613039" y="1759857"/>
                <a:ext cx="1488541" cy="398055"/>
                <a:chOff x="864156" y="1192393"/>
                <a:chExt cx="1488541" cy="398055"/>
              </a:xfrm>
            </p:grpSpPr>
            <p:sp>
              <p:nvSpPr>
                <p:cNvPr id="93" name="矩形 92"/>
                <p:cNvSpPr/>
                <p:nvPr/>
              </p:nvSpPr>
              <p:spPr>
                <a:xfrm>
                  <a:off x="864156" y="1194448"/>
                  <a:ext cx="1488541"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94" name="TextBox 93"/>
                <p:cNvSpPr txBox="1"/>
                <p:nvPr/>
              </p:nvSpPr>
              <p:spPr>
                <a:xfrm>
                  <a:off x="1130369" y="1192393"/>
                  <a:ext cx="967085" cy="326801"/>
                </a:xfrm>
                <a:prstGeom prst="rect">
                  <a:avLst/>
                </a:prstGeom>
                <a:noFill/>
              </p:spPr>
              <p:txBody>
                <a:bodyPr wrap="non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Add title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cxnSp>
          <p:nvCxnSpPr>
            <p:cNvPr id="90" name="直接连接符 89"/>
            <p:cNvCxnSpPr/>
            <p:nvPr/>
          </p:nvCxnSpPr>
          <p:spPr>
            <a:xfrm>
              <a:off x="3210550" y="1352190"/>
              <a:ext cx="0" cy="269256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02"/>
          <p:cNvGrpSpPr/>
          <p:nvPr/>
        </p:nvGrpSpPr>
        <p:grpSpPr>
          <a:xfrm>
            <a:off x="3768206" y="3180131"/>
            <a:ext cx="678391" cy="1382243"/>
            <a:chOff x="4522444" y="2793525"/>
            <a:chExt cx="800608" cy="1630760"/>
          </a:xfrm>
        </p:grpSpPr>
        <p:sp>
          <p:nvSpPr>
            <p:cNvPr id="104" name="TextBox 103"/>
            <p:cNvSpPr txBox="1"/>
            <p:nvPr/>
          </p:nvSpPr>
          <p:spPr>
            <a:xfrm>
              <a:off x="4522444" y="2793525"/>
              <a:ext cx="800608" cy="544837"/>
            </a:xfrm>
            <a:prstGeom prst="rect">
              <a:avLst/>
            </a:prstGeom>
            <a:noFill/>
          </p:spPr>
          <p:txBody>
            <a:bodyPr wrap="none" rtlCol="0">
              <a:spAutoFit/>
            </a:bodyPr>
            <a:lstStyle/>
            <a:p>
              <a:r>
                <a:rPr lang="en-US" altLang="zh-CN" sz="2400" dirty="0">
                  <a:solidFill>
                    <a:schemeClr val="bg1"/>
                  </a:solidFill>
                  <a:latin typeface="+mj-lt"/>
                  <a:ea typeface="微软雅黑" panose="020B0503020204020204" pitchFamily="34" charset="-122"/>
                </a:rPr>
                <a:t>27</a:t>
              </a:r>
              <a:r>
                <a:rPr lang="en-US" altLang="zh-CN" dirty="0">
                  <a:solidFill>
                    <a:schemeClr val="bg1"/>
                  </a:solidFill>
                  <a:latin typeface="+mj-lt"/>
                  <a:ea typeface="微软雅黑" panose="020B0503020204020204" pitchFamily="34" charset="-122"/>
                </a:rPr>
                <a:t>%</a:t>
              </a:r>
              <a:endParaRPr lang="zh-CN" altLang="en-US" dirty="0">
                <a:solidFill>
                  <a:schemeClr val="bg1"/>
                </a:solidFill>
                <a:latin typeface="+mj-lt"/>
                <a:ea typeface="微软雅黑" panose="020B0503020204020204" pitchFamily="34" charset="-122"/>
              </a:endParaRPr>
            </a:p>
          </p:txBody>
        </p:sp>
        <p:sp>
          <p:nvSpPr>
            <p:cNvPr id="105" name="TextBox 104"/>
            <p:cNvSpPr txBox="1"/>
            <p:nvPr/>
          </p:nvSpPr>
          <p:spPr>
            <a:xfrm>
              <a:off x="4522444" y="3879448"/>
              <a:ext cx="800608" cy="544837"/>
            </a:xfrm>
            <a:prstGeom prst="rect">
              <a:avLst/>
            </a:prstGeom>
            <a:noFill/>
          </p:spPr>
          <p:txBody>
            <a:bodyPr wrap="none" rtlCol="0">
              <a:spAutoFit/>
            </a:bodyPr>
            <a:lstStyle/>
            <a:p>
              <a:r>
                <a:rPr lang="en-US" altLang="zh-CN" sz="2400" dirty="0">
                  <a:solidFill>
                    <a:schemeClr val="bg1"/>
                  </a:solidFill>
                  <a:latin typeface="+mj-lt"/>
                  <a:ea typeface="微软雅黑" panose="020B0503020204020204" pitchFamily="34" charset="-122"/>
                </a:rPr>
                <a:t>42</a:t>
              </a:r>
              <a:r>
                <a:rPr lang="en-US" altLang="zh-CN" dirty="0">
                  <a:solidFill>
                    <a:schemeClr val="bg1"/>
                  </a:solidFill>
                  <a:latin typeface="+mj-lt"/>
                  <a:ea typeface="微软雅黑" panose="020B0503020204020204" pitchFamily="34" charset="-122"/>
                </a:rPr>
                <a:t>%</a:t>
              </a:r>
              <a:endParaRPr lang="zh-CN" altLang="en-US" dirty="0">
                <a:solidFill>
                  <a:schemeClr val="bg1"/>
                </a:solidFill>
                <a:latin typeface="+mj-lt"/>
                <a:ea typeface="微软雅黑" panose="020B0503020204020204" pitchFamily="34" charset="-122"/>
              </a:endParaRPr>
            </a:p>
          </p:txBody>
        </p:sp>
      </p:grpSp>
      <p:grpSp>
        <p:nvGrpSpPr>
          <p:cNvPr id="19" name="组合 105"/>
          <p:cNvGrpSpPr/>
          <p:nvPr/>
        </p:nvGrpSpPr>
        <p:grpSpPr>
          <a:xfrm>
            <a:off x="3633284" y="3172269"/>
            <a:ext cx="4399372" cy="811424"/>
            <a:chOff x="3633284" y="3171290"/>
            <a:chExt cx="4399372" cy="811174"/>
          </a:xfrm>
        </p:grpSpPr>
        <p:sp>
          <p:nvSpPr>
            <p:cNvPr id="107" name="TextBox 106"/>
            <p:cNvSpPr txBox="1"/>
            <p:nvPr/>
          </p:nvSpPr>
          <p:spPr>
            <a:xfrm>
              <a:off x="5146617" y="3287470"/>
              <a:ext cx="251992" cy="230761"/>
            </a:xfrm>
            <a:prstGeom prst="rect">
              <a:avLst/>
            </a:prstGeom>
            <a:noFill/>
          </p:spPr>
          <p:txBody>
            <a:bodyPr wrap="none" rtlCol="0">
              <a:spAutoFit/>
            </a:bodyPr>
            <a:lstStyle/>
            <a:p>
              <a:r>
                <a:rPr lang="en-US" altLang="zh-CN" sz="900" dirty="0">
                  <a:solidFill>
                    <a:schemeClr val="bg1"/>
                  </a:solidFill>
                  <a:latin typeface="微软雅黑" panose="020B0503020204020204" pitchFamily="34" charset="-122"/>
                  <a:ea typeface="微软雅黑" panose="020B0503020204020204" pitchFamily="34" charset="-122"/>
                </a:rPr>
                <a:t>3</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3759739" y="3244168"/>
              <a:ext cx="421910" cy="230761"/>
            </a:xfrm>
            <a:prstGeom prst="rect">
              <a:avLst/>
            </a:prstGeom>
            <a:noFill/>
          </p:spPr>
          <p:txBody>
            <a:bodyPr wrap="none" rtlCol="0">
              <a:spAutoFit/>
            </a:bodyPr>
            <a:lstStyle/>
            <a:p>
              <a:r>
                <a:rPr lang="en-US" altLang="zh-CN" sz="900" dirty="0">
                  <a:solidFill>
                    <a:schemeClr val="bg1"/>
                  </a:solidFill>
                  <a:latin typeface="微软雅黑" panose="020B0503020204020204" pitchFamily="34" charset="-122"/>
                  <a:ea typeface="微软雅黑" panose="020B0503020204020204" pitchFamily="34" charset="-122"/>
                </a:rPr>
                <a:t>42%</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09" name="Freeform 58"/>
            <p:cNvSpPr>
              <a:spLocks noEditPoints="1"/>
            </p:cNvSpPr>
            <p:nvPr/>
          </p:nvSpPr>
          <p:spPr bwMode="auto">
            <a:xfrm>
              <a:off x="7857784" y="3397251"/>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10" name="Freeform 61"/>
            <p:cNvSpPr>
              <a:spLocks noEditPoints="1"/>
            </p:cNvSpPr>
            <p:nvPr/>
          </p:nvSpPr>
          <p:spPr bwMode="auto">
            <a:xfrm>
              <a:off x="7848369" y="3339409"/>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11" name="TextBox 110"/>
            <p:cNvSpPr txBox="1"/>
            <p:nvPr/>
          </p:nvSpPr>
          <p:spPr>
            <a:xfrm>
              <a:off x="6586106" y="3403076"/>
              <a:ext cx="1375698" cy="369218"/>
            </a:xfrm>
            <a:prstGeom prst="rect">
              <a:avLst/>
            </a:prstGeom>
            <a:noFill/>
          </p:spPr>
          <p:txBody>
            <a:bodyPr wrap="none" rtlCol="0">
              <a:spAutoFit/>
            </a:bodyPr>
            <a:lstStyle/>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p>
            <a:p>
              <a:r>
                <a:rPr lang="en-US" altLang="zh-CN" sz="900" dirty="0">
                  <a:solidFill>
                    <a:schemeClr val="bg1">
                      <a:lumMod val="50000"/>
                    </a:schemeClr>
                  </a:solidFill>
                  <a:latin typeface="微软雅黑" panose="020B0503020204020204" pitchFamily="34" charset="-122"/>
                  <a:ea typeface="微软雅黑" panose="020B0503020204020204" pitchFamily="34" charset="-122"/>
                </a:rPr>
                <a:t>click here to add text </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11"/>
            <p:cNvGrpSpPr/>
            <p:nvPr/>
          </p:nvGrpSpPr>
          <p:grpSpPr>
            <a:xfrm>
              <a:off x="3633284" y="3171290"/>
              <a:ext cx="2770843" cy="811174"/>
              <a:chOff x="2373281" y="2426791"/>
              <a:chExt cx="3270028" cy="957312"/>
            </a:xfrm>
          </p:grpSpPr>
          <p:sp>
            <p:nvSpPr>
              <p:cNvPr id="114"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15"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16"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accent3"/>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17" name="Freeform 22"/>
              <p:cNvSpPr/>
              <p:nvPr/>
            </p:nvSpPr>
            <p:spPr bwMode="auto">
              <a:xfrm>
                <a:off x="3787811"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solidFill>
                <a:schemeClr val="accent3"/>
              </a:solidFill>
              <a:ln>
                <a:noFill/>
              </a:ln>
            </p:spPr>
            <p:txBody>
              <a:bodyPr vert="horz" wrap="square" lIns="91440" tIns="45720" rIns="91440" bIns="45720" numCol="1" anchor="t" anchorCtr="0" compatLnSpc="1"/>
              <a:lstStyle/>
              <a:p>
                <a:r>
                  <a:rPr lang="en-US" altLang="zh-CN" sz="900" b="1" dirty="0">
                    <a:solidFill>
                      <a:schemeClr val="bg1">
                        <a:lumMod val="95000"/>
                      </a:schemeClr>
                    </a:solidFill>
                    <a:latin typeface="微软雅黑" panose="020B0503020204020204" pitchFamily="34" charset="-122"/>
                    <a:ea typeface="微软雅黑" panose="020B0503020204020204" pitchFamily="34" charset="-122"/>
                  </a:rPr>
                  <a:t>         </a:t>
                </a:r>
                <a:r>
                  <a:rPr lang="en-US" altLang="zh-CN" b="1" dirty="0">
                    <a:solidFill>
                      <a:schemeClr val="bg1">
                        <a:lumMod val="95000"/>
                      </a:schemeClr>
                    </a:solidFill>
                    <a:latin typeface="微软雅黑" panose="020B0503020204020204" pitchFamily="34" charset="-122"/>
                    <a:ea typeface="微软雅黑" panose="020B0503020204020204" pitchFamily="34" charset="-122"/>
                  </a:rPr>
                  <a:t>3</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8" name="Rectangle 23"/>
              <p:cNvSpPr>
                <a:spLocks noChangeArrowheads="1"/>
              </p:cNvSpPr>
              <p:nvPr/>
            </p:nvSpPr>
            <p:spPr bwMode="auto">
              <a:xfrm>
                <a:off x="3325151" y="2763662"/>
                <a:ext cx="457508" cy="436928"/>
              </a:xfrm>
              <a:prstGeom prst="rect">
                <a:avLst/>
              </a:prstGeom>
              <a:solidFill>
                <a:schemeClr val="accent3"/>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nvGrpSpPr>
              <p:cNvPr id="21" name="组合 118"/>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120"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a:effec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21" name="Oval 27"/>
                <p:cNvSpPr>
                  <a:spLocks noChangeArrowheads="1"/>
                </p:cNvSpPr>
                <p:nvPr/>
              </p:nvSpPr>
              <p:spPr bwMode="auto">
                <a:xfrm>
                  <a:off x="2373281" y="2454941"/>
                  <a:ext cx="1095484" cy="86752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grpSp>
        <p:sp>
          <p:nvSpPr>
            <p:cNvPr id="113" name="TextBox 112"/>
            <p:cNvSpPr txBox="1"/>
            <p:nvPr/>
          </p:nvSpPr>
          <p:spPr>
            <a:xfrm>
              <a:off x="3779912" y="3349080"/>
              <a:ext cx="684803" cy="369218"/>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45%</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燕尾形 54"/>
          <p:cNvSpPr/>
          <p:nvPr/>
        </p:nvSpPr>
        <p:spPr>
          <a:xfrm>
            <a:off x="899592" y="2325062"/>
            <a:ext cx="816998" cy="887997"/>
          </a:xfrm>
          <a:prstGeom prst="chevron">
            <a:avLst>
              <a:gd name="adj" fmla="val 544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dirty="0">
              <a:ea typeface="微软雅黑" panose="020B0503020204020204" pitchFamily="34" charset="-122"/>
            </a:endParaRPr>
          </a:p>
        </p:txBody>
      </p:sp>
      <p:sp>
        <p:nvSpPr>
          <p:cNvPr id="56" name="燕尾形 55"/>
          <p:cNvSpPr/>
          <p:nvPr/>
        </p:nvSpPr>
        <p:spPr>
          <a:xfrm>
            <a:off x="1619673" y="2325062"/>
            <a:ext cx="818217" cy="887997"/>
          </a:xfrm>
          <a:prstGeom prst="chevron">
            <a:avLst>
              <a:gd name="adj" fmla="val 544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dirty="0">
              <a:solidFill>
                <a:srgbClr val="007CD0"/>
              </a:solidFill>
              <a:ea typeface="微软雅黑" panose="020B0503020204020204" pitchFamily="34" charset="-122"/>
            </a:endParaRPr>
          </a:p>
        </p:txBody>
      </p:sp>
      <p:sp>
        <p:nvSpPr>
          <p:cNvPr id="57" name="燕尾形 56"/>
          <p:cNvSpPr/>
          <p:nvPr/>
        </p:nvSpPr>
        <p:spPr>
          <a:xfrm>
            <a:off x="2339753" y="2325062"/>
            <a:ext cx="818217" cy="887997"/>
          </a:xfrm>
          <a:prstGeom prst="chevron">
            <a:avLst>
              <a:gd name="adj" fmla="val 54429"/>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dirty="0">
              <a:ea typeface="微软雅黑" panose="020B0503020204020204" pitchFamily="34" charset="-122"/>
            </a:endParaRPr>
          </a:p>
        </p:txBody>
      </p:sp>
      <p:sp>
        <p:nvSpPr>
          <p:cNvPr id="58" name="燕尾形 57"/>
          <p:cNvSpPr/>
          <p:nvPr/>
        </p:nvSpPr>
        <p:spPr>
          <a:xfrm>
            <a:off x="3033704" y="2325062"/>
            <a:ext cx="818217" cy="887997"/>
          </a:xfrm>
          <a:prstGeom prst="chevron">
            <a:avLst>
              <a:gd name="adj" fmla="val 54429"/>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dirty="0">
              <a:ea typeface="微软雅黑" panose="020B0503020204020204" pitchFamily="34" charset="-122"/>
            </a:endParaRPr>
          </a:p>
        </p:txBody>
      </p:sp>
      <p:cxnSp>
        <p:nvCxnSpPr>
          <p:cNvPr id="63" name="直接连接符 62"/>
          <p:cNvCxnSpPr/>
          <p:nvPr/>
        </p:nvCxnSpPr>
        <p:spPr>
          <a:xfrm>
            <a:off x="2555776" y="1902160"/>
            <a:ext cx="0" cy="413374"/>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115616" y="1407918"/>
            <a:ext cx="0" cy="91079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3275856" y="3198706"/>
            <a:ext cx="29068" cy="94636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1763688" y="3198704"/>
            <a:ext cx="0" cy="370120"/>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69" name="五边形 68"/>
          <p:cNvSpPr/>
          <p:nvPr/>
        </p:nvSpPr>
        <p:spPr>
          <a:xfrm>
            <a:off x="-36512" y="2317643"/>
            <a:ext cx="5904655" cy="893008"/>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3765" fontAlgn="auto">
              <a:spcBef>
                <a:spcPts val="0"/>
              </a:spcBef>
              <a:spcAft>
                <a:spcPts val="0"/>
              </a:spcAft>
              <a:defRPr/>
            </a:pPr>
            <a:endParaRPr lang="zh-CN" altLang="en-US" sz="2490" dirty="0">
              <a:ea typeface="微软雅黑" panose="020B0503020204020204" pitchFamily="34" charset="-122"/>
            </a:endParaRPr>
          </a:p>
        </p:txBody>
      </p:sp>
      <p:sp>
        <p:nvSpPr>
          <p:cNvPr id="70" name="TextBox 69"/>
          <p:cNvSpPr txBox="1"/>
          <p:nvPr/>
        </p:nvSpPr>
        <p:spPr>
          <a:xfrm>
            <a:off x="6156176" y="1698594"/>
            <a:ext cx="2160240" cy="2170495"/>
          </a:xfrm>
          <a:prstGeom prst="rect">
            <a:avLst/>
          </a:prstGeom>
          <a:noFill/>
        </p:spPr>
        <p:txBody>
          <a:bodyPr wrap="square" rtlCol="0">
            <a:spAutoFit/>
          </a:bodyPr>
          <a:lstStyle/>
          <a:p>
            <a:pPr>
              <a:lnSpc>
                <a:spcPct val="150000"/>
              </a:lnSpc>
            </a:pP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Calibri" panose="020F0502020204030204" pitchFamily="34" charset="0"/>
              </a:rPr>
              <a:t>click here to add text click here to add text click here to add text click here to add text click here to add text click here to add text click here to add text click here to add text </a:t>
            </a:r>
          </a:p>
          <a:p>
            <a:pPr>
              <a:lnSpc>
                <a:spcPct val="150000"/>
              </a:lnSpc>
            </a:pP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Calibri" panose="020F0502020204030204" pitchFamily="34" charset="0"/>
              </a:rPr>
              <a:t>click here to add text click here to add text click here to add text click here to add text </a:t>
            </a:r>
          </a:p>
        </p:txBody>
      </p:sp>
      <p:grpSp>
        <p:nvGrpSpPr>
          <p:cNvPr id="2" name="组合 70"/>
          <p:cNvGrpSpPr/>
          <p:nvPr/>
        </p:nvGrpSpPr>
        <p:grpSpPr>
          <a:xfrm>
            <a:off x="899593" y="963594"/>
            <a:ext cx="2327891" cy="444324"/>
            <a:chOff x="814328" y="3219334"/>
            <a:chExt cx="2266827" cy="432536"/>
          </a:xfrm>
        </p:grpSpPr>
        <p:grpSp>
          <p:nvGrpSpPr>
            <p:cNvPr id="3" name="组合 71"/>
            <p:cNvGrpSpPr/>
            <p:nvPr/>
          </p:nvGrpSpPr>
          <p:grpSpPr>
            <a:xfrm>
              <a:off x="814328" y="3219334"/>
              <a:ext cx="2266827" cy="432536"/>
              <a:chOff x="2173927" y="3285519"/>
              <a:chExt cx="2876394" cy="548848"/>
            </a:xfrm>
          </p:grpSpPr>
          <p:grpSp>
            <p:nvGrpSpPr>
              <p:cNvPr id="4" name="组合 73"/>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76" name="圆角矩形 75"/>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77" name="圆角矩形 76"/>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grpSp>
          <p:sp>
            <p:nvSpPr>
              <p:cNvPr id="75" name="椭圆 74"/>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ea typeface="微软雅黑" panose="020B0503020204020204" pitchFamily="34" charset="-122"/>
                  </a:rPr>
                  <a:t>1</a:t>
                </a:r>
                <a:endParaRPr lang="zh-CN" altLang="en-US" dirty="0">
                  <a:solidFill>
                    <a:schemeClr val="accent1"/>
                  </a:solidFill>
                  <a:ea typeface="微软雅黑" panose="020B0503020204020204" pitchFamily="34" charset="-122"/>
                </a:endParaRPr>
              </a:p>
            </p:txBody>
          </p:sp>
        </p:grpSp>
        <p:sp>
          <p:nvSpPr>
            <p:cNvPr id="73" name="TextBox 72"/>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1300" dirty="0">
                  <a:solidFill>
                    <a:schemeClr val="accent1"/>
                  </a:solidFill>
                </a:rPr>
                <a:t>click here to add text </a:t>
              </a:r>
              <a:endParaRPr lang="zh-CN" altLang="en-US" sz="1300" dirty="0">
                <a:solidFill>
                  <a:schemeClr val="accent1"/>
                </a:solidFill>
                <a:latin typeface="微软雅黑" panose="020B0503020204020204" pitchFamily="34" charset="-122"/>
              </a:endParaRPr>
            </a:p>
          </p:txBody>
        </p:sp>
      </p:grpSp>
      <p:grpSp>
        <p:nvGrpSpPr>
          <p:cNvPr id="5" name="组合 77"/>
          <p:cNvGrpSpPr/>
          <p:nvPr/>
        </p:nvGrpSpPr>
        <p:grpSpPr>
          <a:xfrm>
            <a:off x="1547665" y="3568825"/>
            <a:ext cx="2327891" cy="444324"/>
            <a:chOff x="814325" y="3219334"/>
            <a:chExt cx="2266826" cy="432536"/>
          </a:xfrm>
        </p:grpSpPr>
        <p:grpSp>
          <p:nvGrpSpPr>
            <p:cNvPr id="6" name="组合 78"/>
            <p:cNvGrpSpPr/>
            <p:nvPr/>
          </p:nvGrpSpPr>
          <p:grpSpPr>
            <a:xfrm>
              <a:off x="814325" y="3219334"/>
              <a:ext cx="2266826" cy="432536"/>
              <a:chOff x="2173923" y="3285519"/>
              <a:chExt cx="2876392" cy="548848"/>
            </a:xfrm>
          </p:grpSpPr>
          <p:grpSp>
            <p:nvGrpSpPr>
              <p:cNvPr id="7" name="组合 85"/>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90" name="圆角矩形 89"/>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93" name="圆角矩形 92"/>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grpSp>
          <p:sp>
            <p:nvSpPr>
              <p:cNvPr id="89" name="椭圆 88"/>
              <p:cNvSpPr/>
              <p:nvPr/>
            </p:nvSpPr>
            <p:spPr>
              <a:xfrm>
                <a:off x="2288027" y="3372244"/>
                <a:ext cx="392760" cy="39276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ea typeface="微软雅黑" panose="020B0503020204020204" pitchFamily="34" charset="-122"/>
                  </a:rPr>
                  <a:t>2</a:t>
                </a:r>
                <a:endParaRPr lang="zh-CN" altLang="en-US" dirty="0">
                  <a:solidFill>
                    <a:schemeClr val="accent1"/>
                  </a:solidFill>
                  <a:ea typeface="微软雅黑" panose="020B0503020204020204" pitchFamily="34" charset="-122"/>
                </a:endParaRPr>
              </a:p>
            </p:txBody>
          </p:sp>
        </p:grpSp>
        <p:sp>
          <p:nvSpPr>
            <p:cNvPr id="80" name="TextBox 79"/>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1300" dirty="0">
                  <a:solidFill>
                    <a:schemeClr val="accent1"/>
                  </a:solidFill>
                </a:rPr>
                <a:t>click here to add text </a:t>
              </a:r>
              <a:endParaRPr lang="zh-CN" altLang="en-US" sz="1300" dirty="0">
                <a:solidFill>
                  <a:schemeClr val="accent1"/>
                </a:solidFill>
                <a:latin typeface="微软雅黑" panose="020B0503020204020204" pitchFamily="34" charset="-122"/>
              </a:endParaRPr>
            </a:p>
          </p:txBody>
        </p:sp>
      </p:grpSp>
      <p:grpSp>
        <p:nvGrpSpPr>
          <p:cNvPr id="8" name="组合 93"/>
          <p:cNvGrpSpPr/>
          <p:nvPr/>
        </p:nvGrpSpPr>
        <p:grpSpPr>
          <a:xfrm>
            <a:off x="2295245" y="1467806"/>
            <a:ext cx="2327891" cy="444324"/>
            <a:chOff x="814328" y="3219334"/>
            <a:chExt cx="2266829" cy="432536"/>
          </a:xfrm>
        </p:grpSpPr>
        <p:grpSp>
          <p:nvGrpSpPr>
            <p:cNvPr id="9" name="组合 129"/>
            <p:cNvGrpSpPr/>
            <p:nvPr/>
          </p:nvGrpSpPr>
          <p:grpSpPr>
            <a:xfrm>
              <a:off x="814328" y="3219334"/>
              <a:ext cx="2266829" cy="432536"/>
              <a:chOff x="2173927" y="3285519"/>
              <a:chExt cx="2876396" cy="548848"/>
            </a:xfrm>
          </p:grpSpPr>
          <p:grpSp>
            <p:nvGrpSpPr>
              <p:cNvPr id="10" name="组合 1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134" name="圆角矩形 1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135" name="圆角矩形 1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grpSp>
          <p:sp>
            <p:nvSpPr>
              <p:cNvPr id="133" name="椭圆 132"/>
              <p:cNvSpPr/>
              <p:nvPr/>
            </p:nvSpPr>
            <p:spPr>
              <a:xfrm>
                <a:off x="2307129" y="3376773"/>
                <a:ext cx="392761" cy="39276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ea typeface="微软雅黑" panose="020B0503020204020204" pitchFamily="34" charset="-122"/>
                  </a:rPr>
                  <a:t>3</a:t>
                </a:r>
                <a:endParaRPr lang="zh-CN" altLang="en-US" dirty="0">
                  <a:solidFill>
                    <a:schemeClr val="accent1"/>
                  </a:solidFill>
                  <a:ea typeface="微软雅黑" panose="020B0503020204020204" pitchFamily="34" charset="-122"/>
                </a:endParaRPr>
              </a:p>
            </p:txBody>
          </p:sp>
        </p:grpSp>
        <p:sp>
          <p:nvSpPr>
            <p:cNvPr id="131" name="TextBox 130"/>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1300" dirty="0">
                  <a:solidFill>
                    <a:schemeClr val="accent1"/>
                  </a:solidFill>
                </a:rPr>
                <a:t>click here to add text </a:t>
              </a:r>
              <a:endParaRPr lang="zh-CN" altLang="en-US" sz="1300" dirty="0">
                <a:solidFill>
                  <a:schemeClr val="accent1"/>
                </a:solidFill>
                <a:latin typeface="微软雅黑" panose="020B0503020204020204" pitchFamily="34" charset="-122"/>
              </a:endParaRPr>
            </a:p>
          </p:txBody>
        </p:sp>
      </p:grpSp>
      <p:grpSp>
        <p:nvGrpSpPr>
          <p:cNvPr id="11" name="组合 135"/>
          <p:cNvGrpSpPr/>
          <p:nvPr/>
        </p:nvGrpSpPr>
        <p:grpSpPr>
          <a:xfrm>
            <a:off x="3059833" y="4145067"/>
            <a:ext cx="2327891" cy="444324"/>
            <a:chOff x="814328" y="3219334"/>
            <a:chExt cx="2266828" cy="432536"/>
          </a:xfrm>
        </p:grpSpPr>
        <p:grpSp>
          <p:nvGrpSpPr>
            <p:cNvPr id="12" name="组合 136"/>
            <p:cNvGrpSpPr/>
            <p:nvPr/>
          </p:nvGrpSpPr>
          <p:grpSpPr>
            <a:xfrm>
              <a:off x="814328" y="3219334"/>
              <a:ext cx="2266828" cy="432536"/>
              <a:chOff x="2173927" y="3285519"/>
              <a:chExt cx="2876395" cy="548848"/>
            </a:xfrm>
          </p:grpSpPr>
          <p:grpSp>
            <p:nvGrpSpPr>
              <p:cNvPr id="13" name="组合 1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141" name="圆角矩形 1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142" name="圆角矩形 1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grpSp>
          <p:sp>
            <p:nvSpPr>
              <p:cNvPr id="140" name="椭圆 139"/>
              <p:cNvSpPr/>
              <p:nvPr/>
            </p:nvSpPr>
            <p:spPr>
              <a:xfrm>
                <a:off x="2280388" y="3389371"/>
                <a:ext cx="392761" cy="39276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ea typeface="微软雅黑" panose="020B0503020204020204" pitchFamily="34" charset="-122"/>
                  </a:rPr>
                  <a:t>4</a:t>
                </a:r>
                <a:endParaRPr lang="zh-CN" altLang="en-US" dirty="0">
                  <a:solidFill>
                    <a:schemeClr val="accent1"/>
                  </a:solidFill>
                  <a:ea typeface="微软雅黑" panose="020B0503020204020204" pitchFamily="34" charset="-122"/>
                </a:endParaRPr>
              </a:p>
            </p:txBody>
          </p:sp>
        </p:grpSp>
        <p:sp>
          <p:nvSpPr>
            <p:cNvPr id="138" name="TextBox 13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1300" dirty="0">
                  <a:solidFill>
                    <a:schemeClr val="accent1"/>
                  </a:solidFill>
                </a:rPr>
                <a:t>click here to add text </a:t>
              </a:r>
              <a:endParaRPr lang="zh-CN" altLang="en-US" sz="1300" dirty="0">
                <a:solidFill>
                  <a:schemeClr val="accent1"/>
                </a:solidFill>
                <a:latin typeface="微软雅黑" panose="020B0503020204020204" pitchFamily="34" charset="-122"/>
              </a:endParaRPr>
            </a:p>
          </p:txBody>
        </p:sp>
      </p:grpSp>
      <p:pic>
        <p:nvPicPr>
          <p:cNvPr id="46" name="图片 45" descr="未标题-2.png"/>
          <p:cNvPicPr>
            <a:picLocks noChangeAspect="1"/>
          </p:cNvPicPr>
          <p:nvPr/>
        </p:nvPicPr>
        <p:blipFill>
          <a:blip r:embed="rId3" cstate="print"/>
          <a:stretch>
            <a:fillRect/>
          </a:stretch>
        </p:blipFill>
        <p:spPr>
          <a:xfrm>
            <a:off x="3995937" y="1620762"/>
            <a:ext cx="1530491" cy="178312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400" fill="hold"/>
                                        <p:tgtEl>
                                          <p:spTgt spid="69"/>
                                        </p:tgtEl>
                                        <p:attrNameLst>
                                          <p:attrName>ppt_x</p:attrName>
                                        </p:attrNameLst>
                                      </p:cBhvr>
                                      <p:tavLst>
                                        <p:tav tm="0">
                                          <p:val>
                                            <p:strVal val="0-#ppt_w/2"/>
                                          </p:val>
                                        </p:tav>
                                        <p:tav tm="100000">
                                          <p:val>
                                            <p:strVal val="#ppt_x"/>
                                          </p:val>
                                        </p:tav>
                                      </p:tavLst>
                                    </p:anim>
                                    <p:anim calcmode="lin" valueType="num">
                                      <p:cBhvr additive="base">
                                        <p:cTn id="8" dur="4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400"/>
                                        <p:tgtEl>
                                          <p:spTgt spid="55"/>
                                        </p:tgtEl>
                                        <p:attrNameLst>
                                          <p:attrName>ppt_x</p:attrName>
                                        </p:attrNameLst>
                                      </p:cBhvr>
                                      <p:tavLst>
                                        <p:tav tm="0">
                                          <p:val>
                                            <p:strVal val="#ppt_x-#ppt_w*1.125000"/>
                                          </p:val>
                                        </p:tav>
                                        <p:tav tm="100000">
                                          <p:val>
                                            <p:strVal val="#ppt_x"/>
                                          </p:val>
                                        </p:tav>
                                      </p:tavLst>
                                    </p:anim>
                                    <p:animEffect transition="in" filter="wipe(right)">
                                      <p:cBhvr>
                                        <p:cTn id="17" dur="400"/>
                                        <p:tgtEl>
                                          <p:spTgt spid="55"/>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400"/>
                                        <p:tgtEl>
                                          <p:spTgt spid="65"/>
                                        </p:tgtEl>
                                        <p:attrNameLst>
                                          <p:attrName>ppt_y</p:attrName>
                                        </p:attrNameLst>
                                      </p:cBhvr>
                                      <p:tavLst>
                                        <p:tav tm="0">
                                          <p:val>
                                            <p:strVal val="#ppt_y+#ppt_h*1.125000"/>
                                          </p:val>
                                        </p:tav>
                                        <p:tav tm="100000">
                                          <p:val>
                                            <p:strVal val="#ppt_y"/>
                                          </p:val>
                                        </p:tav>
                                      </p:tavLst>
                                    </p:anim>
                                    <p:animEffect transition="in" filter="wipe(up)">
                                      <p:cBhvr>
                                        <p:cTn id="22" dur="400"/>
                                        <p:tgtEl>
                                          <p:spTgt spid="65"/>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400"/>
                                        <p:tgtEl>
                                          <p:spTgt spid="56"/>
                                        </p:tgtEl>
                                        <p:attrNameLst>
                                          <p:attrName>ppt_x</p:attrName>
                                        </p:attrNameLst>
                                      </p:cBhvr>
                                      <p:tavLst>
                                        <p:tav tm="0">
                                          <p:val>
                                            <p:strVal val="#ppt_x-#ppt_w*1.125000"/>
                                          </p:val>
                                        </p:tav>
                                        <p:tav tm="100000">
                                          <p:val>
                                            <p:strVal val="#ppt_x"/>
                                          </p:val>
                                        </p:tav>
                                      </p:tavLst>
                                    </p:anim>
                                    <p:animEffect transition="in" filter="wipe(right)">
                                      <p:cBhvr>
                                        <p:cTn id="33" dur="400"/>
                                        <p:tgtEl>
                                          <p:spTgt spid="56"/>
                                        </p:tgtEl>
                                      </p:cBhvr>
                                    </p:animEffect>
                                  </p:childTnLst>
                                </p:cTn>
                              </p:par>
                            </p:childTnLst>
                          </p:cTn>
                        </p:par>
                        <p:par>
                          <p:cTn id="34" fill="hold">
                            <p:stCondLst>
                              <p:cond delay="3000"/>
                            </p:stCondLst>
                            <p:childTnLst>
                              <p:par>
                                <p:cTn id="35" presetID="12" presetClass="entr" presetSubtype="1"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400"/>
                                        <p:tgtEl>
                                          <p:spTgt spid="68"/>
                                        </p:tgtEl>
                                        <p:attrNameLst>
                                          <p:attrName>ppt_y</p:attrName>
                                        </p:attrNameLst>
                                      </p:cBhvr>
                                      <p:tavLst>
                                        <p:tav tm="0">
                                          <p:val>
                                            <p:strVal val="#ppt_y-#ppt_h*1.125000"/>
                                          </p:val>
                                        </p:tav>
                                        <p:tav tm="100000">
                                          <p:val>
                                            <p:strVal val="#ppt_y"/>
                                          </p:val>
                                        </p:tav>
                                      </p:tavLst>
                                    </p:anim>
                                    <p:animEffect transition="in" filter="wipe(down)">
                                      <p:cBhvr>
                                        <p:cTn id="38" dur="400"/>
                                        <p:tgtEl>
                                          <p:spTgt spid="68"/>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par>
                          <p:cTn id="45" fill="hold">
                            <p:stCondLst>
                              <p:cond delay="4000"/>
                            </p:stCondLst>
                            <p:childTnLst>
                              <p:par>
                                <p:cTn id="46" presetID="12" presetClass="entr" presetSubtype="8"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400"/>
                                        <p:tgtEl>
                                          <p:spTgt spid="57"/>
                                        </p:tgtEl>
                                        <p:attrNameLst>
                                          <p:attrName>ppt_x</p:attrName>
                                        </p:attrNameLst>
                                      </p:cBhvr>
                                      <p:tavLst>
                                        <p:tav tm="0">
                                          <p:val>
                                            <p:strVal val="#ppt_x-#ppt_w*1.125000"/>
                                          </p:val>
                                        </p:tav>
                                        <p:tav tm="100000">
                                          <p:val>
                                            <p:strVal val="#ppt_x"/>
                                          </p:val>
                                        </p:tav>
                                      </p:tavLst>
                                    </p:anim>
                                    <p:animEffect transition="in" filter="wipe(right)">
                                      <p:cBhvr>
                                        <p:cTn id="49" dur="400"/>
                                        <p:tgtEl>
                                          <p:spTgt spid="57"/>
                                        </p:tgtEl>
                                      </p:cBhvr>
                                    </p:animEffect>
                                  </p:childTnLst>
                                </p:cTn>
                              </p:par>
                            </p:childTnLst>
                          </p:cTn>
                        </p:par>
                        <p:par>
                          <p:cTn id="50" fill="hold">
                            <p:stCondLst>
                              <p:cond delay="4500"/>
                            </p:stCondLst>
                            <p:childTnLst>
                              <p:par>
                                <p:cTn id="51" presetID="12" presetClass="entr" presetSubtype="4"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400"/>
                                        <p:tgtEl>
                                          <p:spTgt spid="63"/>
                                        </p:tgtEl>
                                        <p:attrNameLst>
                                          <p:attrName>ppt_y</p:attrName>
                                        </p:attrNameLst>
                                      </p:cBhvr>
                                      <p:tavLst>
                                        <p:tav tm="0">
                                          <p:val>
                                            <p:strVal val="#ppt_y+#ppt_h*1.125000"/>
                                          </p:val>
                                        </p:tav>
                                        <p:tav tm="100000">
                                          <p:val>
                                            <p:strVal val="#ppt_y"/>
                                          </p:val>
                                        </p:tav>
                                      </p:tavLst>
                                    </p:anim>
                                    <p:animEffect transition="in" filter="wipe(up)">
                                      <p:cBhvr>
                                        <p:cTn id="54" dur="400"/>
                                        <p:tgtEl>
                                          <p:spTgt spid="63"/>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par>
                          <p:cTn id="61" fill="hold">
                            <p:stCondLst>
                              <p:cond delay="5500"/>
                            </p:stCondLst>
                            <p:childTnLst>
                              <p:par>
                                <p:cTn id="62" presetID="12" presetClass="entr" presetSubtype="8"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additive="base">
                                        <p:cTn id="64" dur="400"/>
                                        <p:tgtEl>
                                          <p:spTgt spid="58"/>
                                        </p:tgtEl>
                                        <p:attrNameLst>
                                          <p:attrName>ppt_x</p:attrName>
                                        </p:attrNameLst>
                                      </p:cBhvr>
                                      <p:tavLst>
                                        <p:tav tm="0">
                                          <p:val>
                                            <p:strVal val="#ppt_x-#ppt_w*1.125000"/>
                                          </p:val>
                                        </p:tav>
                                        <p:tav tm="100000">
                                          <p:val>
                                            <p:strVal val="#ppt_x"/>
                                          </p:val>
                                        </p:tav>
                                      </p:tavLst>
                                    </p:anim>
                                    <p:animEffect transition="in" filter="wipe(right)">
                                      <p:cBhvr>
                                        <p:cTn id="65" dur="400"/>
                                        <p:tgtEl>
                                          <p:spTgt spid="58"/>
                                        </p:tgtEl>
                                      </p:cBhvr>
                                    </p:animEffect>
                                  </p:childTnLst>
                                </p:cTn>
                              </p:par>
                            </p:childTnLst>
                          </p:cTn>
                        </p:par>
                        <p:par>
                          <p:cTn id="66" fill="hold">
                            <p:stCondLst>
                              <p:cond delay="6000"/>
                            </p:stCondLst>
                            <p:childTnLst>
                              <p:par>
                                <p:cTn id="67" presetID="12" presetClass="entr" presetSubtype="1" fill="hold" nodeType="after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400"/>
                                        <p:tgtEl>
                                          <p:spTgt spid="67"/>
                                        </p:tgtEl>
                                        <p:attrNameLst>
                                          <p:attrName>ppt_y</p:attrName>
                                        </p:attrNameLst>
                                      </p:cBhvr>
                                      <p:tavLst>
                                        <p:tav tm="0">
                                          <p:val>
                                            <p:strVal val="#ppt_y-#ppt_h*1.125000"/>
                                          </p:val>
                                        </p:tav>
                                        <p:tav tm="100000">
                                          <p:val>
                                            <p:strVal val="#ppt_y"/>
                                          </p:val>
                                        </p:tav>
                                      </p:tavLst>
                                    </p:anim>
                                    <p:animEffect transition="in" filter="wipe(down)">
                                      <p:cBhvr>
                                        <p:cTn id="70" dur="400"/>
                                        <p:tgtEl>
                                          <p:spTgt spid="67"/>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childTnLst>
                          </p:cTn>
                        </p:par>
                        <p:par>
                          <p:cTn id="77" fill="hold">
                            <p:stCondLst>
                              <p:cond delay="7000"/>
                            </p:stCondLst>
                            <p:childTnLst>
                              <p:par>
                                <p:cTn id="78" presetID="22" presetClass="entr" presetSubtype="8" fill="hold" grpId="0" nodeType="afterEffect">
                                  <p:stCondLst>
                                    <p:cond delay="0"/>
                                  </p:stCondLst>
                                  <p:iterate type="lt">
                                    <p:tmPct val="30000"/>
                                  </p:iterate>
                                  <p:childTnLst>
                                    <p:set>
                                      <p:cBhvr>
                                        <p:cTn id="79" dur="1" fill="hold">
                                          <p:stCondLst>
                                            <p:cond delay="0"/>
                                          </p:stCondLst>
                                        </p:cTn>
                                        <p:tgtEl>
                                          <p:spTgt spid="70"/>
                                        </p:tgtEl>
                                        <p:attrNameLst>
                                          <p:attrName>style.visibility</p:attrName>
                                        </p:attrNameLst>
                                      </p:cBhvr>
                                      <p:to>
                                        <p:strVal val="visible"/>
                                      </p:to>
                                    </p:set>
                                    <p:animEffect transition="in" filter="wipe(left)">
                                      <p:cBhvr>
                                        <p:cTn id="80" dur="50"/>
                                        <p:tgtEl>
                                          <p:spTgt spid="70"/>
                                        </p:tgtEl>
                                      </p:cBhvr>
                                    </p:animEffect>
                                  </p:childTnLst>
                                </p:cTn>
                              </p:par>
                              <p:par>
                                <p:cTn id="81" presetID="36" presetClass="emph" presetSubtype="0" fill="hold" grpId="1" nodeType="withEffect">
                                  <p:stCondLst>
                                    <p:cond delay="0"/>
                                  </p:stCondLst>
                                  <p:iterate type="lt">
                                    <p:tmPct val="30000"/>
                                  </p:iterate>
                                  <p:childTnLst>
                                    <p:animScale>
                                      <p:cBhvr>
                                        <p:cTn id="82" dur="25" autoRev="1" fill="hold">
                                          <p:stCondLst>
                                            <p:cond delay="0"/>
                                          </p:stCondLst>
                                        </p:cTn>
                                        <p:tgtEl>
                                          <p:spTgt spid="70"/>
                                        </p:tgtEl>
                                      </p:cBhvr>
                                      <p:to x="80000" y="100000"/>
                                    </p:animScale>
                                    <p:anim by="(#ppt_w*0.10)" calcmode="lin" valueType="num">
                                      <p:cBhvr>
                                        <p:cTn id="83" dur="25" autoRev="1" fill="hold">
                                          <p:stCondLst>
                                            <p:cond delay="0"/>
                                          </p:stCondLst>
                                        </p:cTn>
                                        <p:tgtEl>
                                          <p:spTgt spid="70"/>
                                        </p:tgtEl>
                                        <p:attrNameLst>
                                          <p:attrName>ppt_x</p:attrName>
                                        </p:attrNameLst>
                                      </p:cBhvr>
                                    </p:anim>
                                    <p:anim by="(-#ppt_w*0.10)" calcmode="lin" valueType="num">
                                      <p:cBhvr>
                                        <p:cTn id="84" dur="25" autoRev="1" fill="hold">
                                          <p:stCondLst>
                                            <p:cond delay="0"/>
                                          </p:stCondLst>
                                        </p:cTn>
                                        <p:tgtEl>
                                          <p:spTgt spid="70"/>
                                        </p:tgtEl>
                                        <p:attrNameLst>
                                          <p:attrName>ppt_y</p:attrName>
                                        </p:attrNameLst>
                                      </p:cBhvr>
                                    </p:anim>
                                    <p:animRot by="-480000">
                                      <p:cBhvr>
                                        <p:cTn id="85" dur="25" autoRev="1" fill="hold">
                                          <p:stCondLst>
                                            <p:cond delay="0"/>
                                          </p:stCondLst>
                                        </p:cTn>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9" grpId="0" animBg="1"/>
      <p:bldP spid="70" grpId="0"/>
      <p:bldP spid="7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6"/>
          <p:cNvCxnSpPr/>
          <p:nvPr/>
        </p:nvCxnSpPr>
        <p:spPr>
          <a:xfrm>
            <a:off x="1278492" y="3041701"/>
            <a:ext cx="3316210" cy="0"/>
          </a:xfrm>
          <a:prstGeom prst="line">
            <a:avLst/>
          </a:prstGeom>
          <a:ln w="762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34"/>
          <p:cNvCxnSpPr/>
          <p:nvPr/>
        </p:nvCxnSpPr>
        <p:spPr>
          <a:xfrm flipV="1">
            <a:off x="1704317" y="1179052"/>
            <a:ext cx="0" cy="1855098"/>
          </a:xfrm>
          <a:prstGeom prst="line">
            <a:avLst/>
          </a:prstGeom>
          <a:ln>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flipV="1">
            <a:off x="2188460" y="1179052"/>
            <a:ext cx="0" cy="1855098"/>
          </a:xfrm>
          <a:prstGeom prst="line">
            <a:avLst/>
          </a:prstGeom>
          <a:ln>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30"/>
          <p:cNvCxnSpPr/>
          <p:nvPr/>
        </p:nvCxnSpPr>
        <p:spPr>
          <a:xfrm flipV="1">
            <a:off x="2672602" y="1179052"/>
            <a:ext cx="0" cy="1855098"/>
          </a:xfrm>
          <a:prstGeom prst="line">
            <a:avLst/>
          </a:prstGeom>
          <a:ln>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27"/>
          <p:cNvCxnSpPr/>
          <p:nvPr/>
        </p:nvCxnSpPr>
        <p:spPr>
          <a:xfrm flipV="1">
            <a:off x="3156744" y="1179052"/>
            <a:ext cx="0" cy="1855098"/>
          </a:xfrm>
          <a:prstGeom prst="line">
            <a:avLst/>
          </a:prstGeom>
          <a:ln>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25"/>
          <p:cNvCxnSpPr/>
          <p:nvPr/>
        </p:nvCxnSpPr>
        <p:spPr>
          <a:xfrm flipV="1">
            <a:off x="3640887" y="1179052"/>
            <a:ext cx="0" cy="1855098"/>
          </a:xfrm>
          <a:prstGeom prst="line">
            <a:avLst/>
          </a:prstGeom>
          <a:ln>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23"/>
          <p:cNvCxnSpPr/>
          <p:nvPr/>
        </p:nvCxnSpPr>
        <p:spPr>
          <a:xfrm flipV="1">
            <a:off x="4125029" y="1179052"/>
            <a:ext cx="0" cy="1855098"/>
          </a:xfrm>
          <a:prstGeom prst="line">
            <a:avLst/>
          </a:prstGeom>
          <a:ln>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20"/>
          <p:cNvGrpSpPr/>
          <p:nvPr/>
        </p:nvGrpSpPr>
        <p:grpSpPr>
          <a:xfrm>
            <a:off x="1547666" y="1852464"/>
            <a:ext cx="360041" cy="1171248"/>
            <a:chOff x="2774951" y="3805070"/>
            <a:chExt cx="554644" cy="1699070"/>
          </a:xfrm>
        </p:grpSpPr>
        <p:grpSp>
          <p:nvGrpSpPr>
            <p:cNvPr id="3" name="组合 21"/>
            <p:cNvGrpSpPr/>
            <p:nvPr/>
          </p:nvGrpSpPr>
          <p:grpSpPr>
            <a:xfrm rot="5400000">
              <a:off x="2202738" y="4377283"/>
              <a:ext cx="1699070" cy="554644"/>
              <a:chOff x="3943360" y="1286676"/>
              <a:chExt cx="3837943" cy="2823117"/>
            </a:xfrm>
            <a:effectLst>
              <a:outerShdw blurRad="381000" dist="254000" dir="8100000" algn="tr" rotWithShape="0">
                <a:prstClr val="black">
                  <a:alpha val="40000"/>
                </a:prstClr>
              </a:outerShdw>
            </a:effectLst>
          </p:grpSpPr>
          <p:sp>
            <p:nvSpPr>
              <p:cNvPr id="24" name="圆角矩形 23"/>
              <p:cNvSpPr/>
              <p:nvPr/>
            </p:nvSpPr>
            <p:spPr>
              <a:xfrm>
                <a:off x="3943360" y="1286676"/>
                <a:ext cx="3837943"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3943360" y="1525343"/>
                <a:ext cx="3742172"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标题 4"/>
            <p:cNvSpPr txBox="1"/>
            <p:nvPr/>
          </p:nvSpPr>
          <p:spPr>
            <a:xfrm rot="5400000">
              <a:off x="2252170" y="4436938"/>
              <a:ext cx="1628140" cy="4688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200" b="1" dirty="0">
                <a:latin typeface="微软雅黑" panose="020B0503020204020204" pitchFamily="34" charset="-122"/>
                <a:ea typeface="微软雅黑" panose="020B0503020204020204" pitchFamily="34" charset="-122"/>
              </a:endParaRPr>
            </a:p>
          </p:txBody>
        </p:sp>
      </p:grpSp>
      <p:grpSp>
        <p:nvGrpSpPr>
          <p:cNvPr id="4" name="组合 25"/>
          <p:cNvGrpSpPr/>
          <p:nvPr/>
        </p:nvGrpSpPr>
        <p:grpSpPr>
          <a:xfrm>
            <a:off x="2002521" y="1405091"/>
            <a:ext cx="351710" cy="1620680"/>
            <a:chOff x="2787784" y="3964744"/>
            <a:chExt cx="541811" cy="1699070"/>
          </a:xfrm>
        </p:grpSpPr>
        <p:grpSp>
          <p:nvGrpSpPr>
            <p:cNvPr id="5" name="组合 26"/>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8" name="标题 4"/>
            <p:cNvSpPr txBox="1"/>
            <p:nvPr/>
          </p:nvSpPr>
          <p:spPr>
            <a:xfrm rot="5400000">
              <a:off x="2252170" y="4594114"/>
              <a:ext cx="1628141" cy="4688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200" b="1" dirty="0">
                <a:latin typeface="微软雅黑" panose="020B0503020204020204" pitchFamily="34" charset="-122"/>
                <a:ea typeface="微软雅黑" panose="020B0503020204020204" pitchFamily="34" charset="-122"/>
              </a:endParaRPr>
            </a:p>
          </p:txBody>
        </p:sp>
      </p:grpSp>
      <p:grpSp>
        <p:nvGrpSpPr>
          <p:cNvPr id="6" name="组合 30"/>
          <p:cNvGrpSpPr/>
          <p:nvPr/>
        </p:nvGrpSpPr>
        <p:grpSpPr>
          <a:xfrm>
            <a:off x="2516207" y="1767175"/>
            <a:ext cx="351710" cy="1258596"/>
            <a:chOff x="2787784" y="3964744"/>
            <a:chExt cx="541811" cy="1699070"/>
          </a:xfrm>
        </p:grpSpPr>
        <p:grpSp>
          <p:nvGrpSpPr>
            <p:cNvPr id="7" name="组合 31"/>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33" name="标题 4"/>
            <p:cNvSpPr txBox="1"/>
            <p:nvPr/>
          </p:nvSpPr>
          <p:spPr>
            <a:xfrm rot="5400000">
              <a:off x="2252170" y="4594114"/>
              <a:ext cx="1628141" cy="4688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grpSp>
      <p:grpSp>
        <p:nvGrpSpPr>
          <p:cNvPr id="8" name="组合 35"/>
          <p:cNvGrpSpPr/>
          <p:nvPr/>
        </p:nvGrpSpPr>
        <p:grpSpPr>
          <a:xfrm>
            <a:off x="2974376" y="1452525"/>
            <a:ext cx="351710" cy="1573245"/>
            <a:chOff x="2787784" y="3964744"/>
            <a:chExt cx="541811" cy="1699070"/>
          </a:xfrm>
        </p:grpSpPr>
        <p:grpSp>
          <p:nvGrpSpPr>
            <p:cNvPr id="9" name="组合 36"/>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38" name="标题 4"/>
            <p:cNvSpPr txBox="1"/>
            <p:nvPr/>
          </p:nvSpPr>
          <p:spPr>
            <a:xfrm rot="5400000">
              <a:off x="2252170" y="4594114"/>
              <a:ext cx="1628141" cy="4688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grpSp>
      <p:grpSp>
        <p:nvGrpSpPr>
          <p:cNvPr id="10" name="组合 40"/>
          <p:cNvGrpSpPr/>
          <p:nvPr/>
        </p:nvGrpSpPr>
        <p:grpSpPr>
          <a:xfrm>
            <a:off x="3460304" y="2106601"/>
            <a:ext cx="351710" cy="919170"/>
            <a:chOff x="2787784" y="3964744"/>
            <a:chExt cx="541811" cy="1699070"/>
          </a:xfrm>
        </p:grpSpPr>
        <p:grpSp>
          <p:nvGrpSpPr>
            <p:cNvPr id="11" name="组合 41"/>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43" name="标题 4"/>
            <p:cNvSpPr txBox="1"/>
            <p:nvPr/>
          </p:nvSpPr>
          <p:spPr>
            <a:xfrm rot="5400000">
              <a:off x="2252170" y="4594114"/>
              <a:ext cx="1628141" cy="4688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200" b="1" dirty="0">
                <a:latin typeface="微软雅黑" panose="020B0503020204020204" pitchFamily="34" charset="-122"/>
                <a:ea typeface="微软雅黑" panose="020B0503020204020204" pitchFamily="34" charset="-122"/>
              </a:endParaRPr>
            </a:p>
          </p:txBody>
        </p:sp>
      </p:grpSp>
      <p:grpSp>
        <p:nvGrpSpPr>
          <p:cNvPr id="12" name="组合 45"/>
          <p:cNvGrpSpPr/>
          <p:nvPr/>
        </p:nvGrpSpPr>
        <p:grpSpPr>
          <a:xfrm>
            <a:off x="3946231" y="1729227"/>
            <a:ext cx="351710" cy="1296544"/>
            <a:chOff x="2787784" y="3964744"/>
            <a:chExt cx="541811" cy="1699070"/>
          </a:xfrm>
        </p:grpSpPr>
        <p:grpSp>
          <p:nvGrpSpPr>
            <p:cNvPr id="13" name="组合 46"/>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49" name="圆角矩形 4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48" name="标题 4"/>
            <p:cNvSpPr txBox="1"/>
            <p:nvPr/>
          </p:nvSpPr>
          <p:spPr>
            <a:xfrm rot="5400000">
              <a:off x="2252170" y="4594114"/>
              <a:ext cx="1628141" cy="4688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200" b="1" dirty="0">
                <a:latin typeface="微软雅黑" panose="020B0503020204020204" pitchFamily="34" charset="-122"/>
                <a:ea typeface="微软雅黑" panose="020B0503020204020204" pitchFamily="34" charset="-122"/>
              </a:endParaRPr>
            </a:p>
          </p:txBody>
        </p:sp>
      </p:grpSp>
      <p:sp>
        <p:nvSpPr>
          <p:cNvPr id="51" name="TextBox 50"/>
          <p:cNvSpPr txBox="1"/>
          <p:nvPr/>
        </p:nvSpPr>
        <p:spPr>
          <a:xfrm>
            <a:off x="1548553" y="1833343"/>
            <a:ext cx="323147" cy="1171249"/>
          </a:xfrm>
          <a:prstGeom prst="rect">
            <a:avLst/>
          </a:prstGeom>
          <a:noFill/>
          <a:ln>
            <a:noFill/>
          </a:ln>
        </p:spPr>
        <p:txBody>
          <a:bodyPr vert="eaVert" wrap="square" lIns="68571" tIns="34285" rIns="68571" bIns="34285">
            <a:spAutoFit/>
          </a:bodyPr>
          <a:lstStyle/>
          <a:p>
            <a:pPr algn="ctr"/>
            <a:r>
              <a:rPr lang="en-US" altLang="zh-CN" sz="1200" b="1" dirty="0">
                <a:solidFill>
                  <a:schemeClr val="accent1"/>
                </a:solidFill>
                <a:latin typeface="方正兰亭黑简体" panose="02000000000000000000" pitchFamily="2" charset="-122"/>
                <a:ea typeface="方正兰亭黑简体" panose="02000000000000000000" pitchFamily="2" charset="-122"/>
              </a:rPr>
              <a:t>6000000</a:t>
            </a:r>
            <a:r>
              <a:rPr lang="en-US" sz="800" dirty="0">
                <a:solidFill>
                  <a:schemeClr val="accent1"/>
                </a:solidFill>
                <a:latin typeface="方正兰亭黑简体" panose="02000000000000000000" pitchFamily="2" charset="-122"/>
                <a:ea typeface="方正兰亭黑简体" panose="02000000000000000000" pitchFamily="2" charset="-122"/>
                <a:cs typeface="Open Sans" panose="020B0606030504020204" pitchFamily="34" charset="0"/>
              </a:rPr>
              <a:t>. </a:t>
            </a:r>
          </a:p>
        </p:txBody>
      </p:sp>
      <p:sp>
        <p:nvSpPr>
          <p:cNvPr id="52" name="TextBox 51"/>
          <p:cNvSpPr txBox="1"/>
          <p:nvPr/>
        </p:nvSpPr>
        <p:spPr>
          <a:xfrm>
            <a:off x="1995273" y="1854522"/>
            <a:ext cx="323147" cy="1171249"/>
          </a:xfrm>
          <a:prstGeom prst="rect">
            <a:avLst/>
          </a:prstGeom>
          <a:noFill/>
          <a:ln>
            <a:noFill/>
          </a:ln>
        </p:spPr>
        <p:txBody>
          <a:bodyPr vert="eaVert" wrap="square" lIns="68571" tIns="34285" rIns="68571" bIns="34285">
            <a:spAutoFit/>
          </a:bodyPr>
          <a:lstStyle/>
          <a:p>
            <a:pPr algn="ctr"/>
            <a:r>
              <a:rPr lang="en-US" altLang="zh-CN" sz="1200" b="1" dirty="0">
                <a:solidFill>
                  <a:schemeClr val="accent1"/>
                </a:solidFill>
                <a:latin typeface="方正兰亭黑简体" panose="02000000000000000000" pitchFamily="2" charset="-122"/>
                <a:ea typeface="方正兰亭黑简体" panose="02000000000000000000" pitchFamily="2" charset="-122"/>
              </a:rPr>
              <a:t>9000000</a:t>
            </a:r>
            <a:r>
              <a:rPr lang="en-US" sz="800" dirty="0">
                <a:solidFill>
                  <a:schemeClr val="accent1"/>
                </a:solidFill>
                <a:latin typeface="方正兰亭黑简体" panose="02000000000000000000" pitchFamily="2" charset="-122"/>
                <a:ea typeface="方正兰亭黑简体" panose="02000000000000000000" pitchFamily="2" charset="-122"/>
                <a:cs typeface="Open Sans" panose="020B0606030504020204" pitchFamily="34" charset="0"/>
              </a:rPr>
              <a:t>. </a:t>
            </a:r>
          </a:p>
        </p:txBody>
      </p:sp>
      <p:sp>
        <p:nvSpPr>
          <p:cNvPr id="53" name="TextBox 52"/>
          <p:cNvSpPr txBox="1"/>
          <p:nvPr/>
        </p:nvSpPr>
        <p:spPr>
          <a:xfrm>
            <a:off x="2536063" y="1837272"/>
            <a:ext cx="323147" cy="1171249"/>
          </a:xfrm>
          <a:prstGeom prst="rect">
            <a:avLst/>
          </a:prstGeom>
          <a:noFill/>
          <a:ln>
            <a:noFill/>
          </a:ln>
        </p:spPr>
        <p:txBody>
          <a:bodyPr vert="eaVert" wrap="square" lIns="68571" tIns="34285" rIns="68571" bIns="34285">
            <a:spAutoFit/>
          </a:bodyPr>
          <a:lstStyle/>
          <a:p>
            <a:pPr algn="ctr"/>
            <a:r>
              <a:rPr lang="en-US" altLang="zh-CN" sz="1200" b="1" dirty="0">
                <a:solidFill>
                  <a:schemeClr val="accent1"/>
                </a:solidFill>
                <a:latin typeface="方正兰亭黑简体" panose="02000000000000000000" pitchFamily="2" charset="-122"/>
                <a:ea typeface="方正兰亭黑简体" panose="02000000000000000000" pitchFamily="2" charset="-122"/>
              </a:rPr>
              <a:t>6500000</a:t>
            </a:r>
            <a:r>
              <a:rPr lang="en-US" sz="800" dirty="0">
                <a:solidFill>
                  <a:schemeClr val="accent1"/>
                </a:solidFill>
                <a:latin typeface="方正兰亭黑简体" panose="02000000000000000000" pitchFamily="2" charset="-122"/>
                <a:ea typeface="方正兰亭黑简体" panose="02000000000000000000" pitchFamily="2" charset="-122"/>
                <a:cs typeface="Open Sans" panose="020B0606030504020204" pitchFamily="34" charset="0"/>
              </a:rPr>
              <a:t>. </a:t>
            </a:r>
          </a:p>
        </p:txBody>
      </p:sp>
      <p:sp>
        <p:nvSpPr>
          <p:cNvPr id="54" name="TextBox 53"/>
          <p:cNvSpPr txBox="1"/>
          <p:nvPr/>
        </p:nvSpPr>
        <p:spPr>
          <a:xfrm>
            <a:off x="2967128" y="1837272"/>
            <a:ext cx="323147" cy="1171249"/>
          </a:xfrm>
          <a:prstGeom prst="rect">
            <a:avLst/>
          </a:prstGeom>
          <a:noFill/>
          <a:ln>
            <a:noFill/>
          </a:ln>
        </p:spPr>
        <p:txBody>
          <a:bodyPr vert="eaVert" wrap="square" lIns="68571" tIns="34285" rIns="68571" bIns="34285">
            <a:spAutoFit/>
          </a:bodyPr>
          <a:lstStyle/>
          <a:p>
            <a:pPr algn="ctr"/>
            <a:r>
              <a:rPr lang="en-US" altLang="zh-CN" sz="1200" b="1" dirty="0">
                <a:solidFill>
                  <a:schemeClr val="accent1"/>
                </a:solidFill>
                <a:latin typeface="方正兰亭黑简体" panose="02000000000000000000" pitchFamily="2" charset="-122"/>
                <a:ea typeface="方正兰亭黑简体" panose="02000000000000000000" pitchFamily="2" charset="-122"/>
              </a:rPr>
              <a:t>8500000</a:t>
            </a:r>
            <a:r>
              <a:rPr lang="en-US" sz="800" dirty="0">
                <a:solidFill>
                  <a:schemeClr val="accent1"/>
                </a:solidFill>
                <a:latin typeface="方正兰亭黑简体" panose="02000000000000000000" pitchFamily="2" charset="-122"/>
                <a:ea typeface="方正兰亭黑简体" panose="02000000000000000000" pitchFamily="2" charset="-122"/>
                <a:cs typeface="Open Sans" panose="020B0606030504020204" pitchFamily="34" charset="0"/>
              </a:rPr>
              <a:t>. </a:t>
            </a:r>
          </a:p>
        </p:txBody>
      </p:sp>
      <p:sp>
        <p:nvSpPr>
          <p:cNvPr id="55" name="TextBox 54"/>
          <p:cNvSpPr txBox="1"/>
          <p:nvPr/>
        </p:nvSpPr>
        <p:spPr>
          <a:xfrm>
            <a:off x="3453055" y="1837272"/>
            <a:ext cx="323147" cy="1171249"/>
          </a:xfrm>
          <a:prstGeom prst="rect">
            <a:avLst/>
          </a:prstGeom>
          <a:noFill/>
          <a:ln>
            <a:noFill/>
          </a:ln>
        </p:spPr>
        <p:txBody>
          <a:bodyPr vert="eaVert" wrap="square" lIns="68571" tIns="34285" rIns="68571" bIns="34285">
            <a:spAutoFit/>
          </a:bodyPr>
          <a:lstStyle/>
          <a:p>
            <a:pPr algn="ctr"/>
            <a:r>
              <a:rPr lang="en-US" altLang="zh-CN" sz="1200" b="1" dirty="0">
                <a:solidFill>
                  <a:schemeClr val="accent1"/>
                </a:solidFill>
                <a:latin typeface="方正兰亭黑简体" panose="02000000000000000000" pitchFamily="2" charset="-122"/>
                <a:ea typeface="方正兰亭黑简体" panose="02000000000000000000" pitchFamily="2" charset="-122"/>
              </a:rPr>
              <a:t>5000000</a:t>
            </a:r>
            <a:r>
              <a:rPr lang="en-US" sz="800" dirty="0">
                <a:solidFill>
                  <a:schemeClr val="accent1"/>
                </a:solidFill>
                <a:latin typeface="方正兰亭黑简体" panose="02000000000000000000" pitchFamily="2" charset="-122"/>
                <a:ea typeface="方正兰亭黑简体" panose="02000000000000000000" pitchFamily="2" charset="-122"/>
                <a:cs typeface="Open Sans" panose="020B0606030504020204" pitchFamily="34" charset="0"/>
              </a:rPr>
              <a:t>. </a:t>
            </a:r>
          </a:p>
        </p:txBody>
      </p:sp>
      <p:sp>
        <p:nvSpPr>
          <p:cNvPr id="56" name="TextBox 55"/>
          <p:cNvSpPr txBox="1"/>
          <p:nvPr/>
        </p:nvSpPr>
        <p:spPr>
          <a:xfrm>
            <a:off x="3938983" y="1837272"/>
            <a:ext cx="323147" cy="1171249"/>
          </a:xfrm>
          <a:prstGeom prst="rect">
            <a:avLst/>
          </a:prstGeom>
          <a:noFill/>
          <a:ln>
            <a:noFill/>
          </a:ln>
        </p:spPr>
        <p:txBody>
          <a:bodyPr vert="eaVert" wrap="square" lIns="68571" tIns="34285" rIns="68571" bIns="34285">
            <a:spAutoFit/>
          </a:bodyPr>
          <a:lstStyle/>
          <a:p>
            <a:pPr algn="ctr"/>
            <a:r>
              <a:rPr lang="en-US" altLang="zh-CN" sz="1200" b="1" dirty="0">
                <a:solidFill>
                  <a:schemeClr val="accent1"/>
                </a:solidFill>
                <a:latin typeface="方正兰亭黑简体" panose="02000000000000000000" pitchFamily="2" charset="-122"/>
                <a:ea typeface="方正兰亭黑简体" panose="02000000000000000000" pitchFamily="2" charset="-122"/>
              </a:rPr>
              <a:t>7000000</a:t>
            </a:r>
            <a:r>
              <a:rPr lang="en-US" sz="800" dirty="0">
                <a:solidFill>
                  <a:schemeClr val="accent1"/>
                </a:solidFill>
                <a:latin typeface="方正兰亭黑简体" panose="02000000000000000000" pitchFamily="2" charset="-122"/>
                <a:ea typeface="方正兰亭黑简体" panose="02000000000000000000" pitchFamily="2" charset="-122"/>
                <a:cs typeface="Open Sans" panose="020B0606030504020204" pitchFamily="34" charset="0"/>
              </a:rPr>
              <a:t>. </a:t>
            </a:r>
          </a:p>
        </p:txBody>
      </p:sp>
      <p:sp>
        <p:nvSpPr>
          <p:cNvPr id="57" name="TextBox 56"/>
          <p:cNvSpPr txBox="1"/>
          <p:nvPr/>
        </p:nvSpPr>
        <p:spPr>
          <a:xfrm>
            <a:off x="4856911" y="1672280"/>
            <a:ext cx="3131532" cy="415498"/>
          </a:xfrm>
          <a:prstGeom prst="rect">
            <a:avLst/>
          </a:prstGeom>
          <a:noFill/>
        </p:spPr>
        <p:txBody>
          <a:bodyPr wrap="square" lIns="0" tIns="0" rIns="0" bIns="0" rtlCol="0">
            <a:spAutoFit/>
          </a:bodyPr>
          <a:lstStyle/>
          <a:p>
            <a:pPr algn="just"/>
            <a:r>
              <a:rPr lang="en-US" altLang="zh-CN" sz="900" dirty="0">
                <a:solidFill>
                  <a:schemeClr val="tx1">
                    <a:lumMod val="50000"/>
                    <a:lumOff val="50000"/>
                  </a:schemeClr>
                </a:solidFill>
                <a:latin typeface="Impact MT Std" pitchFamily="34" charset="0"/>
                <a:ea typeface="微软雅黑" panose="020B0503020204020204" pitchFamily="34" charset="-122"/>
              </a:rPr>
              <a:t>click here to add text click here to add text click here to add text click here to add text click here to add text click here to add text click here to add text click here to add text </a:t>
            </a:r>
            <a:endParaRPr lang="zh-CN" altLang="en-US" sz="900" dirty="0">
              <a:solidFill>
                <a:schemeClr val="tx1">
                  <a:lumMod val="50000"/>
                  <a:lumOff val="50000"/>
                </a:schemeClr>
              </a:solidFill>
              <a:latin typeface="Impact MT Std" pitchFamily="34" charset="0"/>
              <a:ea typeface="微软雅黑" panose="020B0503020204020204" pitchFamily="34" charset="-122"/>
            </a:endParaRPr>
          </a:p>
        </p:txBody>
      </p:sp>
      <p:sp>
        <p:nvSpPr>
          <p:cNvPr id="58" name="TextBox 57"/>
          <p:cNvSpPr txBox="1"/>
          <p:nvPr/>
        </p:nvSpPr>
        <p:spPr>
          <a:xfrm>
            <a:off x="4856912" y="1371278"/>
            <a:ext cx="1544105" cy="184666"/>
          </a:xfrm>
          <a:prstGeom prst="rect">
            <a:avLst/>
          </a:prstGeom>
          <a:noFill/>
        </p:spPr>
        <p:txBody>
          <a:bodyPr wrap="square" lIns="0" tIns="0" rIns="0" bIns="0" rtlCol="0">
            <a:spAutoFit/>
          </a:bodyPr>
          <a:lstStyle/>
          <a:p>
            <a:r>
              <a:rPr lang="en-US" altLang="zh-CN" sz="1200" dirty="0">
                <a:solidFill>
                  <a:schemeClr val="tx1">
                    <a:lumMod val="75000"/>
                    <a:lumOff val="25000"/>
                  </a:schemeClr>
                </a:solidFill>
                <a:latin typeface="Impact MT Std" pitchFamily="34" charset="0"/>
                <a:ea typeface="微软雅黑" panose="020B0503020204020204" pitchFamily="34" charset="-122"/>
              </a:rPr>
              <a:t>click here to add text </a:t>
            </a:r>
            <a:endParaRPr lang="zh-CN" altLang="en-US" sz="1200" dirty="0">
              <a:solidFill>
                <a:schemeClr val="tx1">
                  <a:lumMod val="75000"/>
                  <a:lumOff val="25000"/>
                </a:schemeClr>
              </a:solidFill>
              <a:latin typeface="Impact MT Std" pitchFamily="34" charset="0"/>
              <a:ea typeface="微软雅黑" panose="020B0503020204020204" pitchFamily="34" charset="-122"/>
            </a:endParaRPr>
          </a:p>
        </p:txBody>
      </p:sp>
      <p:sp>
        <p:nvSpPr>
          <p:cNvPr id="59" name="TextBox 58"/>
          <p:cNvSpPr txBox="1"/>
          <p:nvPr/>
        </p:nvSpPr>
        <p:spPr>
          <a:xfrm>
            <a:off x="4856911" y="2658806"/>
            <a:ext cx="2429637" cy="307777"/>
          </a:xfrm>
          <a:prstGeom prst="rect">
            <a:avLst/>
          </a:prstGeom>
          <a:noFill/>
        </p:spPr>
        <p:txBody>
          <a:bodyPr wrap="square" lIns="0" tIns="0" rIns="0" bIns="0" rtlCol="0">
            <a:spAutoFit/>
          </a:bodyPr>
          <a:lstStyle/>
          <a:p>
            <a:r>
              <a:rPr lang="en-US" altLang="zh-CN" sz="2000" dirty="0">
                <a:solidFill>
                  <a:schemeClr val="accent1"/>
                </a:solidFill>
                <a:latin typeface="方正兰亭黑简体" panose="02000000000000000000" pitchFamily="2" charset="-122"/>
                <a:ea typeface="方正兰亭黑简体" panose="02000000000000000000" pitchFamily="2" charset="-122"/>
              </a:rPr>
              <a:t>53,648,258</a:t>
            </a:r>
            <a:endParaRPr lang="zh-CN" altLang="en-US" sz="2000" dirty="0">
              <a:solidFill>
                <a:schemeClr val="accent1"/>
              </a:solidFill>
              <a:latin typeface="方正兰亭黑简体" panose="02000000000000000000" pitchFamily="2" charset="-122"/>
              <a:ea typeface="方正兰亭黑简体" panose="02000000000000000000" pitchFamily="2" charset="-122"/>
            </a:endParaRPr>
          </a:p>
        </p:txBody>
      </p:sp>
      <p:sp>
        <p:nvSpPr>
          <p:cNvPr id="60" name="TextBox 59"/>
          <p:cNvSpPr txBox="1"/>
          <p:nvPr/>
        </p:nvSpPr>
        <p:spPr>
          <a:xfrm>
            <a:off x="4868611" y="2438088"/>
            <a:ext cx="1079839" cy="184666"/>
          </a:xfrm>
          <a:prstGeom prst="rect">
            <a:avLst/>
          </a:prstGeom>
          <a:noFill/>
        </p:spPr>
        <p:txBody>
          <a:bodyPr wrap="square" lIns="0" tIns="0" rIns="0" bIns="0" rtlCol="0">
            <a:spAutoFit/>
          </a:bodyPr>
          <a:lstStyle/>
          <a:p>
            <a:r>
              <a:rPr lang="en-US" altLang="zh-CN" sz="1200" dirty="0">
                <a:solidFill>
                  <a:schemeClr val="tx1">
                    <a:lumMod val="75000"/>
                    <a:lumOff val="25000"/>
                  </a:schemeClr>
                </a:solidFill>
                <a:latin typeface="Impact MT Std" pitchFamily="34" charset="0"/>
                <a:ea typeface="微软雅黑" panose="020B0503020204020204" pitchFamily="34" charset="-122"/>
              </a:rPr>
              <a:t>lump sum </a:t>
            </a:r>
            <a:r>
              <a:rPr lang="zh-CN" altLang="en-US" sz="1200" dirty="0">
                <a:solidFill>
                  <a:schemeClr val="tx1">
                    <a:lumMod val="75000"/>
                    <a:lumOff val="25000"/>
                  </a:schemeClr>
                </a:solidFill>
                <a:latin typeface="Impact MT Std" pitchFamily="34" charset="0"/>
                <a:ea typeface="微软雅黑" panose="020B0503020204020204" pitchFamily="34" charset="-122"/>
              </a:rPr>
              <a:t>：</a:t>
            </a:r>
          </a:p>
        </p:txBody>
      </p:sp>
      <p:grpSp>
        <p:nvGrpSpPr>
          <p:cNvPr id="21" name="组合 62"/>
          <p:cNvGrpSpPr/>
          <p:nvPr/>
        </p:nvGrpSpPr>
        <p:grpSpPr>
          <a:xfrm>
            <a:off x="1017727" y="3690421"/>
            <a:ext cx="394805" cy="356164"/>
            <a:chOff x="5424755" y="1340768"/>
            <a:chExt cx="670560" cy="604586"/>
          </a:xfrm>
        </p:grpSpPr>
        <p:grpSp>
          <p:nvGrpSpPr>
            <p:cNvPr id="22" name="组合 63"/>
            <p:cNvGrpSpPr/>
            <p:nvPr/>
          </p:nvGrpSpPr>
          <p:grpSpPr>
            <a:xfrm>
              <a:off x="5424755" y="1340768"/>
              <a:ext cx="670560" cy="604586"/>
              <a:chOff x="3720691" y="2824413"/>
              <a:chExt cx="1341120" cy="1209172"/>
            </a:xfrm>
          </p:grpSpPr>
          <p:sp>
            <p:nvSpPr>
              <p:cNvPr id="7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68"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solidFill>
              <a:prstDash val="sysDash"/>
              <a:miter lim="800000"/>
            </a:ln>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72" name="文本框 9"/>
          <p:cNvSpPr txBox="1"/>
          <p:nvPr/>
        </p:nvSpPr>
        <p:spPr>
          <a:xfrm>
            <a:off x="1494459" y="3701052"/>
            <a:ext cx="1403790" cy="236596"/>
          </a:xfrm>
          <a:prstGeom prst="rect">
            <a:avLst/>
          </a:prstGeom>
          <a:noFill/>
        </p:spPr>
        <p:txBody>
          <a:bodyPr wrap="square" lIns="51428" tIns="25714" rIns="51428" bIns="25714" rtlCol="0">
            <a:spAutoFit/>
          </a:bodyPr>
          <a:lstStyle/>
          <a:p>
            <a:pPr marL="0" lvl="1"/>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a:off x="1548451" y="3971165"/>
            <a:ext cx="612392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26" name="组合 75"/>
          <p:cNvGrpSpPr/>
          <p:nvPr/>
        </p:nvGrpSpPr>
        <p:grpSpPr>
          <a:xfrm>
            <a:off x="7779503" y="3873317"/>
            <a:ext cx="193989" cy="175003"/>
            <a:chOff x="3720691" y="2824413"/>
            <a:chExt cx="1341120" cy="1209172"/>
          </a:xfrm>
        </p:grpSpPr>
        <p:sp>
          <p:nvSpPr>
            <p:cNvPr id="7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79" name="TextBox 78"/>
          <p:cNvSpPr txBox="1"/>
          <p:nvPr/>
        </p:nvSpPr>
        <p:spPr>
          <a:xfrm>
            <a:off x="1476028" y="4081868"/>
            <a:ext cx="6407261" cy="411769"/>
          </a:xfrm>
          <a:prstGeom prst="rect">
            <a:avLst/>
          </a:prstGeom>
          <a:noFill/>
        </p:spPr>
        <p:txBody>
          <a:bodyPr wrap="square" lIns="68571" tIns="34285" rIns="68571" bIns="34285" rtlCol="0">
            <a:spAutoFit/>
          </a:bodyPr>
          <a:lstStyle/>
          <a:p>
            <a:pPr>
              <a:lnSpc>
                <a:spcPct val="130000"/>
              </a:lnSpc>
              <a:spcBef>
                <a:spcPct val="0"/>
              </a:spcBef>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79"/>
          <p:cNvGrpSpPr/>
          <p:nvPr/>
        </p:nvGrpSpPr>
        <p:grpSpPr>
          <a:xfrm>
            <a:off x="7077815" y="2605522"/>
            <a:ext cx="208734" cy="138426"/>
            <a:chOff x="9482595" y="2565731"/>
            <a:chExt cx="278384" cy="184511"/>
          </a:xfrm>
        </p:grpSpPr>
        <p:sp>
          <p:nvSpPr>
            <p:cNvPr id="81" name="椭圆 80"/>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椭圆 81"/>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5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53" presetClass="entr" presetSubtype="16" fill="hold" nodeType="withEffect">
                                  <p:stCondLst>
                                    <p:cond delay="50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53" presetClass="entr" presetSubtype="16"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par>
                                <p:cTn id="55" presetID="53" presetClass="entr" presetSubtype="16" fill="hold" nodeType="withEffect">
                                  <p:stCondLst>
                                    <p:cond delay="5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par>
                                <p:cTn id="60" presetID="53" presetClass="entr" presetSubtype="16" fill="hold" nodeType="withEffect">
                                  <p:stCondLst>
                                    <p:cond delay="50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nodeType="withEffect">
                                  <p:stCondLst>
                                    <p:cond delay="5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00"/>
                            </p:stCondLst>
                            <p:childTnLst>
                              <p:par>
                                <p:cTn id="77" presetID="53" presetClass="entr" presetSubtype="16"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p:cTn id="79" dur="500" fill="hold"/>
                                        <p:tgtEl>
                                          <p:spTgt spid="52"/>
                                        </p:tgtEl>
                                        <p:attrNameLst>
                                          <p:attrName>ppt_w</p:attrName>
                                        </p:attrNameLst>
                                      </p:cBhvr>
                                      <p:tavLst>
                                        <p:tav tm="0">
                                          <p:val>
                                            <p:fltVal val="0"/>
                                          </p:val>
                                        </p:tav>
                                        <p:tav tm="100000">
                                          <p:val>
                                            <p:strVal val="#ppt_w"/>
                                          </p:val>
                                        </p:tav>
                                      </p:tavLst>
                                    </p:anim>
                                    <p:anim calcmode="lin" valueType="num">
                                      <p:cBhvr>
                                        <p:cTn id="80" dur="500" fill="hold"/>
                                        <p:tgtEl>
                                          <p:spTgt spid="52"/>
                                        </p:tgtEl>
                                        <p:attrNameLst>
                                          <p:attrName>ppt_h</p:attrName>
                                        </p:attrNameLst>
                                      </p:cBhvr>
                                      <p:tavLst>
                                        <p:tav tm="0">
                                          <p:val>
                                            <p:fltVal val="0"/>
                                          </p:val>
                                        </p:tav>
                                        <p:tav tm="100000">
                                          <p:val>
                                            <p:strVal val="#ppt_h"/>
                                          </p:val>
                                        </p:tav>
                                      </p:tavLst>
                                    </p:anim>
                                    <p:animEffect transition="in" filter="fade">
                                      <p:cBhvr>
                                        <p:cTn id="81" dur="500"/>
                                        <p:tgtEl>
                                          <p:spTgt spid="52"/>
                                        </p:tgtEl>
                                      </p:cBhvr>
                                    </p:animEffect>
                                  </p:childTnLst>
                                </p:cTn>
                              </p:par>
                            </p:childTnLst>
                          </p:cTn>
                        </p:par>
                        <p:par>
                          <p:cTn id="82" fill="hold">
                            <p:stCondLst>
                              <p:cond delay="1500"/>
                            </p:stCondLst>
                            <p:childTnLst>
                              <p:par>
                                <p:cTn id="83" presetID="53" presetClass="entr" presetSubtype="16"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p:cTn id="85" dur="500" fill="hold"/>
                                        <p:tgtEl>
                                          <p:spTgt spid="53"/>
                                        </p:tgtEl>
                                        <p:attrNameLst>
                                          <p:attrName>ppt_w</p:attrName>
                                        </p:attrNameLst>
                                      </p:cBhvr>
                                      <p:tavLst>
                                        <p:tav tm="0">
                                          <p:val>
                                            <p:fltVal val="0"/>
                                          </p:val>
                                        </p:tav>
                                        <p:tav tm="100000">
                                          <p:val>
                                            <p:strVal val="#ppt_w"/>
                                          </p:val>
                                        </p:tav>
                                      </p:tavLst>
                                    </p:anim>
                                    <p:anim calcmode="lin" valueType="num">
                                      <p:cBhvr>
                                        <p:cTn id="86" dur="500" fill="hold"/>
                                        <p:tgtEl>
                                          <p:spTgt spid="53"/>
                                        </p:tgtEl>
                                        <p:attrNameLst>
                                          <p:attrName>ppt_h</p:attrName>
                                        </p:attrNameLst>
                                      </p:cBhvr>
                                      <p:tavLst>
                                        <p:tav tm="0">
                                          <p:val>
                                            <p:fltVal val="0"/>
                                          </p:val>
                                        </p:tav>
                                        <p:tav tm="100000">
                                          <p:val>
                                            <p:strVal val="#ppt_h"/>
                                          </p:val>
                                        </p:tav>
                                      </p:tavLst>
                                    </p:anim>
                                    <p:animEffect transition="in" filter="fade">
                                      <p:cBhvr>
                                        <p:cTn id="87" dur="500"/>
                                        <p:tgtEl>
                                          <p:spTgt spid="53"/>
                                        </p:tgtEl>
                                      </p:cBhvr>
                                    </p:animEffect>
                                  </p:childTnLst>
                                </p:cTn>
                              </p:par>
                            </p:childTnLst>
                          </p:cTn>
                        </p:par>
                        <p:par>
                          <p:cTn id="88" fill="hold">
                            <p:stCondLst>
                              <p:cond delay="2000"/>
                            </p:stCondLst>
                            <p:childTnLst>
                              <p:par>
                                <p:cTn id="89" presetID="53" presetClass="entr" presetSubtype="16"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Effect transition="in" filter="fade">
                                      <p:cBhvr>
                                        <p:cTn id="93" dur="500"/>
                                        <p:tgtEl>
                                          <p:spTgt spid="54"/>
                                        </p:tgtEl>
                                      </p:cBhvr>
                                    </p:animEffect>
                                  </p:childTnLst>
                                </p:cTn>
                              </p:par>
                            </p:childTnLst>
                          </p:cTn>
                        </p:par>
                        <p:par>
                          <p:cTn id="94" fill="hold">
                            <p:stCondLst>
                              <p:cond delay="2500"/>
                            </p:stCondLst>
                            <p:childTnLst>
                              <p:par>
                                <p:cTn id="95" presetID="53" presetClass="entr" presetSubtype="16"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childTnLst>
                          </p:cTn>
                        </p:par>
                        <p:par>
                          <p:cTn id="100" fill="hold">
                            <p:stCondLst>
                              <p:cond delay="3000"/>
                            </p:stCondLst>
                            <p:childTnLst>
                              <p:par>
                                <p:cTn id="101" presetID="53" presetClass="entr" presetSubtype="16"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p:cTn id="103" dur="500" fill="hold"/>
                                        <p:tgtEl>
                                          <p:spTgt spid="56"/>
                                        </p:tgtEl>
                                        <p:attrNameLst>
                                          <p:attrName>ppt_w</p:attrName>
                                        </p:attrNameLst>
                                      </p:cBhvr>
                                      <p:tavLst>
                                        <p:tav tm="0">
                                          <p:val>
                                            <p:fltVal val="0"/>
                                          </p:val>
                                        </p:tav>
                                        <p:tav tm="100000">
                                          <p:val>
                                            <p:strVal val="#ppt_w"/>
                                          </p:val>
                                        </p:tav>
                                      </p:tavLst>
                                    </p:anim>
                                    <p:anim calcmode="lin" valueType="num">
                                      <p:cBhvr>
                                        <p:cTn id="104" dur="500" fill="hold"/>
                                        <p:tgtEl>
                                          <p:spTgt spid="56"/>
                                        </p:tgtEl>
                                        <p:attrNameLst>
                                          <p:attrName>ppt_h</p:attrName>
                                        </p:attrNameLst>
                                      </p:cBhvr>
                                      <p:tavLst>
                                        <p:tav tm="0">
                                          <p:val>
                                            <p:fltVal val="0"/>
                                          </p:val>
                                        </p:tav>
                                        <p:tav tm="100000">
                                          <p:val>
                                            <p:strVal val="#ppt_h"/>
                                          </p:val>
                                        </p:tav>
                                      </p:tavLst>
                                    </p:anim>
                                    <p:animEffect transition="in" filter="fade">
                                      <p:cBhvr>
                                        <p:cTn id="105" dur="500"/>
                                        <p:tgtEl>
                                          <p:spTgt spid="56"/>
                                        </p:tgtEl>
                                      </p:cBhvr>
                                    </p:animEffect>
                                  </p:childTnLst>
                                </p:cTn>
                              </p:par>
                            </p:childTnLst>
                          </p:cTn>
                        </p:par>
                        <p:par>
                          <p:cTn id="106" fill="hold">
                            <p:stCondLst>
                              <p:cond delay="3500"/>
                            </p:stCondLst>
                            <p:childTnLst>
                              <p:par>
                                <p:cTn id="107" presetID="2" presetClass="entr" presetSubtype="2"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300" fill="hold"/>
                                        <p:tgtEl>
                                          <p:spTgt spid="58"/>
                                        </p:tgtEl>
                                        <p:attrNameLst>
                                          <p:attrName>ppt_x</p:attrName>
                                        </p:attrNameLst>
                                      </p:cBhvr>
                                      <p:tavLst>
                                        <p:tav tm="0">
                                          <p:val>
                                            <p:strVal val="1+#ppt_w/2"/>
                                          </p:val>
                                        </p:tav>
                                        <p:tav tm="100000">
                                          <p:val>
                                            <p:strVal val="#ppt_x"/>
                                          </p:val>
                                        </p:tav>
                                      </p:tavLst>
                                    </p:anim>
                                    <p:anim calcmode="lin" valueType="num">
                                      <p:cBhvr additive="base">
                                        <p:cTn id="110" dur="300" fill="hold"/>
                                        <p:tgtEl>
                                          <p:spTgt spid="58"/>
                                        </p:tgtEl>
                                        <p:attrNameLst>
                                          <p:attrName>ppt_y</p:attrName>
                                        </p:attrNameLst>
                                      </p:cBhvr>
                                      <p:tavLst>
                                        <p:tav tm="0">
                                          <p:val>
                                            <p:strVal val="#ppt_y"/>
                                          </p:val>
                                        </p:tav>
                                        <p:tav tm="100000">
                                          <p:val>
                                            <p:strVal val="#ppt_y"/>
                                          </p:val>
                                        </p:tav>
                                      </p:tavLst>
                                    </p:anim>
                                  </p:childTnLst>
                                </p:cTn>
                              </p:par>
                            </p:childTnLst>
                          </p:cTn>
                        </p:par>
                        <p:par>
                          <p:cTn id="111" fill="hold">
                            <p:stCondLst>
                              <p:cond delay="4000"/>
                            </p:stCondLst>
                            <p:childTnLst>
                              <p:par>
                                <p:cTn id="112" presetID="2" presetClass="entr" presetSubtype="2" fill="hold" grpId="0"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additive="base">
                                        <p:cTn id="114" dur="300" fill="hold"/>
                                        <p:tgtEl>
                                          <p:spTgt spid="57"/>
                                        </p:tgtEl>
                                        <p:attrNameLst>
                                          <p:attrName>ppt_x</p:attrName>
                                        </p:attrNameLst>
                                      </p:cBhvr>
                                      <p:tavLst>
                                        <p:tav tm="0">
                                          <p:val>
                                            <p:strVal val="1+#ppt_w/2"/>
                                          </p:val>
                                        </p:tav>
                                        <p:tav tm="100000">
                                          <p:val>
                                            <p:strVal val="#ppt_x"/>
                                          </p:val>
                                        </p:tav>
                                      </p:tavLst>
                                    </p:anim>
                                    <p:anim calcmode="lin" valueType="num">
                                      <p:cBhvr additive="base">
                                        <p:cTn id="115" dur="300" fill="hold"/>
                                        <p:tgtEl>
                                          <p:spTgt spid="57"/>
                                        </p:tgtEl>
                                        <p:attrNameLst>
                                          <p:attrName>ppt_y</p:attrName>
                                        </p:attrNameLst>
                                      </p:cBhvr>
                                      <p:tavLst>
                                        <p:tav tm="0">
                                          <p:val>
                                            <p:strVal val="#ppt_y"/>
                                          </p:val>
                                        </p:tav>
                                        <p:tav tm="100000">
                                          <p:val>
                                            <p:strVal val="#ppt_y"/>
                                          </p:val>
                                        </p:tav>
                                      </p:tavLst>
                                    </p:anim>
                                  </p:childTnLst>
                                </p:cTn>
                              </p:par>
                            </p:childTnLst>
                          </p:cTn>
                        </p:par>
                        <p:par>
                          <p:cTn id="116" fill="hold">
                            <p:stCondLst>
                              <p:cond delay="4500"/>
                            </p:stCondLst>
                            <p:childTnLst>
                              <p:par>
                                <p:cTn id="117" presetID="22" presetClass="entr" presetSubtype="8"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wipe(left)">
                                      <p:cBhvr>
                                        <p:cTn id="119" dur="500"/>
                                        <p:tgtEl>
                                          <p:spTgt spid="60"/>
                                        </p:tgtEl>
                                      </p:cBhvr>
                                    </p:animEffect>
                                  </p:childTnLst>
                                </p:cTn>
                              </p:par>
                            </p:childTnLst>
                          </p:cTn>
                        </p:par>
                        <p:par>
                          <p:cTn id="120" fill="hold">
                            <p:stCondLst>
                              <p:cond delay="5000"/>
                            </p:stCondLst>
                            <p:childTnLst>
                              <p:par>
                                <p:cTn id="121" presetID="22" presetClass="entr" presetSubtype="8"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wipe(left)">
                                      <p:cBhvr>
                                        <p:cTn id="123" dur="500"/>
                                        <p:tgtEl>
                                          <p:spTgt spid="59"/>
                                        </p:tgtEl>
                                      </p:cBhvr>
                                    </p:animEffect>
                                  </p:childTnLst>
                                </p:cTn>
                              </p:par>
                            </p:childTnLst>
                          </p:cTn>
                        </p:par>
                        <p:par>
                          <p:cTn id="124" fill="hold">
                            <p:stCondLst>
                              <p:cond delay="5500"/>
                            </p:stCondLst>
                            <p:childTnLst>
                              <p:par>
                                <p:cTn id="125" presetID="2" presetClass="entr" presetSubtype="8" fill="hold" nodeType="after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0-#ppt_w/2"/>
                                          </p:val>
                                        </p:tav>
                                        <p:tav tm="100000">
                                          <p:val>
                                            <p:strVal val="#ppt_x"/>
                                          </p:val>
                                        </p:tav>
                                      </p:tavLst>
                                    </p:anim>
                                    <p:anim calcmode="lin" valueType="num">
                                      <p:cBhvr additive="base">
                                        <p:cTn id="128" dur="500" fill="hold"/>
                                        <p:tgtEl>
                                          <p:spTgt spid="21"/>
                                        </p:tgtEl>
                                        <p:attrNameLst>
                                          <p:attrName>ppt_y</p:attrName>
                                        </p:attrNameLst>
                                      </p:cBhvr>
                                      <p:tavLst>
                                        <p:tav tm="0">
                                          <p:val>
                                            <p:strVal val="#ppt_y"/>
                                          </p:val>
                                        </p:tav>
                                        <p:tav tm="100000">
                                          <p:val>
                                            <p:strVal val="#ppt_y"/>
                                          </p:val>
                                        </p:tav>
                                      </p:tavLst>
                                    </p:anim>
                                  </p:childTnLst>
                                </p:cTn>
                              </p:par>
                            </p:childTnLst>
                          </p:cTn>
                        </p:par>
                        <p:par>
                          <p:cTn id="129" fill="hold">
                            <p:stCondLst>
                              <p:cond delay="6000"/>
                            </p:stCondLst>
                            <p:childTnLst>
                              <p:par>
                                <p:cTn id="130" presetID="42" presetClass="entr" presetSubtype="0" fill="hold" grpId="0"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childTnLst>
                          </p:cTn>
                        </p:par>
                        <p:par>
                          <p:cTn id="135" fill="hold">
                            <p:stCondLst>
                              <p:cond delay="7000"/>
                            </p:stCondLst>
                            <p:childTnLst>
                              <p:par>
                                <p:cTn id="136" presetID="22" presetClass="entr" presetSubtype="8" fill="hold" nodeType="after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wipe(left)">
                                      <p:cBhvr>
                                        <p:cTn id="138" dur="500"/>
                                        <p:tgtEl>
                                          <p:spTgt spid="75"/>
                                        </p:tgtEl>
                                      </p:cBhvr>
                                    </p:animEffect>
                                  </p:childTnLst>
                                </p:cTn>
                              </p:par>
                              <p:par>
                                <p:cTn id="139" presetID="2" presetClass="entr" presetSubtype="2" fill="hold" nodeType="withEffect">
                                  <p:stCondLst>
                                    <p:cond delay="250"/>
                                  </p:stCondLst>
                                  <p:childTnLst>
                                    <p:set>
                                      <p:cBhvr>
                                        <p:cTn id="140" dur="1" fill="hold">
                                          <p:stCondLst>
                                            <p:cond delay="0"/>
                                          </p:stCondLst>
                                        </p:cTn>
                                        <p:tgtEl>
                                          <p:spTgt spid="26"/>
                                        </p:tgtEl>
                                        <p:attrNameLst>
                                          <p:attrName>style.visibility</p:attrName>
                                        </p:attrNameLst>
                                      </p:cBhvr>
                                      <p:to>
                                        <p:strVal val="visible"/>
                                      </p:to>
                                    </p:set>
                                    <p:anim calcmode="lin" valueType="num">
                                      <p:cBhvr additive="base">
                                        <p:cTn id="141" dur="500" fill="hold"/>
                                        <p:tgtEl>
                                          <p:spTgt spid="26"/>
                                        </p:tgtEl>
                                        <p:attrNameLst>
                                          <p:attrName>ppt_x</p:attrName>
                                        </p:attrNameLst>
                                      </p:cBhvr>
                                      <p:tavLst>
                                        <p:tav tm="0">
                                          <p:val>
                                            <p:strVal val="1+#ppt_w/2"/>
                                          </p:val>
                                        </p:tav>
                                        <p:tav tm="100000">
                                          <p:val>
                                            <p:strVal val="#ppt_x"/>
                                          </p:val>
                                        </p:tav>
                                      </p:tavLst>
                                    </p:anim>
                                    <p:anim calcmode="lin" valueType="num">
                                      <p:cBhvr additive="base">
                                        <p:cTn id="142" dur="500" fill="hold"/>
                                        <p:tgtEl>
                                          <p:spTgt spid="26"/>
                                        </p:tgtEl>
                                        <p:attrNameLst>
                                          <p:attrName>ppt_y</p:attrName>
                                        </p:attrNameLst>
                                      </p:cBhvr>
                                      <p:tavLst>
                                        <p:tav tm="0">
                                          <p:val>
                                            <p:strVal val="#ppt_y"/>
                                          </p:val>
                                        </p:tav>
                                        <p:tav tm="100000">
                                          <p:val>
                                            <p:strVal val="#ppt_y"/>
                                          </p:val>
                                        </p:tav>
                                      </p:tavLst>
                                    </p:anim>
                                  </p:childTnLst>
                                </p:cTn>
                              </p:par>
                            </p:childTnLst>
                          </p:cTn>
                        </p:par>
                        <p:par>
                          <p:cTn id="143" fill="hold">
                            <p:stCondLst>
                              <p:cond delay="7500"/>
                            </p:stCondLst>
                            <p:childTnLst>
                              <p:par>
                                <p:cTn id="144" presetID="18" presetClass="entr" presetSubtype="3" fill="hold" grpId="0" nodeType="afterEffect">
                                  <p:stCondLst>
                                    <p:cond delay="0"/>
                                  </p:stCondLst>
                                  <p:childTnLst>
                                    <p:set>
                                      <p:cBhvr>
                                        <p:cTn id="145" dur="1" fill="hold">
                                          <p:stCondLst>
                                            <p:cond delay="0"/>
                                          </p:stCondLst>
                                        </p:cTn>
                                        <p:tgtEl>
                                          <p:spTgt spid="79"/>
                                        </p:tgtEl>
                                        <p:attrNameLst>
                                          <p:attrName>style.visibility</p:attrName>
                                        </p:attrNameLst>
                                      </p:cBhvr>
                                      <p:to>
                                        <p:strVal val="visible"/>
                                      </p:to>
                                    </p:set>
                                    <p:animEffect transition="in" filter="strips(upRight)">
                                      <p:cBhvr>
                                        <p:cTn id="146" dur="500"/>
                                        <p:tgtEl>
                                          <p:spTgt spid="79"/>
                                        </p:tgtEl>
                                      </p:cBhvr>
                                    </p:animEffect>
                                  </p:childTnLst>
                                </p:cTn>
                              </p:par>
                            </p:childTnLst>
                          </p:cTn>
                        </p:par>
                        <p:par>
                          <p:cTn id="147" fill="hold">
                            <p:stCondLst>
                              <p:cond delay="8000"/>
                            </p:stCondLst>
                            <p:childTnLst>
                              <p:par>
                                <p:cTn id="148" presetID="42" presetClass="entr" presetSubtype="0" fill="hold" nodeType="after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fade">
                                      <p:cBhvr>
                                        <p:cTn id="150" dur="1000"/>
                                        <p:tgtEl>
                                          <p:spTgt spid="27"/>
                                        </p:tgtEl>
                                      </p:cBhvr>
                                    </p:animEffect>
                                    <p:anim calcmode="lin" valueType="num">
                                      <p:cBhvr>
                                        <p:cTn id="151" dur="1000" fill="hold"/>
                                        <p:tgtEl>
                                          <p:spTgt spid="27"/>
                                        </p:tgtEl>
                                        <p:attrNameLst>
                                          <p:attrName>ppt_x</p:attrName>
                                        </p:attrNameLst>
                                      </p:cBhvr>
                                      <p:tavLst>
                                        <p:tav tm="0">
                                          <p:val>
                                            <p:strVal val="#ppt_x"/>
                                          </p:val>
                                        </p:tav>
                                        <p:tav tm="100000">
                                          <p:val>
                                            <p:strVal val="#ppt_x"/>
                                          </p:val>
                                        </p:tav>
                                      </p:tavLst>
                                    </p:anim>
                                    <p:anim calcmode="lin" valueType="num">
                                      <p:cBhvr>
                                        <p:cTn id="1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72"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400" dirty="0">
                <a:solidFill>
                  <a:schemeClr val="accent2"/>
                </a:solidFill>
                <a:latin typeface="微软雅黑" panose="020B0503020204020204" pitchFamily="34" charset="-122"/>
                <a:ea typeface="微软雅黑" panose="020B0503020204020204" pitchFamily="34" charset="-122"/>
              </a:rPr>
              <a:t>Add title text</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24" name="Rectangle 4"/>
          <p:cNvSpPr txBox="1">
            <a:spLocks noChangeArrowheads="1"/>
          </p:cNvSpPr>
          <p:nvPr/>
        </p:nvSpPr>
        <p:spPr bwMode="auto">
          <a:xfrm>
            <a:off x="1655676" y="3410744"/>
            <a:ext cx="216024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sp>
        <p:nvSpPr>
          <p:cNvPr id="187" name="TextBox 186"/>
          <p:cNvSpPr txBox="1"/>
          <p:nvPr/>
        </p:nvSpPr>
        <p:spPr>
          <a:xfrm>
            <a:off x="5862965" y="916360"/>
            <a:ext cx="2340260" cy="2409496"/>
          </a:xfrm>
          <a:prstGeom prst="rect">
            <a:avLst/>
          </a:prstGeom>
          <a:noFill/>
        </p:spPr>
        <p:txBody>
          <a:bodyPr wrap="square" lIns="68571" tIns="34285" rIns="68571" bIns="34285" rtlCol="0">
            <a:spAutoFit/>
          </a:bodyPr>
          <a:lstStyle/>
          <a:p>
            <a:pPr algn="l">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rPr>
              <a:t>3</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001203" y="2505237"/>
            <a:ext cx="7155530" cy="1527966"/>
            <a:chOff x="1351882" y="4081062"/>
            <a:chExt cx="9540707" cy="2036659"/>
          </a:xfrm>
        </p:grpSpPr>
        <p:grpSp>
          <p:nvGrpSpPr>
            <p:cNvPr id="3" name="Group 3"/>
            <p:cNvGrpSpPr/>
            <p:nvPr/>
          </p:nvGrpSpPr>
          <p:grpSpPr>
            <a:xfrm>
              <a:off x="1604688" y="4265735"/>
              <a:ext cx="9287901" cy="1851986"/>
              <a:chOff x="774273" y="3145321"/>
              <a:chExt cx="7823700" cy="1560029"/>
            </a:xfrm>
          </p:grpSpPr>
          <p:grpSp>
            <p:nvGrpSpPr>
              <p:cNvPr id="4" name="Group 4"/>
              <p:cNvGrpSpPr/>
              <p:nvPr/>
            </p:nvGrpSpPr>
            <p:grpSpPr>
              <a:xfrm>
                <a:off x="774273" y="4208962"/>
                <a:ext cx="1401958" cy="447873"/>
                <a:chOff x="2193925" y="3784600"/>
                <a:chExt cx="1182688" cy="377825"/>
              </a:xfrm>
              <a:solidFill>
                <a:schemeClr val="tx1">
                  <a:lumMod val="65000"/>
                  <a:lumOff val="35000"/>
                </a:schemeClr>
              </a:solidFill>
            </p:grpSpPr>
            <p:sp>
              <p:nvSpPr>
                <p:cNvPr id="22" name="Oval 11"/>
                <p:cNvSpPr>
                  <a:spLocks noChangeArrowheads="1"/>
                </p:cNvSpPr>
                <p:nvPr/>
              </p:nvSpPr>
              <p:spPr bwMode="auto">
                <a:xfrm>
                  <a:off x="2708275"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3" name="Freeform 12"/>
                <p:cNvSpPr>
                  <a:spLocks noEditPoints="1"/>
                </p:cNvSpPr>
                <p:nvPr/>
              </p:nvSpPr>
              <p:spPr bwMode="auto">
                <a:xfrm>
                  <a:off x="2603500" y="3784600"/>
                  <a:ext cx="379413" cy="377825"/>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4" name="Oval 13"/>
                <p:cNvSpPr>
                  <a:spLocks noChangeArrowheads="1"/>
                </p:cNvSpPr>
                <p:nvPr/>
              </p:nvSpPr>
              <p:spPr bwMode="auto">
                <a:xfrm>
                  <a:off x="3106738"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5" name="Freeform 14"/>
                <p:cNvSpPr>
                  <a:spLocks noEditPoints="1"/>
                </p:cNvSpPr>
                <p:nvPr/>
              </p:nvSpPr>
              <p:spPr bwMode="auto">
                <a:xfrm>
                  <a:off x="3001963" y="3784600"/>
                  <a:ext cx="374650" cy="377825"/>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2" y="100"/>
                        <a:pt x="0" y="78"/>
                        <a:pt x="0" y="50"/>
                      </a:cubicBezTo>
                      <a:cubicBezTo>
                        <a:pt x="0" y="23"/>
                        <a:pt x="22"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6" name="Oval 15"/>
                <p:cNvSpPr>
                  <a:spLocks noChangeArrowheads="1"/>
                </p:cNvSpPr>
                <p:nvPr/>
              </p:nvSpPr>
              <p:spPr bwMode="auto">
                <a:xfrm>
                  <a:off x="2303463"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7" name="Freeform 16"/>
                <p:cNvSpPr>
                  <a:spLocks noEditPoints="1"/>
                </p:cNvSpPr>
                <p:nvPr/>
              </p:nvSpPr>
              <p:spPr bwMode="auto">
                <a:xfrm>
                  <a:off x="2193925" y="3784600"/>
                  <a:ext cx="379413" cy="377825"/>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4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4" y="35"/>
                        <a:pt x="24" y="50"/>
                      </a:cubicBezTo>
                      <a:cubicBezTo>
                        <a:pt x="24" y="65"/>
                        <a:pt x="36" y="77"/>
                        <a:pt x="5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5" name="Group 6"/>
              <p:cNvGrpSpPr/>
              <p:nvPr/>
            </p:nvGrpSpPr>
            <p:grpSpPr>
              <a:xfrm>
                <a:off x="6352958" y="3145321"/>
                <a:ext cx="2245015" cy="1560029"/>
                <a:chOff x="5256213" y="2846388"/>
                <a:chExt cx="1893888" cy="1316037"/>
              </a:xfrm>
              <a:solidFill>
                <a:schemeClr val="tx1">
                  <a:lumMod val="65000"/>
                  <a:lumOff val="35000"/>
                </a:schemeClr>
              </a:solidFill>
            </p:grpSpPr>
            <p:sp>
              <p:nvSpPr>
                <p:cNvPr id="12" name="Freeform 5"/>
                <p:cNvSpPr>
                  <a:spLocks noEditPoints="1"/>
                </p:cNvSpPr>
                <p:nvPr/>
              </p:nvSpPr>
              <p:spPr bwMode="auto">
                <a:xfrm>
                  <a:off x="6443663" y="3179763"/>
                  <a:ext cx="706438" cy="857250"/>
                </a:xfrm>
                <a:custGeom>
                  <a:avLst/>
                  <a:gdLst>
                    <a:gd name="T0" fmla="*/ 7 w 188"/>
                    <a:gd name="T1" fmla="*/ 165 h 227"/>
                    <a:gd name="T2" fmla="*/ 32 w 188"/>
                    <a:gd name="T3" fmla="*/ 134 h 227"/>
                    <a:gd name="T4" fmla="*/ 39 w 188"/>
                    <a:gd name="T5" fmla="*/ 125 h 227"/>
                    <a:gd name="T6" fmla="*/ 46 w 188"/>
                    <a:gd name="T7" fmla="*/ 15 h 227"/>
                    <a:gd name="T8" fmla="*/ 50 w 188"/>
                    <a:gd name="T9" fmla="*/ 0 h 227"/>
                    <a:gd name="T10" fmla="*/ 152 w 188"/>
                    <a:gd name="T11" fmla="*/ 5 h 227"/>
                    <a:gd name="T12" fmla="*/ 168 w 188"/>
                    <a:gd name="T13" fmla="*/ 11 h 227"/>
                    <a:gd name="T14" fmla="*/ 172 w 188"/>
                    <a:gd name="T15" fmla="*/ 24 h 227"/>
                    <a:gd name="T16" fmla="*/ 165 w 188"/>
                    <a:gd name="T17" fmla="*/ 25 h 227"/>
                    <a:gd name="T18" fmla="*/ 179 w 188"/>
                    <a:gd name="T19" fmla="*/ 84 h 227"/>
                    <a:gd name="T20" fmla="*/ 185 w 188"/>
                    <a:gd name="T21" fmla="*/ 88 h 227"/>
                    <a:gd name="T22" fmla="*/ 185 w 188"/>
                    <a:gd name="T23" fmla="*/ 134 h 227"/>
                    <a:gd name="T24" fmla="*/ 181 w 188"/>
                    <a:gd name="T25" fmla="*/ 154 h 227"/>
                    <a:gd name="T26" fmla="*/ 181 w 188"/>
                    <a:gd name="T27" fmla="*/ 159 h 227"/>
                    <a:gd name="T28" fmla="*/ 188 w 188"/>
                    <a:gd name="T29" fmla="*/ 165 h 227"/>
                    <a:gd name="T30" fmla="*/ 187 w 188"/>
                    <a:gd name="T31" fmla="*/ 191 h 227"/>
                    <a:gd name="T32" fmla="*/ 180 w 188"/>
                    <a:gd name="T33" fmla="*/ 202 h 227"/>
                    <a:gd name="T34" fmla="*/ 166 w 188"/>
                    <a:gd name="T35" fmla="*/ 202 h 227"/>
                    <a:gd name="T36" fmla="*/ 162 w 188"/>
                    <a:gd name="T37" fmla="*/ 202 h 227"/>
                    <a:gd name="T38" fmla="*/ 163 w 188"/>
                    <a:gd name="T39" fmla="*/ 221 h 227"/>
                    <a:gd name="T40" fmla="*/ 163 w 188"/>
                    <a:gd name="T41" fmla="*/ 221 h 227"/>
                    <a:gd name="T42" fmla="*/ 161 w 188"/>
                    <a:gd name="T43" fmla="*/ 225 h 227"/>
                    <a:gd name="T44" fmla="*/ 155 w 188"/>
                    <a:gd name="T45" fmla="*/ 227 h 227"/>
                    <a:gd name="T46" fmla="*/ 155 w 188"/>
                    <a:gd name="T47" fmla="*/ 227 h 227"/>
                    <a:gd name="T48" fmla="*/ 131 w 188"/>
                    <a:gd name="T49" fmla="*/ 227 h 227"/>
                    <a:gd name="T50" fmla="*/ 131 w 188"/>
                    <a:gd name="T51" fmla="*/ 227 h 227"/>
                    <a:gd name="T52" fmla="*/ 130 w 188"/>
                    <a:gd name="T53" fmla="*/ 227 h 227"/>
                    <a:gd name="T54" fmla="*/ 128 w 188"/>
                    <a:gd name="T55" fmla="*/ 225 h 227"/>
                    <a:gd name="T56" fmla="*/ 127 w 188"/>
                    <a:gd name="T57" fmla="*/ 220 h 227"/>
                    <a:gd name="T58" fmla="*/ 127 w 188"/>
                    <a:gd name="T59" fmla="*/ 219 h 227"/>
                    <a:gd name="T60" fmla="*/ 127 w 188"/>
                    <a:gd name="T61" fmla="*/ 202 h 227"/>
                    <a:gd name="T62" fmla="*/ 117 w 188"/>
                    <a:gd name="T63" fmla="*/ 202 h 227"/>
                    <a:gd name="T64" fmla="*/ 110 w 188"/>
                    <a:gd name="T65" fmla="*/ 172 h 227"/>
                    <a:gd name="T66" fmla="*/ 85 w 188"/>
                    <a:gd name="T67" fmla="*/ 146 h 227"/>
                    <a:gd name="T68" fmla="*/ 43 w 188"/>
                    <a:gd name="T69" fmla="*/ 144 h 227"/>
                    <a:gd name="T70" fmla="*/ 16 w 188"/>
                    <a:gd name="T71" fmla="*/ 170 h 227"/>
                    <a:gd name="T72" fmla="*/ 6 w 188"/>
                    <a:gd name="T73" fmla="*/ 215 h 227"/>
                    <a:gd name="T74" fmla="*/ 0 w 188"/>
                    <a:gd name="T75" fmla="*/ 215 h 227"/>
                    <a:gd name="T76" fmla="*/ 7 w 188"/>
                    <a:gd name="T77" fmla="*/ 165 h 227"/>
                    <a:gd name="T78" fmla="*/ 147 w 188"/>
                    <a:gd name="T79" fmla="*/ 15 h 227"/>
                    <a:gd name="T80" fmla="*/ 133 w 188"/>
                    <a:gd name="T81" fmla="*/ 14 h 227"/>
                    <a:gd name="T82" fmla="*/ 135 w 188"/>
                    <a:gd name="T83" fmla="*/ 112 h 227"/>
                    <a:gd name="T84" fmla="*/ 161 w 188"/>
                    <a:gd name="T85" fmla="*/ 112 h 227"/>
                    <a:gd name="T86" fmla="*/ 161 w 188"/>
                    <a:gd name="T87" fmla="*/ 80 h 227"/>
                    <a:gd name="T88" fmla="*/ 147 w 188"/>
                    <a:gd name="T89" fmla="*/ 15 h 227"/>
                    <a:gd name="T90" fmla="*/ 132 w 188"/>
                    <a:gd name="T91" fmla="*/ 219 h 227"/>
                    <a:gd name="T92" fmla="*/ 132 w 188"/>
                    <a:gd name="T93" fmla="*/ 220 h 227"/>
                    <a:gd name="T94" fmla="*/ 132 w 188"/>
                    <a:gd name="T95" fmla="*/ 222 h 227"/>
                    <a:gd name="T96" fmla="*/ 141 w 188"/>
                    <a:gd name="T97" fmla="*/ 222 h 227"/>
                    <a:gd name="T98" fmla="*/ 155 w 188"/>
                    <a:gd name="T99" fmla="*/ 222 h 227"/>
                    <a:gd name="T100" fmla="*/ 157 w 188"/>
                    <a:gd name="T101" fmla="*/ 222 h 227"/>
                    <a:gd name="T102" fmla="*/ 158 w 188"/>
                    <a:gd name="T103" fmla="*/ 221 h 227"/>
                    <a:gd name="T104" fmla="*/ 158 w 188"/>
                    <a:gd name="T105" fmla="*/ 221 h 227"/>
                    <a:gd name="T106" fmla="*/ 157 w 188"/>
                    <a:gd name="T107" fmla="*/ 202 h 227"/>
                    <a:gd name="T108" fmla="*/ 132 w 188"/>
                    <a:gd name="T109" fmla="*/ 202 h 227"/>
                    <a:gd name="T110" fmla="*/ 132 w 188"/>
                    <a:gd name="T111" fmla="*/ 219 h 227"/>
                    <a:gd name="T112" fmla="*/ 131 w 188"/>
                    <a:gd name="T113" fmla="*/ 81 h 227"/>
                    <a:gd name="T114" fmla="*/ 129 w 188"/>
                    <a:gd name="T115" fmla="*/ 15 h 227"/>
                    <a:gd name="T116" fmla="*/ 79 w 188"/>
                    <a:gd name="T117" fmla="*/ 13 h 227"/>
                    <a:gd name="T118" fmla="*/ 78 w 188"/>
                    <a:gd name="T119" fmla="*/ 65 h 227"/>
                    <a:gd name="T120" fmla="*/ 131 w 188"/>
                    <a:gd name="T121" fmla="*/ 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27">
                      <a:moveTo>
                        <a:pt x="7" y="165"/>
                      </a:moveTo>
                      <a:cubicBezTo>
                        <a:pt x="11" y="154"/>
                        <a:pt x="25" y="139"/>
                        <a:pt x="32" y="134"/>
                      </a:cubicBezTo>
                      <a:cubicBezTo>
                        <a:pt x="39" y="128"/>
                        <a:pt x="39" y="125"/>
                        <a:pt x="39" y="125"/>
                      </a:cubicBezTo>
                      <a:cubicBezTo>
                        <a:pt x="39" y="125"/>
                        <a:pt x="44" y="30"/>
                        <a:pt x="46" y="15"/>
                      </a:cubicBezTo>
                      <a:cubicBezTo>
                        <a:pt x="48" y="0"/>
                        <a:pt x="50" y="0"/>
                        <a:pt x="50" y="0"/>
                      </a:cubicBezTo>
                      <a:cubicBezTo>
                        <a:pt x="50" y="0"/>
                        <a:pt x="137" y="4"/>
                        <a:pt x="152" y="5"/>
                      </a:cubicBezTo>
                      <a:cubicBezTo>
                        <a:pt x="166" y="5"/>
                        <a:pt x="165" y="8"/>
                        <a:pt x="168" y="11"/>
                      </a:cubicBezTo>
                      <a:cubicBezTo>
                        <a:pt x="171" y="13"/>
                        <a:pt x="172" y="22"/>
                        <a:pt x="172" y="24"/>
                      </a:cubicBezTo>
                      <a:cubicBezTo>
                        <a:pt x="172" y="26"/>
                        <a:pt x="165" y="25"/>
                        <a:pt x="165" y="25"/>
                      </a:cubicBezTo>
                      <a:cubicBezTo>
                        <a:pt x="165" y="25"/>
                        <a:pt x="179" y="82"/>
                        <a:pt x="179" y="84"/>
                      </a:cubicBezTo>
                      <a:cubicBezTo>
                        <a:pt x="179" y="86"/>
                        <a:pt x="185" y="88"/>
                        <a:pt x="185" y="88"/>
                      </a:cubicBezTo>
                      <a:cubicBezTo>
                        <a:pt x="185" y="88"/>
                        <a:pt x="184" y="113"/>
                        <a:pt x="185" y="134"/>
                      </a:cubicBezTo>
                      <a:cubicBezTo>
                        <a:pt x="185" y="155"/>
                        <a:pt x="181" y="154"/>
                        <a:pt x="181" y="154"/>
                      </a:cubicBezTo>
                      <a:cubicBezTo>
                        <a:pt x="181" y="154"/>
                        <a:pt x="177" y="159"/>
                        <a:pt x="181" y="159"/>
                      </a:cubicBezTo>
                      <a:cubicBezTo>
                        <a:pt x="186" y="159"/>
                        <a:pt x="188" y="165"/>
                        <a:pt x="188" y="165"/>
                      </a:cubicBezTo>
                      <a:cubicBezTo>
                        <a:pt x="188" y="165"/>
                        <a:pt x="187" y="181"/>
                        <a:pt x="187" y="191"/>
                      </a:cubicBezTo>
                      <a:cubicBezTo>
                        <a:pt x="187" y="202"/>
                        <a:pt x="180" y="202"/>
                        <a:pt x="180" y="202"/>
                      </a:cubicBezTo>
                      <a:cubicBezTo>
                        <a:pt x="166" y="202"/>
                        <a:pt x="166" y="202"/>
                        <a:pt x="166" y="202"/>
                      </a:cubicBezTo>
                      <a:cubicBezTo>
                        <a:pt x="162" y="202"/>
                        <a:pt x="162" y="202"/>
                        <a:pt x="162" y="202"/>
                      </a:cubicBezTo>
                      <a:cubicBezTo>
                        <a:pt x="163" y="221"/>
                        <a:pt x="163" y="221"/>
                        <a:pt x="163" y="221"/>
                      </a:cubicBezTo>
                      <a:cubicBezTo>
                        <a:pt x="163" y="221"/>
                        <a:pt x="163" y="221"/>
                        <a:pt x="163" y="221"/>
                      </a:cubicBezTo>
                      <a:cubicBezTo>
                        <a:pt x="163" y="222"/>
                        <a:pt x="162" y="223"/>
                        <a:pt x="161" y="225"/>
                      </a:cubicBezTo>
                      <a:cubicBezTo>
                        <a:pt x="160" y="226"/>
                        <a:pt x="158" y="227"/>
                        <a:pt x="155" y="227"/>
                      </a:cubicBezTo>
                      <a:cubicBezTo>
                        <a:pt x="155" y="227"/>
                        <a:pt x="155" y="227"/>
                        <a:pt x="155" y="227"/>
                      </a:cubicBezTo>
                      <a:cubicBezTo>
                        <a:pt x="151" y="227"/>
                        <a:pt x="131" y="227"/>
                        <a:pt x="131" y="227"/>
                      </a:cubicBezTo>
                      <a:cubicBezTo>
                        <a:pt x="131" y="227"/>
                        <a:pt x="131" y="227"/>
                        <a:pt x="131" y="227"/>
                      </a:cubicBezTo>
                      <a:cubicBezTo>
                        <a:pt x="130" y="227"/>
                        <a:pt x="130" y="227"/>
                        <a:pt x="130" y="227"/>
                      </a:cubicBezTo>
                      <a:cubicBezTo>
                        <a:pt x="130" y="227"/>
                        <a:pt x="129" y="226"/>
                        <a:pt x="128" y="225"/>
                      </a:cubicBezTo>
                      <a:cubicBezTo>
                        <a:pt x="127" y="224"/>
                        <a:pt x="127" y="222"/>
                        <a:pt x="127" y="220"/>
                      </a:cubicBezTo>
                      <a:cubicBezTo>
                        <a:pt x="127" y="219"/>
                        <a:pt x="127" y="219"/>
                        <a:pt x="127" y="219"/>
                      </a:cubicBezTo>
                      <a:cubicBezTo>
                        <a:pt x="127" y="216"/>
                        <a:pt x="127" y="207"/>
                        <a:pt x="127" y="202"/>
                      </a:cubicBezTo>
                      <a:cubicBezTo>
                        <a:pt x="117" y="202"/>
                        <a:pt x="117" y="202"/>
                        <a:pt x="117" y="202"/>
                      </a:cubicBezTo>
                      <a:cubicBezTo>
                        <a:pt x="117" y="202"/>
                        <a:pt x="114" y="193"/>
                        <a:pt x="110" y="172"/>
                      </a:cubicBezTo>
                      <a:cubicBezTo>
                        <a:pt x="106" y="152"/>
                        <a:pt x="85" y="146"/>
                        <a:pt x="85" y="146"/>
                      </a:cubicBezTo>
                      <a:cubicBezTo>
                        <a:pt x="43" y="144"/>
                        <a:pt x="43" y="144"/>
                        <a:pt x="43" y="144"/>
                      </a:cubicBezTo>
                      <a:cubicBezTo>
                        <a:pt x="43" y="144"/>
                        <a:pt x="27" y="149"/>
                        <a:pt x="16" y="170"/>
                      </a:cubicBezTo>
                      <a:cubicBezTo>
                        <a:pt x="6" y="190"/>
                        <a:pt x="6" y="215"/>
                        <a:pt x="6" y="215"/>
                      </a:cubicBezTo>
                      <a:cubicBezTo>
                        <a:pt x="0" y="215"/>
                        <a:pt x="0" y="215"/>
                        <a:pt x="0" y="215"/>
                      </a:cubicBezTo>
                      <a:cubicBezTo>
                        <a:pt x="0" y="215"/>
                        <a:pt x="4" y="177"/>
                        <a:pt x="7" y="165"/>
                      </a:cubicBezTo>
                      <a:close/>
                      <a:moveTo>
                        <a:pt x="147" y="15"/>
                      </a:moveTo>
                      <a:cubicBezTo>
                        <a:pt x="133" y="14"/>
                        <a:pt x="133" y="14"/>
                        <a:pt x="133" y="14"/>
                      </a:cubicBezTo>
                      <a:cubicBezTo>
                        <a:pt x="135" y="112"/>
                        <a:pt x="135" y="112"/>
                        <a:pt x="135" y="112"/>
                      </a:cubicBezTo>
                      <a:cubicBezTo>
                        <a:pt x="161" y="112"/>
                        <a:pt x="161" y="112"/>
                        <a:pt x="161" y="112"/>
                      </a:cubicBezTo>
                      <a:cubicBezTo>
                        <a:pt x="161" y="112"/>
                        <a:pt x="161" y="90"/>
                        <a:pt x="161" y="80"/>
                      </a:cubicBezTo>
                      <a:cubicBezTo>
                        <a:pt x="161" y="69"/>
                        <a:pt x="147" y="15"/>
                        <a:pt x="147" y="15"/>
                      </a:cubicBezTo>
                      <a:close/>
                      <a:moveTo>
                        <a:pt x="132" y="219"/>
                      </a:moveTo>
                      <a:cubicBezTo>
                        <a:pt x="132" y="219"/>
                        <a:pt x="132" y="219"/>
                        <a:pt x="132" y="220"/>
                      </a:cubicBezTo>
                      <a:cubicBezTo>
                        <a:pt x="132" y="221"/>
                        <a:pt x="132" y="221"/>
                        <a:pt x="132" y="222"/>
                      </a:cubicBezTo>
                      <a:cubicBezTo>
                        <a:pt x="134" y="222"/>
                        <a:pt x="137" y="222"/>
                        <a:pt x="141" y="222"/>
                      </a:cubicBezTo>
                      <a:cubicBezTo>
                        <a:pt x="147" y="222"/>
                        <a:pt x="153" y="222"/>
                        <a:pt x="155" y="222"/>
                      </a:cubicBezTo>
                      <a:cubicBezTo>
                        <a:pt x="157" y="222"/>
                        <a:pt x="157" y="222"/>
                        <a:pt x="157" y="222"/>
                      </a:cubicBezTo>
                      <a:cubicBezTo>
                        <a:pt x="157" y="221"/>
                        <a:pt x="158" y="221"/>
                        <a:pt x="158" y="221"/>
                      </a:cubicBezTo>
                      <a:cubicBezTo>
                        <a:pt x="158" y="221"/>
                        <a:pt x="158" y="221"/>
                        <a:pt x="158" y="221"/>
                      </a:cubicBezTo>
                      <a:cubicBezTo>
                        <a:pt x="157" y="202"/>
                        <a:pt x="157" y="202"/>
                        <a:pt x="157" y="202"/>
                      </a:cubicBezTo>
                      <a:cubicBezTo>
                        <a:pt x="132" y="202"/>
                        <a:pt x="132" y="202"/>
                        <a:pt x="132" y="202"/>
                      </a:cubicBezTo>
                      <a:cubicBezTo>
                        <a:pt x="132" y="207"/>
                        <a:pt x="132" y="216"/>
                        <a:pt x="132" y="219"/>
                      </a:cubicBezTo>
                      <a:close/>
                      <a:moveTo>
                        <a:pt x="131" y="81"/>
                      </a:moveTo>
                      <a:cubicBezTo>
                        <a:pt x="129" y="15"/>
                        <a:pt x="129" y="15"/>
                        <a:pt x="129" y="15"/>
                      </a:cubicBezTo>
                      <a:cubicBezTo>
                        <a:pt x="79" y="13"/>
                        <a:pt x="79" y="13"/>
                        <a:pt x="79" y="13"/>
                      </a:cubicBezTo>
                      <a:cubicBezTo>
                        <a:pt x="78" y="65"/>
                        <a:pt x="78" y="65"/>
                        <a:pt x="78" y="65"/>
                      </a:cubicBezTo>
                      <a:lnTo>
                        <a:pt x="13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 name="Freeform 6"/>
                <p:cNvSpPr>
                  <a:spLocks noEditPoints="1"/>
                </p:cNvSpPr>
                <p:nvPr/>
              </p:nvSpPr>
              <p:spPr bwMode="auto">
                <a:xfrm>
                  <a:off x="6488113" y="3784600"/>
                  <a:ext cx="376238" cy="377825"/>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3" y="100"/>
                        <a:pt x="0" y="78"/>
                        <a:pt x="0" y="50"/>
                      </a:cubicBezTo>
                      <a:cubicBezTo>
                        <a:pt x="0" y="23"/>
                        <a:pt x="23"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4" name="Oval 7"/>
                <p:cNvSpPr>
                  <a:spLocks noChangeArrowheads="1"/>
                </p:cNvSpPr>
                <p:nvPr/>
              </p:nvSpPr>
              <p:spPr bwMode="auto">
                <a:xfrm>
                  <a:off x="6592888"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 name="Oval 8"/>
                <p:cNvSpPr>
                  <a:spLocks noChangeArrowheads="1"/>
                </p:cNvSpPr>
                <p:nvPr/>
              </p:nvSpPr>
              <p:spPr bwMode="auto">
                <a:xfrm>
                  <a:off x="5399088" y="3894138"/>
                  <a:ext cx="160338"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 name="Freeform 9"/>
                <p:cNvSpPr/>
                <p:nvPr/>
              </p:nvSpPr>
              <p:spPr bwMode="auto">
                <a:xfrm>
                  <a:off x="6477000" y="3152775"/>
                  <a:ext cx="123825" cy="615950"/>
                </a:xfrm>
                <a:custGeom>
                  <a:avLst/>
                  <a:gdLst>
                    <a:gd name="T0" fmla="*/ 2 w 33"/>
                    <a:gd name="T1" fmla="*/ 35 h 163"/>
                    <a:gd name="T2" fmla="*/ 4 w 33"/>
                    <a:gd name="T3" fmla="*/ 36 h 163"/>
                    <a:gd name="T4" fmla="*/ 5 w 33"/>
                    <a:gd name="T5" fmla="*/ 8 h 163"/>
                    <a:gd name="T6" fmla="*/ 15 w 33"/>
                    <a:gd name="T7" fmla="*/ 7 h 163"/>
                    <a:gd name="T8" fmla="*/ 16 w 33"/>
                    <a:gd name="T9" fmla="*/ 36 h 163"/>
                    <a:gd name="T10" fmla="*/ 19 w 33"/>
                    <a:gd name="T11" fmla="*/ 37 h 163"/>
                    <a:gd name="T12" fmla="*/ 33 w 33"/>
                    <a:gd name="T13" fmla="*/ 38 h 163"/>
                    <a:gd name="T14" fmla="*/ 27 w 33"/>
                    <a:gd name="T15" fmla="*/ 133 h 163"/>
                    <a:gd name="T16" fmla="*/ 10 w 33"/>
                    <a:gd name="T17" fmla="*/ 150 h 163"/>
                    <a:gd name="T18" fmla="*/ 0 w 33"/>
                    <a:gd name="T19" fmla="*/ 163 h 163"/>
                    <a:gd name="T20" fmla="*/ 2 w 33"/>
                    <a:gd name="T21" fmla="*/ 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63">
                      <a:moveTo>
                        <a:pt x="2" y="35"/>
                      </a:moveTo>
                      <a:cubicBezTo>
                        <a:pt x="4" y="36"/>
                        <a:pt x="4" y="36"/>
                        <a:pt x="4" y="36"/>
                      </a:cubicBezTo>
                      <a:cubicBezTo>
                        <a:pt x="5" y="8"/>
                        <a:pt x="5" y="8"/>
                        <a:pt x="5" y="8"/>
                      </a:cubicBezTo>
                      <a:cubicBezTo>
                        <a:pt x="5" y="8"/>
                        <a:pt x="10" y="0"/>
                        <a:pt x="15" y="7"/>
                      </a:cubicBezTo>
                      <a:cubicBezTo>
                        <a:pt x="16" y="36"/>
                        <a:pt x="16" y="36"/>
                        <a:pt x="16" y="36"/>
                      </a:cubicBezTo>
                      <a:cubicBezTo>
                        <a:pt x="19" y="37"/>
                        <a:pt x="19" y="37"/>
                        <a:pt x="19" y="37"/>
                      </a:cubicBezTo>
                      <a:cubicBezTo>
                        <a:pt x="33" y="38"/>
                        <a:pt x="33" y="38"/>
                        <a:pt x="33" y="38"/>
                      </a:cubicBezTo>
                      <a:cubicBezTo>
                        <a:pt x="27" y="133"/>
                        <a:pt x="27" y="133"/>
                        <a:pt x="27" y="133"/>
                      </a:cubicBezTo>
                      <a:cubicBezTo>
                        <a:pt x="27" y="133"/>
                        <a:pt x="19" y="139"/>
                        <a:pt x="10" y="150"/>
                      </a:cubicBezTo>
                      <a:cubicBezTo>
                        <a:pt x="1" y="160"/>
                        <a:pt x="0" y="163"/>
                        <a:pt x="0" y="163"/>
                      </a:cubicBezTo>
                      <a:lnTo>
                        <a:pt x="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7" name="Freeform 10"/>
                <p:cNvSpPr>
                  <a:spLocks noEditPoints="1"/>
                </p:cNvSpPr>
                <p:nvPr/>
              </p:nvSpPr>
              <p:spPr bwMode="auto">
                <a:xfrm>
                  <a:off x="5289550" y="3784600"/>
                  <a:ext cx="379413" cy="377825"/>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3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3" y="35"/>
                        <a:pt x="23" y="50"/>
                      </a:cubicBezTo>
                      <a:cubicBezTo>
                        <a:pt x="23" y="65"/>
                        <a:pt x="36" y="77"/>
                        <a:pt x="5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 name="Oval 17"/>
                <p:cNvSpPr>
                  <a:spLocks noChangeArrowheads="1"/>
                </p:cNvSpPr>
                <p:nvPr/>
              </p:nvSpPr>
              <p:spPr bwMode="auto">
                <a:xfrm>
                  <a:off x="5800725"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 name="Freeform 18"/>
                <p:cNvSpPr>
                  <a:spLocks noEditPoints="1"/>
                </p:cNvSpPr>
                <p:nvPr/>
              </p:nvSpPr>
              <p:spPr bwMode="auto">
                <a:xfrm>
                  <a:off x="5695950" y="3784600"/>
                  <a:ext cx="379413" cy="377825"/>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0" name="Freeform 19"/>
                <p:cNvSpPr/>
                <p:nvPr/>
              </p:nvSpPr>
              <p:spPr bwMode="auto">
                <a:xfrm>
                  <a:off x="5256213" y="3757613"/>
                  <a:ext cx="1176338" cy="234950"/>
                </a:xfrm>
                <a:custGeom>
                  <a:avLst/>
                  <a:gdLst>
                    <a:gd name="T0" fmla="*/ 8 w 313"/>
                    <a:gd name="T1" fmla="*/ 0 h 62"/>
                    <a:gd name="T2" fmla="*/ 304 w 313"/>
                    <a:gd name="T3" fmla="*/ 0 h 62"/>
                    <a:gd name="T4" fmla="*/ 313 w 313"/>
                    <a:gd name="T5" fmla="*/ 9 h 62"/>
                    <a:gd name="T6" fmla="*/ 313 w 313"/>
                    <a:gd name="T7" fmla="*/ 54 h 62"/>
                    <a:gd name="T8" fmla="*/ 304 w 313"/>
                    <a:gd name="T9" fmla="*/ 62 h 62"/>
                    <a:gd name="T10" fmla="*/ 223 w 313"/>
                    <a:gd name="T11" fmla="*/ 62 h 62"/>
                    <a:gd name="T12" fmla="*/ 224 w 313"/>
                    <a:gd name="T13" fmla="*/ 58 h 62"/>
                    <a:gd name="T14" fmla="*/ 167 w 313"/>
                    <a:gd name="T15" fmla="*/ 2 h 62"/>
                    <a:gd name="T16" fmla="*/ 113 w 313"/>
                    <a:gd name="T17" fmla="*/ 43 h 62"/>
                    <a:gd name="T18" fmla="*/ 59 w 313"/>
                    <a:gd name="T19" fmla="*/ 2 h 62"/>
                    <a:gd name="T20" fmla="*/ 3 w 313"/>
                    <a:gd name="T21" fmla="*/ 58 h 62"/>
                    <a:gd name="T22" fmla="*/ 3 w 313"/>
                    <a:gd name="T23" fmla="*/ 60 h 62"/>
                    <a:gd name="T24" fmla="*/ 0 w 313"/>
                    <a:gd name="T25" fmla="*/ 54 h 62"/>
                    <a:gd name="T26" fmla="*/ 0 w 313"/>
                    <a:gd name="T27" fmla="*/ 9 h 62"/>
                    <a:gd name="T28" fmla="*/ 8 w 31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62">
                      <a:moveTo>
                        <a:pt x="8" y="0"/>
                      </a:moveTo>
                      <a:cubicBezTo>
                        <a:pt x="304" y="0"/>
                        <a:pt x="304" y="0"/>
                        <a:pt x="304" y="0"/>
                      </a:cubicBezTo>
                      <a:cubicBezTo>
                        <a:pt x="309" y="0"/>
                        <a:pt x="313" y="4"/>
                        <a:pt x="313" y="9"/>
                      </a:cubicBezTo>
                      <a:cubicBezTo>
                        <a:pt x="313" y="54"/>
                        <a:pt x="313" y="54"/>
                        <a:pt x="313" y="54"/>
                      </a:cubicBezTo>
                      <a:cubicBezTo>
                        <a:pt x="313" y="58"/>
                        <a:pt x="309" y="62"/>
                        <a:pt x="304" y="62"/>
                      </a:cubicBezTo>
                      <a:cubicBezTo>
                        <a:pt x="223" y="62"/>
                        <a:pt x="223" y="62"/>
                        <a:pt x="223" y="62"/>
                      </a:cubicBezTo>
                      <a:cubicBezTo>
                        <a:pt x="224" y="60"/>
                        <a:pt x="224" y="59"/>
                        <a:pt x="224" y="58"/>
                      </a:cubicBezTo>
                      <a:cubicBezTo>
                        <a:pt x="224" y="27"/>
                        <a:pt x="198" y="2"/>
                        <a:pt x="167" y="2"/>
                      </a:cubicBezTo>
                      <a:cubicBezTo>
                        <a:pt x="141" y="2"/>
                        <a:pt x="120" y="19"/>
                        <a:pt x="113" y="43"/>
                      </a:cubicBezTo>
                      <a:cubicBezTo>
                        <a:pt x="107" y="19"/>
                        <a:pt x="85" y="2"/>
                        <a:pt x="59" y="2"/>
                      </a:cubicBezTo>
                      <a:cubicBezTo>
                        <a:pt x="28" y="2"/>
                        <a:pt x="3" y="27"/>
                        <a:pt x="3" y="58"/>
                      </a:cubicBezTo>
                      <a:cubicBezTo>
                        <a:pt x="3" y="58"/>
                        <a:pt x="3" y="59"/>
                        <a:pt x="3" y="60"/>
                      </a:cubicBezTo>
                      <a:cubicBezTo>
                        <a:pt x="1" y="58"/>
                        <a:pt x="0" y="56"/>
                        <a:pt x="0" y="54"/>
                      </a:cubicBezTo>
                      <a:cubicBezTo>
                        <a:pt x="0" y="9"/>
                        <a:pt x="0" y="9"/>
                        <a:pt x="0" y="9"/>
                      </a:cubicBezTo>
                      <a:cubicBezTo>
                        <a:pt x="0" y="4"/>
                        <a:pt x="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 name="Freeform 21"/>
                <p:cNvSpPr/>
                <p:nvPr/>
              </p:nvSpPr>
              <p:spPr bwMode="auto">
                <a:xfrm>
                  <a:off x="6573838" y="2846388"/>
                  <a:ext cx="290513" cy="333375"/>
                </a:xfrm>
                <a:custGeom>
                  <a:avLst/>
                  <a:gdLst>
                    <a:gd name="T0" fmla="*/ 77 w 77"/>
                    <a:gd name="T1" fmla="*/ 88 h 88"/>
                    <a:gd name="T2" fmla="*/ 34 w 77"/>
                    <a:gd name="T3" fmla="*/ 23 h 88"/>
                    <a:gd name="T4" fmla="*/ 0 w 77"/>
                    <a:gd name="T5" fmla="*/ 0 h 88"/>
                    <a:gd name="T6" fmla="*/ 12 w 77"/>
                    <a:gd name="T7" fmla="*/ 85 h 88"/>
                    <a:gd name="T8" fmla="*/ 77 w 77"/>
                    <a:gd name="T9" fmla="*/ 88 h 88"/>
                  </a:gdLst>
                  <a:ahLst/>
                  <a:cxnLst>
                    <a:cxn ang="0">
                      <a:pos x="T0" y="T1"/>
                    </a:cxn>
                    <a:cxn ang="0">
                      <a:pos x="T2" y="T3"/>
                    </a:cxn>
                    <a:cxn ang="0">
                      <a:pos x="T4" y="T5"/>
                    </a:cxn>
                    <a:cxn ang="0">
                      <a:pos x="T6" y="T7"/>
                    </a:cxn>
                    <a:cxn ang="0">
                      <a:pos x="T8" y="T9"/>
                    </a:cxn>
                  </a:cxnLst>
                  <a:rect l="0" t="0" r="r" b="b"/>
                  <a:pathLst>
                    <a:path w="77" h="88">
                      <a:moveTo>
                        <a:pt x="77" y="88"/>
                      </a:moveTo>
                      <a:cubicBezTo>
                        <a:pt x="77" y="88"/>
                        <a:pt x="49" y="40"/>
                        <a:pt x="34" y="23"/>
                      </a:cubicBezTo>
                      <a:cubicBezTo>
                        <a:pt x="20" y="7"/>
                        <a:pt x="0" y="0"/>
                        <a:pt x="0" y="0"/>
                      </a:cubicBezTo>
                      <a:cubicBezTo>
                        <a:pt x="12" y="85"/>
                        <a:pt x="12" y="85"/>
                        <a:pt x="12" y="85"/>
                      </a:cubicBezTo>
                      <a:lnTo>
                        <a:pt x="77"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grpSp>
          <p:nvGrpSpPr>
            <p:cNvPr id="10" name="组合 4"/>
            <p:cNvGrpSpPr/>
            <p:nvPr/>
          </p:nvGrpSpPr>
          <p:grpSpPr>
            <a:xfrm>
              <a:off x="1351882" y="4081062"/>
              <a:ext cx="8420739" cy="1411187"/>
              <a:chOff x="1351882" y="4081062"/>
              <a:chExt cx="8420739" cy="1411187"/>
            </a:xfrm>
          </p:grpSpPr>
          <p:sp>
            <p:nvSpPr>
              <p:cNvPr id="6" name="Rectangle 28"/>
              <p:cNvSpPr/>
              <p:nvPr/>
            </p:nvSpPr>
            <p:spPr>
              <a:xfrm flipH="1">
                <a:off x="1351882" y="4081062"/>
                <a:ext cx="2304000" cy="1411187"/>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29"/>
              <p:cNvSpPr/>
              <p:nvPr/>
            </p:nvSpPr>
            <p:spPr>
              <a:xfrm flipH="1">
                <a:off x="3726795" y="4081062"/>
                <a:ext cx="1800000" cy="1411187"/>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30"/>
              <p:cNvSpPr/>
              <p:nvPr/>
            </p:nvSpPr>
            <p:spPr>
              <a:xfrm flipH="1">
                <a:off x="5597708" y="4081062"/>
                <a:ext cx="1800000" cy="1411187"/>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31"/>
              <p:cNvSpPr/>
              <p:nvPr/>
            </p:nvSpPr>
            <p:spPr>
              <a:xfrm flipH="1">
                <a:off x="7468621" y="4081062"/>
                <a:ext cx="2304000" cy="1411187"/>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28" name="矩形 27"/>
          <p:cNvSpPr>
            <a:spLocks noChangeArrowheads="1"/>
          </p:cNvSpPr>
          <p:nvPr/>
        </p:nvSpPr>
        <p:spPr bwMode="auto">
          <a:xfrm>
            <a:off x="973881" y="4142648"/>
            <a:ext cx="7194883"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en-US" altLang="zh-CN" sz="900" dirty="0">
                <a:solidFill>
                  <a:schemeClr val="tx1">
                    <a:lumMod val="50000"/>
                    <a:lumOff val="50000"/>
                  </a:schemeClr>
                </a:solidFill>
              </a:rPr>
              <a:t>Through the study and training in the previous work, he has gradually developed skilled professional operation skills and professional thinking activities.</a:t>
            </a:r>
            <a:endParaRPr lang="zh-CN" altLang="en-US" sz="900" dirty="0">
              <a:solidFill>
                <a:schemeClr val="tx1">
                  <a:lumMod val="50000"/>
                  <a:lumOff val="50000"/>
                </a:schemeClr>
              </a:solidFill>
              <a:sym typeface="微软雅黑" panose="020B0503020204020204" pitchFamily="34" charset="-122"/>
            </a:endParaRPr>
          </a:p>
        </p:txBody>
      </p:sp>
      <p:cxnSp>
        <p:nvCxnSpPr>
          <p:cNvPr id="29" name="肘形连接符 28"/>
          <p:cNvCxnSpPr>
            <a:stCxn id="6" idx="0"/>
            <a:endCxn id="40" idx="2"/>
          </p:cNvCxnSpPr>
          <p:nvPr/>
        </p:nvCxnSpPr>
        <p:spPr>
          <a:xfrm rot="16200000" flipV="1">
            <a:off x="1710216" y="2350250"/>
            <a:ext cx="252530" cy="57444"/>
          </a:xfrm>
          <a:prstGeom prst="curvedConnector3">
            <a:avLst>
              <a:gd name="adj1" fmla="val 29726"/>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7" idx="0"/>
          </p:cNvCxnSpPr>
          <p:nvPr/>
        </p:nvCxnSpPr>
        <p:spPr>
          <a:xfrm rot="5400000" flipH="1" flipV="1">
            <a:off x="3407961" y="2302138"/>
            <a:ext cx="252525" cy="153674"/>
          </a:xfrm>
          <a:prstGeom prst="curvedConnector3">
            <a:avLst>
              <a:gd name="adj1" fmla="val 50000"/>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肘形连接符 30"/>
          <p:cNvCxnSpPr>
            <a:stCxn id="9" idx="0"/>
            <a:endCxn id="37" idx="2"/>
          </p:cNvCxnSpPr>
          <p:nvPr/>
        </p:nvCxnSpPr>
        <p:spPr>
          <a:xfrm rot="5400000" flipH="1" flipV="1">
            <a:off x="6781133" y="1924331"/>
            <a:ext cx="252530" cy="909282"/>
          </a:xfrm>
          <a:prstGeom prst="curvedConnector3">
            <a:avLst>
              <a:gd name="adj1" fmla="val 50000"/>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8" idx="0"/>
          </p:cNvCxnSpPr>
          <p:nvPr/>
        </p:nvCxnSpPr>
        <p:spPr>
          <a:xfrm rot="5400000" flipH="1" flipV="1">
            <a:off x="5035264" y="2078016"/>
            <a:ext cx="252529" cy="601915"/>
          </a:xfrm>
          <a:prstGeom prst="curvedConnector2">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6603609" y="1083176"/>
            <a:ext cx="1516859" cy="1169531"/>
          </a:xfrm>
          <a:prstGeom prst="roundRect">
            <a:avLst>
              <a:gd name="adj" fmla="val 13000"/>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lIns="68580" tIns="34290" rIns="68580" bIns="34290" anchor="ctr"/>
          <a:lstStyle/>
          <a:p>
            <a:pPr latinLnBrk="1"/>
            <a:endParaRPr kumimoji="1" lang="zh-CN" altLang="en-US" dirty="0">
              <a:solidFill>
                <a:srgbClr val="000000"/>
              </a:solidFill>
              <a:latin typeface="굴림" charset="-127"/>
              <a:ea typeface="굴림" charset="-127"/>
            </a:endParaRPr>
          </a:p>
        </p:txBody>
      </p:sp>
      <p:sp>
        <p:nvSpPr>
          <p:cNvPr id="38" name="圆角矩形 37"/>
          <p:cNvSpPr/>
          <p:nvPr/>
        </p:nvSpPr>
        <p:spPr>
          <a:xfrm>
            <a:off x="4752182" y="1083176"/>
            <a:ext cx="1516859" cy="1169531"/>
          </a:xfrm>
          <a:prstGeom prst="roundRect">
            <a:avLst>
              <a:gd name="adj" fmla="val 13000"/>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lIns="68580" tIns="34290" rIns="68580" bIns="34290" anchor="ctr"/>
          <a:lstStyle/>
          <a:p>
            <a:pPr latinLnBrk="1"/>
            <a:endParaRPr kumimoji="1" lang="zh-CN" altLang="en-US" dirty="0">
              <a:solidFill>
                <a:srgbClr val="000000"/>
              </a:solidFill>
              <a:latin typeface="굴림" charset="-127"/>
              <a:ea typeface="굴림" charset="-127"/>
            </a:endParaRPr>
          </a:p>
        </p:txBody>
      </p:sp>
      <p:sp>
        <p:nvSpPr>
          <p:cNvPr id="39" name="圆角矩形 38"/>
          <p:cNvSpPr/>
          <p:nvPr/>
        </p:nvSpPr>
        <p:spPr>
          <a:xfrm>
            <a:off x="2900755" y="1083176"/>
            <a:ext cx="1516859" cy="1169531"/>
          </a:xfrm>
          <a:prstGeom prst="roundRect">
            <a:avLst>
              <a:gd name="adj" fmla="val 13000"/>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lIns="68580" tIns="34290" rIns="68580" bIns="34290" anchor="ctr"/>
          <a:lstStyle/>
          <a:p>
            <a:pPr latinLnBrk="1"/>
            <a:endParaRPr kumimoji="1" lang="zh-CN" altLang="en-US" dirty="0">
              <a:solidFill>
                <a:srgbClr val="000000"/>
              </a:solidFill>
              <a:latin typeface="굴림" charset="-127"/>
              <a:ea typeface="굴림" charset="-127"/>
            </a:endParaRPr>
          </a:p>
        </p:txBody>
      </p:sp>
      <p:sp>
        <p:nvSpPr>
          <p:cNvPr id="40" name="圆角矩形 39"/>
          <p:cNvSpPr/>
          <p:nvPr/>
        </p:nvSpPr>
        <p:spPr>
          <a:xfrm>
            <a:off x="1049329" y="1083176"/>
            <a:ext cx="1516859" cy="1169531"/>
          </a:xfrm>
          <a:prstGeom prst="roundRect">
            <a:avLst>
              <a:gd name="adj" fmla="val 13000"/>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lIns="68580" tIns="34290" rIns="68580" bIns="34290" anchor="ctr"/>
          <a:lstStyle/>
          <a:p>
            <a:pPr latinLnBrk="1"/>
            <a:endParaRPr kumimoji="1" lang="zh-CN" altLang="en-US" dirty="0">
              <a:solidFill>
                <a:srgbClr val="000000"/>
              </a:solidFill>
              <a:latin typeface="굴림" charset="-127"/>
              <a:ea typeface="굴림" charset="-127"/>
            </a:endParaRPr>
          </a:p>
        </p:txBody>
      </p:sp>
      <p:sp>
        <p:nvSpPr>
          <p:cNvPr id="41" name="TextBox 59"/>
          <p:cNvSpPr txBox="1">
            <a:spLocks noChangeArrowheads="1"/>
          </p:cNvSpPr>
          <p:nvPr/>
        </p:nvSpPr>
        <p:spPr bwMode="auto">
          <a:xfrm flipH="1">
            <a:off x="1109332" y="1208991"/>
            <a:ext cx="1396850" cy="253916"/>
          </a:xfrm>
          <a:prstGeom prst="rect">
            <a:avLst/>
          </a:prstGeom>
          <a:no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200" b="1" dirty="0">
                <a:solidFill>
                  <a:schemeClr val="accent1"/>
                </a:solidFill>
                <a:latin typeface="微软雅黑" panose="020B0503020204020204" pitchFamily="34" charset="-122"/>
                <a:ea typeface="微软雅黑" panose="020B0503020204020204" pitchFamily="34" charset="-122"/>
              </a:rPr>
              <a:t>Training</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42" name="矩形 17"/>
          <p:cNvSpPr>
            <a:spLocks noChangeArrowheads="1"/>
          </p:cNvSpPr>
          <p:nvPr/>
        </p:nvSpPr>
        <p:spPr bwMode="auto">
          <a:xfrm>
            <a:off x="1097539" y="1495074"/>
            <a:ext cx="1420438"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9"/>
          <p:cNvSpPr txBox="1">
            <a:spLocks noChangeArrowheads="1"/>
          </p:cNvSpPr>
          <p:nvPr/>
        </p:nvSpPr>
        <p:spPr bwMode="auto">
          <a:xfrm flipH="1">
            <a:off x="2960759" y="1208991"/>
            <a:ext cx="1396850" cy="253916"/>
          </a:xfrm>
          <a:prstGeom prst="rect">
            <a:avLst/>
          </a:prstGeom>
          <a:no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200" b="1" dirty="0">
                <a:solidFill>
                  <a:schemeClr val="accent1"/>
                </a:solidFill>
                <a:latin typeface="微软雅黑" panose="020B0503020204020204" pitchFamily="34" charset="-122"/>
                <a:ea typeface="微软雅黑" panose="020B0503020204020204" pitchFamily="34" charset="-122"/>
              </a:rPr>
              <a:t>Digestion</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47" name="矩形 17"/>
          <p:cNvSpPr>
            <a:spLocks noChangeArrowheads="1"/>
          </p:cNvSpPr>
          <p:nvPr/>
        </p:nvSpPr>
        <p:spPr bwMode="auto">
          <a:xfrm>
            <a:off x="2948966" y="1495074"/>
            <a:ext cx="1420438"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9"/>
          <p:cNvSpPr txBox="1">
            <a:spLocks noChangeArrowheads="1"/>
          </p:cNvSpPr>
          <p:nvPr/>
        </p:nvSpPr>
        <p:spPr bwMode="auto">
          <a:xfrm flipH="1">
            <a:off x="4812186" y="1208991"/>
            <a:ext cx="1396850" cy="253916"/>
          </a:xfrm>
          <a:prstGeom prst="rect">
            <a:avLst/>
          </a:prstGeom>
          <a:no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200" b="1" dirty="0">
                <a:solidFill>
                  <a:schemeClr val="accent1"/>
                </a:solidFill>
                <a:latin typeface="微软雅黑" panose="020B0503020204020204" pitchFamily="34" charset="-122"/>
                <a:ea typeface="微软雅黑" panose="020B0503020204020204" pitchFamily="34" charset="-122"/>
              </a:rPr>
              <a:t>Reserve</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49" name="矩形 17"/>
          <p:cNvSpPr>
            <a:spLocks noChangeArrowheads="1"/>
          </p:cNvSpPr>
          <p:nvPr/>
        </p:nvSpPr>
        <p:spPr bwMode="auto">
          <a:xfrm>
            <a:off x="4800393" y="1495074"/>
            <a:ext cx="1420438"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59"/>
          <p:cNvSpPr txBox="1">
            <a:spLocks noChangeArrowheads="1"/>
          </p:cNvSpPr>
          <p:nvPr/>
        </p:nvSpPr>
        <p:spPr bwMode="auto">
          <a:xfrm flipH="1">
            <a:off x="6663612" y="1208991"/>
            <a:ext cx="1396850" cy="253916"/>
          </a:xfrm>
          <a:prstGeom prst="rect">
            <a:avLst/>
          </a:prstGeom>
          <a:no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200" b="1" dirty="0">
                <a:solidFill>
                  <a:schemeClr val="accent1"/>
                </a:solidFill>
                <a:latin typeface="微软雅黑" panose="020B0503020204020204" pitchFamily="34" charset="-122"/>
                <a:ea typeface="微软雅黑" panose="020B0503020204020204" pitchFamily="34" charset="-122"/>
              </a:rPr>
              <a:t>Employ</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51" name="矩形 17"/>
          <p:cNvSpPr>
            <a:spLocks noChangeArrowheads="1"/>
          </p:cNvSpPr>
          <p:nvPr/>
        </p:nvSpPr>
        <p:spPr bwMode="auto">
          <a:xfrm>
            <a:off x="6651819" y="1495074"/>
            <a:ext cx="1420438"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buFont typeface="Arial" panose="020B0604020202020204" pitchFamily="34" charset="0"/>
              <a:buNone/>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Freeform 156"/>
          <p:cNvSpPr>
            <a:spLocks noChangeAspect="1" noEditPoints="1"/>
          </p:cNvSpPr>
          <p:nvPr/>
        </p:nvSpPr>
        <p:spPr bwMode="auto">
          <a:xfrm>
            <a:off x="1649068" y="2835364"/>
            <a:ext cx="426194" cy="389322"/>
          </a:xfrm>
          <a:custGeom>
            <a:avLst/>
            <a:gdLst>
              <a:gd name="T0" fmla="*/ 37 w 112"/>
              <a:gd name="T1" fmla="*/ 58 h 102"/>
              <a:gd name="T2" fmla="*/ 69 w 112"/>
              <a:gd name="T3" fmla="*/ 52 h 102"/>
              <a:gd name="T4" fmla="*/ 70 w 112"/>
              <a:gd name="T5" fmla="*/ 32 h 102"/>
              <a:gd name="T6" fmla="*/ 80 w 112"/>
              <a:gd name="T7" fmla="*/ 0 h 102"/>
              <a:gd name="T8" fmla="*/ 103 w 112"/>
              <a:gd name="T9" fmla="*/ 24 h 102"/>
              <a:gd name="T10" fmla="*/ 73 w 112"/>
              <a:gd name="T11" fmla="*/ 65 h 102"/>
              <a:gd name="T12" fmla="*/ 42 w 112"/>
              <a:gd name="T13" fmla="*/ 72 h 102"/>
              <a:gd name="T14" fmla="*/ 21 w 112"/>
              <a:gd name="T15" fmla="*/ 101 h 102"/>
              <a:gd name="T16" fmla="*/ 0 w 112"/>
              <a:gd name="T17" fmla="*/ 40 h 102"/>
              <a:gd name="T18" fmla="*/ 1 w 112"/>
              <a:gd name="T19" fmla="*/ 56 h 102"/>
              <a:gd name="T20" fmla="*/ 13 w 112"/>
              <a:gd name="T21" fmla="*/ 49 h 102"/>
              <a:gd name="T22" fmla="*/ 27 w 112"/>
              <a:gd name="T23" fmla="*/ 57 h 102"/>
              <a:gd name="T24" fmla="*/ 29 w 112"/>
              <a:gd name="T25" fmla="*/ 37 h 102"/>
              <a:gd name="T26" fmla="*/ 13 w 112"/>
              <a:gd name="T27" fmla="*/ 40 h 102"/>
              <a:gd name="T28" fmla="*/ 96 w 112"/>
              <a:gd name="T29" fmla="*/ 62 h 102"/>
              <a:gd name="T30" fmla="*/ 81 w 112"/>
              <a:gd name="T31" fmla="*/ 77 h 102"/>
              <a:gd name="T32" fmla="*/ 96 w 112"/>
              <a:gd name="T33" fmla="*/ 92 h 102"/>
              <a:gd name="T34" fmla="*/ 112 w 112"/>
              <a:gd name="T35" fmla="*/ 77 h 102"/>
              <a:gd name="T36" fmla="*/ 96 w 112"/>
              <a:gd name="T37" fmla="*/ 62 h 102"/>
              <a:gd name="T38" fmla="*/ 96 w 112"/>
              <a:gd name="T39" fmla="*/ 70 h 102"/>
              <a:gd name="T40" fmla="*/ 89 w 112"/>
              <a:gd name="T41" fmla="*/ 77 h 102"/>
              <a:gd name="T42" fmla="*/ 96 w 112"/>
              <a:gd name="T43" fmla="*/ 84 h 102"/>
              <a:gd name="T44" fmla="*/ 103 w 112"/>
              <a:gd name="T45" fmla="*/ 77 h 102"/>
              <a:gd name="T46" fmla="*/ 70 w 112"/>
              <a:gd name="T47" fmla="*/ 74 h 102"/>
              <a:gd name="T48" fmla="*/ 60 w 112"/>
              <a:gd name="T49" fmla="*/ 82 h 102"/>
              <a:gd name="T50" fmla="*/ 45 w 112"/>
              <a:gd name="T51" fmla="*/ 83 h 102"/>
              <a:gd name="T52" fmla="*/ 46 w 112"/>
              <a:gd name="T53" fmla="*/ 97 h 102"/>
              <a:gd name="T54" fmla="*/ 62 w 112"/>
              <a:gd name="T55" fmla="*/ 92 h 102"/>
              <a:gd name="T56" fmla="*/ 77 w 112"/>
              <a:gd name="T57" fmla="*/ 98 h 102"/>
              <a:gd name="T58" fmla="*/ 70 w 112"/>
              <a:gd name="T59" fmla="*/ 74 h 102"/>
              <a:gd name="T60" fmla="*/ 40 w 112"/>
              <a:gd name="T61" fmla="*/ 21 h 102"/>
              <a:gd name="T62" fmla="*/ 40 w 112"/>
              <a:gd name="T63" fmla="*/ 43 h 102"/>
              <a:gd name="T64" fmla="*/ 62 w 112"/>
              <a:gd name="T65" fmla="*/ 43 h 102"/>
              <a:gd name="T66" fmla="*/ 62 w 112"/>
              <a:gd name="T67" fmla="*/ 21 h 102"/>
              <a:gd name="T68" fmla="*/ 56 w 112"/>
              <a:gd name="T69" fmla="*/ 27 h 102"/>
              <a:gd name="T70" fmla="*/ 46 w 112"/>
              <a:gd name="T71" fmla="*/ 27 h 102"/>
              <a:gd name="T72" fmla="*/ 46 w 112"/>
              <a:gd name="T73" fmla="*/ 36 h 102"/>
              <a:gd name="T74" fmla="*/ 56 w 112"/>
              <a:gd name="T75" fmla="*/ 36 h 102"/>
              <a:gd name="T76" fmla="*/ 56 w 112"/>
              <a:gd name="T77"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02">
                <a:moveTo>
                  <a:pt x="21" y="101"/>
                </a:moveTo>
                <a:cubicBezTo>
                  <a:pt x="12" y="74"/>
                  <a:pt x="22" y="64"/>
                  <a:pt x="37" y="58"/>
                </a:cubicBezTo>
                <a:cubicBezTo>
                  <a:pt x="43" y="57"/>
                  <a:pt x="49" y="56"/>
                  <a:pt x="55" y="55"/>
                </a:cubicBezTo>
                <a:cubicBezTo>
                  <a:pt x="60" y="54"/>
                  <a:pt x="65" y="53"/>
                  <a:pt x="69" y="52"/>
                </a:cubicBezTo>
                <a:cubicBezTo>
                  <a:pt x="78" y="50"/>
                  <a:pt x="84" y="44"/>
                  <a:pt x="81" y="30"/>
                </a:cubicBezTo>
                <a:cubicBezTo>
                  <a:pt x="70" y="32"/>
                  <a:pt x="70" y="32"/>
                  <a:pt x="70" y="32"/>
                </a:cubicBezTo>
                <a:cubicBezTo>
                  <a:pt x="75" y="16"/>
                  <a:pt x="75" y="16"/>
                  <a:pt x="75" y="16"/>
                </a:cubicBezTo>
                <a:cubicBezTo>
                  <a:pt x="80" y="0"/>
                  <a:pt x="80" y="0"/>
                  <a:pt x="80" y="0"/>
                </a:cubicBezTo>
                <a:cubicBezTo>
                  <a:pt x="91" y="12"/>
                  <a:pt x="91" y="12"/>
                  <a:pt x="91" y="12"/>
                </a:cubicBezTo>
                <a:cubicBezTo>
                  <a:pt x="103" y="24"/>
                  <a:pt x="103" y="24"/>
                  <a:pt x="103" y="24"/>
                </a:cubicBezTo>
                <a:cubicBezTo>
                  <a:pt x="94" y="26"/>
                  <a:pt x="94" y="26"/>
                  <a:pt x="94" y="26"/>
                </a:cubicBezTo>
                <a:cubicBezTo>
                  <a:pt x="100" y="52"/>
                  <a:pt x="89" y="61"/>
                  <a:pt x="73" y="65"/>
                </a:cubicBezTo>
                <a:cubicBezTo>
                  <a:pt x="68" y="67"/>
                  <a:pt x="62" y="68"/>
                  <a:pt x="57" y="68"/>
                </a:cubicBezTo>
                <a:cubicBezTo>
                  <a:pt x="52" y="69"/>
                  <a:pt x="46" y="70"/>
                  <a:pt x="42" y="72"/>
                </a:cubicBezTo>
                <a:cubicBezTo>
                  <a:pt x="33" y="74"/>
                  <a:pt x="29" y="80"/>
                  <a:pt x="34" y="97"/>
                </a:cubicBezTo>
                <a:cubicBezTo>
                  <a:pt x="21" y="101"/>
                  <a:pt x="21" y="101"/>
                  <a:pt x="21" y="101"/>
                </a:cubicBezTo>
                <a:close/>
                <a:moveTo>
                  <a:pt x="2" y="34"/>
                </a:moveTo>
                <a:cubicBezTo>
                  <a:pt x="0" y="40"/>
                  <a:pt x="0" y="40"/>
                  <a:pt x="0" y="40"/>
                </a:cubicBezTo>
                <a:cubicBezTo>
                  <a:pt x="3" y="41"/>
                  <a:pt x="6" y="43"/>
                  <a:pt x="8" y="45"/>
                </a:cubicBezTo>
                <a:cubicBezTo>
                  <a:pt x="6" y="48"/>
                  <a:pt x="3" y="52"/>
                  <a:pt x="1" y="56"/>
                </a:cubicBezTo>
                <a:cubicBezTo>
                  <a:pt x="7" y="59"/>
                  <a:pt x="7" y="59"/>
                  <a:pt x="7" y="59"/>
                </a:cubicBezTo>
                <a:cubicBezTo>
                  <a:pt x="9" y="56"/>
                  <a:pt x="11" y="52"/>
                  <a:pt x="13" y="49"/>
                </a:cubicBezTo>
                <a:cubicBezTo>
                  <a:pt x="16" y="53"/>
                  <a:pt x="19" y="56"/>
                  <a:pt x="21" y="60"/>
                </a:cubicBezTo>
                <a:cubicBezTo>
                  <a:pt x="27" y="57"/>
                  <a:pt x="27" y="57"/>
                  <a:pt x="27" y="57"/>
                </a:cubicBezTo>
                <a:cubicBezTo>
                  <a:pt x="24" y="52"/>
                  <a:pt x="22" y="48"/>
                  <a:pt x="18" y="44"/>
                </a:cubicBezTo>
                <a:cubicBezTo>
                  <a:pt x="21" y="41"/>
                  <a:pt x="25" y="39"/>
                  <a:pt x="29" y="37"/>
                </a:cubicBezTo>
                <a:cubicBezTo>
                  <a:pt x="26" y="30"/>
                  <a:pt x="26" y="30"/>
                  <a:pt x="26" y="30"/>
                </a:cubicBezTo>
                <a:cubicBezTo>
                  <a:pt x="21" y="33"/>
                  <a:pt x="17" y="36"/>
                  <a:pt x="13" y="40"/>
                </a:cubicBezTo>
                <a:cubicBezTo>
                  <a:pt x="10" y="37"/>
                  <a:pt x="6" y="35"/>
                  <a:pt x="2" y="34"/>
                </a:cubicBezTo>
                <a:close/>
                <a:moveTo>
                  <a:pt x="96" y="62"/>
                </a:moveTo>
                <a:cubicBezTo>
                  <a:pt x="92" y="62"/>
                  <a:pt x="88" y="63"/>
                  <a:pt x="85" y="66"/>
                </a:cubicBezTo>
                <a:cubicBezTo>
                  <a:pt x="82" y="69"/>
                  <a:pt x="81" y="73"/>
                  <a:pt x="81" y="77"/>
                </a:cubicBezTo>
                <a:cubicBezTo>
                  <a:pt x="81" y="81"/>
                  <a:pt x="82" y="85"/>
                  <a:pt x="85" y="88"/>
                </a:cubicBezTo>
                <a:cubicBezTo>
                  <a:pt x="88" y="91"/>
                  <a:pt x="92" y="92"/>
                  <a:pt x="96" y="92"/>
                </a:cubicBezTo>
                <a:cubicBezTo>
                  <a:pt x="100" y="92"/>
                  <a:pt x="104" y="91"/>
                  <a:pt x="107" y="88"/>
                </a:cubicBezTo>
                <a:cubicBezTo>
                  <a:pt x="110" y="85"/>
                  <a:pt x="112" y="81"/>
                  <a:pt x="112" y="77"/>
                </a:cubicBezTo>
                <a:cubicBezTo>
                  <a:pt x="112" y="73"/>
                  <a:pt x="110" y="69"/>
                  <a:pt x="107" y="66"/>
                </a:cubicBezTo>
                <a:cubicBezTo>
                  <a:pt x="104" y="63"/>
                  <a:pt x="100" y="62"/>
                  <a:pt x="96" y="62"/>
                </a:cubicBezTo>
                <a:close/>
                <a:moveTo>
                  <a:pt x="101" y="72"/>
                </a:moveTo>
                <a:cubicBezTo>
                  <a:pt x="100" y="71"/>
                  <a:pt x="98" y="70"/>
                  <a:pt x="96" y="70"/>
                </a:cubicBezTo>
                <a:cubicBezTo>
                  <a:pt x="94" y="70"/>
                  <a:pt x="93" y="71"/>
                  <a:pt x="91" y="72"/>
                </a:cubicBezTo>
                <a:cubicBezTo>
                  <a:pt x="90" y="73"/>
                  <a:pt x="89" y="75"/>
                  <a:pt x="89" y="77"/>
                </a:cubicBezTo>
                <a:cubicBezTo>
                  <a:pt x="89" y="79"/>
                  <a:pt x="90" y="81"/>
                  <a:pt x="91" y="82"/>
                </a:cubicBezTo>
                <a:cubicBezTo>
                  <a:pt x="93" y="83"/>
                  <a:pt x="94" y="84"/>
                  <a:pt x="96" y="84"/>
                </a:cubicBezTo>
                <a:cubicBezTo>
                  <a:pt x="98" y="84"/>
                  <a:pt x="100" y="83"/>
                  <a:pt x="101" y="82"/>
                </a:cubicBezTo>
                <a:cubicBezTo>
                  <a:pt x="102" y="81"/>
                  <a:pt x="103" y="79"/>
                  <a:pt x="103" y="77"/>
                </a:cubicBezTo>
                <a:cubicBezTo>
                  <a:pt x="103" y="75"/>
                  <a:pt x="102" y="73"/>
                  <a:pt x="101" y="72"/>
                </a:cubicBezTo>
                <a:close/>
                <a:moveTo>
                  <a:pt x="70" y="74"/>
                </a:moveTo>
                <a:cubicBezTo>
                  <a:pt x="63" y="73"/>
                  <a:pt x="63" y="73"/>
                  <a:pt x="63" y="73"/>
                </a:cubicBezTo>
                <a:cubicBezTo>
                  <a:pt x="62" y="76"/>
                  <a:pt x="61" y="79"/>
                  <a:pt x="60" y="82"/>
                </a:cubicBezTo>
                <a:cubicBezTo>
                  <a:pt x="56" y="80"/>
                  <a:pt x="52" y="78"/>
                  <a:pt x="48" y="77"/>
                </a:cubicBezTo>
                <a:cubicBezTo>
                  <a:pt x="45" y="83"/>
                  <a:pt x="45" y="83"/>
                  <a:pt x="45" y="83"/>
                </a:cubicBezTo>
                <a:cubicBezTo>
                  <a:pt x="49" y="84"/>
                  <a:pt x="53" y="86"/>
                  <a:pt x="56" y="88"/>
                </a:cubicBezTo>
                <a:cubicBezTo>
                  <a:pt x="53" y="91"/>
                  <a:pt x="50" y="94"/>
                  <a:pt x="46" y="97"/>
                </a:cubicBezTo>
                <a:cubicBezTo>
                  <a:pt x="50" y="102"/>
                  <a:pt x="50" y="102"/>
                  <a:pt x="50" y="102"/>
                </a:cubicBezTo>
                <a:cubicBezTo>
                  <a:pt x="54" y="99"/>
                  <a:pt x="58" y="96"/>
                  <a:pt x="62" y="92"/>
                </a:cubicBezTo>
                <a:cubicBezTo>
                  <a:pt x="65" y="94"/>
                  <a:pt x="68" y="98"/>
                  <a:pt x="71" y="102"/>
                </a:cubicBezTo>
                <a:cubicBezTo>
                  <a:pt x="77" y="98"/>
                  <a:pt x="77" y="98"/>
                  <a:pt x="77" y="98"/>
                </a:cubicBezTo>
                <a:cubicBezTo>
                  <a:pt x="73" y="93"/>
                  <a:pt x="70" y="89"/>
                  <a:pt x="65" y="86"/>
                </a:cubicBezTo>
                <a:cubicBezTo>
                  <a:pt x="67" y="82"/>
                  <a:pt x="69" y="78"/>
                  <a:pt x="70" y="74"/>
                </a:cubicBezTo>
                <a:close/>
                <a:moveTo>
                  <a:pt x="51" y="16"/>
                </a:moveTo>
                <a:cubicBezTo>
                  <a:pt x="47" y="16"/>
                  <a:pt x="43" y="18"/>
                  <a:pt x="40" y="21"/>
                </a:cubicBezTo>
                <a:cubicBezTo>
                  <a:pt x="37" y="23"/>
                  <a:pt x="36" y="27"/>
                  <a:pt x="36" y="32"/>
                </a:cubicBezTo>
                <a:cubicBezTo>
                  <a:pt x="36" y="36"/>
                  <a:pt x="37" y="40"/>
                  <a:pt x="40" y="43"/>
                </a:cubicBezTo>
                <a:cubicBezTo>
                  <a:pt x="43" y="45"/>
                  <a:pt x="47" y="47"/>
                  <a:pt x="51" y="47"/>
                </a:cubicBezTo>
                <a:cubicBezTo>
                  <a:pt x="55" y="47"/>
                  <a:pt x="59" y="45"/>
                  <a:pt x="62" y="43"/>
                </a:cubicBezTo>
                <a:cubicBezTo>
                  <a:pt x="65" y="40"/>
                  <a:pt x="67" y="36"/>
                  <a:pt x="67" y="32"/>
                </a:cubicBezTo>
                <a:cubicBezTo>
                  <a:pt x="67" y="27"/>
                  <a:pt x="65" y="23"/>
                  <a:pt x="62" y="21"/>
                </a:cubicBezTo>
                <a:cubicBezTo>
                  <a:pt x="59" y="18"/>
                  <a:pt x="55" y="16"/>
                  <a:pt x="51" y="16"/>
                </a:cubicBezTo>
                <a:close/>
                <a:moveTo>
                  <a:pt x="56" y="27"/>
                </a:moveTo>
                <a:cubicBezTo>
                  <a:pt x="55" y="26"/>
                  <a:pt x="53" y="25"/>
                  <a:pt x="51" y="25"/>
                </a:cubicBezTo>
                <a:cubicBezTo>
                  <a:pt x="49" y="25"/>
                  <a:pt x="48" y="26"/>
                  <a:pt x="46" y="27"/>
                </a:cubicBezTo>
                <a:cubicBezTo>
                  <a:pt x="45" y="28"/>
                  <a:pt x="44" y="30"/>
                  <a:pt x="44" y="32"/>
                </a:cubicBezTo>
                <a:cubicBezTo>
                  <a:pt x="44" y="33"/>
                  <a:pt x="45" y="35"/>
                  <a:pt x="46" y="36"/>
                </a:cubicBezTo>
                <a:cubicBezTo>
                  <a:pt x="48" y="38"/>
                  <a:pt x="49" y="38"/>
                  <a:pt x="51" y="38"/>
                </a:cubicBezTo>
                <a:cubicBezTo>
                  <a:pt x="53" y="38"/>
                  <a:pt x="55" y="38"/>
                  <a:pt x="56" y="36"/>
                </a:cubicBezTo>
                <a:cubicBezTo>
                  <a:pt x="57" y="35"/>
                  <a:pt x="58" y="33"/>
                  <a:pt x="58" y="32"/>
                </a:cubicBezTo>
                <a:cubicBezTo>
                  <a:pt x="58" y="30"/>
                  <a:pt x="57" y="28"/>
                  <a:pt x="56" y="27"/>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66" name="Freeform 122"/>
          <p:cNvSpPr>
            <a:spLocks noChangeAspect="1" noEditPoints="1"/>
          </p:cNvSpPr>
          <p:nvPr/>
        </p:nvSpPr>
        <p:spPr bwMode="auto">
          <a:xfrm>
            <a:off x="4721616" y="2820405"/>
            <a:ext cx="278783" cy="428381"/>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67" name="Freeform 151"/>
          <p:cNvSpPr>
            <a:spLocks noChangeAspect="1" noEditPoints="1"/>
          </p:cNvSpPr>
          <p:nvPr/>
        </p:nvSpPr>
        <p:spPr bwMode="auto">
          <a:xfrm>
            <a:off x="3258721" y="2826454"/>
            <a:ext cx="397052" cy="416282"/>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grpSp>
        <p:nvGrpSpPr>
          <p:cNvPr id="11" name="组合 67"/>
          <p:cNvGrpSpPr>
            <a:grpSpLocks noChangeAspect="1"/>
          </p:cNvGrpSpPr>
          <p:nvPr/>
        </p:nvGrpSpPr>
        <p:grpSpPr>
          <a:xfrm>
            <a:off x="6260814" y="2814105"/>
            <a:ext cx="366833" cy="440981"/>
            <a:chOff x="5072479" y="2378340"/>
            <a:chExt cx="239649" cy="288000"/>
          </a:xfrm>
          <a:solidFill>
            <a:schemeClr val="bg1"/>
          </a:solidFill>
        </p:grpSpPr>
        <p:sp>
          <p:nvSpPr>
            <p:cNvPr id="69"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0"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06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3"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350"/>
                                        <p:tgtEl>
                                          <p:spTgt spid="31"/>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400"/>
                                        <p:tgtEl>
                                          <p:spTgt spid="11"/>
                                        </p:tgtEl>
                                      </p:cBhvr>
                                    </p:animEffect>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50" fill="hold"/>
                                        <p:tgtEl>
                                          <p:spTgt spid="37"/>
                                        </p:tgtEl>
                                        <p:attrNameLst>
                                          <p:attrName>ppt_x</p:attrName>
                                        </p:attrNameLst>
                                      </p:cBhvr>
                                      <p:tavLst>
                                        <p:tav tm="0">
                                          <p:val>
                                            <p:strVal val="#ppt_x"/>
                                          </p:val>
                                        </p:tav>
                                        <p:tav tm="100000">
                                          <p:val>
                                            <p:strVal val="#ppt_x"/>
                                          </p:val>
                                        </p:tav>
                                      </p:tavLst>
                                    </p:anim>
                                    <p:anim calcmode="lin" valueType="num">
                                      <p:cBhvr additive="base">
                                        <p:cTn id="21" dur="350" fill="hold"/>
                                        <p:tgtEl>
                                          <p:spTgt spid="3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350" fill="hold"/>
                                        <p:tgtEl>
                                          <p:spTgt spid="50"/>
                                        </p:tgtEl>
                                        <p:attrNameLst>
                                          <p:attrName>ppt_x</p:attrName>
                                        </p:attrNameLst>
                                      </p:cBhvr>
                                      <p:tavLst>
                                        <p:tav tm="0">
                                          <p:val>
                                            <p:strVal val="#ppt_x"/>
                                          </p:val>
                                        </p:tav>
                                        <p:tav tm="100000">
                                          <p:val>
                                            <p:strVal val="#ppt_x"/>
                                          </p:val>
                                        </p:tav>
                                      </p:tavLst>
                                    </p:anim>
                                    <p:anim calcmode="lin" valueType="num">
                                      <p:cBhvr additive="base">
                                        <p:cTn id="25" dur="350" fill="hold"/>
                                        <p:tgtEl>
                                          <p:spTgt spid="5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350" fill="hold"/>
                                        <p:tgtEl>
                                          <p:spTgt spid="51"/>
                                        </p:tgtEl>
                                        <p:attrNameLst>
                                          <p:attrName>ppt_x</p:attrName>
                                        </p:attrNameLst>
                                      </p:cBhvr>
                                      <p:tavLst>
                                        <p:tav tm="0">
                                          <p:val>
                                            <p:strVal val="#ppt_x"/>
                                          </p:val>
                                        </p:tav>
                                        <p:tav tm="100000">
                                          <p:val>
                                            <p:strVal val="#ppt_x"/>
                                          </p:val>
                                        </p:tav>
                                      </p:tavLst>
                                    </p:anim>
                                    <p:anim calcmode="lin" valueType="num">
                                      <p:cBhvr additive="base">
                                        <p:cTn id="29" dur="350" fill="hold"/>
                                        <p:tgtEl>
                                          <p:spTgt spid="51"/>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randombar(horizontal)">
                                      <p:cBhvr>
                                        <p:cTn id="33" dur="400"/>
                                        <p:tgtEl>
                                          <p:spTgt spid="66"/>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250"/>
                                        <p:tgtEl>
                                          <p:spTgt spid="36"/>
                                        </p:tgtEl>
                                      </p:cBhvr>
                                    </p:animEffect>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350" fill="hold"/>
                                        <p:tgtEl>
                                          <p:spTgt spid="38"/>
                                        </p:tgtEl>
                                        <p:attrNameLst>
                                          <p:attrName>ppt_x</p:attrName>
                                        </p:attrNameLst>
                                      </p:cBhvr>
                                      <p:tavLst>
                                        <p:tav tm="0">
                                          <p:val>
                                            <p:strVal val="#ppt_x"/>
                                          </p:val>
                                        </p:tav>
                                        <p:tav tm="100000">
                                          <p:val>
                                            <p:strVal val="#ppt_x"/>
                                          </p:val>
                                        </p:tav>
                                      </p:tavLst>
                                    </p:anim>
                                    <p:anim calcmode="lin" valueType="num">
                                      <p:cBhvr additive="base">
                                        <p:cTn id="42" dur="350" fill="hold"/>
                                        <p:tgtEl>
                                          <p:spTgt spid="3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350" fill="hold"/>
                                        <p:tgtEl>
                                          <p:spTgt spid="48"/>
                                        </p:tgtEl>
                                        <p:attrNameLst>
                                          <p:attrName>ppt_x</p:attrName>
                                        </p:attrNameLst>
                                      </p:cBhvr>
                                      <p:tavLst>
                                        <p:tav tm="0">
                                          <p:val>
                                            <p:strVal val="#ppt_x"/>
                                          </p:val>
                                        </p:tav>
                                        <p:tav tm="100000">
                                          <p:val>
                                            <p:strVal val="#ppt_x"/>
                                          </p:val>
                                        </p:tav>
                                      </p:tavLst>
                                    </p:anim>
                                    <p:anim calcmode="lin" valueType="num">
                                      <p:cBhvr additive="base">
                                        <p:cTn id="46" dur="350" fill="hold"/>
                                        <p:tgtEl>
                                          <p:spTgt spid="4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350" fill="hold"/>
                                        <p:tgtEl>
                                          <p:spTgt spid="49"/>
                                        </p:tgtEl>
                                        <p:attrNameLst>
                                          <p:attrName>ppt_x</p:attrName>
                                        </p:attrNameLst>
                                      </p:cBhvr>
                                      <p:tavLst>
                                        <p:tav tm="0">
                                          <p:val>
                                            <p:strVal val="#ppt_x"/>
                                          </p:val>
                                        </p:tav>
                                        <p:tav tm="100000">
                                          <p:val>
                                            <p:strVal val="#ppt_x"/>
                                          </p:val>
                                        </p:tav>
                                      </p:tavLst>
                                    </p:anim>
                                    <p:anim calcmode="lin" valueType="num">
                                      <p:cBhvr additive="base">
                                        <p:cTn id="50" dur="350" fill="hold"/>
                                        <p:tgtEl>
                                          <p:spTgt spid="49"/>
                                        </p:tgtEl>
                                        <p:attrNameLst>
                                          <p:attrName>ppt_y</p:attrName>
                                        </p:attrNameLst>
                                      </p:cBhvr>
                                      <p:tavLst>
                                        <p:tav tm="0">
                                          <p:val>
                                            <p:strVal val="0-#ppt_h/2"/>
                                          </p:val>
                                        </p:tav>
                                        <p:tav tm="100000">
                                          <p:val>
                                            <p:strVal val="#ppt_y"/>
                                          </p:val>
                                        </p:tav>
                                      </p:tavLst>
                                    </p:anim>
                                  </p:childTnLst>
                                </p:cTn>
                              </p:par>
                            </p:childTnLst>
                          </p:cTn>
                        </p:par>
                        <p:par>
                          <p:cTn id="51" fill="hold">
                            <p:stCondLst>
                              <p:cond delay="4000"/>
                            </p:stCondLst>
                            <p:childTnLst>
                              <p:par>
                                <p:cTn id="52" presetID="14" presetClass="entr" presetSubtype="10"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randombar(horizontal)">
                                      <p:cBhvr>
                                        <p:cTn id="54" dur="400"/>
                                        <p:tgtEl>
                                          <p:spTgt spid="67"/>
                                        </p:tgtEl>
                                      </p:cBhvr>
                                    </p:animEffect>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250"/>
                                        <p:tgtEl>
                                          <p:spTgt spid="30"/>
                                        </p:tgtEl>
                                      </p:cBhvr>
                                    </p:animEffect>
                                  </p:childTnLst>
                                </p:cTn>
                              </p:par>
                            </p:childTnLst>
                          </p:cTn>
                        </p:par>
                        <p:par>
                          <p:cTn id="59" fill="hold">
                            <p:stCondLst>
                              <p:cond delay="5000"/>
                            </p:stCondLst>
                            <p:childTnLst>
                              <p:par>
                                <p:cTn id="60" presetID="2" presetClass="entr" presetSubtype="1"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350" fill="hold"/>
                                        <p:tgtEl>
                                          <p:spTgt spid="39"/>
                                        </p:tgtEl>
                                        <p:attrNameLst>
                                          <p:attrName>ppt_x</p:attrName>
                                        </p:attrNameLst>
                                      </p:cBhvr>
                                      <p:tavLst>
                                        <p:tav tm="0">
                                          <p:val>
                                            <p:strVal val="#ppt_x"/>
                                          </p:val>
                                        </p:tav>
                                        <p:tav tm="100000">
                                          <p:val>
                                            <p:strVal val="#ppt_x"/>
                                          </p:val>
                                        </p:tav>
                                      </p:tavLst>
                                    </p:anim>
                                    <p:anim calcmode="lin" valueType="num">
                                      <p:cBhvr additive="base">
                                        <p:cTn id="63" dur="350" fill="hold"/>
                                        <p:tgtEl>
                                          <p:spTgt spid="3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350" fill="hold"/>
                                        <p:tgtEl>
                                          <p:spTgt spid="46"/>
                                        </p:tgtEl>
                                        <p:attrNameLst>
                                          <p:attrName>ppt_x</p:attrName>
                                        </p:attrNameLst>
                                      </p:cBhvr>
                                      <p:tavLst>
                                        <p:tav tm="0">
                                          <p:val>
                                            <p:strVal val="#ppt_x"/>
                                          </p:val>
                                        </p:tav>
                                        <p:tav tm="100000">
                                          <p:val>
                                            <p:strVal val="#ppt_x"/>
                                          </p:val>
                                        </p:tav>
                                      </p:tavLst>
                                    </p:anim>
                                    <p:anim calcmode="lin" valueType="num">
                                      <p:cBhvr additive="base">
                                        <p:cTn id="67" dur="350" fill="hold"/>
                                        <p:tgtEl>
                                          <p:spTgt spid="46"/>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350" fill="hold"/>
                                        <p:tgtEl>
                                          <p:spTgt spid="47"/>
                                        </p:tgtEl>
                                        <p:attrNameLst>
                                          <p:attrName>ppt_x</p:attrName>
                                        </p:attrNameLst>
                                      </p:cBhvr>
                                      <p:tavLst>
                                        <p:tav tm="0">
                                          <p:val>
                                            <p:strVal val="#ppt_x"/>
                                          </p:val>
                                        </p:tav>
                                        <p:tav tm="100000">
                                          <p:val>
                                            <p:strVal val="#ppt_x"/>
                                          </p:val>
                                        </p:tav>
                                      </p:tavLst>
                                    </p:anim>
                                    <p:anim calcmode="lin" valueType="num">
                                      <p:cBhvr additive="base">
                                        <p:cTn id="71" dur="350" fill="hold"/>
                                        <p:tgtEl>
                                          <p:spTgt spid="47"/>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randombar(horizontal)">
                                      <p:cBhvr>
                                        <p:cTn id="75" dur="400"/>
                                        <p:tgtEl>
                                          <p:spTgt spid="65"/>
                                        </p:tgtEl>
                                      </p:cBhvr>
                                    </p:animEffect>
                                  </p:childTnLst>
                                </p:cTn>
                              </p:par>
                            </p:childTnLst>
                          </p:cTn>
                        </p:par>
                        <p:par>
                          <p:cTn id="76" fill="hold">
                            <p:stCondLst>
                              <p:cond delay="6000"/>
                            </p:stCondLst>
                            <p:childTnLst>
                              <p:par>
                                <p:cTn id="77" presetID="22" presetClass="entr" presetSubtype="4"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350"/>
                                        <p:tgtEl>
                                          <p:spTgt spid="29"/>
                                        </p:tgtEl>
                                      </p:cBhvr>
                                    </p:animEffect>
                                  </p:childTnLst>
                                </p:cTn>
                              </p:par>
                            </p:childTnLst>
                          </p:cTn>
                        </p:par>
                        <p:par>
                          <p:cTn id="80" fill="hold">
                            <p:stCondLst>
                              <p:cond delay="6500"/>
                            </p:stCondLst>
                            <p:childTnLst>
                              <p:par>
                                <p:cTn id="81" presetID="2" presetClass="entr" presetSubtype="1"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350" fill="hold"/>
                                        <p:tgtEl>
                                          <p:spTgt spid="40"/>
                                        </p:tgtEl>
                                        <p:attrNameLst>
                                          <p:attrName>ppt_x</p:attrName>
                                        </p:attrNameLst>
                                      </p:cBhvr>
                                      <p:tavLst>
                                        <p:tav tm="0">
                                          <p:val>
                                            <p:strVal val="#ppt_x"/>
                                          </p:val>
                                        </p:tav>
                                        <p:tav tm="100000">
                                          <p:val>
                                            <p:strVal val="#ppt_x"/>
                                          </p:val>
                                        </p:tav>
                                      </p:tavLst>
                                    </p:anim>
                                    <p:anim calcmode="lin" valueType="num">
                                      <p:cBhvr additive="base">
                                        <p:cTn id="84" dur="350" fill="hold"/>
                                        <p:tgtEl>
                                          <p:spTgt spid="40"/>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350" fill="hold"/>
                                        <p:tgtEl>
                                          <p:spTgt spid="41"/>
                                        </p:tgtEl>
                                        <p:attrNameLst>
                                          <p:attrName>ppt_x</p:attrName>
                                        </p:attrNameLst>
                                      </p:cBhvr>
                                      <p:tavLst>
                                        <p:tav tm="0">
                                          <p:val>
                                            <p:strVal val="#ppt_x"/>
                                          </p:val>
                                        </p:tav>
                                        <p:tav tm="100000">
                                          <p:val>
                                            <p:strVal val="#ppt_x"/>
                                          </p:val>
                                        </p:tav>
                                      </p:tavLst>
                                    </p:anim>
                                    <p:anim calcmode="lin" valueType="num">
                                      <p:cBhvr additive="base">
                                        <p:cTn id="88" dur="350" fill="hold"/>
                                        <p:tgtEl>
                                          <p:spTgt spid="41"/>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350" fill="hold"/>
                                        <p:tgtEl>
                                          <p:spTgt spid="42"/>
                                        </p:tgtEl>
                                        <p:attrNameLst>
                                          <p:attrName>ppt_x</p:attrName>
                                        </p:attrNameLst>
                                      </p:cBhvr>
                                      <p:tavLst>
                                        <p:tav tm="0">
                                          <p:val>
                                            <p:strVal val="#ppt_x"/>
                                          </p:val>
                                        </p:tav>
                                        <p:tav tm="100000">
                                          <p:val>
                                            <p:strVal val="#ppt_x"/>
                                          </p:val>
                                        </p:tav>
                                      </p:tavLst>
                                    </p:anim>
                                    <p:anim calcmode="lin" valueType="num">
                                      <p:cBhvr additive="base">
                                        <p:cTn id="92" dur="350" fill="hold"/>
                                        <p:tgtEl>
                                          <p:spTgt spid="42"/>
                                        </p:tgtEl>
                                        <p:attrNameLst>
                                          <p:attrName>ppt_y</p:attrName>
                                        </p:attrNameLst>
                                      </p:cBhvr>
                                      <p:tavLst>
                                        <p:tav tm="0">
                                          <p:val>
                                            <p:strVal val="0-#ppt_h/2"/>
                                          </p:val>
                                        </p:tav>
                                        <p:tav tm="100000">
                                          <p:val>
                                            <p:strVal val="#ppt_y"/>
                                          </p:val>
                                        </p:tav>
                                      </p:tavLst>
                                    </p:anim>
                                  </p:childTnLst>
                                </p:cTn>
                              </p:par>
                            </p:childTnLst>
                          </p:cTn>
                        </p:par>
                        <p:par>
                          <p:cTn id="93" fill="hold">
                            <p:stCondLst>
                              <p:cond delay="7000"/>
                            </p:stCondLst>
                            <p:childTnLst>
                              <p:par>
                                <p:cTn id="94" presetID="16" presetClass="entr" presetSubtype="37"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barn(outVertical)">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animBg="1"/>
      <p:bldP spid="38" grpId="0" animBg="1"/>
      <p:bldP spid="39" grpId="0" animBg="1"/>
      <p:bldP spid="40" grpId="0" animBg="1"/>
      <p:bldP spid="41" grpId="0"/>
      <p:bldP spid="42" grpId="0"/>
      <p:bldP spid="46" grpId="0"/>
      <p:bldP spid="47" grpId="0"/>
      <p:bldP spid="48" grpId="0"/>
      <p:bldP spid="49" grpId="0"/>
      <p:bldP spid="50" grpId="0"/>
      <p:bldP spid="51" grpId="0"/>
      <p:bldP spid="65" grpId="0" animBg="1"/>
      <p:bldP spid="66"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946343" y="1211890"/>
            <a:ext cx="1782198" cy="3241360"/>
            <a:chOff x="2068615" y="1696036"/>
            <a:chExt cx="2376264" cy="4320480"/>
          </a:xfrm>
        </p:grpSpPr>
        <p:sp>
          <p:nvSpPr>
            <p:cNvPr id="6" name="圆角矩形 5"/>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TextBox 7"/>
            <p:cNvSpPr txBox="1"/>
            <p:nvPr/>
          </p:nvSpPr>
          <p:spPr>
            <a:xfrm>
              <a:off x="2165202" y="2220124"/>
              <a:ext cx="598911" cy="553826"/>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ea typeface="微软雅黑" panose="020B0503020204020204" pitchFamily="34" charset="-122"/>
                </a:rPr>
                <a:t>01</a:t>
              </a:r>
              <a:endParaRPr lang="zh-CN" altLang="en-US" sz="2100" dirty="0">
                <a:solidFill>
                  <a:schemeClr val="bg1"/>
                </a:solidFill>
                <a:latin typeface="Impact" panose="020B0806030902050204" pitchFamily="34" charset="0"/>
                <a:ea typeface="微软雅黑" panose="020B0503020204020204" pitchFamily="34" charset="-122"/>
              </a:endParaRPr>
            </a:p>
          </p:txBody>
        </p:sp>
        <p:sp>
          <p:nvSpPr>
            <p:cNvPr id="9" name="TextBox 8"/>
            <p:cNvSpPr txBox="1"/>
            <p:nvPr/>
          </p:nvSpPr>
          <p:spPr>
            <a:xfrm>
              <a:off x="2117143" y="3256390"/>
              <a:ext cx="2327736" cy="369218"/>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136400" y="3621766"/>
              <a:ext cx="2092456" cy="1198078"/>
            </a:xfrm>
            <a:prstGeom prst="rect">
              <a:avLst/>
            </a:prstGeom>
            <a:noFill/>
          </p:spPr>
          <p:txBody>
            <a:bodyPr wrap="square" rtlCol="0">
              <a:spAutoFit/>
            </a:bodyPr>
            <a:lstStyle/>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aphicFrame>
          <p:nvGraphicFramePr>
            <p:cNvPr id="11" name="图表 10"/>
            <p:cNvGraphicFramePr/>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3" name="圆角矩形 12"/>
          <p:cNvSpPr/>
          <p:nvPr/>
        </p:nvSpPr>
        <p:spPr>
          <a:xfrm>
            <a:off x="3263228" y="1345793"/>
            <a:ext cx="482406" cy="497499"/>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4" name="矩形 13"/>
          <p:cNvSpPr/>
          <p:nvPr/>
        </p:nvSpPr>
        <p:spPr>
          <a:xfrm>
            <a:off x="3849222" y="1293356"/>
            <a:ext cx="4572000" cy="460254"/>
          </a:xfrm>
          <a:prstGeom prst="rect">
            <a:avLst/>
          </a:prstGeom>
        </p:spPr>
        <p:txBody>
          <a:bodyPr lIns="68580" tIns="34290" rIns="68580" bIns="34290">
            <a:spAutoFit/>
          </a:bodyPr>
          <a:lstStyle/>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a:t>
            </a:r>
          </a:p>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15" name="圆角矩形 14"/>
          <p:cNvSpPr/>
          <p:nvPr/>
        </p:nvSpPr>
        <p:spPr>
          <a:xfrm>
            <a:off x="3263228" y="2136303"/>
            <a:ext cx="482406" cy="497499"/>
          </a:xfrm>
          <a:prstGeom prst="roundRect">
            <a:avLst>
              <a:gd name="adj" fmla="val 7822"/>
            </a:avLst>
          </a:prstGeom>
          <a:solidFill>
            <a:schemeClr val="accent1"/>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6" name="矩形 15"/>
          <p:cNvSpPr/>
          <p:nvPr/>
        </p:nvSpPr>
        <p:spPr>
          <a:xfrm>
            <a:off x="3849222" y="2083867"/>
            <a:ext cx="4572000" cy="460254"/>
          </a:xfrm>
          <a:prstGeom prst="rect">
            <a:avLst/>
          </a:prstGeom>
        </p:spPr>
        <p:txBody>
          <a:bodyPr lIns="68580" tIns="34290" rIns="68580" bIns="34290">
            <a:spAutoFit/>
          </a:bodyPr>
          <a:lstStyle/>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a:t>
            </a:r>
          </a:p>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17" name="圆角矩形 16"/>
          <p:cNvSpPr/>
          <p:nvPr/>
        </p:nvSpPr>
        <p:spPr>
          <a:xfrm>
            <a:off x="3263228" y="2926814"/>
            <a:ext cx="482406" cy="497499"/>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8" name="矩形 17"/>
          <p:cNvSpPr/>
          <p:nvPr/>
        </p:nvSpPr>
        <p:spPr>
          <a:xfrm>
            <a:off x="3849222" y="2874378"/>
            <a:ext cx="4572000" cy="460254"/>
          </a:xfrm>
          <a:prstGeom prst="rect">
            <a:avLst/>
          </a:prstGeom>
        </p:spPr>
        <p:txBody>
          <a:bodyPr lIns="68580" tIns="34290" rIns="68580" bIns="34290">
            <a:spAutoFit/>
          </a:bodyPr>
          <a:lstStyle/>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a:t>
            </a:r>
          </a:p>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
        <p:nvSpPr>
          <p:cNvPr id="19" name="圆角矩形 18"/>
          <p:cNvSpPr/>
          <p:nvPr/>
        </p:nvSpPr>
        <p:spPr>
          <a:xfrm>
            <a:off x="3263228" y="3725878"/>
            <a:ext cx="482406" cy="497499"/>
          </a:xfrm>
          <a:prstGeom prst="roundRect">
            <a:avLst>
              <a:gd name="adj" fmla="val 7822"/>
            </a:avLst>
          </a:prstGeom>
          <a:solidFill>
            <a:schemeClr val="accent1"/>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20" name="矩形 19"/>
          <p:cNvSpPr/>
          <p:nvPr/>
        </p:nvSpPr>
        <p:spPr>
          <a:xfrm>
            <a:off x="3849222" y="3673442"/>
            <a:ext cx="4572000" cy="460254"/>
          </a:xfrm>
          <a:prstGeom prst="rect">
            <a:avLst/>
          </a:prstGeom>
        </p:spPr>
        <p:txBody>
          <a:bodyPr lIns="68580" tIns="34290" rIns="68580" bIns="34290">
            <a:spAutoFit/>
          </a:bodyPr>
          <a:lstStyle/>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a:t>
            </a:r>
          </a:p>
          <a:p>
            <a:pPr>
              <a:lnSpc>
                <a:spcPct val="150000"/>
              </a:lnSpc>
              <a:spcBef>
                <a:spcPct val="0"/>
              </a:spcBef>
            </a:pPr>
            <a:r>
              <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 fill="hold"/>
                                        <p:tgtEl>
                                          <p:spTgt spid="13"/>
                                        </p:tgtEl>
                                        <p:attrNameLst>
                                          <p:attrName>ppt_x</p:attrName>
                                        </p:attrNameLst>
                                      </p:cBhvr>
                                      <p:tavLst>
                                        <p:tav tm="0">
                                          <p:val>
                                            <p:strVal val="#ppt_x"/>
                                          </p:val>
                                        </p:tav>
                                        <p:tav tm="100000">
                                          <p:val>
                                            <p:strVal val="#ppt_x"/>
                                          </p:val>
                                        </p:tav>
                                      </p:tavLst>
                                    </p:anim>
                                    <p:anim calcmode="lin" valueType="num">
                                      <p:cBhvr additive="base">
                                        <p:cTn id="12" dur="2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50" fill="hold"/>
                                        <p:tgtEl>
                                          <p:spTgt spid="14"/>
                                        </p:tgtEl>
                                        <p:attrNameLst>
                                          <p:attrName>ppt_w</p:attrName>
                                        </p:attrNameLst>
                                      </p:cBhvr>
                                      <p:tavLst>
                                        <p:tav tm="0">
                                          <p:val>
                                            <p:fltVal val="0"/>
                                          </p:val>
                                        </p:tav>
                                        <p:tav tm="100000">
                                          <p:val>
                                            <p:strVal val="#ppt_w"/>
                                          </p:val>
                                        </p:tav>
                                      </p:tavLst>
                                    </p:anim>
                                    <p:anim calcmode="lin" valueType="num">
                                      <p:cBhvr>
                                        <p:cTn id="17" dur="250" fill="hold"/>
                                        <p:tgtEl>
                                          <p:spTgt spid="14"/>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250" fill="hold"/>
                                        <p:tgtEl>
                                          <p:spTgt spid="16"/>
                                        </p:tgtEl>
                                        <p:attrNameLst>
                                          <p:attrName>ppt_w</p:attrName>
                                        </p:attrNameLst>
                                      </p:cBhvr>
                                      <p:tavLst>
                                        <p:tav tm="0">
                                          <p:val>
                                            <p:fltVal val="0"/>
                                          </p:val>
                                        </p:tav>
                                        <p:tav tm="100000">
                                          <p:val>
                                            <p:strVal val="#ppt_w"/>
                                          </p:val>
                                        </p:tav>
                                      </p:tavLst>
                                    </p:anim>
                                    <p:anim calcmode="lin" valueType="num">
                                      <p:cBhvr>
                                        <p:cTn id="27" dur="250" fill="hold"/>
                                        <p:tgtEl>
                                          <p:spTgt spid="16"/>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7" presetClass="entr" presetSubtype="1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fltVal val="0"/>
                                          </p:val>
                                        </p:tav>
                                        <p:tav tm="100000">
                                          <p:val>
                                            <p:strVal val="#ppt_w"/>
                                          </p:val>
                                        </p:tav>
                                      </p:tavLst>
                                    </p:anim>
                                    <p:anim calcmode="lin" valueType="num">
                                      <p:cBhvr>
                                        <p:cTn id="37" dur="250" fill="hold"/>
                                        <p:tgtEl>
                                          <p:spTgt spid="18"/>
                                        </p:tgtEl>
                                        <p:attrNameLst>
                                          <p:attrName>ppt_h</p:attrName>
                                        </p:attrNameLst>
                                      </p:cBhvr>
                                      <p:tavLst>
                                        <p:tav tm="0">
                                          <p:val>
                                            <p:strVal val="#ppt_h"/>
                                          </p:val>
                                        </p:tav>
                                        <p:tav tm="100000">
                                          <p:val>
                                            <p:strVal val="#ppt_h"/>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50" fill="hold"/>
                                        <p:tgtEl>
                                          <p:spTgt spid="19"/>
                                        </p:tgtEl>
                                        <p:attrNameLst>
                                          <p:attrName>ppt_x</p:attrName>
                                        </p:attrNameLst>
                                      </p:cBhvr>
                                      <p:tavLst>
                                        <p:tav tm="0">
                                          <p:val>
                                            <p:strVal val="#ppt_x"/>
                                          </p:val>
                                        </p:tav>
                                        <p:tav tm="100000">
                                          <p:val>
                                            <p:strVal val="#ppt_x"/>
                                          </p:val>
                                        </p:tav>
                                      </p:tavLst>
                                    </p:anim>
                                    <p:anim calcmode="lin" valueType="num">
                                      <p:cBhvr additive="base">
                                        <p:cTn id="42" dur="25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17" presetClass="entr" presetSubtype="1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250" fill="hold"/>
                                        <p:tgtEl>
                                          <p:spTgt spid="20"/>
                                        </p:tgtEl>
                                        <p:attrNameLst>
                                          <p:attrName>ppt_w</p:attrName>
                                        </p:attrNameLst>
                                      </p:cBhvr>
                                      <p:tavLst>
                                        <p:tav tm="0">
                                          <p:val>
                                            <p:fltVal val="0"/>
                                          </p:val>
                                        </p:tav>
                                        <p:tav tm="100000">
                                          <p:val>
                                            <p:strVal val="#ppt_w"/>
                                          </p:val>
                                        </p:tav>
                                      </p:tavLst>
                                    </p:anim>
                                    <p:anim calcmode="lin" valueType="num">
                                      <p:cBhvr>
                                        <p:cTn id="47" dur="25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3"/>
          <p:cNvGrpSpPr/>
          <p:nvPr/>
        </p:nvGrpSpPr>
        <p:grpSpPr>
          <a:xfrm>
            <a:off x="6559620" y="1244728"/>
            <a:ext cx="1889633" cy="3455985"/>
            <a:chOff x="817937" y="1659125"/>
            <a:chExt cx="2519511" cy="4606558"/>
          </a:xfrm>
        </p:grpSpPr>
        <p:sp>
          <p:nvSpPr>
            <p:cNvPr id="45"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椭圆 48"/>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椭圆 49"/>
            <p:cNvSpPr/>
            <p:nvPr/>
          </p:nvSpPr>
          <p:spPr>
            <a:xfrm>
              <a:off x="1933675" y="2739715"/>
              <a:ext cx="288032" cy="288032"/>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45"/>
            <p:cNvSpPr txBox="1"/>
            <p:nvPr/>
          </p:nvSpPr>
          <p:spPr>
            <a:xfrm>
              <a:off x="1047316" y="3501430"/>
              <a:ext cx="2060752" cy="369218"/>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TextBox 46"/>
            <p:cNvSpPr txBox="1"/>
            <p:nvPr/>
          </p:nvSpPr>
          <p:spPr>
            <a:xfrm>
              <a:off x="939354" y="3783832"/>
              <a:ext cx="2276668" cy="921165"/>
            </a:xfrm>
            <a:prstGeom prst="rect">
              <a:avLst/>
            </a:prstGeom>
            <a:noFill/>
          </p:spPr>
          <p:txBody>
            <a:bodyPr wrap="square" rtlCol="0">
              <a:spAutoFit/>
            </a:bodyPr>
            <a:lstStyle/>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椭圆 53"/>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5" name="直接连接符 54"/>
            <p:cNvCxnSpPr>
              <a:stCxn id="54"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6" name="图表 55"/>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 name="组合 30"/>
          <p:cNvGrpSpPr/>
          <p:nvPr/>
        </p:nvGrpSpPr>
        <p:grpSpPr>
          <a:xfrm>
            <a:off x="4555102" y="1244728"/>
            <a:ext cx="1889633" cy="3455985"/>
            <a:chOff x="817937" y="1659125"/>
            <a:chExt cx="2519511" cy="4606558"/>
          </a:xfrm>
        </p:grpSpPr>
        <p:sp>
          <p:nvSpPr>
            <p:cNvPr id="32"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1933675" y="2739715"/>
              <a:ext cx="288032" cy="288032"/>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TextBox 45"/>
            <p:cNvSpPr txBox="1"/>
            <p:nvPr/>
          </p:nvSpPr>
          <p:spPr>
            <a:xfrm>
              <a:off x="1047316" y="3501430"/>
              <a:ext cx="2060752" cy="369218"/>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46"/>
            <p:cNvSpPr txBox="1"/>
            <p:nvPr/>
          </p:nvSpPr>
          <p:spPr>
            <a:xfrm>
              <a:off x="939354" y="3783832"/>
              <a:ext cx="2276668" cy="921165"/>
            </a:xfrm>
            <a:prstGeom prst="rect">
              <a:avLst/>
            </a:prstGeom>
            <a:noFill/>
          </p:spPr>
          <p:txBody>
            <a:bodyPr wrap="square" rtlCol="0">
              <a:spAutoFit/>
            </a:bodyPr>
            <a:lstStyle/>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2" name="直接连接符 41"/>
            <p:cNvCxnSpPr>
              <a:stCxn id="41"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3" name="图表 42"/>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组合 4"/>
          <p:cNvGrpSpPr/>
          <p:nvPr/>
        </p:nvGrpSpPr>
        <p:grpSpPr>
          <a:xfrm>
            <a:off x="552942" y="1244728"/>
            <a:ext cx="1889633" cy="3455985"/>
            <a:chOff x="817937" y="1659125"/>
            <a:chExt cx="2519511" cy="4606558"/>
          </a:xfrm>
        </p:grpSpPr>
        <p:sp>
          <p:nvSpPr>
            <p:cNvPr id="6"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椭圆 9"/>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椭圆 10"/>
            <p:cNvSpPr/>
            <p:nvPr/>
          </p:nvSpPr>
          <p:spPr>
            <a:xfrm>
              <a:off x="1933675" y="2739715"/>
              <a:ext cx="288032" cy="28803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TextBox 44"/>
            <p:cNvSpPr txBox="1"/>
            <p:nvPr/>
          </p:nvSpPr>
          <p:spPr>
            <a:xfrm>
              <a:off x="1567236" y="1843641"/>
              <a:ext cx="1028700" cy="429128"/>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202X</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3" name="TextBox 45"/>
            <p:cNvSpPr txBox="1"/>
            <p:nvPr/>
          </p:nvSpPr>
          <p:spPr>
            <a:xfrm>
              <a:off x="1047316" y="3501430"/>
              <a:ext cx="2060752" cy="369218"/>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46"/>
            <p:cNvSpPr txBox="1"/>
            <p:nvPr/>
          </p:nvSpPr>
          <p:spPr>
            <a:xfrm>
              <a:off x="939354" y="3783832"/>
              <a:ext cx="2276668" cy="921165"/>
            </a:xfrm>
            <a:prstGeom prst="rect">
              <a:avLst/>
            </a:prstGeom>
            <a:noFill/>
          </p:spPr>
          <p:txBody>
            <a:bodyPr wrap="square" rtlCol="0">
              <a:spAutoFit/>
            </a:bodyPr>
            <a:lstStyle/>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6" name="直接连接符 15"/>
            <p:cNvCxnSpPr>
              <a:stCxn id="15"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图表 16"/>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组合 17"/>
          <p:cNvGrpSpPr/>
          <p:nvPr/>
        </p:nvGrpSpPr>
        <p:grpSpPr>
          <a:xfrm>
            <a:off x="2557459" y="1244728"/>
            <a:ext cx="5353685" cy="3455985"/>
            <a:chOff x="817937" y="1659125"/>
            <a:chExt cx="7138247" cy="4606558"/>
          </a:xfrm>
        </p:grpSpPr>
        <p:sp>
          <p:nvSpPr>
            <p:cNvPr id="19" name="圆角矩形 2"/>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圆角矩形 33"/>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圆角矩形 34"/>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圆角矩形 35"/>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椭圆 22"/>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p:nvSpPr>
          <p:spPr>
            <a:xfrm>
              <a:off x="1933675" y="2739715"/>
              <a:ext cx="288032" cy="288032"/>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TextBox 44"/>
            <p:cNvSpPr txBox="1"/>
            <p:nvPr/>
          </p:nvSpPr>
          <p:spPr>
            <a:xfrm>
              <a:off x="1535910" y="1797089"/>
              <a:ext cx="1057487" cy="429128"/>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202X</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6" name="TextBox 45"/>
            <p:cNvSpPr txBox="1"/>
            <p:nvPr/>
          </p:nvSpPr>
          <p:spPr>
            <a:xfrm>
              <a:off x="1047316" y="3501430"/>
              <a:ext cx="2060752" cy="369218"/>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46"/>
            <p:cNvSpPr txBox="1"/>
            <p:nvPr/>
          </p:nvSpPr>
          <p:spPr>
            <a:xfrm>
              <a:off x="939354" y="3783832"/>
              <a:ext cx="2276668" cy="921165"/>
            </a:xfrm>
            <a:prstGeom prst="rect">
              <a:avLst/>
            </a:prstGeom>
            <a:noFill/>
          </p:spPr>
          <p:txBody>
            <a:bodyPr wrap="square" rtlCol="0">
              <a:spAutoFit/>
            </a:bodyPr>
            <a:lstStyle/>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a:t>
              </a:r>
            </a:p>
            <a:p>
              <a:pPr algn="ct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1639883" y="5332004"/>
              <a:ext cx="875616" cy="875616"/>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29" name="直接连接符 28"/>
            <p:cNvCxnSpPr>
              <a:stCxn id="28" idx="0"/>
            </p:cNvCxnSpPr>
            <p:nvPr/>
          </p:nvCxnSpPr>
          <p:spPr>
            <a:xfrm flipV="1">
              <a:off x="2077691" y="4683932"/>
              <a:ext cx="1" cy="64807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0" name="图表 29"/>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44"/>
            <p:cNvSpPr txBox="1"/>
            <p:nvPr/>
          </p:nvSpPr>
          <p:spPr>
            <a:xfrm>
              <a:off x="4212224" y="1797088"/>
              <a:ext cx="1057487" cy="429128"/>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202X</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1" name="TextBox 44"/>
            <p:cNvSpPr txBox="1"/>
            <p:nvPr/>
          </p:nvSpPr>
          <p:spPr>
            <a:xfrm>
              <a:off x="6898697" y="1797088"/>
              <a:ext cx="1057487" cy="429128"/>
            </a:xfrm>
            <a:prstGeom prst="rect">
              <a:avLst/>
            </a:prstGeom>
            <a:noFill/>
          </p:spPr>
          <p:txBody>
            <a:bodyPr wrap="square" rtlCol="0">
              <a:spAutoFit/>
            </a:bodyPr>
            <a:lstStyle/>
            <a:p>
              <a:pPr algn="ctr"/>
              <a:r>
                <a:rPr lang="en-US" altLang="zh-CN" sz="1500" b="1" dirty="0">
                  <a:solidFill>
                    <a:schemeClr val="bg1"/>
                  </a:solidFill>
                  <a:latin typeface="微软雅黑" panose="020B0503020204020204" pitchFamily="34" charset="-122"/>
                  <a:ea typeface="微软雅黑" panose="020B0503020204020204" pitchFamily="34" charset="-122"/>
                </a:rPr>
                <a:t>202X</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2428932" y="1762393"/>
            <a:ext cx="3790512" cy="2350474"/>
            <a:chOff x="5651500" y="2234434"/>
            <a:chExt cx="5324249" cy="2728687"/>
          </a:xfrm>
          <a:effectLst>
            <a:outerShdw blurRad="381000" dist="1066800" dir="7200000" algn="tr" rotWithShape="0">
              <a:prstClr val="black">
                <a:alpha val="17000"/>
              </a:prstClr>
            </a:outerShdw>
          </a:effectLst>
          <a:scene3d>
            <a:camera prst="isometricTopUp">
              <a:rot lat="18538529" lon="19134282" rev="3600000"/>
            </a:camera>
            <a:lightRig rig="threePt" dir="t"/>
          </a:scene3d>
        </p:grpSpPr>
        <p:sp>
          <p:nvSpPr>
            <p:cNvPr id="9" name="圆角矩形 8"/>
            <p:cNvSpPr/>
            <p:nvPr/>
          </p:nvSpPr>
          <p:spPr>
            <a:xfrm>
              <a:off x="5651500" y="2234435"/>
              <a:ext cx="5324249" cy="2728686"/>
            </a:xfrm>
            <a:prstGeom prst="roundRect">
              <a:avLst>
                <a:gd name="adj" fmla="val 9353"/>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10" name="矩形 9"/>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3" name="组合 10"/>
          <p:cNvGrpSpPr/>
          <p:nvPr/>
        </p:nvGrpSpPr>
        <p:grpSpPr>
          <a:xfrm>
            <a:off x="2817688" y="1477831"/>
            <a:ext cx="2954491" cy="2825361"/>
            <a:chOff x="3756426" y="1951233"/>
            <a:chExt cx="3938808" cy="3766857"/>
          </a:xfrm>
        </p:grpSpPr>
        <p:sp>
          <p:nvSpPr>
            <p:cNvPr id="12" name="矩形 11"/>
            <p:cNvSpPr/>
            <p:nvPr/>
          </p:nvSpPr>
          <p:spPr>
            <a:xfrm>
              <a:off x="3756426" y="1951233"/>
              <a:ext cx="3938808" cy="3133724"/>
            </a:xfrm>
            <a:prstGeom prst="rect">
              <a:avLst/>
            </a:prstGeom>
            <a:solidFill>
              <a:schemeClr val="accent1"/>
            </a:solidFill>
            <a:ln>
              <a:noFill/>
            </a:ln>
            <a:scene3d>
              <a:camera prst="isometricTopUp">
                <a:rot lat="18538529" lon="19134282" rev="3600000"/>
              </a:camera>
              <a:lightRig rig="threePt" dir="t">
                <a:rot lat="0" lon="0" rev="0"/>
              </a:lightRig>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13" name="矩形 12"/>
            <p:cNvSpPr/>
            <p:nvPr/>
          </p:nvSpPr>
          <p:spPr>
            <a:xfrm>
              <a:off x="4042505" y="2584366"/>
              <a:ext cx="788880" cy="3133724"/>
            </a:xfrm>
            <a:prstGeom prst="rect">
              <a:avLst/>
            </a:prstGeom>
            <a:solidFill>
              <a:schemeClr val="accent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en-US" altLang="zh-CN" sz="1800" dirty="0">
                  <a:latin typeface="时尚中黑简体" panose="01010104010101010101" pitchFamily="2" charset="-122"/>
                  <a:ea typeface="时尚中黑简体" panose="01010104010101010101" pitchFamily="2" charset="-122"/>
                </a:rPr>
                <a:t>Add title</a:t>
              </a:r>
              <a:endParaRPr lang="zh-CN" altLang="en-US" sz="1800" dirty="0">
                <a:latin typeface="时尚中黑简体" panose="01010104010101010101" pitchFamily="2" charset="-122"/>
                <a:ea typeface="时尚中黑简体" panose="01010104010101010101" pitchFamily="2" charset="-122"/>
              </a:endParaRPr>
            </a:p>
          </p:txBody>
        </p:sp>
        <p:sp>
          <p:nvSpPr>
            <p:cNvPr id="14" name="矩形 13"/>
            <p:cNvSpPr/>
            <p:nvPr/>
          </p:nvSpPr>
          <p:spPr>
            <a:xfrm>
              <a:off x="4691398" y="2265042"/>
              <a:ext cx="788880" cy="3133724"/>
            </a:xfrm>
            <a:prstGeom prst="rect">
              <a:avLst/>
            </a:prstGeom>
            <a:solidFill>
              <a:schemeClr val="accent2"/>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en-US" altLang="zh-CN" sz="1800" dirty="0">
                  <a:latin typeface="时尚中黑简体" panose="01010104010101010101" pitchFamily="2" charset="-122"/>
                  <a:ea typeface="时尚中黑简体" panose="01010104010101010101" pitchFamily="2" charset="-122"/>
                </a:rPr>
                <a:t>Add title</a:t>
              </a:r>
              <a:endParaRPr lang="zh-CN" altLang="en-US" sz="1800" dirty="0">
                <a:latin typeface="时尚中黑简体" panose="01010104010101010101" pitchFamily="2" charset="-122"/>
                <a:ea typeface="时尚中黑简体" panose="01010104010101010101" pitchFamily="2" charset="-122"/>
              </a:endParaRPr>
            </a:p>
          </p:txBody>
        </p:sp>
      </p:grpSp>
      <p:sp>
        <p:nvSpPr>
          <p:cNvPr id="15" name="任意多边形 14"/>
          <p:cNvSpPr/>
          <p:nvPr/>
        </p:nvSpPr>
        <p:spPr>
          <a:xfrm rot="5400000">
            <a:off x="3757711" y="2440025"/>
            <a:ext cx="1319212" cy="109134"/>
          </a:xfrm>
          <a:custGeom>
            <a:avLst/>
            <a:gdLst>
              <a:gd name="connsiteX0" fmla="*/ 143379 w 2832587"/>
              <a:gd name="connsiteY0" fmla="*/ 188685 h 377372"/>
              <a:gd name="connsiteX1" fmla="*/ 196300 w 2832587"/>
              <a:gd name="connsiteY1" fmla="*/ 241606 h 377372"/>
              <a:gd name="connsiteX2" fmla="*/ 1623283 w 2832587"/>
              <a:gd name="connsiteY2" fmla="*/ 241606 h 377372"/>
              <a:gd name="connsiteX3" fmla="*/ 1676204 w 2832587"/>
              <a:gd name="connsiteY3" fmla="*/ 188685 h 377372"/>
              <a:gd name="connsiteX4" fmla="*/ 1623283 w 2832587"/>
              <a:gd name="connsiteY4" fmla="*/ 135764 h 377372"/>
              <a:gd name="connsiteX5" fmla="*/ 196300 w 2832587"/>
              <a:gd name="connsiteY5" fmla="*/ 135764 h 377372"/>
              <a:gd name="connsiteX6" fmla="*/ 143379 w 2832587"/>
              <a:gd name="connsiteY6" fmla="*/ 188685 h 377372"/>
              <a:gd name="connsiteX7" fmla="*/ 0 w 2832587"/>
              <a:gd name="connsiteY7" fmla="*/ 188686 h 377372"/>
              <a:gd name="connsiteX8" fmla="*/ 14828 w 2832587"/>
              <a:gd name="connsiteY8" fmla="*/ 115241 h 377372"/>
              <a:gd name="connsiteX9" fmla="*/ 188686 w 2832587"/>
              <a:gd name="connsiteY9" fmla="*/ 0 h 377372"/>
              <a:gd name="connsiteX10" fmla="*/ 2643901 w 2832587"/>
              <a:gd name="connsiteY10" fmla="*/ 0 h 377372"/>
              <a:gd name="connsiteX11" fmla="*/ 2832587 w 2832587"/>
              <a:gd name="connsiteY11" fmla="*/ 188686 h 377372"/>
              <a:gd name="connsiteX12" fmla="*/ 2832586 w 2832587"/>
              <a:gd name="connsiteY12" fmla="*/ 188686 h 377372"/>
              <a:gd name="connsiteX13" fmla="*/ 2643900 w 2832587"/>
              <a:gd name="connsiteY13" fmla="*/ 377372 h 377372"/>
              <a:gd name="connsiteX14" fmla="*/ 188686 w 2832587"/>
              <a:gd name="connsiteY14" fmla="*/ 377371 h 377372"/>
              <a:gd name="connsiteX15" fmla="*/ 14828 w 2832587"/>
              <a:gd name="connsiteY15" fmla="*/ 262130 h 377372"/>
              <a:gd name="connsiteX16" fmla="*/ 0 w 2832587"/>
              <a:gd name="connsiteY16" fmla="*/ 188686 h 377372"/>
              <a:gd name="connsiteX17" fmla="*/ 0 w 2832587"/>
              <a:gd name="connsiteY17" fmla="*/ 188685 h 377372"/>
              <a:gd name="connsiteX18" fmla="*/ 0 w 2832587"/>
              <a:gd name="connsiteY18" fmla="*/ 188686 h 37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587" h="377372">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blurRad="101600" dist="355600" dir="7200000" algn="l" rotWithShape="0">
              <a:prstClr val="black">
                <a:alpha val="10000"/>
              </a:prstClr>
            </a:outerShdw>
          </a:effectLst>
          <a:scene3d>
            <a:camera prst="isometricTopUp">
              <a:rot lat="19946110" lon="2665944" rev="19937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nvGrpSpPr>
          <p:cNvPr id="4" name="组合 15"/>
          <p:cNvGrpSpPr/>
          <p:nvPr/>
        </p:nvGrpSpPr>
        <p:grpSpPr>
          <a:xfrm>
            <a:off x="4215846" y="1423048"/>
            <a:ext cx="589876" cy="803340"/>
            <a:chOff x="5620395" y="1897251"/>
            <a:chExt cx="786399" cy="1071037"/>
          </a:xfrm>
          <a:solidFill>
            <a:schemeClr val="accent3"/>
          </a:solidFill>
        </p:grpSpPr>
        <p:sp>
          <p:nvSpPr>
            <p:cNvPr id="17" name="矩形 16"/>
            <p:cNvSpPr/>
            <p:nvPr/>
          </p:nvSpPr>
          <p:spPr>
            <a:xfrm>
              <a:off x="5620395" y="1897251"/>
              <a:ext cx="786399" cy="1071037"/>
            </a:xfrm>
            <a:prstGeom prst="rect">
              <a:avLst/>
            </a:prstGeom>
            <a:grp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18" name="Freeform 48"/>
            <p:cNvSpPr>
              <a:spLocks noEditPoints="1"/>
            </p:cNvSpPr>
            <p:nvPr/>
          </p:nvSpPr>
          <p:spPr bwMode="auto">
            <a:xfrm>
              <a:off x="5796298" y="219949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grp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grpSp>
      <p:grpSp>
        <p:nvGrpSpPr>
          <p:cNvPr id="5" name="组合 18"/>
          <p:cNvGrpSpPr/>
          <p:nvPr/>
        </p:nvGrpSpPr>
        <p:grpSpPr>
          <a:xfrm>
            <a:off x="4871925" y="1767564"/>
            <a:ext cx="589876" cy="803340"/>
            <a:chOff x="6495053" y="2356569"/>
            <a:chExt cx="786399" cy="1071037"/>
          </a:xfrm>
        </p:grpSpPr>
        <p:sp>
          <p:nvSpPr>
            <p:cNvPr id="20" name="矩形 19"/>
            <p:cNvSpPr/>
            <p:nvPr/>
          </p:nvSpPr>
          <p:spPr>
            <a:xfrm>
              <a:off x="6495053" y="2356569"/>
              <a:ext cx="786399" cy="1071037"/>
            </a:xfrm>
            <a:prstGeom prst="rect">
              <a:avLst/>
            </a:prstGeom>
            <a:solidFill>
              <a:schemeClr val="accent4"/>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21" name="Freeform 48"/>
            <p:cNvSpPr>
              <a:spLocks noEditPoints="1"/>
            </p:cNvSpPr>
            <p:nvPr/>
          </p:nvSpPr>
          <p:spPr bwMode="auto">
            <a:xfrm>
              <a:off x="6660601" y="266576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grpSp>
      <p:grpSp>
        <p:nvGrpSpPr>
          <p:cNvPr id="6" name="组合 21"/>
          <p:cNvGrpSpPr/>
          <p:nvPr/>
        </p:nvGrpSpPr>
        <p:grpSpPr>
          <a:xfrm>
            <a:off x="3081978" y="1853295"/>
            <a:ext cx="589876" cy="803340"/>
            <a:chOff x="4108768" y="2470868"/>
            <a:chExt cx="786399" cy="1071037"/>
          </a:xfrm>
          <a:solidFill>
            <a:schemeClr val="accent2"/>
          </a:solidFill>
        </p:grpSpPr>
        <p:sp>
          <p:nvSpPr>
            <p:cNvPr id="23" name="矩形 22"/>
            <p:cNvSpPr/>
            <p:nvPr/>
          </p:nvSpPr>
          <p:spPr>
            <a:xfrm>
              <a:off x="4108768" y="2470868"/>
              <a:ext cx="786399" cy="1071037"/>
            </a:xfrm>
            <a:prstGeom prst="rect">
              <a:avLst/>
            </a:prstGeom>
            <a:solidFill>
              <a:schemeClr val="bg1"/>
            </a:solidFill>
            <a:ln>
              <a:solidFill>
                <a:schemeClr val="accent2"/>
              </a:solid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nvGrpSpPr>
            <p:cNvPr id="7" name="Group 8"/>
            <p:cNvGrpSpPr>
              <a:grpSpLocks noChangeAspect="1"/>
            </p:cNvGrpSpPr>
            <p:nvPr/>
          </p:nvGrpSpPr>
          <p:grpSpPr bwMode="auto">
            <a:xfrm>
              <a:off x="4339428" y="2817475"/>
              <a:ext cx="298404" cy="301626"/>
              <a:chOff x="4313" y="1262"/>
              <a:chExt cx="463" cy="468"/>
            </a:xfrm>
            <a:grpFill/>
            <a:scene3d>
              <a:camera prst="perspectiveContrastingLeftFacing" fov="7200000">
                <a:rot lat="2076111" lon="19992365" rev="18827702"/>
              </a:camera>
              <a:lightRig rig="threePt" dir="t"/>
            </a:scene3d>
          </p:grpSpPr>
          <p:sp>
            <p:nvSpPr>
              <p:cNvPr id="2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2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2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2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2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3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3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grpSp>
      </p:grpSp>
      <p:grpSp>
        <p:nvGrpSpPr>
          <p:cNvPr id="8" name="组合 31"/>
          <p:cNvGrpSpPr/>
          <p:nvPr/>
        </p:nvGrpSpPr>
        <p:grpSpPr>
          <a:xfrm>
            <a:off x="2577015" y="2226388"/>
            <a:ext cx="589876" cy="803340"/>
            <a:chOff x="3435572" y="2968288"/>
            <a:chExt cx="786399" cy="1071037"/>
          </a:xfrm>
          <a:solidFill>
            <a:schemeClr val="accent3"/>
          </a:solidFill>
        </p:grpSpPr>
        <p:sp>
          <p:nvSpPr>
            <p:cNvPr id="33" name="矩形 32"/>
            <p:cNvSpPr/>
            <p:nvPr/>
          </p:nvSpPr>
          <p:spPr>
            <a:xfrm>
              <a:off x="3435572" y="2968288"/>
              <a:ext cx="786399" cy="1071037"/>
            </a:xfrm>
            <a:prstGeom prst="rect">
              <a:avLst/>
            </a:prstGeom>
            <a:grpFill/>
            <a:ln>
              <a:noFill/>
            </a:ln>
            <a:effectLst>
              <a:outerShdw blurRad="114300" dist="673100" dir="7200000" algn="tl" rotWithShape="0">
                <a:prstClr val="black">
                  <a:alpha val="17000"/>
                </a:prstClr>
              </a:outerShdw>
            </a:effectLst>
            <a:scene3d>
              <a:camera prst="isometricTopUp">
                <a:rot lat="18538529" lon="19134282" rev="3600000"/>
              </a:camera>
              <a:lightRig rig="threePt" dir="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34" name="Freeform 28"/>
            <p:cNvSpPr>
              <a:spLocks noEditPoints="1"/>
            </p:cNvSpPr>
            <p:nvPr/>
          </p:nvSpPr>
          <p:spPr bwMode="auto">
            <a:xfrm>
              <a:off x="3658827" y="3323536"/>
              <a:ext cx="373545" cy="302578"/>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rig="threePt" dir="t"/>
            </a:scene3d>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grpSp>
      <p:grpSp>
        <p:nvGrpSpPr>
          <p:cNvPr id="11" name="组合 34"/>
          <p:cNvGrpSpPr/>
          <p:nvPr/>
        </p:nvGrpSpPr>
        <p:grpSpPr>
          <a:xfrm>
            <a:off x="5525483" y="825545"/>
            <a:ext cx="633160" cy="2350474"/>
            <a:chOff x="7366351" y="1100639"/>
            <a:chExt cx="844103" cy="3133724"/>
          </a:xfrm>
        </p:grpSpPr>
        <p:sp>
          <p:nvSpPr>
            <p:cNvPr id="36" name="矩形 35"/>
            <p:cNvSpPr/>
            <p:nvPr/>
          </p:nvSpPr>
          <p:spPr>
            <a:xfrm>
              <a:off x="7366351" y="1100639"/>
              <a:ext cx="194092" cy="3133724"/>
            </a:xfrm>
            <a:prstGeom prst="rect">
              <a:avLst/>
            </a:prstGeom>
            <a:solidFill>
              <a:schemeClr val="bg1">
                <a:lumMod val="50000"/>
              </a:schemeClr>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050" dirty="0">
                  <a:latin typeface="Impact" panose="020B0806030902050204" pitchFamily="34" charset="0"/>
                  <a:ea typeface="微软雅黑" panose="020B0503020204020204" pitchFamily="34" charset="-122"/>
                </a:rPr>
                <a:t>                                                   97</a:t>
              </a:r>
              <a:r>
                <a:rPr lang="en-US" altLang="zh-CN" sz="675" dirty="0">
                  <a:latin typeface="Impact" panose="020B0806030902050204" pitchFamily="34" charset="0"/>
                  <a:ea typeface="微软雅黑" panose="020B0503020204020204" pitchFamily="34" charset="-122"/>
                </a:rPr>
                <a:t>%</a:t>
              </a:r>
              <a:endParaRPr lang="zh-CN" altLang="en-US" sz="675" dirty="0">
                <a:latin typeface="Impact" panose="020B0806030902050204" pitchFamily="34" charset="0"/>
                <a:ea typeface="微软雅黑" panose="020B0503020204020204" pitchFamily="34" charset="-122"/>
              </a:endParaRPr>
            </a:p>
          </p:txBody>
        </p:sp>
        <p:sp>
          <p:nvSpPr>
            <p:cNvPr id="37" name="矩形 36"/>
            <p:cNvSpPr/>
            <p:nvPr/>
          </p:nvSpPr>
          <p:spPr>
            <a:xfrm>
              <a:off x="8100894" y="2872393"/>
              <a:ext cx="109560" cy="384965"/>
            </a:xfrm>
            <a:prstGeom prst="rect">
              <a:avLst/>
            </a:prstGeom>
            <a:solidFill>
              <a:schemeClr val="bg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16" name="组合 37"/>
          <p:cNvGrpSpPr/>
          <p:nvPr/>
        </p:nvGrpSpPr>
        <p:grpSpPr>
          <a:xfrm flipV="1">
            <a:off x="5498142" y="3539744"/>
            <a:ext cx="72211" cy="443454"/>
            <a:chOff x="9553066" y="1851576"/>
            <a:chExt cx="96268" cy="591226"/>
          </a:xfrm>
        </p:grpSpPr>
        <p:sp>
          <p:nvSpPr>
            <p:cNvPr id="39" name="椭圆 3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cxnSp>
          <p:nvCxnSpPr>
            <p:cNvPr id="40" name="直接连接符 39"/>
            <p:cNvCxnSpPr>
              <a:stCxn id="3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40"/>
          <p:cNvGrpSpPr/>
          <p:nvPr/>
        </p:nvGrpSpPr>
        <p:grpSpPr>
          <a:xfrm>
            <a:off x="4054264" y="1130644"/>
            <a:ext cx="72211" cy="443454"/>
            <a:chOff x="9553066" y="1851576"/>
            <a:chExt cx="96268" cy="591226"/>
          </a:xfrm>
        </p:grpSpPr>
        <p:sp>
          <p:nvSpPr>
            <p:cNvPr id="42" name="椭圆 4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cxnSp>
          <p:nvCxnSpPr>
            <p:cNvPr id="43" name="直接连接符 42"/>
            <p:cNvCxnSpPr>
              <a:stCxn id="42"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3"/>
          <p:cNvGrpSpPr/>
          <p:nvPr/>
        </p:nvGrpSpPr>
        <p:grpSpPr>
          <a:xfrm>
            <a:off x="2450391" y="1654886"/>
            <a:ext cx="321249" cy="280048"/>
            <a:chOff x="7540014" y="4306907"/>
            <a:chExt cx="389342" cy="339426"/>
          </a:xfrm>
          <a:solidFill>
            <a:schemeClr val="bg1">
              <a:lumMod val="65000"/>
            </a:schemeClr>
          </a:solidFill>
        </p:grpSpPr>
        <p:sp>
          <p:nvSpPr>
            <p:cNvPr id="4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5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5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grpSp>
      <p:grpSp>
        <p:nvGrpSpPr>
          <p:cNvPr id="24" name="Group 4"/>
          <p:cNvGrpSpPr>
            <a:grpSpLocks noChangeAspect="1"/>
          </p:cNvGrpSpPr>
          <p:nvPr/>
        </p:nvGrpSpPr>
        <p:grpSpPr bwMode="auto">
          <a:xfrm>
            <a:off x="3929938" y="866806"/>
            <a:ext cx="311339" cy="209338"/>
            <a:chOff x="3668" y="2046"/>
            <a:chExt cx="348" cy="234"/>
          </a:xfrm>
          <a:solidFill>
            <a:schemeClr val="bg1">
              <a:lumMod val="65000"/>
            </a:schemeClr>
          </a:solidFill>
        </p:grpSpPr>
        <p:sp>
          <p:nvSpPr>
            <p:cNvPr id="57" name="Freeform 5"/>
            <p:cNvSpPr/>
            <p:nvPr/>
          </p:nvSpPr>
          <p:spPr bwMode="auto">
            <a:xfrm>
              <a:off x="3681" y="2046"/>
              <a:ext cx="323" cy="136"/>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58" name="Freeform 6"/>
            <p:cNvSpPr/>
            <p:nvPr/>
          </p:nvSpPr>
          <p:spPr bwMode="auto">
            <a:xfrm>
              <a:off x="3900" y="2055"/>
              <a:ext cx="116" cy="2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59" name="Freeform 7"/>
            <p:cNvSpPr/>
            <p:nvPr/>
          </p:nvSpPr>
          <p:spPr bwMode="auto">
            <a:xfrm>
              <a:off x="3668" y="2055"/>
              <a:ext cx="116" cy="2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60" name="Freeform 8"/>
            <p:cNvSpPr/>
            <p:nvPr/>
          </p:nvSpPr>
          <p:spPr bwMode="auto">
            <a:xfrm>
              <a:off x="3681" y="2163"/>
              <a:ext cx="323" cy="117"/>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grpSp>
      <p:grpSp>
        <p:nvGrpSpPr>
          <p:cNvPr id="32" name="Group 11"/>
          <p:cNvGrpSpPr>
            <a:grpSpLocks noChangeAspect="1"/>
          </p:cNvGrpSpPr>
          <p:nvPr/>
        </p:nvGrpSpPr>
        <p:grpSpPr bwMode="auto">
          <a:xfrm rot="18900000">
            <a:off x="6080550" y="1413898"/>
            <a:ext cx="215735" cy="215724"/>
            <a:chOff x="3496" y="1816"/>
            <a:chExt cx="688" cy="688"/>
          </a:xfrm>
          <a:solidFill>
            <a:schemeClr val="bg1">
              <a:lumMod val="65000"/>
            </a:schemeClr>
          </a:solidFill>
        </p:grpSpPr>
        <p:sp>
          <p:nvSpPr>
            <p:cNvPr id="62" name="Freeform 12"/>
            <p:cNvSpPr/>
            <p:nvPr/>
          </p:nvSpPr>
          <p:spPr bwMode="auto">
            <a:xfrm>
              <a:off x="3496" y="2050"/>
              <a:ext cx="454" cy="454"/>
            </a:xfrm>
            <a:custGeom>
              <a:avLst/>
              <a:gdLst>
                <a:gd name="T0" fmla="*/ 0 w 190"/>
                <a:gd name="T1" fmla="*/ 0 h 190"/>
                <a:gd name="T2" fmla="*/ 0 w 190"/>
                <a:gd name="T3" fmla="*/ 56 h 190"/>
                <a:gd name="T4" fmla="*/ 95 w 190"/>
                <a:gd name="T5" fmla="*/ 95 h 190"/>
                <a:gd name="T6" fmla="*/ 135 w 190"/>
                <a:gd name="T7" fmla="*/ 190 h 190"/>
                <a:gd name="T8" fmla="*/ 190 w 190"/>
                <a:gd name="T9" fmla="*/ 190 h 190"/>
                <a:gd name="T10" fmla="*/ 0 w 190"/>
                <a:gd name="T11" fmla="*/ 0 h 190"/>
              </a:gdLst>
              <a:ahLst/>
              <a:cxnLst>
                <a:cxn ang="0">
                  <a:pos x="T0" y="T1"/>
                </a:cxn>
                <a:cxn ang="0">
                  <a:pos x="T2" y="T3"/>
                </a:cxn>
                <a:cxn ang="0">
                  <a:pos x="T4" y="T5"/>
                </a:cxn>
                <a:cxn ang="0">
                  <a:pos x="T6" y="T7"/>
                </a:cxn>
                <a:cxn ang="0">
                  <a:pos x="T8" y="T9"/>
                </a:cxn>
                <a:cxn ang="0">
                  <a:pos x="T10" y="T11"/>
                </a:cxn>
              </a:cxnLst>
              <a:rect l="0" t="0" r="r" b="b"/>
              <a:pathLst>
                <a:path w="190" h="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63" name="Freeform 13"/>
            <p:cNvSpPr/>
            <p:nvPr/>
          </p:nvSpPr>
          <p:spPr bwMode="auto">
            <a:xfrm>
              <a:off x="3496" y="1816"/>
              <a:ext cx="688" cy="688"/>
            </a:xfrm>
            <a:custGeom>
              <a:avLst/>
              <a:gdLst>
                <a:gd name="T0" fmla="*/ 0 w 288"/>
                <a:gd name="T1" fmla="*/ 0 h 288"/>
                <a:gd name="T2" fmla="*/ 0 w 288"/>
                <a:gd name="T3" fmla="*/ 55 h 288"/>
                <a:gd name="T4" fmla="*/ 233 w 288"/>
                <a:gd name="T5" fmla="*/ 288 h 288"/>
                <a:gd name="T6" fmla="*/ 288 w 288"/>
                <a:gd name="T7" fmla="*/ 288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64" name="Oval 14"/>
            <p:cNvSpPr>
              <a:spLocks noChangeArrowheads="1"/>
            </p:cNvSpPr>
            <p:nvPr/>
          </p:nvSpPr>
          <p:spPr bwMode="auto">
            <a:xfrm>
              <a:off x="3496" y="2320"/>
              <a:ext cx="184" cy="1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grpSp>
      <p:grpSp>
        <p:nvGrpSpPr>
          <p:cNvPr id="35" name="组合 64"/>
          <p:cNvGrpSpPr/>
          <p:nvPr/>
        </p:nvGrpSpPr>
        <p:grpSpPr>
          <a:xfrm>
            <a:off x="6152312" y="1721062"/>
            <a:ext cx="72211" cy="443454"/>
            <a:chOff x="9553066" y="1851576"/>
            <a:chExt cx="96268" cy="591226"/>
          </a:xfrm>
        </p:grpSpPr>
        <p:sp>
          <p:nvSpPr>
            <p:cNvPr id="66" name="椭圆 65"/>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cxnSp>
          <p:nvCxnSpPr>
            <p:cNvPr id="67" name="直接连接符 66"/>
            <p:cNvCxnSpPr>
              <a:stCxn id="66"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67"/>
          <p:cNvGrpSpPr/>
          <p:nvPr/>
        </p:nvGrpSpPr>
        <p:grpSpPr>
          <a:xfrm>
            <a:off x="2530758" y="2007141"/>
            <a:ext cx="72211" cy="443454"/>
            <a:chOff x="9553066" y="1851576"/>
            <a:chExt cx="96268" cy="591226"/>
          </a:xfrm>
        </p:grpSpPr>
        <p:sp>
          <p:nvSpPr>
            <p:cNvPr id="69" name="椭圆 6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cxnSp>
          <p:nvCxnSpPr>
            <p:cNvPr id="70" name="直接连接符 69"/>
            <p:cNvCxnSpPr>
              <a:stCxn id="6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17"/>
          <p:cNvGrpSpPr>
            <a:grpSpLocks noChangeAspect="1"/>
          </p:cNvGrpSpPr>
          <p:nvPr/>
        </p:nvGrpSpPr>
        <p:grpSpPr bwMode="auto">
          <a:xfrm>
            <a:off x="5427298" y="4032795"/>
            <a:ext cx="194657" cy="317219"/>
            <a:chOff x="5433" y="2944"/>
            <a:chExt cx="424" cy="691"/>
          </a:xfrm>
          <a:solidFill>
            <a:schemeClr val="bg1">
              <a:lumMod val="65000"/>
            </a:schemeClr>
          </a:solidFill>
        </p:grpSpPr>
        <p:sp>
          <p:nvSpPr>
            <p:cNvPr id="72" name="Freeform 18"/>
            <p:cNvSpPr/>
            <p:nvPr/>
          </p:nvSpPr>
          <p:spPr bwMode="auto">
            <a:xfrm>
              <a:off x="5807" y="2944"/>
              <a:ext cx="19" cy="0"/>
            </a:xfrm>
            <a:custGeom>
              <a:avLst/>
              <a:gdLst>
                <a:gd name="T0" fmla="*/ 0 w 19"/>
                <a:gd name="T1" fmla="*/ 19 w 19"/>
                <a:gd name="T2" fmla="*/ 0 w 19"/>
              </a:gdLst>
              <a:ahLst/>
              <a:cxnLst>
                <a:cxn ang="0">
                  <a:pos x="T0" y="0"/>
                </a:cxn>
                <a:cxn ang="0">
                  <a:pos x="T1" y="0"/>
                </a:cxn>
                <a:cxn ang="0">
                  <a:pos x="T2" y="0"/>
                </a:cxn>
              </a:cxnLst>
              <a:rect l="0" t="0" r="r" b="b"/>
              <a:pathLst>
                <a:path w="19">
                  <a:moveTo>
                    <a:pt x="0" y="0"/>
                  </a:moveTo>
                  <a:lnTo>
                    <a:pt x="1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73" name="Line 19"/>
            <p:cNvSpPr>
              <a:spLocks noChangeShapeType="1"/>
            </p:cNvSpPr>
            <p:nvPr/>
          </p:nvSpPr>
          <p:spPr bwMode="auto">
            <a:xfrm>
              <a:off x="5807" y="2944"/>
              <a:ext cx="19"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sp>
          <p:nvSpPr>
            <p:cNvPr id="74" name="Freeform 20"/>
            <p:cNvSpPr>
              <a:spLocks noEditPoints="1"/>
            </p:cNvSpPr>
            <p:nvPr/>
          </p:nvSpPr>
          <p:spPr bwMode="auto">
            <a:xfrm>
              <a:off x="5433" y="2944"/>
              <a:ext cx="424" cy="691"/>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ea typeface="微软雅黑" panose="020B0503020204020204" pitchFamily="34" charset="-122"/>
              </a:endParaRPr>
            </a:p>
          </p:txBody>
        </p:sp>
      </p:grpSp>
      <p:sp>
        <p:nvSpPr>
          <p:cNvPr id="75" name="文本框 112"/>
          <p:cNvSpPr txBox="1"/>
          <p:nvPr/>
        </p:nvSpPr>
        <p:spPr>
          <a:xfrm>
            <a:off x="857251" y="1592708"/>
            <a:ext cx="1308002" cy="276999"/>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113"/>
          <p:cNvSpPr txBox="1"/>
          <p:nvPr/>
        </p:nvSpPr>
        <p:spPr>
          <a:xfrm>
            <a:off x="575556" y="1844385"/>
            <a:ext cx="1481845" cy="743024"/>
          </a:xfrm>
          <a:prstGeom prst="rect">
            <a:avLst/>
          </a:prstGeom>
          <a:noFill/>
        </p:spPr>
        <p:txBody>
          <a:bodyPr wrap="square" rtlCol="0">
            <a:spAutoFit/>
          </a:body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文本框 115"/>
          <p:cNvSpPr txBox="1"/>
          <p:nvPr/>
        </p:nvSpPr>
        <p:spPr>
          <a:xfrm>
            <a:off x="4353606" y="700336"/>
            <a:ext cx="1442530" cy="276999"/>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116"/>
          <p:cNvSpPr txBox="1"/>
          <p:nvPr/>
        </p:nvSpPr>
        <p:spPr>
          <a:xfrm>
            <a:off x="4185788" y="952013"/>
            <a:ext cx="1453333" cy="743024"/>
          </a:xfrm>
          <a:prstGeom prst="rect">
            <a:avLst/>
          </a:prstGeom>
          <a:noFill/>
        </p:spPr>
        <p:txBody>
          <a:bodyPr wrap="square" rtlCol="0">
            <a:spAutoFit/>
          </a:body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文本框 118"/>
          <p:cNvSpPr txBox="1"/>
          <p:nvPr/>
        </p:nvSpPr>
        <p:spPr>
          <a:xfrm>
            <a:off x="6384918" y="1369219"/>
            <a:ext cx="1442530" cy="276999"/>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119"/>
          <p:cNvSpPr txBox="1"/>
          <p:nvPr/>
        </p:nvSpPr>
        <p:spPr>
          <a:xfrm>
            <a:off x="6223807" y="1620896"/>
            <a:ext cx="1398135" cy="743024"/>
          </a:xfrm>
          <a:prstGeom prst="rect">
            <a:avLst/>
          </a:prstGeom>
          <a:noFill/>
        </p:spPr>
        <p:txBody>
          <a:bodyPr wrap="square" rtlCol="0">
            <a:spAutoFit/>
          </a:body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文本框 121"/>
          <p:cNvSpPr txBox="1"/>
          <p:nvPr/>
        </p:nvSpPr>
        <p:spPr>
          <a:xfrm>
            <a:off x="5737125" y="3810441"/>
            <a:ext cx="1442530" cy="276999"/>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119"/>
          <p:cNvSpPr txBox="1"/>
          <p:nvPr/>
        </p:nvSpPr>
        <p:spPr>
          <a:xfrm>
            <a:off x="5546618" y="4030819"/>
            <a:ext cx="1461182" cy="743024"/>
          </a:xfrm>
          <a:prstGeom prst="rect">
            <a:avLst/>
          </a:prstGeom>
          <a:noFill/>
        </p:spPr>
        <p:txBody>
          <a:bodyPr wrap="square" rtlCol="0">
            <a:spAutoFit/>
          </a:body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path" presetSubtype="0" repeatCount="3000" accel="50000" decel="50000" autoRev="1" fill="hold" nodeType="afterEffect">
                                  <p:stCondLst>
                                    <p:cond delay="0"/>
                                  </p:stCondLst>
                                  <p:childTnLst>
                                    <p:animMotion origin="layout" path="M -0.00326 0.01759 L -0.00326 0.03056 " pathEditMode="relative" rAng="0" ptsTypes="AA">
                                      <p:cBhvr>
                                        <p:cTn id="12" dur="2000" fill="hold"/>
                                        <p:tgtEl>
                                          <p:spTgt spid="2"/>
                                        </p:tgtEl>
                                        <p:attrNameLst>
                                          <p:attrName>ppt_x</p:attrName>
                                          <p:attrName>ppt_y</p:attrName>
                                        </p:attrNameLst>
                                      </p:cBhvr>
                                      <p:rCtr x="0" y="648"/>
                                    </p:animMotion>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64" presetClass="path" presetSubtype="0" repeatCount="3000" accel="50000" decel="50000" autoRev="1" fill="hold" nodeType="withEffect">
                                  <p:stCondLst>
                                    <p:cond delay="0"/>
                                  </p:stCondLst>
                                  <p:childTnLst>
                                    <p:animMotion origin="layout" path="M 1.04167E-6 0.00046 L 1.04167E-6 0.02961 " pathEditMode="relative" rAng="0" ptsTypes="AA">
                                      <p:cBhvr>
                                        <p:cTn id="19" dur="2000" fill="hold"/>
                                        <p:tgtEl>
                                          <p:spTgt spid="3"/>
                                        </p:tgtEl>
                                        <p:attrNameLst>
                                          <p:attrName>ppt_x</p:attrName>
                                          <p:attrName>ppt_y</p:attrName>
                                        </p:attrNameLst>
                                      </p:cBhvr>
                                      <p:rCtr x="0" y="1458"/>
                                    </p:animMotion>
                                  </p:childTnLst>
                                </p:cTn>
                              </p:par>
                              <p:par>
                                <p:cTn id="20" presetID="10" presetClass="entr" presetSubtype="0"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repeatCount="3000" accel="50000" decel="50000" autoRev="1" fill="hold" nodeType="withEffect">
                                  <p:stCondLst>
                                    <p:cond delay="500"/>
                                  </p:stCondLst>
                                  <p:childTnLst>
                                    <p:animMotion origin="layout" path="M 1.04167E-6 0.00046 L 1.04167E-6 0.02961 " pathEditMode="relative" rAng="0" ptsTypes="AA">
                                      <p:cBhvr>
                                        <p:cTn id="24" dur="2000" fill="hold"/>
                                        <p:tgtEl>
                                          <p:spTgt spid="8"/>
                                        </p:tgtEl>
                                        <p:attrNameLst>
                                          <p:attrName>ppt_x</p:attrName>
                                          <p:attrName>ppt_y</p:attrName>
                                        </p:attrNameLst>
                                      </p:cBhvr>
                                      <p:rCtr x="0" y="1458"/>
                                    </p:animMotion>
                                  </p:childTnLst>
                                </p:cTn>
                              </p:par>
                              <p:par>
                                <p:cTn id="25" presetID="10" presetClass="entr" presetSubtype="0"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64" presetClass="path" presetSubtype="0" repeatCount="3000" accel="50000" decel="50000" autoRev="1" fill="hold" nodeType="withEffect">
                                  <p:stCondLst>
                                    <p:cond delay="250"/>
                                  </p:stCondLst>
                                  <p:childTnLst>
                                    <p:animMotion origin="layout" path="M 1.04167E-6 0.00046 L 1.04167E-6 0.02961 " pathEditMode="relative" rAng="0" ptsTypes="AA">
                                      <p:cBhvr>
                                        <p:cTn id="29" dur="2000" fill="hold"/>
                                        <p:tgtEl>
                                          <p:spTgt spid="6"/>
                                        </p:tgtEl>
                                        <p:attrNameLst>
                                          <p:attrName>ppt_x</p:attrName>
                                          <p:attrName>ppt_y</p:attrName>
                                        </p:attrNameLst>
                                      </p:cBhvr>
                                      <p:rCtr x="0" y="1458"/>
                                    </p:animMotion>
                                  </p:childTnLst>
                                </p:cTn>
                              </p:par>
                              <p:par>
                                <p:cTn id="30" presetID="10" presetClass="entr" presetSubtype="0" fill="hold" grpId="0"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64" presetClass="path" presetSubtype="0" repeatCount="3000" accel="50000" decel="50000" autoRev="1" fill="hold" grpId="1" nodeType="withEffect">
                                  <p:stCondLst>
                                    <p:cond delay="1000"/>
                                  </p:stCondLst>
                                  <p:childTnLst>
                                    <p:animMotion origin="layout" path="M 1.04167E-6 0.00046 L 1.04167E-6 0.02961 " pathEditMode="relative" rAng="0" ptsTypes="AA">
                                      <p:cBhvr>
                                        <p:cTn id="34" dur="2000" fill="hold"/>
                                        <p:tgtEl>
                                          <p:spTgt spid="15"/>
                                        </p:tgtEl>
                                        <p:attrNameLst>
                                          <p:attrName>ppt_x</p:attrName>
                                          <p:attrName>ppt_y</p:attrName>
                                        </p:attrNameLst>
                                      </p:cBhvr>
                                      <p:rCtr x="0" y="1458"/>
                                    </p:animMotion>
                                  </p:childTnLst>
                                </p:cTn>
                              </p:par>
                              <p:par>
                                <p:cTn id="35" presetID="10" presetClass="entr" presetSubtype="0" fill="hold" nodeType="with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64" presetClass="path" presetSubtype="0" repeatCount="3000" accel="50000" decel="50000" autoRev="1" fill="hold" nodeType="withEffect">
                                  <p:stCondLst>
                                    <p:cond delay="750"/>
                                  </p:stCondLst>
                                  <p:childTnLst>
                                    <p:animMotion origin="layout" path="M 1.04167E-6 0.00046 L 1.04167E-6 0.02961 " pathEditMode="relative" rAng="0" ptsTypes="AA">
                                      <p:cBhvr>
                                        <p:cTn id="39" dur="2000" fill="hold"/>
                                        <p:tgtEl>
                                          <p:spTgt spid="5"/>
                                        </p:tgtEl>
                                        <p:attrNameLst>
                                          <p:attrName>ppt_x</p:attrName>
                                          <p:attrName>ppt_y</p:attrName>
                                        </p:attrNameLst>
                                      </p:cBhvr>
                                      <p:rCtr x="0" y="1458"/>
                                    </p:animMotion>
                                  </p:childTnLst>
                                </p:cTn>
                              </p:par>
                              <p:par>
                                <p:cTn id="40" presetID="10" presetClass="entr" presetSubtype="0" fill="hold" nodeType="withEffect">
                                  <p:stCondLst>
                                    <p:cond delay="12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64" presetClass="path" presetSubtype="0" repeatCount="3000" accel="50000" decel="50000" autoRev="1" fill="hold" nodeType="withEffect">
                                  <p:stCondLst>
                                    <p:cond delay="1250"/>
                                  </p:stCondLst>
                                  <p:childTnLst>
                                    <p:animMotion origin="layout" path="M 1.04167E-6 0.00046 L 1.04167E-6 0.02961 " pathEditMode="relative" rAng="0" ptsTypes="AA">
                                      <p:cBhvr>
                                        <p:cTn id="44" dur="2000" fill="hold"/>
                                        <p:tgtEl>
                                          <p:spTgt spid="4"/>
                                        </p:tgtEl>
                                        <p:attrNameLst>
                                          <p:attrName>ppt_x</p:attrName>
                                          <p:attrName>ppt_y</p:attrName>
                                        </p:attrNameLst>
                                      </p:cBhvr>
                                      <p:rCtr x="0" y="1458"/>
                                    </p:animMotion>
                                  </p:childTnLst>
                                </p:cTn>
                              </p:par>
                              <p:par>
                                <p:cTn id="45" presetID="10" presetClass="entr" presetSubtype="0" fill="hold" nodeType="withEffect">
                                  <p:stCondLst>
                                    <p:cond delay="1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64" presetClass="path" presetSubtype="0" repeatCount="3000" accel="50000" decel="50000" autoRev="1" fill="hold" nodeType="withEffect">
                                  <p:stCondLst>
                                    <p:cond delay="1000"/>
                                  </p:stCondLst>
                                  <p:childTnLst>
                                    <p:animMotion origin="layout" path="M 1.04167E-6 0.00046 L 1.04167E-6 0.02961 " pathEditMode="relative" rAng="0" ptsTypes="AA">
                                      <p:cBhvr>
                                        <p:cTn id="49" dur="2000" fill="hold"/>
                                        <p:tgtEl>
                                          <p:spTgt spid="11"/>
                                        </p:tgtEl>
                                        <p:attrNameLst>
                                          <p:attrName>ppt_x</p:attrName>
                                          <p:attrName>ppt_y</p:attrName>
                                        </p:attrNameLst>
                                      </p:cBhvr>
                                      <p:rCtr x="0" y="1458"/>
                                    </p:animMotion>
                                  </p:childTnLst>
                                </p:cTn>
                              </p:par>
                              <p:par>
                                <p:cTn id="50" presetID="22" presetClass="entr" presetSubtype="4" fill="hold" nodeType="withEffect">
                                  <p:stCondLst>
                                    <p:cond delay="300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nodeType="withEffect">
                                  <p:stCondLst>
                                    <p:cond delay="300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nodeType="withEffect">
                                  <p:stCondLst>
                                    <p:cond delay="300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1" fill="hold" nodeType="withEffect">
                                  <p:stCondLst>
                                    <p:cond delay="300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10" presetClass="entr" presetSubtype="0" fill="hold" nodeType="withEffect">
                                  <p:stCondLst>
                                    <p:cond delay="3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35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nodeType="withEffect">
                                  <p:stCondLst>
                                    <p:cond delay="35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350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22" presetClass="entr" presetSubtype="8" fill="hold" grpId="0" nodeType="withEffect">
                                  <p:stCondLst>
                                    <p:cond delay="400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2" fill="hold" grpId="0" nodeType="withEffect">
                                  <p:stCondLst>
                                    <p:cond delay="4000"/>
                                  </p:stCondLst>
                                  <p:childTnLst>
                                    <p:set>
                                      <p:cBhvr>
                                        <p:cTn id="78" dur="1" fill="hold">
                                          <p:stCondLst>
                                            <p:cond delay="0"/>
                                          </p:stCondLst>
                                        </p:cTn>
                                        <p:tgtEl>
                                          <p:spTgt spid="75"/>
                                        </p:tgtEl>
                                        <p:attrNameLst>
                                          <p:attrName>style.visibility</p:attrName>
                                        </p:attrNameLst>
                                      </p:cBhvr>
                                      <p:to>
                                        <p:strVal val="visible"/>
                                      </p:to>
                                    </p:set>
                                    <p:animEffect transition="in" filter="wipe(right)">
                                      <p:cBhvr>
                                        <p:cTn id="79" dur="500"/>
                                        <p:tgtEl>
                                          <p:spTgt spid="75"/>
                                        </p:tgtEl>
                                      </p:cBhvr>
                                    </p:animEffect>
                                  </p:childTnLst>
                                </p:cTn>
                              </p:par>
                              <p:par>
                                <p:cTn id="80" presetID="22" presetClass="entr" presetSubtype="8" fill="hold" grpId="0" nodeType="withEffect">
                                  <p:stCondLst>
                                    <p:cond delay="4000"/>
                                  </p:stCondLst>
                                  <p:childTnLst>
                                    <p:set>
                                      <p:cBhvr>
                                        <p:cTn id="81" dur="1" fill="hold">
                                          <p:stCondLst>
                                            <p:cond delay="0"/>
                                          </p:stCondLst>
                                        </p:cTn>
                                        <p:tgtEl>
                                          <p:spTgt spid="79"/>
                                        </p:tgtEl>
                                        <p:attrNameLst>
                                          <p:attrName>style.visibility</p:attrName>
                                        </p:attrNameLst>
                                      </p:cBhvr>
                                      <p:to>
                                        <p:strVal val="visible"/>
                                      </p:to>
                                    </p:set>
                                    <p:animEffect transition="in" filter="wipe(left)">
                                      <p:cBhvr>
                                        <p:cTn id="82" dur="500"/>
                                        <p:tgtEl>
                                          <p:spTgt spid="79"/>
                                        </p:tgtEl>
                                      </p:cBhvr>
                                    </p:animEffect>
                                  </p:childTnLst>
                                </p:cTn>
                              </p:par>
                              <p:par>
                                <p:cTn id="83" presetID="22" presetClass="entr" presetSubtype="8" fill="hold" grpId="0" nodeType="withEffect">
                                  <p:stCondLst>
                                    <p:cond delay="400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10" presetClass="entr" presetSubtype="0" fill="hold" grpId="0" nodeType="withEffect">
                                  <p:stCondLst>
                                    <p:cond delay="4500"/>
                                  </p:stCondLst>
                                  <p:iterate type="lt">
                                    <p:tmPct val="25000"/>
                                  </p:iterate>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childTnLst>
                                </p:cTn>
                              </p:par>
                              <p:par>
                                <p:cTn id="89" presetID="10" presetClass="entr" presetSubtype="0" fill="hold" grpId="0" nodeType="withEffect">
                                  <p:stCondLst>
                                    <p:cond delay="4500"/>
                                  </p:stCondLst>
                                  <p:iterate type="lt">
                                    <p:tmPct val="25000"/>
                                  </p:iterate>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childTnLst>
                                </p:cTn>
                              </p:par>
                              <p:par>
                                <p:cTn id="92" presetID="10" presetClass="entr" presetSubtype="0" fill="hold" grpId="0" nodeType="withEffect">
                                  <p:stCondLst>
                                    <p:cond delay="4500"/>
                                  </p:stCondLst>
                                  <p:iterate type="lt">
                                    <p:tmPct val="25000"/>
                                  </p:iterate>
                                  <p:childTnLst>
                                    <p:set>
                                      <p:cBhvr>
                                        <p:cTn id="93" dur="1" fill="hold">
                                          <p:stCondLst>
                                            <p:cond delay="0"/>
                                          </p:stCondLst>
                                        </p:cTn>
                                        <p:tgtEl>
                                          <p:spTgt spid="80"/>
                                        </p:tgtEl>
                                        <p:attrNameLst>
                                          <p:attrName>style.visibility</p:attrName>
                                        </p:attrNameLst>
                                      </p:cBhvr>
                                      <p:to>
                                        <p:strVal val="visible"/>
                                      </p:to>
                                    </p:set>
                                    <p:animEffect transition="in" filter="fade">
                                      <p:cBhvr>
                                        <p:cTn id="94" dur="1000"/>
                                        <p:tgtEl>
                                          <p:spTgt spid="80"/>
                                        </p:tgtEl>
                                      </p:cBhvr>
                                    </p:animEffect>
                                  </p:childTnLst>
                                </p:cTn>
                              </p:par>
                              <p:par>
                                <p:cTn id="95" presetID="10" presetClass="entr" presetSubtype="0" fill="hold" grpId="0" nodeType="withEffect">
                                  <p:stCondLst>
                                    <p:cond delay="4500"/>
                                  </p:stCondLst>
                                  <p:iterate type="lt">
                                    <p:tmPct val="25000"/>
                                  </p:iterate>
                                  <p:childTnLst>
                                    <p:set>
                                      <p:cBhvr>
                                        <p:cTn id="96" dur="1" fill="hold">
                                          <p:stCondLst>
                                            <p:cond delay="0"/>
                                          </p:stCondLst>
                                        </p:cTn>
                                        <p:tgtEl>
                                          <p:spTgt spid="82"/>
                                        </p:tgtEl>
                                        <p:attrNameLst>
                                          <p:attrName>style.visibility</p:attrName>
                                        </p:attrNameLst>
                                      </p:cBhvr>
                                      <p:to>
                                        <p:strVal val="visible"/>
                                      </p:to>
                                    </p:set>
                                    <p:animEffect transition="in" filter="fade">
                                      <p:cBhvr>
                                        <p:cTn id="9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75" grpId="0"/>
      <p:bldP spid="76" grpId="0"/>
      <p:bldP spid="77" grpId="0"/>
      <p:bldP spid="78" grpId="0"/>
      <p:bldP spid="79" grpId="0"/>
      <p:bldP spid="80" grpId="0"/>
      <p:bldP spid="81"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2794" y="2227840"/>
            <a:ext cx="797374" cy="684808"/>
            <a:chOff x="2283725" y="2969536"/>
            <a:chExt cx="1063165" cy="912795"/>
          </a:xfrm>
        </p:grpSpPr>
        <p:sp>
          <p:nvSpPr>
            <p:cNvPr id="3" name="任意多边形 2"/>
            <p:cNvSpPr/>
            <p:nvPr/>
          </p:nvSpPr>
          <p:spPr>
            <a:xfrm rot="5400000">
              <a:off x="23589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4" name="Freeform 12"/>
            <p:cNvSpPr/>
            <p:nvPr/>
          </p:nvSpPr>
          <p:spPr bwMode="auto">
            <a:xfrm rot="10800000">
              <a:off x="2319933"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grpSp>
      <p:sp>
        <p:nvSpPr>
          <p:cNvPr id="17" name="任意多边形 16"/>
          <p:cNvSpPr/>
          <p:nvPr/>
        </p:nvSpPr>
        <p:spPr>
          <a:xfrm rot="5400000">
            <a:off x="2803910" y="209256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32" name="任意多边形 31"/>
          <p:cNvSpPr/>
          <p:nvPr/>
        </p:nvSpPr>
        <p:spPr>
          <a:xfrm rot="5400000">
            <a:off x="2532693"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53" name="文本框 52"/>
          <p:cNvSpPr txBox="1"/>
          <p:nvPr/>
        </p:nvSpPr>
        <p:spPr>
          <a:xfrm>
            <a:off x="1515314" y="3197667"/>
            <a:ext cx="1508514" cy="300082"/>
          </a:xfrm>
          <a:prstGeom prst="rect">
            <a:avLst/>
          </a:prstGeom>
          <a:noFill/>
        </p:spPr>
        <p:txBody>
          <a:bodyPr wrap="square" lIns="68580" tIns="34290" rIns="68580" bIns="34290" rtlCol="0">
            <a:spAutoFit/>
          </a:bodyPr>
          <a:lstStyle/>
          <a:p>
            <a:pPr algn="ct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1342235" y="3468198"/>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810868" y="2372592"/>
            <a:ext cx="601224" cy="438717"/>
          </a:xfrm>
          <a:prstGeom prst="rect">
            <a:avLst/>
          </a:prstGeom>
          <a:noFill/>
        </p:spPr>
        <p:txBody>
          <a:bodyPr wrap="square" lIns="68580" tIns="34290" rIns="68580" bIns="34290" rtlCol="0">
            <a:spAutoFit/>
          </a:bodyPr>
          <a:lstStyle/>
          <a:p>
            <a:pPr algn="ctr"/>
            <a:r>
              <a:rPr lang="en-US" altLang="zh-CN" sz="2400" b="1" dirty="0">
                <a:solidFill>
                  <a:schemeClr val="accent2"/>
                </a:solidFill>
                <a:ea typeface="微软雅黑" panose="020B0503020204020204" pitchFamily="34" charset="-122"/>
              </a:rPr>
              <a:t>01</a:t>
            </a:r>
            <a:endParaRPr lang="zh-CN" altLang="en-US" sz="2400" b="1" dirty="0">
              <a:solidFill>
                <a:schemeClr val="accent2"/>
              </a:solidFill>
              <a:ea typeface="微软雅黑" panose="020B0503020204020204" pitchFamily="34" charset="-122"/>
            </a:endParaRPr>
          </a:p>
        </p:txBody>
      </p:sp>
      <p:sp>
        <p:nvSpPr>
          <p:cNvPr id="58" name="文本框 57"/>
          <p:cNvSpPr txBox="1"/>
          <p:nvPr/>
        </p:nvSpPr>
        <p:spPr>
          <a:xfrm>
            <a:off x="3023828" y="3197667"/>
            <a:ext cx="1408956" cy="300082"/>
          </a:xfrm>
          <a:prstGeom prst="rect">
            <a:avLst/>
          </a:prstGeom>
          <a:noFill/>
        </p:spPr>
        <p:txBody>
          <a:bodyPr wrap="square" lIns="68580" tIns="34290" rIns="68580" bIns="34290" rtlCol="0">
            <a:spAutoFit/>
          </a:bodyPr>
          <a:lstStyle/>
          <a:p>
            <a:pPr algn="ct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2989965" y="3468198"/>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4524731" y="3197667"/>
            <a:ext cx="1714007" cy="300175"/>
          </a:xfrm>
          <a:prstGeom prst="rect">
            <a:avLst/>
          </a:prstGeom>
          <a:noFill/>
        </p:spPr>
        <p:txBody>
          <a:bodyPr wrap="square" lIns="68580" tIns="34290" rIns="68580" bIns="34290" rtlCol="0">
            <a:spAutoFit/>
          </a:bodyPr>
          <a:lstStyle/>
          <a:p>
            <a:pPr algn="ct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4619708" y="3468198"/>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6298498" y="3197667"/>
            <a:ext cx="1408956" cy="300082"/>
          </a:xfrm>
          <a:prstGeom prst="rect">
            <a:avLst/>
          </a:prstGeom>
          <a:noFill/>
        </p:spPr>
        <p:txBody>
          <a:bodyPr wrap="square" lIns="68580" tIns="34290" rIns="68580" bIns="34290" rtlCol="0">
            <a:spAutoFit/>
          </a:bodyPr>
          <a:lstStyle/>
          <a:p>
            <a:pPr algn="ct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6264635" y="3468198"/>
            <a:ext cx="1536315" cy="588623"/>
          </a:xfrm>
          <a:prstGeom prst="rect">
            <a:avLst/>
          </a:prstGeom>
        </p:spPr>
        <p:txBody>
          <a:bodyPr wrap="square" lIns="68580" tIns="34290" rIns="68580" bIns="34290">
            <a:spAutoFit/>
          </a:bodyPr>
          <a:lstStyle/>
          <a:p>
            <a:pPr algn="ctr">
              <a:lnSpc>
                <a:spcPct val="125000"/>
              </a:lnSpc>
            </a:pP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任意多边形 66"/>
          <p:cNvSpPr/>
          <p:nvPr/>
        </p:nvSpPr>
        <p:spPr>
          <a:xfrm>
            <a:off x="2420393" y="1072807"/>
            <a:ext cx="139163" cy="162137"/>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279400" dist="2159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69" name="矩形 68"/>
          <p:cNvSpPr/>
          <p:nvPr/>
        </p:nvSpPr>
        <p:spPr>
          <a:xfrm>
            <a:off x="888959" y="1165704"/>
            <a:ext cx="1978958" cy="542521"/>
          </a:xfrm>
          <a:prstGeom prst="rect">
            <a:avLst/>
          </a:prstGeom>
        </p:spPr>
        <p:txBody>
          <a:bodyPr wrap="square" lIns="68580" tIns="34290" rIns="68580" bIns="34290">
            <a:spAutoFit/>
          </a:bodyPr>
          <a:lstStyle/>
          <a:p>
            <a:pPr>
              <a:lnSpc>
                <a:spcPct val="120000"/>
              </a:lnSpc>
            </a:pPr>
            <a:r>
              <a:rPr lang="en-US" altLang="zh-CN" sz="2800" b="1" dirty="0">
                <a:solidFill>
                  <a:schemeClr val="accent2"/>
                </a:solidFill>
                <a:latin typeface="微软雅黑" panose="020B0503020204020204" pitchFamily="34" charset="-122"/>
                <a:ea typeface="微软雅黑" panose="020B0503020204020204" pitchFamily="34" charset="-122"/>
              </a:rPr>
              <a:t>CONTENT</a:t>
            </a:r>
          </a:p>
        </p:txBody>
      </p:sp>
      <p:sp>
        <p:nvSpPr>
          <p:cNvPr id="38" name="任意多边形 37"/>
          <p:cNvSpPr/>
          <p:nvPr/>
        </p:nvSpPr>
        <p:spPr>
          <a:xfrm rot="5400000">
            <a:off x="3075127"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43" name="任意多边形 42"/>
          <p:cNvSpPr/>
          <p:nvPr/>
        </p:nvSpPr>
        <p:spPr>
          <a:xfrm rot="5400000">
            <a:off x="6075379" y="209256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44" name="任意多边形 43"/>
          <p:cNvSpPr/>
          <p:nvPr/>
        </p:nvSpPr>
        <p:spPr>
          <a:xfrm rot="5400000">
            <a:off x="5804162"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45" name="任意多边形 44"/>
          <p:cNvSpPr/>
          <p:nvPr/>
        </p:nvSpPr>
        <p:spPr>
          <a:xfrm rot="5400000">
            <a:off x="6346597" y="2256700"/>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56" name="任意多边形 55"/>
          <p:cNvSpPr/>
          <p:nvPr/>
        </p:nvSpPr>
        <p:spPr>
          <a:xfrm rot="5400000">
            <a:off x="7722165" y="2761084"/>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57" name="任意多边形 56"/>
          <p:cNvSpPr/>
          <p:nvPr/>
        </p:nvSpPr>
        <p:spPr>
          <a:xfrm rot="5400000">
            <a:off x="7450948"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70" name="任意多边形 69"/>
          <p:cNvSpPr/>
          <p:nvPr/>
        </p:nvSpPr>
        <p:spPr>
          <a:xfrm rot="5400000">
            <a:off x="7993383"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bg1">
              <a:alpha val="30000"/>
            </a:schemeClr>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73" name="任意多边形 72"/>
          <p:cNvSpPr/>
          <p:nvPr/>
        </p:nvSpPr>
        <p:spPr>
          <a:xfrm rot="5400000">
            <a:off x="1180402" y="2761084"/>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77" name="任意多边形 76"/>
          <p:cNvSpPr/>
          <p:nvPr/>
        </p:nvSpPr>
        <p:spPr>
          <a:xfrm rot="5400000">
            <a:off x="909184"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78" name="任意多边形 77"/>
          <p:cNvSpPr/>
          <p:nvPr/>
        </p:nvSpPr>
        <p:spPr>
          <a:xfrm rot="5400000">
            <a:off x="1451619"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grpSp>
        <p:nvGrpSpPr>
          <p:cNvPr id="5" name="组合 6"/>
          <p:cNvGrpSpPr/>
          <p:nvPr/>
        </p:nvGrpSpPr>
        <p:grpSpPr>
          <a:xfrm>
            <a:off x="6628219" y="2227840"/>
            <a:ext cx="797374" cy="684808"/>
            <a:chOff x="8837625" y="2969536"/>
            <a:chExt cx="1063165" cy="912795"/>
          </a:xfrm>
        </p:grpSpPr>
        <p:sp>
          <p:nvSpPr>
            <p:cNvPr id="28" name="任意多边形 27"/>
            <p:cNvSpPr/>
            <p:nvPr/>
          </p:nvSpPr>
          <p:spPr>
            <a:xfrm rot="5400000">
              <a:off x="8912810"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accent1"/>
                </a:gs>
                <a:gs pos="36000">
                  <a:schemeClr val="accent1"/>
                </a:gs>
                <a:gs pos="100000">
                  <a:schemeClr val="accent2"/>
                </a:gs>
              </a:gsLst>
              <a:lin ang="9000000" scaled="0"/>
              <a:tileRect/>
            </a:gradFill>
            <a:ln w="12700">
              <a:solidFill>
                <a:schemeClr val="accent1"/>
              </a:solidFill>
            </a:ln>
            <a:effectLst>
              <a:outerShdw blurRad="419100" dist="571500" dir="2700000" sx="80000" sy="8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80" name="Freeform 12"/>
            <p:cNvSpPr/>
            <p:nvPr/>
          </p:nvSpPr>
          <p:spPr bwMode="auto">
            <a:xfrm rot="10800000">
              <a:off x="8870412"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1">
                  <a:lumMod val="60000"/>
                  <a:lumOff val="40000"/>
                </a:schemeClr>
              </a:solidFill>
              <a:prstDash val="dash"/>
            </a:ln>
          </p:spPr>
          <p:txBody>
            <a:bodyPr vert="horz" wrap="square" lIns="91440" tIns="45720" rIns="91440" bIns="45720"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grpSp>
      <p:sp>
        <p:nvSpPr>
          <p:cNvPr id="10" name="任意多边形 9"/>
          <p:cNvSpPr/>
          <p:nvPr/>
        </p:nvSpPr>
        <p:spPr>
          <a:xfrm>
            <a:off x="898398" y="1790491"/>
            <a:ext cx="2612898" cy="370446"/>
          </a:xfrm>
          <a:custGeom>
            <a:avLst/>
            <a:gdLst>
              <a:gd name="connsiteX0" fmla="*/ 0 w 3675888"/>
              <a:gd name="connsiteY0" fmla="*/ 0 h 493776"/>
              <a:gd name="connsiteX1" fmla="*/ 3520440 w 3675888"/>
              <a:gd name="connsiteY1" fmla="*/ 0 h 493776"/>
              <a:gd name="connsiteX2" fmla="*/ 3675888 w 3675888"/>
              <a:gd name="connsiteY2" fmla="*/ 493776 h 493776"/>
            </a:gdLst>
            <a:ahLst/>
            <a:cxnLst>
              <a:cxn ang="0">
                <a:pos x="connsiteX0" y="connsiteY0"/>
              </a:cxn>
              <a:cxn ang="0">
                <a:pos x="connsiteX1" y="connsiteY1"/>
              </a:cxn>
              <a:cxn ang="0">
                <a:pos x="connsiteX2" y="connsiteY2"/>
              </a:cxn>
            </a:cxnLst>
            <a:rect l="l" t="t" r="r" b="b"/>
            <a:pathLst>
              <a:path w="3675888" h="493776">
                <a:moveTo>
                  <a:pt x="0" y="0"/>
                </a:moveTo>
                <a:lnTo>
                  <a:pt x="3520440" y="0"/>
                </a:lnTo>
                <a:lnTo>
                  <a:pt x="3675888" y="493776"/>
                </a:lnTo>
              </a:path>
            </a:pathLst>
          </a:cu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66" name="文本框 65"/>
          <p:cNvSpPr txBox="1"/>
          <p:nvPr/>
        </p:nvSpPr>
        <p:spPr>
          <a:xfrm>
            <a:off x="6733268" y="2372592"/>
            <a:ext cx="601224" cy="438717"/>
          </a:xfrm>
          <a:prstGeom prst="rect">
            <a:avLst/>
          </a:prstGeom>
          <a:noFill/>
        </p:spPr>
        <p:txBody>
          <a:bodyPr wrap="square" lIns="68580" tIns="34290" rIns="68580" bIns="34290" rtlCol="0">
            <a:spAutoFit/>
          </a:bodyPr>
          <a:lstStyle/>
          <a:p>
            <a:pPr algn="ctr"/>
            <a:r>
              <a:rPr lang="en-US" altLang="zh-CN" sz="2400" b="1" dirty="0">
                <a:solidFill>
                  <a:schemeClr val="bg1"/>
                </a:solidFill>
                <a:ea typeface="微软雅黑" panose="020B0503020204020204" pitchFamily="34" charset="-122"/>
              </a:rPr>
              <a:t>04</a:t>
            </a:r>
            <a:endParaRPr lang="zh-CN" altLang="en-US" sz="2400" b="1" dirty="0">
              <a:solidFill>
                <a:schemeClr val="bg1"/>
              </a:solidFill>
              <a:ea typeface="微软雅黑" panose="020B0503020204020204" pitchFamily="34" charset="-122"/>
            </a:endParaRPr>
          </a:p>
        </p:txBody>
      </p:sp>
      <p:grpSp>
        <p:nvGrpSpPr>
          <p:cNvPr id="7" name="组合 4"/>
          <p:cNvGrpSpPr/>
          <p:nvPr/>
        </p:nvGrpSpPr>
        <p:grpSpPr>
          <a:xfrm>
            <a:off x="3352835" y="2227840"/>
            <a:ext cx="797374" cy="684808"/>
            <a:chOff x="4470446" y="2969536"/>
            <a:chExt cx="1063165" cy="912795"/>
          </a:xfrm>
        </p:grpSpPr>
        <p:sp>
          <p:nvSpPr>
            <p:cNvPr id="6" name="任意多边形 5"/>
            <p:cNvSpPr/>
            <p:nvPr/>
          </p:nvSpPr>
          <p:spPr>
            <a:xfrm rot="5400000">
              <a:off x="4545631" y="2894351"/>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accent1"/>
                </a:gs>
                <a:gs pos="36000">
                  <a:schemeClr val="accent1"/>
                </a:gs>
                <a:gs pos="100000">
                  <a:schemeClr val="accent2"/>
                </a:gs>
              </a:gsLst>
              <a:lin ang="9000000" scaled="0"/>
              <a:tileRect/>
            </a:gradFill>
            <a:ln w="12700">
              <a:solidFill>
                <a:schemeClr val="accent1"/>
              </a:solidFill>
            </a:ln>
            <a:effectLst>
              <a:outerShdw blurRad="419100" dist="571500" dir="2700000" sx="80000" sy="8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79" name="Freeform 12"/>
            <p:cNvSpPr/>
            <p:nvPr/>
          </p:nvSpPr>
          <p:spPr bwMode="auto">
            <a:xfrm rot="10800000">
              <a:off x="4509626" y="3004252"/>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1">
                  <a:lumMod val="60000"/>
                  <a:lumOff val="40000"/>
                </a:schemeClr>
              </a:solidFill>
              <a:prstDash val="dash"/>
            </a:ln>
          </p:spPr>
          <p:txBody>
            <a:bodyPr vert="horz" wrap="square" lIns="91440" tIns="45720" rIns="91440" bIns="45720"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grpSp>
      <p:grpSp>
        <p:nvGrpSpPr>
          <p:cNvPr id="8" name="组合 21"/>
          <p:cNvGrpSpPr/>
          <p:nvPr/>
        </p:nvGrpSpPr>
        <p:grpSpPr>
          <a:xfrm>
            <a:off x="4991148" y="2227840"/>
            <a:ext cx="797374" cy="684808"/>
            <a:chOff x="2085126" y="2601063"/>
            <a:chExt cx="1063165" cy="912795"/>
          </a:xfrm>
        </p:grpSpPr>
        <p:sp>
          <p:nvSpPr>
            <p:cNvPr id="23" name="任意多边形 22"/>
            <p:cNvSpPr/>
            <p:nvPr/>
          </p:nvSpPr>
          <p:spPr>
            <a:xfrm rot="5400000">
              <a:off x="2160311" y="2525878"/>
              <a:ext cx="912795" cy="1063165"/>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gradFill flip="none" rotWithShape="1">
              <a:gsLst>
                <a:gs pos="0">
                  <a:schemeClr val="bg1"/>
                </a:gs>
                <a:gs pos="36000">
                  <a:schemeClr val="bg1"/>
                </a:gs>
                <a:gs pos="100000">
                  <a:srgbClr val="C7C7C7"/>
                </a:gs>
              </a:gsLst>
              <a:lin ang="9000000" scaled="0"/>
              <a:tileRect/>
            </a:gradFill>
            <a:ln w="19050">
              <a:solidFill>
                <a:schemeClr val="bg1"/>
              </a:solidFill>
            </a:ln>
            <a:effectLst>
              <a:outerShdw blurRad="419100" dist="571500" dir="2700000" sx="80000" sy="8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24" name="Freeform 12"/>
            <p:cNvSpPr/>
            <p:nvPr/>
          </p:nvSpPr>
          <p:spPr bwMode="auto">
            <a:xfrm rot="10800000">
              <a:off x="2121334" y="2635779"/>
              <a:ext cx="997590" cy="852874"/>
            </a:xfrm>
            <a:custGeom>
              <a:avLst/>
              <a:gdLst>
                <a:gd name="T0" fmla="*/ 3 w 355"/>
                <a:gd name="T1" fmla="*/ 166 h 312"/>
                <a:gd name="T2" fmla="*/ 3 w 355"/>
                <a:gd name="T3" fmla="*/ 146 h 312"/>
                <a:gd name="T4" fmla="*/ 71 w 355"/>
                <a:gd name="T5" fmla="*/ 10 h 312"/>
                <a:gd name="T6" fmla="*/ 87 w 355"/>
                <a:gd name="T7" fmla="*/ 0 h 312"/>
                <a:gd name="T8" fmla="*/ 268 w 355"/>
                <a:gd name="T9" fmla="*/ 0 h 312"/>
                <a:gd name="T10" fmla="*/ 285 w 355"/>
                <a:gd name="T11" fmla="*/ 10 h 312"/>
                <a:gd name="T12" fmla="*/ 352 w 355"/>
                <a:gd name="T13" fmla="*/ 146 h 312"/>
                <a:gd name="T14" fmla="*/ 352 w 355"/>
                <a:gd name="T15" fmla="*/ 166 h 312"/>
                <a:gd name="T16" fmla="*/ 285 w 355"/>
                <a:gd name="T17" fmla="*/ 302 h 312"/>
                <a:gd name="T18" fmla="*/ 268 w 355"/>
                <a:gd name="T19" fmla="*/ 312 h 312"/>
                <a:gd name="T20" fmla="*/ 87 w 355"/>
                <a:gd name="T21" fmla="*/ 312 h 312"/>
                <a:gd name="T22" fmla="*/ 71 w 355"/>
                <a:gd name="T23" fmla="*/ 302 h 312"/>
                <a:gd name="T24" fmla="*/ 3 w 355"/>
                <a:gd name="T25" fmla="*/ 1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312">
                  <a:moveTo>
                    <a:pt x="3" y="166"/>
                  </a:moveTo>
                  <a:cubicBezTo>
                    <a:pt x="0" y="160"/>
                    <a:pt x="0" y="151"/>
                    <a:pt x="3" y="146"/>
                  </a:cubicBezTo>
                  <a:cubicBezTo>
                    <a:pt x="71" y="10"/>
                    <a:pt x="71" y="10"/>
                    <a:pt x="71" y="10"/>
                  </a:cubicBezTo>
                  <a:cubicBezTo>
                    <a:pt x="73" y="4"/>
                    <a:pt x="81" y="0"/>
                    <a:pt x="87" y="0"/>
                  </a:cubicBezTo>
                  <a:cubicBezTo>
                    <a:pt x="268" y="0"/>
                    <a:pt x="268" y="0"/>
                    <a:pt x="268" y="0"/>
                  </a:cubicBezTo>
                  <a:cubicBezTo>
                    <a:pt x="274" y="0"/>
                    <a:pt x="282" y="4"/>
                    <a:pt x="285" y="10"/>
                  </a:cubicBezTo>
                  <a:cubicBezTo>
                    <a:pt x="352" y="146"/>
                    <a:pt x="352" y="146"/>
                    <a:pt x="352" y="146"/>
                  </a:cubicBezTo>
                  <a:cubicBezTo>
                    <a:pt x="355" y="151"/>
                    <a:pt x="355" y="160"/>
                    <a:pt x="352" y="166"/>
                  </a:cubicBezTo>
                  <a:cubicBezTo>
                    <a:pt x="285" y="302"/>
                    <a:pt x="285" y="302"/>
                    <a:pt x="285" y="302"/>
                  </a:cubicBezTo>
                  <a:cubicBezTo>
                    <a:pt x="282" y="307"/>
                    <a:pt x="274" y="312"/>
                    <a:pt x="268" y="312"/>
                  </a:cubicBezTo>
                  <a:cubicBezTo>
                    <a:pt x="87" y="312"/>
                    <a:pt x="87" y="312"/>
                    <a:pt x="87" y="312"/>
                  </a:cubicBezTo>
                  <a:cubicBezTo>
                    <a:pt x="81" y="312"/>
                    <a:pt x="73" y="307"/>
                    <a:pt x="71" y="302"/>
                  </a:cubicBezTo>
                  <a:lnTo>
                    <a:pt x="3" y="166"/>
                  </a:lnTo>
                  <a:close/>
                </a:path>
              </a:pathLst>
            </a:custGeom>
            <a:noFill/>
            <a:ln w="6350">
              <a:solidFill>
                <a:schemeClr val="accent2"/>
              </a:solidFill>
              <a:prstDash val="dash"/>
            </a:ln>
          </p:spPr>
          <p:txBody>
            <a:bodyPr vert="horz" wrap="square" lIns="91440" tIns="45720" rIns="91440" bIns="45720"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grpSp>
      <p:sp>
        <p:nvSpPr>
          <p:cNvPr id="60" name="文本框 59"/>
          <p:cNvSpPr txBox="1"/>
          <p:nvPr/>
        </p:nvSpPr>
        <p:spPr>
          <a:xfrm>
            <a:off x="3458598" y="2372592"/>
            <a:ext cx="601224" cy="438717"/>
          </a:xfrm>
          <a:prstGeom prst="rect">
            <a:avLst/>
          </a:prstGeom>
          <a:noFill/>
        </p:spPr>
        <p:txBody>
          <a:bodyPr wrap="square" lIns="68580" tIns="34290" rIns="68580" bIns="34290" rtlCol="0">
            <a:spAutoFit/>
          </a:bodyPr>
          <a:lstStyle/>
          <a:p>
            <a:pPr algn="ctr"/>
            <a:r>
              <a:rPr lang="en-US" altLang="zh-CN" sz="2400" b="1" dirty="0">
                <a:solidFill>
                  <a:schemeClr val="bg1"/>
                </a:solidFill>
                <a:ea typeface="微软雅黑" panose="020B0503020204020204" pitchFamily="34" charset="-122"/>
              </a:rPr>
              <a:t>02</a:t>
            </a:r>
            <a:endParaRPr lang="zh-CN" altLang="en-US" sz="2400" b="1" dirty="0">
              <a:solidFill>
                <a:schemeClr val="bg1"/>
              </a:solidFill>
              <a:ea typeface="微软雅黑" panose="020B0503020204020204" pitchFamily="34" charset="-122"/>
            </a:endParaRPr>
          </a:p>
        </p:txBody>
      </p:sp>
      <p:sp>
        <p:nvSpPr>
          <p:cNvPr id="39" name="任意多边形 38"/>
          <p:cNvSpPr/>
          <p:nvPr/>
        </p:nvSpPr>
        <p:spPr>
          <a:xfrm rot="5400000">
            <a:off x="4437740" y="2761084"/>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41" name="任意多边形 40"/>
          <p:cNvSpPr/>
          <p:nvPr/>
        </p:nvSpPr>
        <p:spPr>
          <a:xfrm rot="5400000">
            <a:off x="4166523"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42" name="任意多边形 41"/>
          <p:cNvSpPr/>
          <p:nvPr/>
        </p:nvSpPr>
        <p:spPr>
          <a:xfrm rot="5400000">
            <a:off x="4708957" y="2590806"/>
            <a:ext cx="246080" cy="286530"/>
          </a:xfrm>
          <a:custGeom>
            <a:avLst/>
            <a:gdLst>
              <a:gd name="connsiteX0" fmla="*/ 457494 w 912795"/>
              <a:gd name="connsiteY0" fmla="*/ 0 h 1063165"/>
              <a:gd name="connsiteX1" fmla="*/ 485653 w 912795"/>
              <a:gd name="connsiteY1" fmla="*/ 6767 h 1063165"/>
              <a:gd name="connsiteX2" fmla="*/ 883538 w 912795"/>
              <a:gd name="connsiteY2" fmla="*/ 211280 h 1063165"/>
              <a:gd name="connsiteX3" fmla="*/ 912795 w 912795"/>
              <a:gd name="connsiteY3" fmla="*/ 259400 h 1063165"/>
              <a:gd name="connsiteX4" fmla="*/ 912795 w 912795"/>
              <a:gd name="connsiteY4" fmla="*/ 803765 h 1063165"/>
              <a:gd name="connsiteX5" fmla="*/ 883538 w 912795"/>
              <a:gd name="connsiteY5" fmla="*/ 854893 h 1063165"/>
              <a:gd name="connsiteX6" fmla="*/ 485653 w 912795"/>
              <a:gd name="connsiteY6" fmla="*/ 1056398 h 1063165"/>
              <a:gd name="connsiteX7" fmla="*/ 427141 w 912795"/>
              <a:gd name="connsiteY7" fmla="*/ 1056398 h 1063165"/>
              <a:gd name="connsiteX8" fmla="*/ 29256 w 912795"/>
              <a:gd name="connsiteY8" fmla="*/ 854893 h 1063165"/>
              <a:gd name="connsiteX9" fmla="*/ 0 w 912795"/>
              <a:gd name="connsiteY9" fmla="*/ 803765 h 1063165"/>
              <a:gd name="connsiteX10" fmla="*/ 0 w 912795"/>
              <a:gd name="connsiteY10" fmla="*/ 259400 h 1063165"/>
              <a:gd name="connsiteX11" fmla="*/ 29256 w 912795"/>
              <a:gd name="connsiteY11" fmla="*/ 211280 h 1063165"/>
              <a:gd name="connsiteX12" fmla="*/ 427141 w 912795"/>
              <a:gd name="connsiteY12" fmla="*/ 6767 h 1063165"/>
              <a:gd name="connsiteX13" fmla="*/ 457494 w 912795"/>
              <a:gd name="connsiteY13" fmla="*/ 0 h 106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95" h="1063165">
                <a:moveTo>
                  <a:pt x="457494" y="0"/>
                </a:moveTo>
                <a:cubicBezTo>
                  <a:pt x="468100" y="0"/>
                  <a:pt x="478339" y="2256"/>
                  <a:pt x="485653" y="6767"/>
                </a:cubicBezTo>
                <a:cubicBezTo>
                  <a:pt x="883538" y="211280"/>
                  <a:pt x="883538" y="211280"/>
                  <a:pt x="883538" y="211280"/>
                </a:cubicBezTo>
                <a:cubicBezTo>
                  <a:pt x="901092" y="217295"/>
                  <a:pt x="912795" y="241355"/>
                  <a:pt x="912795" y="259400"/>
                </a:cubicBezTo>
                <a:cubicBezTo>
                  <a:pt x="912795" y="803765"/>
                  <a:pt x="912795" y="803765"/>
                  <a:pt x="912795" y="803765"/>
                </a:cubicBezTo>
                <a:cubicBezTo>
                  <a:pt x="912795" y="821810"/>
                  <a:pt x="901092" y="845870"/>
                  <a:pt x="883538" y="854893"/>
                </a:cubicBezTo>
                <a:cubicBezTo>
                  <a:pt x="485653" y="1056398"/>
                  <a:pt x="485653" y="1056398"/>
                  <a:pt x="485653" y="1056398"/>
                </a:cubicBezTo>
                <a:cubicBezTo>
                  <a:pt x="471025" y="1065421"/>
                  <a:pt x="444695" y="1065421"/>
                  <a:pt x="427141" y="1056398"/>
                </a:cubicBezTo>
                <a:cubicBezTo>
                  <a:pt x="29256" y="854893"/>
                  <a:pt x="29256" y="854893"/>
                  <a:pt x="29256" y="854893"/>
                </a:cubicBezTo>
                <a:cubicBezTo>
                  <a:pt x="14628" y="845870"/>
                  <a:pt x="0" y="821810"/>
                  <a:pt x="0" y="803765"/>
                </a:cubicBezTo>
                <a:cubicBezTo>
                  <a:pt x="0" y="259400"/>
                  <a:pt x="0" y="259400"/>
                  <a:pt x="0" y="259400"/>
                </a:cubicBezTo>
                <a:cubicBezTo>
                  <a:pt x="0" y="241355"/>
                  <a:pt x="14628" y="217295"/>
                  <a:pt x="29256" y="211280"/>
                </a:cubicBezTo>
                <a:lnTo>
                  <a:pt x="427141" y="6767"/>
                </a:lnTo>
                <a:cubicBezTo>
                  <a:pt x="435918" y="2256"/>
                  <a:pt x="446889" y="0"/>
                  <a:pt x="457494" y="0"/>
                </a:cubicBezTo>
                <a:close/>
              </a:path>
            </a:pathLst>
          </a:custGeom>
          <a:solidFill>
            <a:schemeClr val="accent2"/>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ea typeface="微软雅黑" panose="020B0503020204020204" pitchFamily="34" charset="-122"/>
            </a:endParaRPr>
          </a:p>
        </p:txBody>
      </p:sp>
      <p:sp>
        <p:nvSpPr>
          <p:cNvPr id="63" name="文本框 62"/>
          <p:cNvSpPr txBox="1"/>
          <p:nvPr/>
        </p:nvSpPr>
        <p:spPr>
          <a:xfrm>
            <a:off x="5088341" y="2372592"/>
            <a:ext cx="601224" cy="438717"/>
          </a:xfrm>
          <a:prstGeom prst="rect">
            <a:avLst/>
          </a:prstGeom>
          <a:noFill/>
        </p:spPr>
        <p:txBody>
          <a:bodyPr wrap="square" lIns="68580" tIns="34290" rIns="68580" bIns="34290" rtlCol="0">
            <a:spAutoFit/>
          </a:bodyPr>
          <a:lstStyle/>
          <a:p>
            <a:pPr algn="ctr"/>
            <a:r>
              <a:rPr lang="en-US" altLang="zh-CN" sz="2400" b="1" dirty="0">
                <a:solidFill>
                  <a:schemeClr val="accent2"/>
                </a:solidFill>
                <a:ea typeface="微软雅黑" panose="020B0503020204020204" pitchFamily="34" charset="-122"/>
              </a:rPr>
              <a:t>03</a:t>
            </a:r>
            <a:endParaRPr lang="zh-CN" altLang="en-US" sz="2400" b="1" dirty="0">
              <a:solidFill>
                <a:schemeClr val="accent2"/>
              </a:solidFill>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1" presetClass="entr" presetSubtype="0" fill="hold" nodeType="withEffect">
                                  <p:stCondLst>
                                    <p:cond delay="75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childTnLst>
                                </p:cTn>
                              </p:par>
                              <p:par>
                                <p:cTn id="19" presetID="63" presetClass="path" presetSubtype="0" fill="hold" nodeType="withEffect">
                                  <p:stCondLst>
                                    <p:cond delay="750"/>
                                  </p:stCondLst>
                                  <p:childTnLst>
                                    <p:animMotion origin="layout" path="M 4.16667E-7 2.96296E-6 L -0.17826 2.96296E-6 " pathEditMode="relative" rAng="0" ptsTypes="AA">
                                      <p:cBhvr>
                                        <p:cTn id="20" dur="750" spd="-100000" fill="hold"/>
                                        <p:tgtEl>
                                          <p:spTgt spid="5"/>
                                        </p:tgtEl>
                                        <p:attrNameLst>
                                          <p:attrName>ppt_x</p:attrName>
                                          <p:attrName>ppt_y</p:attrName>
                                        </p:attrNameLst>
                                      </p:cBhvr>
                                      <p:rCtr x="-8919" y="0"/>
                                    </p:animMotion>
                                  </p:childTnLst>
                                </p:cTn>
                              </p:par>
                              <p:par>
                                <p:cTn id="21" presetID="63" presetClass="path" presetSubtype="0" fill="hold" nodeType="withEffect">
                                  <p:stCondLst>
                                    <p:cond delay="750"/>
                                  </p:stCondLst>
                                  <p:childTnLst>
                                    <p:animMotion origin="layout" path="M 6.25E-7 2.96296E-6 L 0.17943 2.96296E-6 " pathEditMode="relative" rAng="0" ptsTypes="AA">
                                      <p:cBhvr>
                                        <p:cTn id="22" dur="750" spd="-100000" fill="hold"/>
                                        <p:tgtEl>
                                          <p:spTgt spid="2"/>
                                        </p:tgtEl>
                                        <p:attrNameLst>
                                          <p:attrName>ppt_x</p:attrName>
                                          <p:attrName>ppt_y</p:attrName>
                                        </p:attrNameLst>
                                      </p:cBhvr>
                                      <p:rCtr x="8971" y="0"/>
                                    </p:animMotion>
                                  </p:childTnLst>
                                </p:cTn>
                              </p:par>
                              <p:par>
                                <p:cTn id="23" presetID="53" presetClass="entr" presetSubtype="16" fill="hold" grpId="0" nodeType="withEffect">
                                  <p:stCondLst>
                                    <p:cond delay="1250"/>
                                  </p:stCondLst>
                                  <p:childTnLst>
                                    <p:set>
                                      <p:cBhvr>
                                        <p:cTn id="24" dur="1" fill="hold">
                                          <p:stCondLst>
                                            <p:cond delay="0"/>
                                          </p:stCondLst>
                                        </p:cTn>
                                        <p:tgtEl>
                                          <p:spTgt spid="55"/>
                                        </p:tgtEl>
                                        <p:attrNameLst>
                                          <p:attrName>style.visibility</p:attrName>
                                        </p:attrNameLst>
                                      </p:cBhvr>
                                      <p:to>
                                        <p:strVal val="visible"/>
                                      </p:to>
                                    </p:set>
                                    <p:anim calcmode="lin" valueType="num">
                                      <p:cBhvr>
                                        <p:cTn id="25" dur="750" fill="hold"/>
                                        <p:tgtEl>
                                          <p:spTgt spid="55"/>
                                        </p:tgtEl>
                                        <p:attrNameLst>
                                          <p:attrName>ppt_w</p:attrName>
                                        </p:attrNameLst>
                                      </p:cBhvr>
                                      <p:tavLst>
                                        <p:tav tm="0">
                                          <p:val>
                                            <p:fltVal val="0"/>
                                          </p:val>
                                        </p:tav>
                                        <p:tav tm="100000">
                                          <p:val>
                                            <p:strVal val="#ppt_w"/>
                                          </p:val>
                                        </p:tav>
                                      </p:tavLst>
                                    </p:anim>
                                    <p:anim calcmode="lin" valueType="num">
                                      <p:cBhvr>
                                        <p:cTn id="26" dur="750" fill="hold"/>
                                        <p:tgtEl>
                                          <p:spTgt spid="55"/>
                                        </p:tgtEl>
                                        <p:attrNameLst>
                                          <p:attrName>ppt_h</p:attrName>
                                        </p:attrNameLst>
                                      </p:cBhvr>
                                      <p:tavLst>
                                        <p:tav tm="0">
                                          <p:val>
                                            <p:fltVal val="0"/>
                                          </p:val>
                                        </p:tav>
                                        <p:tav tm="100000">
                                          <p:val>
                                            <p:strVal val="#ppt_h"/>
                                          </p:val>
                                        </p:tav>
                                      </p:tavLst>
                                    </p:anim>
                                    <p:animEffect transition="in" filter="fade">
                                      <p:cBhvr>
                                        <p:cTn id="27" dur="750"/>
                                        <p:tgtEl>
                                          <p:spTgt spid="55"/>
                                        </p:tgtEl>
                                      </p:cBhvr>
                                    </p:animEffect>
                                  </p:childTnLst>
                                </p:cTn>
                              </p:par>
                              <p:par>
                                <p:cTn id="28" presetID="53" presetClass="entr" presetSubtype="16" fill="hold" grpId="0" nodeType="withEffect">
                                  <p:stCondLst>
                                    <p:cond delay="1250"/>
                                  </p:stCondLst>
                                  <p:childTnLst>
                                    <p:set>
                                      <p:cBhvr>
                                        <p:cTn id="29" dur="1" fill="hold">
                                          <p:stCondLst>
                                            <p:cond delay="0"/>
                                          </p:stCondLst>
                                        </p:cTn>
                                        <p:tgtEl>
                                          <p:spTgt spid="60"/>
                                        </p:tgtEl>
                                        <p:attrNameLst>
                                          <p:attrName>style.visibility</p:attrName>
                                        </p:attrNameLst>
                                      </p:cBhvr>
                                      <p:to>
                                        <p:strVal val="visible"/>
                                      </p:to>
                                    </p:set>
                                    <p:anim calcmode="lin" valueType="num">
                                      <p:cBhvr>
                                        <p:cTn id="30" dur="750" fill="hold"/>
                                        <p:tgtEl>
                                          <p:spTgt spid="60"/>
                                        </p:tgtEl>
                                        <p:attrNameLst>
                                          <p:attrName>ppt_w</p:attrName>
                                        </p:attrNameLst>
                                      </p:cBhvr>
                                      <p:tavLst>
                                        <p:tav tm="0">
                                          <p:val>
                                            <p:fltVal val="0"/>
                                          </p:val>
                                        </p:tav>
                                        <p:tav tm="100000">
                                          <p:val>
                                            <p:strVal val="#ppt_w"/>
                                          </p:val>
                                        </p:tav>
                                      </p:tavLst>
                                    </p:anim>
                                    <p:anim calcmode="lin" valueType="num">
                                      <p:cBhvr>
                                        <p:cTn id="31" dur="750" fill="hold"/>
                                        <p:tgtEl>
                                          <p:spTgt spid="60"/>
                                        </p:tgtEl>
                                        <p:attrNameLst>
                                          <p:attrName>ppt_h</p:attrName>
                                        </p:attrNameLst>
                                      </p:cBhvr>
                                      <p:tavLst>
                                        <p:tav tm="0">
                                          <p:val>
                                            <p:fltVal val="0"/>
                                          </p:val>
                                        </p:tav>
                                        <p:tav tm="100000">
                                          <p:val>
                                            <p:strVal val="#ppt_h"/>
                                          </p:val>
                                        </p:tav>
                                      </p:tavLst>
                                    </p:anim>
                                    <p:animEffect transition="in" filter="fade">
                                      <p:cBhvr>
                                        <p:cTn id="32" dur="750"/>
                                        <p:tgtEl>
                                          <p:spTgt spid="60"/>
                                        </p:tgtEl>
                                      </p:cBhvr>
                                    </p:animEffect>
                                  </p:childTnLst>
                                </p:cTn>
                              </p:par>
                              <p:par>
                                <p:cTn id="33" presetID="53" presetClass="entr" presetSubtype="16" fill="hold" grpId="0" nodeType="withEffect">
                                  <p:stCondLst>
                                    <p:cond delay="1250"/>
                                  </p:stCondLst>
                                  <p:childTnLst>
                                    <p:set>
                                      <p:cBhvr>
                                        <p:cTn id="34" dur="1" fill="hold">
                                          <p:stCondLst>
                                            <p:cond delay="0"/>
                                          </p:stCondLst>
                                        </p:cTn>
                                        <p:tgtEl>
                                          <p:spTgt spid="63"/>
                                        </p:tgtEl>
                                        <p:attrNameLst>
                                          <p:attrName>style.visibility</p:attrName>
                                        </p:attrNameLst>
                                      </p:cBhvr>
                                      <p:to>
                                        <p:strVal val="visible"/>
                                      </p:to>
                                    </p:set>
                                    <p:anim calcmode="lin" valueType="num">
                                      <p:cBhvr>
                                        <p:cTn id="35" dur="750" fill="hold"/>
                                        <p:tgtEl>
                                          <p:spTgt spid="63"/>
                                        </p:tgtEl>
                                        <p:attrNameLst>
                                          <p:attrName>ppt_w</p:attrName>
                                        </p:attrNameLst>
                                      </p:cBhvr>
                                      <p:tavLst>
                                        <p:tav tm="0">
                                          <p:val>
                                            <p:fltVal val="0"/>
                                          </p:val>
                                        </p:tav>
                                        <p:tav tm="100000">
                                          <p:val>
                                            <p:strVal val="#ppt_w"/>
                                          </p:val>
                                        </p:tav>
                                      </p:tavLst>
                                    </p:anim>
                                    <p:anim calcmode="lin" valueType="num">
                                      <p:cBhvr>
                                        <p:cTn id="36" dur="750" fill="hold"/>
                                        <p:tgtEl>
                                          <p:spTgt spid="63"/>
                                        </p:tgtEl>
                                        <p:attrNameLst>
                                          <p:attrName>ppt_h</p:attrName>
                                        </p:attrNameLst>
                                      </p:cBhvr>
                                      <p:tavLst>
                                        <p:tav tm="0">
                                          <p:val>
                                            <p:fltVal val="0"/>
                                          </p:val>
                                        </p:tav>
                                        <p:tav tm="100000">
                                          <p:val>
                                            <p:strVal val="#ppt_h"/>
                                          </p:val>
                                        </p:tav>
                                      </p:tavLst>
                                    </p:anim>
                                    <p:animEffect transition="in" filter="fade">
                                      <p:cBhvr>
                                        <p:cTn id="37" dur="750"/>
                                        <p:tgtEl>
                                          <p:spTgt spid="63"/>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66"/>
                                        </p:tgtEl>
                                        <p:attrNameLst>
                                          <p:attrName>style.visibility</p:attrName>
                                        </p:attrNameLst>
                                      </p:cBhvr>
                                      <p:to>
                                        <p:strVal val="visible"/>
                                      </p:to>
                                    </p:set>
                                    <p:anim calcmode="lin" valueType="num">
                                      <p:cBhvr>
                                        <p:cTn id="40" dur="750" fill="hold"/>
                                        <p:tgtEl>
                                          <p:spTgt spid="66"/>
                                        </p:tgtEl>
                                        <p:attrNameLst>
                                          <p:attrName>ppt_w</p:attrName>
                                        </p:attrNameLst>
                                      </p:cBhvr>
                                      <p:tavLst>
                                        <p:tav tm="0">
                                          <p:val>
                                            <p:fltVal val="0"/>
                                          </p:val>
                                        </p:tav>
                                        <p:tav tm="100000">
                                          <p:val>
                                            <p:strVal val="#ppt_w"/>
                                          </p:val>
                                        </p:tav>
                                      </p:tavLst>
                                    </p:anim>
                                    <p:anim calcmode="lin" valueType="num">
                                      <p:cBhvr>
                                        <p:cTn id="41" dur="750" fill="hold"/>
                                        <p:tgtEl>
                                          <p:spTgt spid="66"/>
                                        </p:tgtEl>
                                        <p:attrNameLst>
                                          <p:attrName>ppt_h</p:attrName>
                                        </p:attrNameLst>
                                      </p:cBhvr>
                                      <p:tavLst>
                                        <p:tav tm="0">
                                          <p:val>
                                            <p:fltVal val="0"/>
                                          </p:val>
                                        </p:tav>
                                        <p:tav tm="100000">
                                          <p:val>
                                            <p:strVal val="#ppt_h"/>
                                          </p:val>
                                        </p:tav>
                                      </p:tavLst>
                                    </p:anim>
                                    <p:animEffect transition="in" filter="fade">
                                      <p:cBhvr>
                                        <p:cTn id="42" dur="750"/>
                                        <p:tgtEl>
                                          <p:spTgt spid="66"/>
                                        </p:tgtEl>
                                      </p:cBhvr>
                                    </p:animEffect>
                                  </p:childTnLst>
                                </p:cTn>
                              </p:par>
                              <p:par>
                                <p:cTn id="43" presetID="22" presetClass="entr" presetSubtype="2" fill="hold" grpId="0" nodeType="withEffect">
                                  <p:stCondLst>
                                    <p:cond delay="125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750"/>
                                        <p:tgtEl>
                                          <p:spTgt spid="10"/>
                                        </p:tgtEl>
                                      </p:cBhvr>
                                    </p:animEffect>
                                  </p:childTnLst>
                                </p:cTn>
                              </p:par>
                              <p:par>
                                <p:cTn id="46" presetID="10" presetClass="entr" presetSubtype="0" fill="hold" grpId="0" nodeType="withEffect">
                                  <p:stCondLst>
                                    <p:cond delay="175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750"/>
                                        <p:tgtEl>
                                          <p:spTgt spid="69"/>
                                        </p:tgtEl>
                                      </p:cBhvr>
                                    </p:animEffect>
                                  </p:childTnLst>
                                </p:cTn>
                              </p:par>
                              <p:par>
                                <p:cTn id="49" presetID="53" presetClass="entr" presetSubtype="16" fill="hold" grpId="0" nodeType="withEffect">
                                  <p:stCondLst>
                                    <p:cond delay="1750"/>
                                  </p:stCondLst>
                                  <p:childTnLst>
                                    <p:set>
                                      <p:cBhvr>
                                        <p:cTn id="50" dur="1" fill="hold">
                                          <p:stCondLst>
                                            <p:cond delay="0"/>
                                          </p:stCondLst>
                                        </p:cTn>
                                        <p:tgtEl>
                                          <p:spTgt spid="67"/>
                                        </p:tgtEl>
                                        <p:attrNameLst>
                                          <p:attrName>style.visibility</p:attrName>
                                        </p:attrNameLst>
                                      </p:cBhvr>
                                      <p:to>
                                        <p:strVal val="visible"/>
                                      </p:to>
                                    </p:set>
                                    <p:anim calcmode="lin" valueType="num">
                                      <p:cBhvr>
                                        <p:cTn id="51" dur="750" fill="hold"/>
                                        <p:tgtEl>
                                          <p:spTgt spid="67"/>
                                        </p:tgtEl>
                                        <p:attrNameLst>
                                          <p:attrName>ppt_w</p:attrName>
                                        </p:attrNameLst>
                                      </p:cBhvr>
                                      <p:tavLst>
                                        <p:tav tm="0">
                                          <p:val>
                                            <p:fltVal val="0"/>
                                          </p:val>
                                        </p:tav>
                                        <p:tav tm="100000">
                                          <p:val>
                                            <p:strVal val="#ppt_w"/>
                                          </p:val>
                                        </p:tav>
                                      </p:tavLst>
                                    </p:anim>
                                    <p:anim calcmode="lin" valueType="num">
                                      <p:cBhvr>
                                        <p:cTn id="52" dur="750" fill="hold"/>
                                        <p:tgtEl>
                                          <p:spTgt spid="67"/>
                                        </p:tgtEl>
                                        <p:attrNameLst>
                                          <p:attrName>ppt_h</p:attrName>
                                        </p:attrNameLst>
                                      </p:cBhvr>
                                      <p:tavLst>
                                        <p:tav tm="0">
                                          <p:val>
                                            <p:fltVal val="0"/>
                                          </p:val>
                                        </p:tav>
                                        <p:tav tm="100000">
                                          <p:val>
                                            <p:strVal val="#ppt_h"/>
                                          </p:val>
                                        </p:tav>
                                      </p:tavLst>
                                    </p:anim>
                                    <p:animEffect transition="in" filter="fade">
                                      <p:cBhvr>
                                        <p:cTn id="53" dur="750"/>
                                        <p:tgtEl>
                                          <p:spTgt spid="67"/>
                                        </p:tgtEl>
                                      </p:cBhvr>
                                    </p:animEffect>
                                  </p:childTnLst>
                                </p:cTn>
                              </p:par>
                              <p:par>
                                <p:cTn id="54" presetID="22" presetClass="entr" presetSubtype="8" fill="hold" grpId="0" nodeType="withEffect">
                                  <p:stCondLst>
                                    <p:cond delay="1750"/>
                                  </p:stCondLst>
                                  <p:childTnLst>
                                    <p:set>
                                      <p:cBhvr>
                                        <p:cTn id="55" dur="1" fill="hold">
                                          <p:stCondLst>
                                            <p:cond delay="0"/>
                                          </p:stCondLst>
                                        </p:cTn>
                                        <p:tgtEl>
                                          <p:spTgt spid="53"/>
                                        </p:tgtEl>
                                        <p:attrNameLst>
                                          <p:attrName>style.visibility</p:attrName>
                                        </p:attrNameLst>
                                      </p:cBhvr>
                                      <p:to>
                                        <p:strVal val="visible"/>
                                      </p:to>
                                    </p:set>
                                    <p:animEffect transition="in" filter="wipe(left)">
                                      <p:cBhvr>
                                        <p:cTn id="56" dur="750"/>
                                        <p:tgtEl>
                                          <p:spTgt spid="53"/>
                                        </p:tgtEl>
                                      </p:cBhvr>
                                    </p:animEffect>
                                  </p:childTnLst>
                                </p:cTn>
                              </p:par>
                              <p:par>
                                <p:cTn id="57" presetID="22" presetClass="entr" presetSubtype="8" fill="hold" grpId="0" nodeType="withEffect">
                                  <p:stCondLst>
                                    <p:cond delay="175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750"/>
                                        <p:tgtEl>
                                          <p:spTgt spid="58"/>
                                        </p:tgtEl>
                                      </p:cBhvr>
                                    </p:animEffect>
                                  </p:childTnLst>
                                </p:cTn>
                              </p:par>
                              <p:par>
                                <p:cTn id="60" presetID="22" presetClass="entr" presetSubtype="8" fill="hold" grpId="0" nodeType="withEffect">
                                  <p:stCondLst>
                                    <p:cond delay="175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750"/>
                                        <p:tgtEl>
                                          <p:spTgt spid="61"/>
                                        </p:tgtEl>
                                      </p:cBhvr>
                                    </p:animEffect>
                                  </p:childTnLst>
                                </p:cTn>
                              </p:par>
                              <p:par>
                                <p:cTn id="63" presetID="22" presetClass="entr" presetSubtype="8" fill="hold" grpId="0" nodeType="withEffect">
                                  <p:stCondLst>
                                    <p:cond delay="175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750"/>
                                        <p:tgtEl>
                                          <p:spTgt spid="64"/>
                                        </p:tgtEl>
                                      </p:cBhvr>
                                    </p:animEffect>
                                  </p:childTnLst>
                                </p:cTn>
                              </p:par>
                              <p:par>
                                <p:cTn id="66" presetID="22" presetClass="entr" presetSubtype="8" fill="hold" grpId="0" nodeType="withEffect">
                                  <p:stCondLst>
                                    <p:cond delay="175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750"/>
                                        <p:tgtEl>
                                          <p:spTgt spid="54"/>
                                        </p:tgtEl>
                                      </p:cBhvr>
                                    </p:animEffect>
                                  </p:childTnLst>
                                </p:cTn>
                              </p:par>
                              <p:par>
                                <p:cTn id="69" presetID="22" presetClass="entr" presetSubtype="8" fill="hold" grpId="0" nodeType="withEffect">
                                  <p:stCondLst>
                                    <p:cond delay="175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750"/>
                                        <p:tgtEl>
                                          <p:spTgt spid="59"/>
                                        </p:tgtEl>
                                      </p:cBhvr>
                                    </p:animEffect>
                                  </p:childTnLst>
                                </p:cTn>
                              </p:par>
                              <p:par>
                                <p:cTn id="72" presetID="22" presetClass="entr" presetSubtype="8" fill="hold" grpId="0" nodeType="withEffect">
                                  <p:stCondLst>
                                    <p:cond delay="1750"/>
                                  </p:stCondLst>
                                  <p:childTnLst>
                                    <p:set>
                                      <p:cBhvr>
                                        <p:cTn id="73" dur="1" fill="hold">
                                          <p:stCondLst>
                                            <p:cond delay="0"/>
                                          </p:stCondLst>
                                        </p:cTn>
                                        <p:tgtEl>
                                          <p:spTgt spid="62"/>
                                        </p:tgtEl>
                                        <p:attrNameLst>
                                          <p:attrName>style.visibility</p:attrName>
                                        </p:attrNameLst>
                                      </p:cBhvr>
                                      <p:to>
                                        <p:strVal val="visible"/>
                                      </p:to>
                                    </p:set>
                                    <p:animEffect transition="in" filter="wipe(left)">
                                      <p:cBhvr>
                                        <p:cTn id="74" dur="750"/>
                                        <p:tgtEl>
                                          <p:spTgt spid="62"/>
                                        </p:tgtEl>
                                      </p:cBhvr>
                                    </p:animEffect>
                                  </p:childTnLst>
                                </p:cTn>
                              </p:par>
                              <p:par>
                                <p:cTn id="75" presetID="22" presetClass="entr" presetSubtype="8" fill="hold" grpId="0" nodeType="withEffect">
                                  <p:stCondLst>
                                    <p:cond delay="1750"/>
                                  </p:stCondLst>
                                  <p:childTnLst>
                                    <p:set>
                                      <p:cBhvr>
                                        <p:cTn id="76" dur="1" fill="hold">
                                          <p:stCondLst>
                                            <p:cond delay="0"/>
                                          </p:stCondLst>
                                        </p:cTn>
                                        <p:tgtEl>
                                          <p:spTgt spid="65"/>
                                        </p:tgtEl>
                                        <p:attrNameLst>
                                          <p:attrName>style.visibility</p:attrName>
                                        </p:attrNameLst>
                                      </p:cBhvr>
                                      <p:to>
                                        <p:strVal val="visible"/>
                                      </p:to>
                                    </p:set>
                                    <p:animEffect transition="in" filter="wipe(left)">
                                      <p:cBhvr>
                                        <p:cTn id="77" dur="750"/>
                                        <p:tgtEl>
                                          <p:spTgt spid="65"/>
                                        </p:tgtEl>
                                      </p:cBhvr>
                                    </p:animEffect>
                                  </p:childTnLst>
                                </p:cTn>
                              </p:par>
                              <p:par>
                                <p:cTn id="78" presetID="10" presetClass="entr" presetSubtype="0" fill="hold" grpId="0" nodeType="withEffect">
                                  <p:stCondLst>
                                    <p:cond delay="225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750"/>
                                        <p:tgtEl>
                                          <p:spTgt spid="77"/>
                                        </p:tgtEl>
                                      </p:cBhvr>
                                    </p:animEffect>
                                  </p:childTnLst>
                                </p:cTn>
                              </p:par>
                              <p:par>
                                <p:cTn id="81" presetID="10" presetClass="entr" presetSubtype="0" fill="hold" grpId="0" nodeType="withEffect">
                                  <p:stCondLst>
                                    <p:cond delay="225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750"/>
                                        <p:tgtEl>
                                          <p:spTgt spid="73"/>
                                        </p:tgtEl>
                                      </p:cBhvr>
                                    </p:animEffect>
                                  </p:childTnLst>
                                </p:cTn>
                              </p:par>
                              <p:par>
                                <p:cTn id="84" presetID="10" presetClass="entr" presetSubtype="0" fill="hold" grpId="0" nodeType="withEffect">
                                  <p:stCondLst>
                                    <p:cond delay="225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750"/>
                                        <p:tgtEl>
                                          <p:spTgt spid="78"/>
                                        </p:tgtEl>
                                      </p:cBhvr>
                                    </p:animEffect>
                                  </p:childTnLst>
                                </p:cTn>
                              </p:par>
                              <p:par>
                                <p:cTn id="87" presetID="10" presetClass="entr" presetSubtype="0" fill="hold" grpId="0" nodeType="withEffect">
                                  <p:stCondLst>
                                    <p:cond delay="225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750"/>
                                        <p:tgtEl>
                                          <p:spTgt spid="32"/>
                                        </p:tgtEl>
                                      </p:cBhvr>
                                    </p:animEffect>
                                  </p:childTnLst>
                                </p:cTn>
                              </p:par>
                              <p:par>
                                <p:cTn id="90" presetID="10" presetClass="entr" presetSubtype="0" fill="hold" grpId="0" nodeType="withEffect">
                                  <p:stCondLst>
                                    <p:cond delay="225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750"/>
                                        <p:tgtEl>
                                          <p:spTgt spid="17"/>
                                        </p:tgtEl>
                                      </p:cBhvr>
                                    </p:animEffect>
                                  </p:childTnLst>
                                </p:cTn>
                              </p:par>
                              <p:par>
                                <p:cTn id="93" presetID="10" presetClass="entr" presetSubtype="0" fill="hold" grpId="0" nodeType="withEffect">
                                  <p:stCondLst>
                                    <p:cond delay="225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750"/>
                                        <p:tgtEl>
                                          <p:spTgt spid="38"/>
                                        </p:tgtEl>
                                      </p:cBhvr>
                                    </p:animEffect>
                                  </p:childTnLst>
                                </p:cTn>
                              </p:par>
                              <p:par>
                                <p:cTn id="96" presetID="10" presetClass="entr" presetSubtype="0" fill="hold" grpId="0" nodeType="withEffect">
                                  <p:stCondLst>
                                    <p:cond delay="225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750"/>
                                        <p:tgtEl>
                                          <p:spTgt spid="41"/>
                                        </p:tgtEl>
                                      </p:cBhvr>
                                    </p:animEffect>
                                  </p:childTnLst>
                                </p:cTn>
                              </p:par>
                              <p:par>
                                <p:cTn id="99" presetID="10" presetClass="entr" presetSubtype="0" fill="hold" grpId="0" nodeType="withEffect">
                                  <p:stCondLst>
                                    <p:cond delay="225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750"/>
                                        <p:tgtEl>
                                          <p:spTgt spid="39"/>
                                        </p:tgtEl>
                                      </p:cBhvr>
                                    </p:animEffect>
                                  </p:childTnLst>
                                </p:cTn>
                              </p:par>
                              <p:par>
                                <p:cTn id="102" presetID="10" presetClass="entr" presetSubtype="0" fill="hold" grpId="0" nodeType="withEffect">
                                  <p:stCondLst>
                                    <p:cond delay="225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750"/>
                                        <p:tgtEl>
                                          <p:spTgt spid="42"/>
                                        </p:tgtEl>
                                      </p:cBhvr>
                                    </p:animEffect>
                                  </p:childTnLst>
                                </p:cTn>
                              </p:par>
                              <p:par>
                                <p:cTn id="105" presetID="10" presetClass="entr" presetSubtype="0" fill="hold" grpId="0" nodeType="withEffect">
                                  <p:stCondLst>
                                    <p:cond delay="225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750"/>
                                        <p:tgtEl>
                                          <p:spTgt spid="44"/>
                                        </p:tgtEl>
                                      </p:cBhvr>
                                    </p:animEffect>
                                  </p:childTnLst>
                                </p:cTn>
                              </p:par>
                              <p:par>
                                <p:cTn id="108" presetID="10" presetClass="entr" presetSubtype="0" fill="hold" grpId="0" nodeType="withEffect">
                                  <p:stCondLst>
                                    <p:cond delay="225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750"/>
                                        <p:tgtEl>
                                          <p:spTgt spid="43"/>
                                        </p:tgtEl>
                                      </p:cBhvr>
                                    </p:animEffect>
                                  </p:childTnLst>
                                </p:cTn>
                              </p:par>
                              <p:par>
                                <p:cTn id="111" presetID="10" presetClass="entr" presetSubtype="0" fill="hold" grpId="0" nodeType="withEffect">
                                  <p:stCondLst>
                                    <p:cond delay="225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750"/>
                                        <p:tgtEl>
                                          <p:spTgt spid="45"/>
                                        </p:tgtEl>
                                      </p:cBhvr>
                                    </p:animEffect>
                                  </p:childTnLst>
                                </p:cTn>
                              </p:par>
                              <p:par>
                                <p:cTn id="114" presetID="10" presetClass="entr" presetSubtype="0" fill="hold" grpId="0" nodeType="withEffect">
                                  <p:stCondLst>
                                    <p:cond delay="2250"/>
                                  </p:stCondLst>
                                  <p:childTnLst>
                                    <p:set>
                                      <p:cBhvr>
                                        <p:cTn id="115" dur="1" fill="hold">
                                          <p:stCondLst>
                                            <p:cond delay="0"/>
                                          </p:stCondLst>
                                        </p:cTn>
                                        <p:tgtEl>
                                          <p:spTgt spid="57"/>
                                        </p:tgtEl>
                                        <p:attrNameLst>
                                          <p:attrName>style.visibility</p:attrName>
                                        </p:attrNameLst>
                                      </p:cBhvr>
                                      <p:to>
                                        <p:strVal val="visible"/>
                                      </p:to>
                                    </p:set>
                                    <p:animEffect transition="in" filter="fade">
                                      <p:cBhvr>
                                        <p:cTn id="116" dur="750"/>
                                        <p:tgtEl>
                                          <p:spTgt spid="57"/>
                                        </p:tgtEl>
                                      </p:cBhvr>
                                    </p:animEffect>
                                  </p:childTnLst>
                                </p:cTn>
                              </p:par>
                              <p:par>
                                <p:cTn id="117" presetID="10" presetClass="entr" presetSubtype="0" fill="hold" grpId="0" nodeType="withEffect">
                                  <p:stCondLst>
                                    <p:cond delay="225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750"/>
                                        <p:tgtEl>
                                          <p:spTgt spid="56"/>
                                        </p:tgtEl>
                                      </p:cBhvr>
                                    </p:animEffect>
                                  </p:childTnLst>
                                </p:cTn>
                              </p:par>
                              <p:par>
                                <p:cTn id="120" presetID="10" presetClass="entr" presetSubtype="0" fill="hold" grpId="0" nodeType="withEffect">
                                  <p:stCondLst>
                                    <p:cond delay="2250"/>
                                  </p:stCondLst>
                                  <p:childTnLst>
                                    <p:set>
                                      <p:cBhvr>
                                        <p:cTn id="121" dur="1" fill="hold">
                                          <p:stCondLst>
                                            <p:cond delay="0"/>
                                          </p:stCondLst>
                                        </p:cTn>
                                        <p:tgtEl>
                                          <p:spTgt spid="70"/>
                                        </p:tgtEl>
                                        <p:attrNameLst>
                                          <p:attrName>style.visibility</p:attrName>
                                        </p:attrNameLst>
                                      </p:cBhvr>
                                      <p:to>
                                        <p:strVal val="visible"/>
                                      </p:to>
                                    </p:set>
                                    <p:animEffect transition="in" filter="fade">
                                      <p:cBhvr>
                                        <p:cTn id="122"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P spid="53" grpId="0"/>
      <p:bldP spid="54" grpId="0"/>
      <p:bldP spid="55" grpId="0"/>
      <p:bldP spid="58" grpId="0"/>
      <p:bldP spid="59" grpId="0"/>
      <p:bldP spid="61" grpId="0"/>
      <p:bldP spid="62" grpId="0"/>
      <p:bldP spid="64" grpId="0"/>
      <p:bldP spid="65" grpId="0"/>
      <p:bldP spid="67" grpId="0" animBg="1"/>
      <p:bldP spid="69" grpId="0"/>
      <p:bldP spid="38" grpId="0" animBg="1"/>
      <p:bldP spid="43" grpId="0" animBg="1"/>
      <p:bldP spid="44" grpId="0" animBg="1"/>
      <p:bldP spid="45" grpId="0" animBg="1"/>
      <p:bldP spid="56" grpId="0" animBg="1"/>
      <p:bldP spid="57" grpId="0" animBg="1"/>
      <p:bldP spid="70" grpId="0" animBg="1"/>
      <p:bldP spid="73" grpId="0" animBg="1"/>
      <p:bldP spid="77" grpId="0" animBg="1"/>
      <p:bldP spid="78" grpId="0" animBg="1"/>
      <p:bldP spid="10" grpId="0" animBg="1"/>
      <p:bldP spid="66" grpId="0"/>
      <p:bldP spid="60" grpId="0"/>
      <p:bldP spid="39" grpId="0" animBg="1"/>
      <p:bldP spid="41" grpId="0" animBg="1"/>
      <p:bldP spid="42" grpId="0" animBg="1"/>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3340558" y="2099086"/>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9" name="圆角矩形 8"/>
          <p:cNvSpPr/>
          <p:nvPr/>
        </p:nvSpPr>
        <p:spPr>
          <a:xfrm>
            <a:off x="3197227" y="3599107"/>
            <a:ext cx="574531" cy="585456"/>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0" name="圆角矩形 9"/>
          <p:cNvSpPr/>
          <p:nvPr/>
        </p:nvSpPr>
        <p:spPr>
          <a:xfrm>
            <a:off x="1674283" y="952240"/>
            <a:ext cx="574531" cy="585456"/>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1" name="圆角矩形 10"/>
          <p:cNvSpPr/>
          <p:nvPr/>
        </p:nvSpPr>
        <p:spPr>
          <a:xfrm>
            <a:off x="5496639" y="3895781"/>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2" name="圆角矩形 11"/>
          <p:cNvSpPr/>
          <p:nvPr/>
        </p:nvSpPr>
        <p:spPr>
          <a:xfrm>
            <a:off x="1371353" y="1949009"/>
            <a:ext cx="1042204" cy="1062020"/>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3" name="圆角矩形 12"/>
          <p:cNvSpPr/>
          <p:nvPr/>
        </p:nvSpPr>
        <p:spPr>
          <a:xfrm>
            <a:off x="629049" y="2845285"/>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4" name="圆角矩形 13"/>
          <p:cNvSpPr/>
          <p:nvPr/>
        </p:nvSpPr>
        <p:spPr>
          <a:xfrm>
            <a:off x="1219652" y="1674800"/>
            <a:ext cx="454631" cy="486209"/>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5" name="圆角矩形 14"/>
          <p:cNvSpPr/>
          <p:nvPr/>
        </p:nvSpPr>
        <p:spPr>
          <a:xfrm>
            <a:off x="3698401" y="1462801"/>
            <a:ext cx="454631" cy="486209"/>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6" name="圆角矩形 15"/>
          <p:cNvSpPr/>
          <p:nvPr/>
        </p:nvSpPr>
        <p:spPr>
          <a:xfrm>
            <a:off x="1892455" y="1176566"/>
            <a:ext cx="454631" cy="48620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7" name="圆角矩形 16"/>
          <p:cNvSpPr/>
          <p:nvPr/>
        </p:nvSpPr>
        <p:spPr>
          <a:xfrm>
            <a:off x="3440508" y="3834338"/>
            <a:ext cx="454631" cy="48620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grpSp>
        <p:nvGrpSpPr>
          <p:cNvPr id="2" name="组合 17"/>
          <p:cNvGrpSpPr/>
          <p:nvPr/>
        </p:nvGrpSpPr>
        <p:grpSpPr>
          <a:xfrm>
            <a:off x="4358522" y="2624315"/>
            <a:ext cx="1863467" cy="1992908"/>
            <a:chOff x="5810605" y="3498814"/>
            <a:chExt cx="2484299" cy="2657005"/>
          </a:xfrm>
        </p:grpSpPr>
        <p:sp>
          <p:nvSpPr>
            <p:cNvPr id="19" name="圆角矩形 18"/>
            <p:cNvSpPr/>
            <p:nvPr/>
          </p:nvSpPr>
          <p:spPr>
            <a:xfrm>
              <a:off x="5810605" y="3498814"/>
              <a:ext cx="2484299" cy="2657005"/>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prstClr val="white"/>
                </a:solidFill>
                <a:latin typeface="微软雅黑" panose="020B0503020204020204" pitchFamily="34" charset="-122"/>
                <a:ea typeface="微软雅黑" panose="020B0503020204020204" pitchFamily="34" charset="-122"/>
              </a:endParaRPr>
            </a:p>
          </p:txBody>
        </p:sp>
        <p:sp>
          <p:nvSpPr>
            <p:cNvPr id="20"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900">
                <a:solidFill>
                  <a:prstClr val="black"/>
                </a:solidFill>
                <a:latin typeface="微软雅黑" panose="020B0503020204020204" pitchFamily="34" charset="-122"/>
                <a:ea typeface="微软雅黑" panose="020B0503020204020204" pitchFamily="34" charset="-122"/>
              </a:endParaRPr>
            </a:p>
          </p:txBody>
        </p:sp>
        <p:sp>
          <p:nvSpPr>
            <p:cNvPr id="21" name="文本框 31"/>
            <p:cNvSpPr txBox="1"/>
            <p:nvPr/>
          </p:nvSpPr>
          <p:spPr>
            <a:xfrm>
              <a:off x="6227265" y="4616407"/>
              <a:ext cx="1493849" cy="369303"/>
            </a:xfrm>
            <a:prstGeom prst="rect">
              <a:avLst/>
            </a:prstGeom>
            <a:noFill/>
          </p:spPr>
          <p:txBody>
            <a:bodyPr wrap="square" rtlCol="0">
              <a:spAutoFit/>
            </a:bodyPr>
            <a:lstStyle/>
            <a:p>
              <a:pPr algn="ctr"/>
              <a:r>
                <a:rPr lang="en-US" altLang="zh-CN" sz="1200" dirty="0">
                  <a:solidFill>
                    <a:prstClr val="white"/>
                  </a:solidFill>
                  <a:latin typeface="微软雅黑" panose="020B0503020204020204" pitchFamily="34" charset="-122"/>
                  <a:ea typeface="微软雅黑" panose="020B0503020204020204" pitchFamily="34" charset="-122"/>
                </a:rPr>
                <a:t>Add title</a:t>
              </a:r>
              <a:endParaRPr lang="zh-CN" altLang="en-US" sz="1200" dirty="0">
                <a:solidFill>
                  <a:prstClr val="white"/>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13"/>
            <p:cNvSpPr txBox="1"/>
            <p:nvPr/>
          </p:nvSpPr>
          <p:spPr>
            <a:xfrm>
              <a:off x="6160289" y="5047069"/>
              <a:ext cx="1964013" cy="990622"/>
            </a:xfrm>
            <a:prstGeom prst="rect">
              <a:avLst/>
            </a:prstGeom>
            <a:noFill/>
          </p:spPr>
          <p:txBody>
            <a:bodyPr wrap="square" rtlCol="0">
              <a:spAutoFit/>
            </a:bodyPr>
            <a:lstStyle/>
            <a:p>
              <a:pPr>
                <a:lnSpc>
                  <a:spcPct val="120000"/>
                </a:lnSpc>
              </a:pPr>
              <a:r>
                <a:rPr lang="en-US" altLang="zh-CN" sz="900" dirty="0">
                  <a:solidFill>
                    <a:schemeClr val="bg1"/>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24" name="文本框 36"/>
          <p:cNvSpPr txBox="1"/>
          <p:nvPr/>
        </p:nvSpPr>
        <p:spPr>
          <a:xfrm>
            <a:off x="6094020" y="1323437"/>
            <a:ext cx="2366918" cy="276999"/>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6094020" y="1626187"/>
            <a:ext cx="225889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113"/>
          <p:cNvSpPr txBox="1"/>
          <p:nvPr/>
        </p:nvSpPr>
        <p:spPr>
          <a:xfrm>
            <a:off x="6516470" y="1706970"/>
            <a:ext cx="1944469" cy="1106585"/>
          </a:xfrm>
          <a:prstGeom prst="rect">
            <a:avLst/>
          </a:prstGeom>
          <a:noFill/>
        </p:spPr>
        <p:txBody>
          <a:bodyPr wrap="square" rtlCol="0">
            <a:spAutoFit/>
          </a:bodyPr>
          <a:lstStyle/>
          <a:p>
            <a:pP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6"/>
          <p:cNvGrpSpPr/>
          <p:nvPr/>
        </p:nvGrpSpPr>
        <p:grpSpPr>
          <a:xfrm>
            <a:off x="2027830" y="1841453"/>
            <a:ext cx="1481632" cy="1566325"/>
            <a:chOff x="2703419" y="2455080"/>
            <a:chExt cx="1975252" cy="2088272"/>
          </a:xfrm>
        </p:grpSpPr>
        <p:sp>
          <p:nvSpPr>
            <p:cNvPr id="28" name="圆角矩形 27"/>
            <p:cNvSpPr/>
            <p:nvPr/>
          </p:nvSpPr>
          <p:spPr>
            <a:xfrm>
              <a:off x="2703419" y="2455080"/>
              <a:ext cx="1941430" cy="2076396"/>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prstClr val="white"/>
                </a:solidFill>
                <a:latin typeface="微软雅黑" panose="020B0503020204020204" pitchFamily="34" charset="-122"/>
                <a:ea typeface="微软雅黑" panose="020B0503020204020204" pitchFamily="34" charset="-122"/>
              </a:endParaRPr>
            </a:p>
          </p:txBody>
        </p:sp>
        <p:sp>
          <p:nvSpPr>
            <p:cNvPr id="29" name="文本框 22"/>
            <p:cNvSpPr txBox="1"/>
            <p:nvPr/>
          </p:nvSpPr>
          <p:spPr>
            <a:xfrm>
              <a:off x="2851578" y="2763564"/>
              <a:ext cx="579331" cy="307752"/>
            </a:xfrm>
            <a:prstGeom prst="rect">
              <a:avLst/>
            </a:prstGeom>
            <a:noFill/>
          </p:spPr>
          <p:txBody>
            <a:bodyPr wrap="square" rtlCol="0">
              <a:spAutoFit/>
            </a:bodyPr>
            <a:lstStyle/>
            <a:p>
              <a:r>
                <a:rPr lang="en-US" altLang="zh-CN" sz="9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rPr>
                <a:t>1</a:t>
              </a:r>
              <a:endParaRPr lang="zh-CN" altLang="en-US" sz="9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endParaRPr>
            </a:p>
          </p:txBody>
        </p:sp>
        <p:sp>
          <p:nvSpPr>
            <p:cNvPr id="30" name="文本框 23"/>
            <p:cNvSpPr txBox="1"/>
            <p:nvPr/>
          </p:nvSpPr>
          <p:spPr>
            <a:xfrm>
              <a:off x="3181527" y="3069754"/>
              <a:ext cx="1493850" cy="369304"/>
            </a:xfrm>
            <a:prstGeom prst="rect">
              <a:avLst/>
            </a:prstGeom>
            <a:noFill/>
          </p:spPr>
          <p:txBody>
            <a:bodyPr wrap="square" rtlCol="0">
              <a:spAutoFit/>
            </a:bodyPr>
            <a:lstStyle/>
            <a:p>
              <a:r>
                <a:rPr lang="en-US" altLang="zh-CN" sz="1200" dirty="0">
                  <a:solidFill>
                    <a:prstClr val="white"/>
                  </a:solidFill>
                  <a:latin typeface="微软雅黑" panose="020B0503020204020204" pitchFamily="34" charset="-122"/>
                  <a:ea typeface="微软雅黑" panose="020B0503020204020204" pitchFamily="34" charset="-122"/>
                </a:rPr>
                <a:t>Add title</a:t>
              </a:r>
              <a:endParaRPr lang="zh-CN" altLang="en-US" sz="1200" dirty="0">
                <a:solidFill>
                  <a:prstClr val="white"/>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113"/>
            <p:cNvSpPr txBox="1"/>
            <p:nvPr/>
          </p:nvSpPr>
          <p:spPr>
            <a:xfrm>
              <a:off x="2798500" y="3552730"/>
              <a:ext cx="1880171" cy="990622"/>
            </a:xfrm>
            <a:prstGeom prst="rect">
              <a:avLst/>
            </a:prstGeom>
            <a:noFill/>
          </p:spPr>
          <p:txBody>
            <a:bodyPr wrap="square" rtlCol="0">
              <a:spAutoFit/>
            </a:bodyPr>
            <a:lstStyle/>
            <a:p>
              <a:pPr>
                <a:lnSpc>
                  <a:spcPct val="120000"/>
                </a:lnSpc>
              </a:pPr>
              <a:r>
                <a:rPr lang="en-US" altLang="zh-CN" sz="900" dirty="0">
                  <a:solidFill>
                    <a:schemeClr val="bg1"/>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2"/>
          <p:cNvGrpSpPr/>
          <p:nvPr/>
        </p:nvGrpSpPr>
        <p:grpSpPr>
          <a:xfrm>
            <a:off x="810147" y="2291700"/>
            <a:ext cx="1061203" cy="1107170"/>
            <a:chOff x="1080053" y="3055364"/>
            <a:chExt cx="1414753" cy="1476112"/>
          </a:xfrm>
        </p:grpSpPr>
        <p:sp>
          <p:nvSpPr>
            <p:cNvPr id="34" name="圆角矩形 33"/>
            <p:cNvSpPr/>
            <p:nvPr/>
          </p:nvSpPr>
          <p:spPr>
            <a:xfrm>
              <a:off x="1080053" y="3055364"/>
              <a:ext cx="1337657" cy="1476112"/>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prstClr val="white"/>
                </a:solidFill>
                <a:latin typeface="微软雅黑" panose="020B0503020204020204" pitchFamily="34" charset="-122"/>
                <a:ea typeface="微软雅黑" panose="020B0503020204020204" pitchFamily="34" charset="-122"/>
              </a:endParaRPr>
            </a:p>
          </p:txBody>
        </p:sp>
        <p:grpSp>
          <p:nvGrpSpPr>
            <p:cNvPr id="5" name="组合 34"/>
            <p:cNvGrpSpPr/>
            <p:nvPr/>
          </p:nvGrpSpPr>
          <p:grpSpPr>
            <a:xfrm>
              <a:off x="1191671" y="3204479"/>
              <a:ext cx="1303135" cy="1321044"/>
              <a:chOff x="1191671" y="3204479"/>
              <a:chExt cx="1303135" cy="1321044"/>
            </a:xfrm>
          </p:grpSpPr>
          <p:sp>
            <p:nvSpPr>
              <p:cNvPr id="36" name="文本框 27"/>
              <p:cNvSpPr txBox="1"/>
              <p:nvPr/>
            </p:nvSpPr>
            <p:spPr>
              <a:xfrm>
                <a:off x="1222068" y="3204479"/>
                <a:ext cx="1272738" cy="369303"/>
              </a:xfrm>
              <a:prstGeom prst="rect">
                <a:avLst/>
              </a:prstGeom>
              <a:noFill/>
            </p:spPr>
            <p:txBody>
              <a:bodyPr wrap="square" rtlCol="0">
                <a:spAutoFit/>
              </a:bodyPr>
              <a:lstStyle/>
              <a:p>
                <a:r>
                  <a:rPr lang="en-US" altLang="zh-CN" sz="1200" dirty="0">
                    <a:solidFill>
                      <a:prstClr val="white"/>
                    </a:solidFill>
                    <a:latin typeface="微软雅黑" panose="020B0503020204020204" pitchFamily="34" charset="-122"/>
                    <a:ea typeface="微软雅黑" panose="020B0503020204020204" pitchFamily="34" charset="-122"/>
                  </a:rPr>
                  <a:t>Add title</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37" name="文本框 113"/>
              <p:cNvSpPr txBox="1"/>
              <p:nvPr/>
            </p:nvSpPr>
            <p:spPr>
              <a:xfrm>
                <a:off x="1191671" y="3534901"/>
                <a:ext cx="1159119" cy="990622"/>
              </a:xfrm>
              <a:prstGeom prst="rect">
                <a:avLst/>
              </a:prstGeom>
              <a:noFill/>
            </p:spPr>
            <p:txBody>
              <a:bodyPr wrap="square" rtlCol="0">
                <a:spAutoFit/>
              </a:bodyPr>
              <a:lstStyle/>
              <a:p>
                <a:pPr>
                  <a:lnSpc>
                    <a:spcPct val="120000"/>
                  </a:lnSpc>
                </a:pPr>
                <a:r>
                  <a:rPr lang="en-US" altLang="zh-CN" sz="900" dirty="0">
                    <a:solidFill>
                      <a:schemeClr val="bg1"/>
                    </a:solidFill>
                    <a:latin typeface="微软雅黑" panose="020B0503020204020204" pitchFamily="34" charset="-122"/>
                    <a:ea typeface="微软雅黑" panose="020B0503020204020204" pitchFamily="34" charset="-122"/>
                  </a:rPr>
                  <a:t>click here to add text click here to add text </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grpSp>
        <p:nvGrpSpPr>
          <p:cNvPr id="6" name="组合 37"/>
          <p:cNvGrpSpPr/>
          <p:nvPr/>
        </p:nvGrpSpPr>
        <p:grpSpPr>
          <a:xfrm>
            <a:off x="3685529" y="2291700"/>
            <a:ext cx="1003373" cy="1107170"/>
            <a:chOff x="4913397" y="3055364"/>
            <a:chExt cx="1337657" cy="1476112"/>
          </a:xfrm>
        </p:grpSpPr>
        <p:sp>
          <p:nvSpPr>
            <p:cNvPr id="39" name="圆角矩形 38"/>
            <p:cNvSpPr/>
            <p:nvPr/>
          </p:nvSpPr>
          <p:spPr>
            <a:xfrm>
              <a:off x="4913397" y="3055364"/>
              <a:ext cx="1337657" cy="1476112"/>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40" name="文本框 29"/>
            <p:cNvSpPr txBox="1"/>
            <p:nvPr/>
          </p:nvSpPr>
          <p:spPr>
            <a:xfrm>
              <a:off x="5071262" y="3467791"/>
              <a:ext cx="1010653" cy="615506"/>
            </a:xfrm>
            <a:prstGeom prst="rect">
              <a:avLst/>
            </a:prstGeom>
            <a:noFill/>
          </p:spPr>
          <p:txBody>
            <a:bodyPr wrap="square" rtlCol="0">
              <a:spAutoFit/>
            </a:bodyPr>
            <a:lstStyle/>
            <a:p>
              <a:pPr algn="ctr"/>
              <a:r>
                <a:rPr lang="en-US" altLang="zh-CN" sz="1200" dirty="0">
                  <a:solidFill>
                    <a:prstClr val="white"/>
                  </a:solidFill>
                  <a:latin typeface="微软雅黑" panose="020B0503020204020204" pitchFamily="34" charset="-122"/>
                  <a:ea typeface="微软雅黑" panose="020B0503020204020204" pitchFamily="34" charset="-122"/>
                </a:rPr>
                <a:t>Add title</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 fill="hold"/>
                                        <p:tgtEl>
                                          <p:spTgt spid="3"/>
                                        </p:tgtEl>
                                        <p:attrNameLst>
                                          <p:attrName>ppt_w</p:attrName>
                                        </p:attrNameLst>
                                      </p:cBhvr>
                                      <p:tavLst>
                                        <p:tav tm="0">
                                          <p:val>
                                            <p:fltVal val="0"/>
                                          </p:val>
                                        </p:tav>
                                        <p:tav tm="100000">
                                          <p:val>
                                            <p:strVal val="#ppt_w"/>
                                          </p:val>
                                        </p:tav>
                                      </p:tavLst>
                                    </p:anim>
                                    <p:anim calcmode="lin" valueType="num">
                                      <p:cBhvr>
                                        <p:cTn id="39" dur="100" fill="hold"/>
                                        <p:tgtEl>
                                          <p:spTgt spid="3"/>
                                        </p:tgtEl>
                                        <p:attrNameLst>
                                          <p:attrName>ppt_h</p:attrName>
                                        </p:attrNameLst>
                                      </p:cBhvr>
                                      <p:tavLst>
                                        <p:tav tm="0">
                                          <p:val>
                                            <p:fltVal val="0"/>
                                          </p:val>
                                        </p:tav>
                                        <p:tav tm="100000">
                                          <p:val>
                                            <p:strVal val="#ppt_h"/>
                                          </p:val>
                                        </p:tav>
                                      </p:tavLst>
                                    </p:anim>
                                    <p:animEffect transition="in" filter="fade">
                                      <p:cBhvr>
                                        <p:cTn id="40" dur="100"/>
                                        <p:tgtEl>
                                          <p:spTgt spid="3"/>
                                        </p:tgtEl>
                                      </p:cBhvr>
                                    </p:animEffect>
                                  </p:childTnLst>
                                </p:cTn>
                              </p:par>
                              <p:par>
                                <p:cTn id="41" presetID="6" presetClass="emph" presetSubtype="0" fill="hold" nodeType="withEffect">
                                  <p:stCondLst>
                                    <p:cond delay="100"/>
                                  </p:stCondLst>
                                  <p:childTnLst>
                                    <p:animScale>
                                      <p:cBhvr>
                                        <p:cTn id="42" dur="100" fill="hold"/>
                                        <p:tgtEl>
                                          <p:spTgt spid="3"/>
                                        </p:tgtEl>
                                      </p:cBhvr>
                                      <p:by x="110000" y="110000"/>
                                    </p:animScale>
                                  </p:childTnLst>
                                </p:cTn>
                              </p:par>
                              <p:par>
                                <p:cTn id="43" presetID="6" presetClass="emph" presetSubtype="0" fill="hold" nodeType="withEffect">
                                  <p:stCondLst>
                                    <p:cond delay="200"/>
                                  </p:stCondLst>
                                  <p:childTnLst>
                                    <p:animScale>
                                      <p:cBhvr>
                                        <p:cTn id="44" dur="200" fill="hold"/>
                                        <p:tgtEl>
                                          <p:spTgt spid="3"/>
                                        </p:tgtEl>
                                      </p:cBhvr>
                                      <p:by x="90000" y="90000"/>
                                    </p:animScale>
                                  </p:childTnLst>
                                </p:cTn>
                              </p:par>
                              <p:par>
                                <p:cTn id="45" presetID="6" presetClass="emph" presetSubtype="0" fill="hold" nodeType="withEffect">
                                  <p:stCondLst>
                                    <p:cond delay="400"/>
                                  </p:stCondLst>
                                  <p:childTnLst>
                                    <p:animScale>
                                      <p:cBhvr>
                                        <p:cTn id="46" dur="100" fill="hold"/>
                                        <p:tgtEl>
                                          <p:spTgt spid="3"/>
                                        </p:tgtEl>
                                      </p:cBhvr>
                                      <p:by x="105000" y="105000"/>
                                    </p:animScale>
                                  </p:childTnLst>
                                </p:cTn>
                              </p:par>
                              <p:par>
                                <p:cTn id="47" presetID="6" presetClass="emph" presetSubtype="0" fill="hold" nodeType="withEffect">
                                  <p:stCondLst>
                                    <p:cond delay="500"/>
                                  </p:stCondLst>
                                  <p:childTnLst>
                                    <p:animScale>
                                      <p:cBhvr>
                                        <p:cTn id="48" dur="200" fill="hold"/>
                                        <p:tgtEl>
                                          <p:spTgt spid="3"/>
                                        </p:tgtEl>
                                      </p:cBhvr>
                                      <p:by x="95000" y="95000"/>
                                    </p:animScale>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 fill="hold"/>
                                        <p:tgtEl>
                                          <p:spTgt spid="6"/>
                                        </p:tgtEl>
                                        <p:attrNameLst>
                                          <p:attrName>ppt_w</p:attrName>
                                        </p:attrNameLst>
                                      </p:cBhvr>
                                      <p:tavLst>
                                        <p:tav tm="0">
                                          <p:val>
                                            <p:fltVal val="0"/>
                                          </p:val>
                                        </p:tav>
                                        <p:tav tm="100000">
                                          <p:val>
                                            <p:strVal val="#ppt_w"/>
                                          </p:val>
                                        </p:tav>
                                      </p:tavLst>
                                    </p:anim>
                                    <p:anim calcmode="lin" valueType="num">
                                      <p:cBhvr>
                                        <p:cTn id="53" dur="100" fill="hold"/>
                                        <p:tgtEl>
                                          <p:spTgt spid="6"/>
                                        </p:tgtEl>
                                        <p:attrNameLst>
                                          <p:attrName>ppt_h</p:attrName>
                                        </p:attrNameLst>
                                      </p:cBhvr>
                                      <p:tavLst>
                                        <p:tav tm="0">
                                          <p:val>
                                            <p:fltVal val="0"/>
                                          </p:val>
                                        </p:tav>
                                        <p:tav tm="100000">
                                          <p:val>
                                            <p:strVal val="#ppt_h"/>
                                          </p:val>
                                        </p:tav>
                                      </p:tavLst>
                                    </p:anim>
                                    <p:animEffect transition="in" filter="fade">
                                      <p:cBhvr>
                                        <p:cTn id="54" dur="100"/>
                                        <p:tgtEl>
                                          <p:spTgt spid="6"/>
                                        </p:tgtEl>
                                      </p:cBhvr>
                                    </p:animEffect>
                                  </p:childTnLst>
                                </p:cTn>
                              </p:par>
                              <p:par>
                                <p:cTn id="55" presetID="6" presetClass="emph" presetSubtype="0" fill="hold" nodeType="withEffect">
                                  <p:stCondLst>
                                    <p:cond delay="100"/>
                                  </p:stCondLst>
                                  <p:childTnLst>
                                    <p:animScale>
                                      <p:cBhvr>
                                        <p:cTn id="56" dur="100" fill="hold"/>
                                        <p:tgtEl>
                                          <p:spTgt spid="6"/>
                                        </p:tgtEl>
                                      </p:cBhvr>
                                      <p:by x="110000" y="110000"/>
                                    </p:animScale>
                                  </p:childTnLst>
                                </p:cTn>
                              </p:par>
                              <p:par>
                                <p:cTn id="57" presetID="6" presetClass="emph" presetSubtype="0" fill="hold" nodeType="withEffect">
                                  <p:stCondLst>
                                    <p:cond delay="200"/>
                                  </p:stCondLst>
                                  <p:childTnLst>
                                    <p:animScale>
                                      <p:cBhvr>
                                        <p:cTn id="58" dur="200" fill="hold"/>
                                        <p:tgtEl>
                                          <p:spTgt spid="6"/>
                                        </p:tgtEl>
                                      </p:cBhvr>
                                      <p:by x="90000" y="90000"/>
                                    </p:animScale>
                                  </p:childTnLst>
                                </p:cTn>
                              </p:par>
                              <p:par>
                                <p:cTn id="59" presetID="6" presetClass="emph" presetSubtype="0" fill="hold" nodeType="withEffect">
                                  <p:stCondLst>
                                    <p:cond delay="400"/>
                                  </p:stCondLst>
                                  <p:childTnLst>
                                    <p:animScale>
                                      <p:cBhvr>
                                        <p:cTn id="60" dur="100" fill="hold"/>
                                        <p:tgtEl>
                                          <p:spTgt spid="6"/>
                                        </p:tgtEl>
                                      </p:cBhvr>
                                      <p:by x="105000" y="105000"/>
                                    </p:animScale>
                                  </p:childTnLst>
                                </p:cTn>
                              </p:par>
                              <p:par>
                                <p:cTn id="61" presetID="6" presetClass="emph" presetSubtype="0" fill="hold" nodeType="withEffect">
                                  <p:stCondLst>
                                    <p:cond delay="500"/>
                                  </p:stCondLst>
                                  <p:childTnLst>
                                    <p:animScale>
                                      <p:cBhvr>
                                        <p:cTn id="62" dur="200" fill="hold"/>
                                        <p:tgtEl>
                                          <p:spTgt spid="6"/>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 fill="hold"/>
                                        <p:tgtEl>
                                          <p:spTgt spid="4"/>
                                        </p:tgtEl>
                                        <p:attrNameLst>
                                          <p:attrName>ppt_w</p:attrName>
                                        </p:attrNameLst>
                                      </p:cBhvr>
                                      <p:tavLst>
                                        <p:tav tm="0">
                                          <p:val>
                                            <p:fltVal val="0"/>
                                          </p:val>
                                        </p:tav>
                                        <p:tav tm="100000">
                                          <p:val>
                                            <p:strVal val="#ppt_w"/>
                                          </p:val>
                                        </p:tav>
                                      </p:tavLst>
                                    </p:anim>
                                    <p:anim calcmode="lin" valueType="num">
                                      <p:cBhvr>
                                        <p:cTn id="67" dur="100" fill="hold"/>
                                        <p:tgtEl>
                                          <p:spTgt spid="4"/>
                                        </p:tgtEl>
                                        <p:attrNameLst>
                                          <p:attrName>ppt_h</p:attrName>
                                        </p:attrNameLst>
                                      </p:cBhvr>
                                      <p:tavLst>
                                        <p:tav tm="0">
                                          <p:val>
                                            <p:fltVal val="0"/>
                                          </p:val>
                                        </p:tav>
                                        <p:tav tm="100000">
                                          <p:val>
                                            <p:strVal val="#ppt_h"/>
                                          </p:val>
                                        </p:tav>
                                      </p:tavLst>
                                    </p:anim>
                                    <p:animEffect transition="in" filter="fade">
                                      <p:cBhvr>
                                        <p:cTn id="68" dur="100"/>
                                        <p:tgtEl>
                                          <p:spTgt spid="4"/>
                                        </p:tgtEl>
                                      </p:cBhvr>
                                    </p:animEffect>
                                  </p:childTnLst>
                                </p:cTn>
                              </p:par>
                              <p:par>
                                <p:cTn id="69" presetID="6" presetClass="emph" presetSubtype="0" fill="hold" nodeType="withEffect">
                                  <p:stCondLst>
                                    <p:cond delay="100"/>
                                  </p:stCondLst>
                                  <p:childTnLst>
                                    <p:animScale>
                                      <p:cBhvr>
                                        <p:cTn id="70" dur="100" fill="hold"/>
                                        <p:tgtEl>
                                          <p:spTgt spid="4"/>
                                        </p:tgtEl>
                                      </p:cBhvr>
                                      <p:by x="110000" y="110000"/>
                                    </p:animScale>
                                  </p:childTnLst>
                                </p:cTn>
                              </p:par>
                              <p:par>
                                <p:cTn id="71" presetID="6" presetClass="emph" presetSubtype="0" fill="hold" nodeType="withEffect">
                                  <p:stCondLst>
                                    <p:cond delay="200"/>
                                  </p:stCondLst>
                                  <p:childTnLst>
                                    <p:animScale>
                                      <p:cBhvr>
                                        <p:cTn id="72" dur="200" fill="hold"/>
                                        <p:tgtEl>
                                          <p:spTgt spid="4"/>
                                        </p:tgtEl>
                                      </p:cBhvr>
                                      <p:by x="90000" y="90000"/>
                                    </p:animScale>
                                  </p:childTnLst>
                                </p:cTn>
                              </p:par>
                              <p:par>
                                <p:cTn id="73" presetID="6" presetClass="emph" presetSubtype="0" fill="hold" nodeType="withEffect">
                                  <p:stCondLst>
                                    <p:cond delay="400"/>
                                  </p:stCondLst>
                                  <p:childTnLst>
                                    <p:animScale>
                                      <p:cBhvr>
                                        <p:cTn id="74" dur="100" fill="hold"/>
                                        <p:tgtEl>
                                          <p:spTgt spid="4"/>
                                        </p:tgtEl>
                                      </p:cBhvr>
                                      <p:by x="105000" y="105000"/>
                                    </p:animScale>
                                  </p:childTnLst>
                                </p:cTn>
                              </p:par>
                              <p:par>
                                <p:cTn id="75" presetID="6" presetClass="emph" presetSubtype="0" fill="hold" nodeType="withEffect">
                                  <p:stCondLst>
                                    <p:cond delay="500"/>
                                  </p:stCondLst>
                                  <p:childTnLst>
                                    <p:animScale>
                                      <p:cBhvr>
                                        <p:cTn id="76" dur="200" fill="hold"/>
                                        <p:tgtEl>
                                          <p:spTgt spid="4"/>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100" fill="hold"/>
                                        <p:tgtEl>
                                          <p:spTgt spid="2"/>
                                        </p:tgtEl>
                                        <p:attrNameLst>
                                          <p:attrName>ppt_w</p:attrName>
                                        </p:attrNameLst>
                                      </p:cBhvr>
                                      <p:tavLst>
                                        <p:tav tm="0">
                                          <p:val>
                                            <p:fltVal val="0"/>
                                          </p:val>
                                        </p:tav>
                                        <p:tav tm="100000">
                                          <p:val>
                                            <p:strVal val="#ppt_w"/>
                                          </p:val>
                                        </p:tav>
                                      </p:tavLst>
                                    </p:anim>
                                    <p:anim calcmode="lin" valueType="num">
                                      <p:cBhvr>
                                        <p:cTn id="81" dur="100" fill="hold"/>
                                        <p:tgtEl>
                                          <p:spTgt spid="2"/>
                                        </p:tgtEl>
                                        <p:attrNameLst>
                                          <p:attrName>ppt_h</p:attrName>
                                        </p:attrNameLst>
                                      </p:cBhvr>
                                      <p:tavLst>
                                        <p:tav tm="0">
                                          <p:val>
                                            <p:fltVal val="0"/>
                                          </p:val>
                                        </p:tav>
                                        <p:tav tm="100000">
                                          <p:val>
                                            <p:strVal val="#ppt_h"/>
                                          </p:val>
                                        </p:tav>
                                      </p:tavLst>
                                    </p:anim>
                                    <p:animEffect transition="in" filter="fade">
                                      <p:cBhvr>
                                        <p:cTn id="82" dur="100"/>
                                        <p:tgtEl>
                                          <p:spTgt spid="2"/>
                                        </p:tgtEl>
                                      </p:cBhvr>
                                    </p:animEffect>
                                  </p:childTnLst>
                                </p:cTn>
                              </p:par>
                              <p:par>
                                <p:cTn id="83" presetID="6" presetClass="emph" presetSubtype="0" fill="hold" nodeType="withEffect">
                                  <p:stCondLst>
                                    <p:cond delay="100"/>
                                  </p:stCondLst>
                                  <p:childTnLst>
                                    <p:animScale>
                                      <p:cBhvr>
                                        <p:cTn id="84" dur="100" fill="hold"/>
                                        <p:tgtEl>
                                          <p:spTgt spid="2"/>
                                        </p:tgtEl>
                                      </p:cBhvr>
                                      <p:by x="110000" y="110000"/>
                                    </p:animScale>
                                  </p:childTnLst>
                                </p:cTn>
                              </p:par>
                              <p:par>
                                <p:cTn id="85" presetID="6" presetClass="emph" presetSubtype="0" fill="hold" nodeType="withEffect">
                                  <p:stCondLst>
                                    <p:cond delay="200"/>
                                  </p:stCondLst>
                                  <p:childTnLst>
                                    <p:animScale>
                                      <p:cBhvr>
                                        <p:cTn id="86" dur="200" fill="hold"/>
                                        <p:tgtEl>
                                          <p:spTgt spid="2"/>
                                        </p:tgtEl>
                                      </p:cBhvr>
                                      <p:by x="90000" y="90000"/>
                                    </p:animScale>
                                  </p:childTnLst>
                                </p:cTn>
                              </p:par>
                              <p:par>
                                <p:cTn id="87" presetID="6" presetClass="emph" presetSubtype="0" fill="hold" nodeType="withEffect">
                                  <p:stCondLst>
                                    <p:cond delay="400"/>
                                  </p:stCondLst>
                                  <p:childTnLst>
                                    <p:animScale>
                                      <p:cBhvr>
                                        <p:cTn id="88" dur="100" fill="hold"/>
                                        <p:tgtEl>
                                          <p:spTgt spid="2"/>
                                        </p:tgtEl>
                                      </p:cBhvr>
                                      <p:by x="105000" y="105000"/>
                                    </p:animScale>
                                  </p:childTnLst>
                                </p:cTn>
                              </p:par>
                              <p:par>
                                <p:cTn id="89" presetID="6" presetClass="emph" presetSubtype="0" fill="hold" nodeType="withEffect">
                                  <p:stCondLst>
                                    <p:cond delay="500"/>
                                  </p:stCondLst>
                                  <p:childTnLst>
                                    <p:animScale>
                                      <p:cBhvr>
                                        <p:cTn id="90" dur="200" fill="hold"/>
                                        <p:tgtEl>
                                          <p:spTgt spid="2"/>
                                        </p:tgtEl>
                                      </p:cBhvr>
                                      <p:by x="95000" y="95000"/>
                                    </p:animScale>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500"/>
                                        <p:tgtEl>
                                          <p:spTgt spid="25"/>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up)">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400" dirty="0">
                <a:solidFill>
                  <a:schemeClr val="accent2"/>
                </a:solidFill>
                <a:latin typeface="微软雅黑" panose="020B0503020204020204" pitchFamily="34" charset="-122"/>
                <a:ea typeface="微软雅黑" panose="020B0503020204020204" pitchFamily="34" charset="-122"/>
              </a:rPr>
              <a:t>Add title text</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24" name="Rectangle 4"/>
          <p:cNvSpPr txBox="1">
            <a:spLocks noChangeArrowheads="1"/>
          </p:cNvSpPr>
          <p:nvPr/>
        </p:nvSpPr>
        <p:spPr bwMode="auto">
          <a:xfrm>
            <a:off x="1655676" y="3410744"/>
            <a:ext cx="226825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sp>
        <p:nvSpPr>
          <p:cNvPr id="187" name="TextBox 186"/>
          <p:cNvSpPr txBox="1"/>
          <p:nvPr/>
        </p:nvSpPr>
        <p:spPr>
          <a:xfrm>
            <a:off x="5862965" y="916360"/>
            <a:ext cx="2623824" cy="2409496"/>
          </a:xfrm>
          <a:prstGeom prst="rect">
            <a:avLst/>
          </a:prstGeom>
          <a:noFill/>
        </p:spPr>
        <p:txBody>
          <a:bodyPr wrap="square" lIns="68571" tIns="34285" rIns="68571" bIns="34285" rtlCol="0">
            <a:spAutoFit/>
          </a:bodyPr>
          <a:lstStyle/>
          <a:p>
            <a:pPr algn="l">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rPr>
              <a:t>4</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ine 23"/>
          <p:cNvSpPr>
            <a:spLocks noChangeShapeType="1"/>
          </p:cNvSpPr>
          <p:nvPr/>
        </p:nvSpPr>
        <p:spPr bwMode="auto">
          <a:xfrm flipH="1">
            <a:off x="1282549" y="1654159"/>
            <a:ext cx="2371588" cy="0"/>
          </a:xfrm>
          <a:prstGeom prst="line">
            <a:avLst/>
          </a:prstGeom>
          <a:noFill/>
          <a:ln w="5" cap="flat">
            <a:solidFill>
              <a:schemeClr val="accent1">
                <a:lumMod val="7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2" tIns="28306" rIns="56612" bIns="28306"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grpSp>
        <p:nvGrpSpPr>
          <p:cNvPr id="3" name="组合 40"/>
          <p:cNvGrpSpPr/>
          <p:nvPr/>
        </p:nvGrpSpPr>
        <p:grpSpPr>
          <a:xfrm>
            <a:off x="3330185" y="1329484"/>
            <a:ext cx="820879" cy="740536"/>
            <a:chOff x="3720691" y="2824413"/>
            <a:chExt cx="1341120" cy="1209172"/>
          </a:xfrm>
        </p:grpSpPr>
        <p:sp>
          <p:nvSpPr>
            <p:cNvPr id="4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44" name="KSO_Shape"/>
          <p:cNvSpPr/>
          <p:nvPr/>
        </p:nvSpPr>
        <p:spPr bwMode="auto">
          <a:xfrm>
            <a:off x="3550346" y="1516981"/>
            <a:ext cx="380556" cy="365542"/>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solidFill>
          <a:ln>
            <a:noFill/>
          </a:ln>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ea typeface="微软雅黑" panose="020B0503020204020204" pitchFamily="34" charset="-122"/>
            </a:endParaRPr>
          </a:p>
        </p:txBody>
      </p:sp>
      <p:sp>
        <p:nvSpPr>
          <p:cNvPr id="55" name="Freeform 27"/>
          <p:cNvSpPr/>
          <p:nvPr/>
        </p:nvSpPr>
        <p:spPr bwMode="auto">
          <a:xfrm>
            <a:off x="2941273" y="1725376"/>
            <a:ext cx="1306774" cy="1110459"/>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1">
              <a:alpha val="50196"/>
            </a:schemeClr>
          </a:solidFill>
          <a:ln>
            <a:noFill/>
          </a:ln>
        </p:spPr>
        <p:txBody>
          <a:bodyPr vert="horz" wrap="square" lIns="56612" tIns="28306" rIns="56612" bIns="28306"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sp>
        <p:nvSpPr>
          <p:cNvPr id="56" name="Freeform 28"/>
          <p:cNvSpPr/>
          <p:nvPr/>
        </p:nvSpPr>
        <p:spPr bwMode="auto">
          <a:xfrm>
            <a:off x="2279208" y="1725376"/>
            <a:ext cx="1968840" cy="1770799"/>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2">
              <a:alpha val="50196"/>
            </a:schemeClr>
          </a:solidFill>
          <a:ln>
            <a:noFill/>
          </a:ln>
        </p:spPr>
        <p:txBody>
          <a:bodyPr vert="horz" wrap="square" lIns="56612" tIns="28306" rIns="56612" bIns="28306"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sp>
        <p:nvSpPr>
          <p:cNvPr id="57" name="Freeform 29"/>
          <p:cNvSpPr/>
          <p:nvPr/>
        </p:nvSpPr>
        <p:spPr bwMode="auto">
          <a:xfrm>
            <a:off x="1636980" y="1725376"/>
            <a:ext cx="2611068" cy="2413826"/>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2">
              <a:alpha val="50196"/>
            </a:schemeClr>
          </a:solidFill>
          <a:ln>
            <a:noFill/>
          </a:ln>
        </p:spPr>
        <p:txBody>
          <a:bodyPr vert="horz" wrap="square" lIns="56612" tIns="28306" rIns="56612" bIns="28306" numCol="1" anchor="t" anchorCtr="0" compatLnSpc="1"/>
          <a:lstStyle/>
          <a:p>
            <a:endParaRPr lang="zh-CN" altLang="en-US" dirty="0">
              <a:solidFill>
                <a:schemeClr val="tx1">
                  <a:lumMod val="75000"/>
                  <a:lumOff val="25000"/>
                </a:schemeClr>
              </a:solidFill>
              <a:ea typeface="微软雅黑" panose="020B0503020204020204" pitchFamily="34" charset="-122"/>
            </a:endParaRPr>
          </a:p>
        </p:txBody>
      </p:sp>
      <p:grpSp>
        <p:nvGrpSpPr>
          <p:cNvPr id="4" name="组合 45"/>
          <p:cNvGrpSpPr/>
          <p:nvPr/>
        </p:nvGrpSpPr>
        <p:grpSpPr>
          <a:xfrm>
            <a:off x="2898250" y="1566657"/>
            <a:ext cx="193989" cy="175003"/>
            <a:chOff x="3720691" y="2824413"/>
            <a:chExt cx="1341120" cy="1209172"/>
          </a:xfrm>
        </p:grpSpPr>
        <p:sp>
          <p:nvSpPr>
            <p:cNvPr id="4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4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5" name="组合 48"/>
          <p:cNvGrpSpPr/>
          <p:nvPr/>
        </p:nvGrpSpPr>
        <p:grpSpPr>
          <a:xfrm>
            <a:off x="2250346" y="1587201"/>
            <a:ext cx="193989" cy="175003"/>
            <a:chOff x="3720691" y="2824413"/>
            <a:chExt cx="1341120" cy="1209172"/>
          </a:xfrm>
        </p:grpSpPr>
        <p:sp>
          <p:nvSpPr>
            <p:cNvPr id="5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5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6" name="组合 51"/>
          <p:cNvGrpSpPr/>
          <p:nvPr/>
        </p:nvGrpSpPr>
        <p:grpSpPr>
          <a:xfrm>
            <a:off x="1602443" y="1587201"/>
            <a:ext cx="193989" cy="175003"/>
            <a:chOff x="3720691" y="2824413"/>
            <a:chExt cx="1341120" cy="1209172"/>
          </a:xfrm>
        </p:grpSpPr>
        <p:sp>
          <p:nvSpPr>
            <p:cNvPr id="5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5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
        <p:nvSpPr>
          <p:cNvPr id="58" name="TextBox 57"/>
          <p:cNvSpPr txBox="1"/>
          <p:nvPr/>
        </p:nvSpPr>
        <p:spPr>
          <a:xfrm>
            <a:off x="4265274" y="2388220"/>
            <a:ext cx="332338" cy="580385"/>
          </a:xfrm>
          <a:prstGeom prst="rect">
            <a:avLst/>
          </a:prstGeom>
          <a:noFill/>
        </p:spPr>
        <p:txBody>
          <a:bodyPr wrap="none" lIns="56612" tIns="28306" rIns="56612" bIns="28306" rtlCol="0" anchor="ctr">
            <a:spAutoFit/>
          </a:bodyPr>
          <a:lstStyle/>
          <a:p>
            <a:r>
              <a:rPr lang="en-US" altLang="zh-CN" sz="3400" dirty="0">
                <a:solidFill>
                  <a:schemeClr val="accent2"/>
                </a:solidFill>
                <a:latin typeface="方正兰亭黑简体" panose="02000000000000000000" pitchFamily="2" charset="-122"/>
                <a:ea typeface="方正兰亭黑简体" panose="02000000000000000000" pitchFamily="2" charset="-122"/>
              </a:rPr>
              <a:t>A</a:t>
            </a:r>
            <a:endParaRPr lang="zh-CN" altLang="en-US" sz="3400" dirty="0">
              <a:solidFill>
                <a:schemeClr val="accent2"/>
              </a:solidFill>
              <a:latin typeface="方正兰亭黑简体" panose="02000000000000000000" pitchFamily="2" charset="-122"/>
              <a:ea typeface="方正兰亭黑简体" panose="02000000000000000000" pitchFamily="2" charset="-122"/>
            </a:endParaRPr>
          </a:p>
        </p:txBody>
      </p:sp>
      <p:sp>
        <p:nvSpPr>
          <p:cNvPr id="59" name="TextBox 58"/>
          <p:cNvSpPr txBox="1"/>
          <p:nvPr/>
        </p:nvSpPr>
        <p:spPr>
          <a:xfrm>
            <a:off x="4265274" y="3035111"/>
            <a:ext cx="332338" cy="580385"/>
          </a:xfrm>
          <a:prstGeom prst="rect">
            <a:avLst/>
          </a:prstGeom>
          <a:noFill/>
        </p:spPr>
        <p:txBody>
          <a:bodyPr wrap="none" lIns="56612" tIns="28306" rIns="56612" bIns="28306" rtlCol="0" anchor="ctr">
            <a:spAutoFit/>
          </a:bodyPr>
          <a:lstStyle/>
          <a:p>
            <a:r>
              <a:rPr lang="en-US" altLang="zh-CN" sz="3400" dirty="0">
                <a:solidFill>
                  <a:schemeClr val="accent2"/>
                </a:solidFill>
                <a:latin typeface="方正兰亭黑简体" panose="02000000000000000000" pitchFamily="2" charset="-122"/>
                <a:ea typeface="方正兰亭黑简体" panose="02000000000000000000" pitchFamily="2" charset="-122"/>
              </a:rPr>
              <a:t>B</a:t>
            </a:r>
            <a:endParaRPr lang="zh-CN" altLang="en-US" sz="3400" dirty="0">
              <a:solidFill>
                <a:schemeClr val="accent2"/>
              </a:solidFill>
              <a:latin typeface="方正兰亭黑简体" panose="02000000000000000000" pitchFamily="2" charset="-122"/>
              <a:ea typeface="方正兰亭黑简体" panose="02000000000000000000" pitchFamily="2" charset="-122"/>
            </a:endParaRPr>
          </a:p>
        </p:txBody>
      </p:sp>
      <p:sp>
        <p:nvSpPr>
          <p:cNvPr id="60" name="TextBox 59"/>
          <p:cNvSpPr txBox="1"/>
          <p:nvPr/>
        </p:nvSpPr>
        <p:spPr>
          <a:xfrm>
            <a:off x="4265273" y="3703079"/>
            <a:ext cx="332338" cy="580385"/>
          </a:xfrm>
          <a:prstGeom prst="rect">
            <a:avLst/>
          </a:prstGeom>
          <a:noFill/>
        </p:spPr>
        <p:txBody>
          <a:bodyPr wrap="none" lIns="56612" tIns="28306" rIns="56612" bIns="28306" rtlCol="0" anchor="ctr">
            <a:spAutoFit/>
          </a:bodyPr>
          <a:lstStyle/>
          <a:p>
            <a:r>
              <a:rPr lang="en-US" altLang="zh-CN" sz="3400" dirty="0">
                <a:solidFill>
                  <a:schemeClr val="accent2"/>
                </a:solidFill>
                <a:latin typeface="方正兰亭黑简体" panose="02000000000000000000" pitchFamily="2" charset="-122"/>
                <a:ea typeface="方正兰亭黑简体" panose="02000000000000000000" pitchFamily="2" charset="-122"/>
              </a:rPr>
              <a:t>C</a:t>
            </a:r>
            <a:endParaRPr lang="zh-CN" altLang="en-US" sz="3400" dirty="0">
              <a:solidFill>
                <a:schemeClr val="accent2"/>
              </a:solidFill>
              <a:latin typeface="方正兰亭黑简体" panose="02000000000000000000" pitchFamily="2" charset="-122"/>
              <a:ea typeface="方正兰亭黑简体" panose="02000000000000000000" pitchFamily="2" charset="-122"/>
            </a:endParaRPr>
          </a:p>
        </p:txBody>
      </p:sp>
      <p:sp>
        <p:nvSpPr>
          <p:cNvPr id="61" name="TextBox 60"/>
          <p:cNvSpPr txBox="1"/>
          <p:nvPr/>
        </p:nvSpPr>
        <p:spPr>
          <a:xfrm>
            <a:off x="4747443" y="2386422"/>
            <a:ext cx="3280041" cy="611163"/>
          </a:xfrm>
          <a:prstGeom prst="rect">
            <a:avLst/>
          </a:prstGeom>
          <a:noFill/>
        </p:spPr>
        <p:txBody>
          <a:bodyPr wrap="square" lIns="56612" tIns="28306" rIns="56612" bIns="28306" rtlCol="0">
            <a:spAutoFit/>
          </a:bodyPr>
          <a:lstStyle/>
          <a:p>
            <a:pPr>
              <a:lnSpc>
                <a:spcPct val="120000"/>
              </a:lnSpc>
              <a:spcBef>
                <a:spcPct val="0"/>
              </a:spcBef>
              <a:buNone/>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click here to add text click here to add text  click here to add text </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62" name="TextBox 61"/>
          <p:cNvSpPr txBox="1"/>
          <p:nvPr/>
        </p:nvSpPr>
        <p:spPr>
          <a:xfrm>
            <a:off x="4747443" y="3078335"/>
            <a:ext cx="3280041" cy="611163"/>
          </a:xfrm>
          <a:prstGeom prst="rect">
            <a:avLst/>
          </a:prstGeom>
          <a:noFill/>
        </p:spPr>
        <p:txBody>
          <a:bodyPr wrap="square" lIns="56612" tIns="28306" rIns="56612" bIns="28306" rtlCol="0">
            <a:spAutoFit/>
          </a:bodyPr>
          <a:lstStyle/>
          <a:p>
            <a:pPr>
              <a:lnSpc>
                <a:spcPct val="120000"/>
              </a:lnSpc>
              <a:spcBef>
                <a:spcPct val="0"/>
              </a:spcBef>
              <a:buNone/>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click here to add text click here to add text  click here to add text </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63" name="TextBox 62"/>
          <p:cNvSpPr txBox="1"/>
          <p:nvPr/>
        </p:nvSpPr>
        <p:spPr>
          <a:xfrm>
            <a:off x="4747443" y="3770248"/>
            <a:ext cx="3280041" cy="611163"/>
          </a:xfrm>
          <a:prstGeom prst="rect">
            <a:avLst/>
          </a:prstGeom>
          <a:noFill/>
        </p:spPr>
        <p:txBody>
          <a:bodyPr wrap="square" lIns="56612" tIns="28306" rIns="56612" bIns="28306" rtlCol="0">
            <a:spAutoFit/>
          </a:bodyPr>
          <a:lstStyle/>
          <a:p>
            <a:pPr>
              <a:lnSpc>
                <a:spcPct val="12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click here to add text click here to add text  click here to add text </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p>
        </p:txBody>
      </p:sp>
      <p:grpSp>
        <p:nvGrpSpPr>
          <p:cNvPr id="7" name="组合 63"/>
          <p:cNvGrpSpPr/>
          <p:nvPr/>
        </p:nvGrpSpPr>
        <p:grpSpPr>
          <a:xfrm>
            <a:off x="3870104" y="1167415"/>
            <a:ext cx="208734" cy="138426"/>
            <a:chOff x="9482595" y="2565731"/>
            <a:chExt cx="278384" cy="184511"/>
          </a:xfrm>
        </p:grpSpPr>
        <p:sp>
          <p:nvSpPr>
            <p:cNvPr id="65" name="椭圆 64"/>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椭圆 65"/>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750"/>
                            </p:stCondLst>
                            <p:childTnLst>
                              <p:par>
                                <p:cTn id="12" presetID="53" presetClass="entr" presetSubtype="16"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par>
                          <p:cTn id="17" fill="hold">
                            <p:stCondLst>
                              <p:cond delay="2250"/>
                            </p:stCondLst>
                            <p:childTnLst>
                              <p:par>
                                <p:cTn id="18" presetID="22" presetClass="entr" presetSubtype="2"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right)">
                                      <p:cBhvr>
                                        <p:cTn id="20" dur="500"/>
                                        <p:tgtEl>
                                          <p:spTgt spid="45"/>
                                        </p:tgtEl>
                                      </p:cBhvr>
                                    </p:animEffect>
                                  </p:childTnLst>
                                </p:cTn>
                              </p:par>
                            </p:childTnLst>
                          </p:cTn>
                        </p:par>
                        <p:par>
                          <p:cTn id="21" fill="hold">
                            <p:stCondLst>
                              <p:cond delay="275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4250"/>
                            </p:stCondLst>
                            <p:childTnLst>
                              <p:par>
                                <p:cTn id="32" presetID="42"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22" presetClass="entr" presetSubtype="8"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childTnLst>
                          </p:cTn>
                        </p:par>
                        <p:par>
                          <p:cTn id="41" fill="hold">
                            <p:stCondLst>
                              <p:cond delay="5750"/>
                            </p:stCondLst>
                            <p:childTnLst>
                              <p:par>
                                <p:cTn id="42" presetID="42"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2" presetClass="entr" presetSubtype="8"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left)">
                                      <p:cBhvr>
                                        <p:cTn id="50" dur="500"/>
                                        <p:tgtEl>
                                          <p:spTgt spid="57"/>
                                        </p:tgtEl>
                                      </p:cBhvr>
                                    </p:animEffect>
                                  </p:childTnLst>
                                </p:cTn>
                              </p:par>
                            </p:childTnLst>
                          </p:cTn>
                        </p:par>
                        <p:par>
                          <p:cTn id="51" fill="hold">
                            <p:stCondLst>
                              <p:cond delay="7250"/>
                            </p:stCondLst>
                            <p:childTnLst>
                              <p:par>
                                <p:cTn id="52" presetID="45"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anim calcmode="lin" valueType="num">
                                      <p:cBhvr>
                                        <p:cTn id="55" dur="500" fill="hold"/>
                                        <p:tgtEl>
                                          <p:spTgt spid="58"/>
                                        </p:tgtEl>
                                        <p:attrNameLst>
                                          <p:attrName>ppt_w</p:attrName>
                                        </p:attrNameLst>
                                      </p:cBhvr>
                                      <p:tavLst>
                                        <p:tav tm="0" fmla="#ppt_w*sin(2.5*pi*$)">
                                          <p:val>
                                            <p:fltVal val="0"/>
                                          </p:val>
                                        </p:tav>
                                        <p:tav tm="100000">
                                          <p:val>
                                            <p:fltVal val="1"/>
                                          </p:val>
                                        </p:tav>
                                      </p:tavLst>
                                    </p:anim>
                                    <p:anim calcmode="lin" valueType="num">
                                      <p:cBhvr>
                                        <p:cTn id="56" dur="500" fill="hold"/>
                                        <p:tgtEl>
                                          <p:spTgt spid="58"/>
                                        </p:tgtEl>
                                        <p:attrNameLst>
                                          <p:attrName>ppt_h</p:attrName>
                                        </p:attrNameLst>
                                      </p:cBhvr>
                                      <p:tavLst>
                                        <p:tav tm="0">
                                          <p:val>
                                            <p:strVal val="#ppt_h"/>
                                          </p:val>
                                        </p:tav>
                                        <p:tav tm="100000">
                                          <p:val>
                                            <p:strVal val="#ppt_h"/>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7750"/>
                            </p:stCondLst>
                            <p:childTnLst>
                              <p:par>
                                <p:cTn id="61" presetID="45"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anim calcmode="lin" valueType="num">
                                      <p:cBhvr>
                                        <p:cTn id="64" dur="500" fill="hold"/>
                                        <p:tgtEl>
                                          <p:spTgt spid="59"/>
                                        </p:tgtEl>
                                        <p:attrNameLst>
                                          <p:attrName>ppt_w</p:attrName>
                                        </p:attrNameLst>
                                      </p:cBhvr>
                                      <p:tavLst>
                                        <p:tav tm="0" fmla="#ppt_w*sin(2.5*pi*$)">
                                          <p:val>
                                            <p:fltVal val="0"/>
                                          </p:val>
                                        </p:tav>
                                        <p:tav tm="100000">
                                          <p:val>
                                            <p:fltVal val="1"/>
                                          </p:val>
                                        </p:tav>
                                      </p:tavLst>
                                    </p:anim>
                                    <p:anim calcmode="lin" valueType="num">
                                      <p:cBhvr>
                                        <p:cTn id="65" dur="500" fill="hold"/>
                                        <p:tgtEl>
                                          <p:spTgt spid="59"/>
                                        </p:tgtEl>
                                        <p:attrNameLst>
                                          <p:attrName>ppt_h</p:attrName>
                                        </p:attrNameLst>
                                      </p:cBhvr>
                                      <p:tavLst>
                                        <p:tav tm="0">
                                          <p:val>
                                            <p:strVal val="#ppt_h"/>
                                          </p:val>
                                        </p:tav>
                                        <p:tav tm="100000">
                                          <p:val>
                                            <p:strVal val="#ppt_h"/>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left)">
                                      <p:cBhvr>
                                        <p:cTn id="68" dur="500"/>
                                        <p:tgtEl>
                                          <p:spTgt spid="62"/>
                                        </p:tgtEl>
                                      </p:cBhvr>
                                    </p:animEffect>
                                  </p:childTnLst>
                                </p:cTn>
                              </p:par>
                            </p:childTnLst>
                          </p:cTn>
                        </p:par>
                        <p:par>
                          <p:cTn id="69" fill="hold">
                            <p:stCondLst>
                              <p:cond delay="8250"/>
                            </p:stCondLst>
                            <p:childTnLst>
                              <p:par>
                                <p:cTn id="70" presetID="45"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500"/>
                                        <p:tgtEl>
                                          <p:spTgt spid="60"/>
                                        </p:tgtEl>
                                      </p:cBhvr>
                                    </p:animEffect>
                                    <p:anim calcmode="lin" valueType="num">
                                      <p:cBhvr>
                                        <p:cTn id="73" dur="500" fill="hold"/>
                                        <p:tgtEl>
                                          <p:spTgt spid="60"/>
                                        </p:tgtEl>
                                        <p:attrNameLst>
                                          <p:attrName>ppt_w</p:attrName>
                                        </p:attrNameLst>
                                      </p:cBhvr>
                                      <p:tavLst>
                                        <p:tav tm="0" fmla="#ppt_w*sin(2.5*pi*$)">
                                          <p:val>
                                            <p:fltVal val="0"/>
                                          </p:val>
                                        </p:tav>
                                        <p:tav tm="100000">
                                          <p:val>
                                            <p:fltVal val="1"/>
                                          </p:val>
                                        </p:tav>
                                      </p:tavLst>
                                    </p:anim>
                                    <p:anim calcmode="lin" valueType="num">
                                      <p:cBhvr>
                                        <p:cTn id="74" dur="500" fill="hold"/>
                                        <p:tgtEl>
                                          <p:spTgt spid="60"/>
                                        </p:tgtEl>
                                        <p:attrNameLst>
                                          <p:attrName>ppt_h</p:attrName>
                                        </p:attrNameLst>
                                      </p:cBhvr>
                                      <p:tavLst>
                                        <p:tav tm="0">
                                          <p:val>
                                            <p:strVal val="#ppt_h"/>
                                          </p:val>
                                        </p:tav>
                                        <p:tav tm="100000">
                                          <p:val>
                                            <p:strVal val="#ppt_h"/>
                                          </p:val>
                                        </p:tav>
                                      </p:tavLst>
                                    </p:anim>
                                  </p:childTnLst>
                                </p:cTn>
                              </p:par>
                              <p:par>
                                <p:cTn id="75" presetID="22" presetClass="entr" presetSubtype="8"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left)">
                                      <p:cBhvr>
                                        <p:cTn id="77" dur="500"/>
                                        <p:tgtEl>
                                          <p:spTgt spid="63"/>
                                        </p:tgtEl>
                                      </p:cBhvr>
                                    </p:animEffect>
                                  </p:childTnLst>
                                </p:cTn>
                              </p:par>
                            </p:childTnLst>
                          </p:cTn>
                        </p:par>
                        <p:par>
                          <p:cTn id="78" fill="hold">
                            <p:stCondLst>
                              <p:cond delay="8750"/>
                            </p:stCondLst>
                            <p:childTnLst>
                              <p:par>
                                <p:cTn id="79" presetID="42" presetClass="entr" presetSubtype="0"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55" grpId="0" animBg="1"/>
      <p:bldP spid="56" grpId="0" animBg="1"/>
      <p:bldP spid="57" grpId="0" animBg="1"/>
      <p:bldP spid="58" grpId="0"/>
      <p:bldP spid="59" grpId="0"/>
      <p:bldP spid="60" grpId="0"/>
      <p:bldP spid="61" grpId="0"/>
      <p:bldP spid="62"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17"/>
          <p:cNvCxnSpPr>
            <a:cxnSpLocks noChangeShapeType="1"/>
          </p:cNvCxnSpPr>
          <p:nvPr/>
        </p:nvCxnSpPr>
        <p:spPr bwMode="auto">
          <a:xfrm>
            <a:off x="3449578" y="1793913"/>
            <a:ext cx="1003478" cy="0"/>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18"/>
          <p:cNvCxnSpPr>
            <a:cxnSpLocks noChangeShapeType="1"/>
          </p:cNvCxnSpPr>
          <p:nvPr/>
        </p:nvCxnSpPr>
        <p:spPr bwMode="auto">
          <a:xfrm flipV="1">
            <a:off x="3707051" y="2658600"/>
            <a:ext cx="746005" cy="11396"/>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7" name="直接连接符 19"/>
          <p:cNvCxnSpPr>
            <a:cxnSpLocks noChangeShapeType="1"/>
          </p:cNvCxnSpPr>
          <p:nvPr/>
        </p:nvCxnSpPr>
        <p:spPr bwMode="auto">
          <a:xfrm>
            <a:off x="3075818" y="3460607"/>
            <a:ext cx="1377238" cy="1425"/>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8" name="直接连接符 20"/>
          <p:cNvCxnSpPr>
            <a:cxnSpLocks noChangeShapeType="1"/>
          </p:cNvCxnSpPr>
          <p:nvPr/>
        </p:nvCxnSpPr>
        <p:spPr bwMode="auto">
          <a:xfrm>
            <a:off x="2898686" y="4155774"/>
            <a:ext cx="1554370" cy="0"/>
          </a:xfrm>
          <a:prstGeom prst="line">
            <a:avLst/>
          </a:prstGeom>
          <a:noFill/>
          <a:ln w="19050" cmpd="sng">
            <a:solidFill>
              <a:schemeClr val="tx1">
                <a:lumMod val="50000"/>
                <a:lumOff val="50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9" name="矩形 1"/>
          <p:cNvSpPr/>
          <p:nvPr/>
        </p:nvSpPr>
        <p:spPr bwMode="auto">
          <a:xfrm flipV="1">
            <a:off x="1777428" y="4332415"/>
            <a:ext cx="703294" cy="508556"/>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lIns="68553" tIns="34276" rIns="68553" bIns="34276" anchor="ctr"/>
          <a:lstStyle/>
          <a:p>
            <a:endParaRPr lang="zh-CN" altLang="en-US" dirty="0">
              <a:ea typeface="微软雅黑" panose="020B0503020204020204" pitchFamily="34" charset="-122"/>
            </a:endParaRPr>
          </a:p>
        </p:txBody>
      </p:sp>
      <p:sp>
        <p:nvSpPr>
          <p:cNvPr id="10" name="矩形 1"/>
          <p:cNvSpPr/>
          <p:nvPr/>
        </p:nvSpPr>
        <p:spPr bwMode="auto">
          <a:xfrm>
            <a:off x="1020035" y="924954"/>
            <a:ext cx="1124701" cy="515678"/>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lIns="68553" tIns="34276" rIns="68553" bIns="34276" anchor="ctr"/>
          <a:lstStyle/>
          <a:p>
            <a:endParaRPr lang="zh-CN" altLang="en-US" dirty="0">
              <a:ea typeface="微软雅黑" panose="020B0503020204020204" pitchFamily="34" charset="-122"/>
            </a:endParaRPr>
          </a:p>
        </p:txBody>
      </p:sp>
      <p:sp>
        <p:nvSpPr>
          <p:cNvPr id="11" name="流程图: 决策 6"/>
          <p:cNvSpPr/>
          <p:nvPr/>
        </p:nvSpPr>
        <p:spPr bwMode="auto">
          <a:xfrm rot="20672970">
            <a:off x="1606587" y="3689956"/>
            <a:ext cx="1577430" cy="344735"/>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lIns="68553" tIns="34276" rIns="68553" bIns="34276" anchor="ctr"/>
          <a:lstStyle/>
          <a:p>
            <a:endParaRPr lang="zh-CN" altLang="en-US" dirty="0">
              <a:ea typeface="微软雅黑" panose="020B0503020204020204" pitchFamily="34" charset="-122"/>
            </a:endParaRPr>
          </a:p>
        </p:txBody>
      </p:sp>
      <p:sp>
        <p:nvSpPr>
          <p:cNvPr id="12" name="流程图: 决策 6"/>
          <p:cNvSpPr/>
          <p:nvPr/>
        </p:nvSpPr>
        <p:spPr bwMode="auto">
          <a:xfrm rot="20926064">
            <a:off x="1320428" y="2980542"/>
            <a:ext cx="2134086" cy="321943"/>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lIns="68553" tIns="34276" rIns="68553" bIns="34276" anchor="ctr"/>
          <a:lstStyle/>
          <a:p>
            <a:endParaRPr lang="zh-CN" altLang="en-US" dirty="0">
              <a:ea typeface="微软雅黑" panose="020B0503020204020204" pitchFamily="34" charset="-122"/>
            </a:endParaRPr>
          </a:p>
        </p:txBody>
      </p:sp>
      <p:sp>
        <p:nvSpPr>
          <p:cNvPr id="13" name="流程图: 决策 6"/>
          <p:cNvSpPr/>
          <p:nvPr/>
        </p:nvSpPr>
        <p:spPr bwMode="auto">
          <a:xfrm rot="20909760">
            <a:off x="768044" y="2056026"/>
            <a:ext cx="2660845" cy="475791"/>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lIns="68553" tIns="34276" rIns="68553" bIns="34276" anchor="ctr"/>
          <a:lstStyle/>
          <a:p>
            <a:endParaRPr lang="zh-CN" altLang="en-US" dirty="0">
              <a:ea typeface="微软雅黑" panose="020B0503020204020204" pitchFamily="34" charset="-122"/>
            </a:endParaRPr>
          </a:p>
        </p:txBody>
      </p:sp>
      <p:sp>
        <p:nvSpPr>
          <p:cNvPr id="14" name="矩形 4"/>
          <p:cNvSpPr>
            <a:spLocks noChangeArrowheads="1"/>
          </p:cNvSpPr>
          <p:nvPr/>
        </p:nvSpPr>
        <p:spPr bwMode="auto">
          <a:xfrm>
            <a:off x="739570" y="2279677"/>
            <a:ext cx="3247398" cy="767818"/>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5" name="矩形 4"/>
          <p:cNvSpPr>
            <a:spLocks noChangeArrowheads="1"/>
          </p:cNvSpPr>
          <p:nvPr/>
        </p:nvSpPr>
        <p:spPr bwMode="auto">
          <a:xfrm>
            <a:off x="1311886" y="3165731"/>
            <a:ext cx="2089952" cy="592602"/>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1616553" y="3889389"/>
            <a:ext cx="1459265" cy="531347"/>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4"/>
          <p:cNvSpPr>
            <a:spLocks noChangeArrowheads="1"/>
          </p:cNvSpPr>
          <p:nvPr/>
        </p:nvSpPr>
        <p:spPr bwMode="auto">
          <a:xfrm>
            <a:off x="1008645" y="1410716"/>
            <a:ext cx="2723486" cy="766394"/>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963149" y="4046849"/>
            <a:ext cx="773234" cy="253887"/>
          </a:xfrm>
          <a:prstGeom prst="rect">
            <a:avLst/>
          </a:prstGeom>
          <a:noFill/>
        </p:spPr>
        <p:txBody>
          <a:bodyPr wrap="none" lIns="68553" tIns="34276" rIns="68553" bIns="34276"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Add title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963150" y="3329914"/>
            <a:ext cx="773234" cy="253887"/>
          </a:xfrm>
          <a:prstGeom prst="rect">
            <a:avLst/>
          </a:prstGeom>
          <a:noFill/>
        </p:spPr>
        <p:txBody>
          <a:bodyPr wrap="none" lIns="68553" tIns="34276" rIns="68553" bIns="34276"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Add title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908648" y="2502768"/>
            <a:ext cx="882239" cy="284665"/>
          </a:xfrm>
          <a:prstGeom prst="rect">
            <a:avLst/>
          </a:prstGeom>
          <a:noFill/>
        </p:spPr>
        <p:txBody>
          <a:bodyPr wrap="none" lIns="68553" tIns="34276" rIns="68553" bIns="34276"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908648" y="1687703"/>
            <a:ext cx="882239" cy="284665"/>
          </a:xfrm>
          <a:prstGeom prst="rect">
            <a:avLst/>
          </a:prstGeom>
          <a:noFill/>
        </p:spPr>
        <p:txBody>
          <a:bodyPr wrap="none" lIns="68553" tIns="34276" rIns="68553" bIns="34276"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4" name="矩形 21"/>
          <p:cNvSpPr>
            <a:spLocks noChangeArrowheads="1"/>
          </p:cNvSpPr>
          <p:nvPr/>
        </p:nvSpPr>
        <p:spPr bwMode="auto">
          <a:xfrm>
            <a:off x="4625978" y="3868788"/>
            <a:ext cx="3778452"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6" rIns="68553" bIns="3427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21"/>
          <p:cNvSpPr>
            <a:spLocks noChangeArrowheads="1"/>
          </p:cNvSpPr>
          <p:nvPr/>
        </p:nvSpPr>
        <p:spPr bwMode="auto">
          <a:xfrm>
            <a:off x="4625978" y="3131051"/>
            <a:ext cx="3778452"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6" rIns="68553" bIns="3427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21"/>
          <p:cNvSpPr>
            <a:spLocks noChangeArrowheads="1"/>
          </p:cNvSpPr>
          <p:nvPr/>
        </p:nvSpPr>
        <p:spPr bwMode="auto">
          <a:xfrm>
            <a:off x="4625978" y="2293921"/>
            <a:ext cx="3778452"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6" rIns="68553" bIns="3427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21"/>
          <p:cNvSpPr>
            <a:spLocks noChangeArrowheads="1"/>
          </p:cNvSpPr>
          <p:nvPr/>
        </p:nvSpPr>
        <p:spPr bwMode="auto">
          <a:xfrm>
            <a:off x="4625978" y="1458124"/>
            <a:ext cx="3778452"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6" rIns="68553" bIns="3427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4625978" y="1410716"/>
            <a:ext cx="3724474" cy="0"/>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cxnSp>
        <p:nvCxnSpPr>
          <p:cNvPr id="43" name="直接连接符 42"/>
          <p:cNvCxnSpPr/>
          <p:nvPr/>
        </p:nvCxnSpPr>
        <p:spPr>
          <a:xfrm>
            <a:off x="4625978" y="2248483"/>
            <a:ext cx="3724474"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cxnSp>
        <p:nvCxnSpPr>
          <p:cNvPr id="44" name="直接连接符 43"/>
          <p:cNvCxnSpPr/>
          <p:nvPr/>
        </p:nvCxnSpPr>
        <p:spPr>
          <a:xfrm>
            <a:off x="4625978" y="3058636"/>
            <a:ext cx="3724474" cy="0"/>
          </a:xfrm>
          <a:prstGeom prst="line">
            <a:avLst/>
          </a:prstGeom>
          <a:ln>
            <a:solidFill>
              <a:schemeClr val="accent3"/>
            </a:solidFill>
          </a:ln>
        </p:spPr>
        <p:style>
          <a:lnRef idx="2">
            <a:schemeClr val="accent3"/>
          </a:lnRef>
          <a:fillRef idx="0">
            <a:schemeClr val="accent3"/>
          </a:fillRef>
          <a:effectRef idx="1">
            <a:schemeClr val="accent3"/>
          </a:effectRef>
          <a:fontRef idx="minor">
            <a:schemeClr val="tx1"/>
          </a:fontRef>
        </p:style>
      </p:cxnSp>
      <p:cxnSp>
        <p:nvCxnSpPr>
          <p:cNvPr id="46" name="直接连接符 45"/>
          <p:cNvCxnSpPr/>
          <p:nvPr/>
        </p:nvCxnSpPr>
        <p:spPr>
          <a:xfrm>
            <a:off x="4625978" y="3862323"/>
            <a:ext cx="3724474" cy="0"/>
          </a:xfrm>
          <a:prstGeom prst="line">
            <a:avLst/>
          </a:prstGeom>
          <a:ln>
            <a:solidFill>
              <a:schemeClr val="accent4"/>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2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25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par>
                                <p:cTn id="75" presetID="22" presetClass="entr" presetSubtype="8" fill="hold"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par>
                                <p:cTn id="78" presetID="22" presetClass="entr" presetSubtype="8"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par>
                                <p:cTn id="81" presetID="22" presetClass="entr" presetSubtype="8"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left)">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ppt_x"/>
                                          </p:val>
                                        </p:tav>
                                        <p:tav tm="100000">
                                          <p:val>
                                            <p:strVal val="#ppt_x"/>
                                          </p:val>
                                        </p:tav>
                                      </p:tavLst>
                                    </p:anim>
                                    <p:anim calcmode="lin" valueType="num">
                                      <p:cBhvr additive="base">
                                        <p:cTn id="89" dur="500" fill="hold"/>
                                        <p:tgtEl>
                                          <p:spTgt spid="4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ppt_x"/>
                                          </p:val>
                                        </p:tav>
                                        <p:tav tm="100000">
                                          <p:val>
                                            <p:strVal val="#ppt_x"/>
                                          </p:val>
                                        </p:tav>
                                      </p:tavLst>
                                    </p:anim>
                                    <p:anim calcmode="lin" valueType="num">
                                      <p:cBhvr additive="base">
                                        <p:cTn id="93" dur="50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additive="base">
                                        <p:cTn id="100" dur="500" fill="hold"/>
                                        <p:tgtEl>
                                          <p:spTgt spid="44"/>
                                        </p:tgtEl>
                                        <p:attrNameLst>
                                          <p:attrName>ppt_x</p:attrName>
                                        </p:attrNameLst>
                                      </p:cBhvr>
                                      <p:tavLst>
                                        <p:tav tm="0">
                                          <p:val>
                                            <p:strVal val="#ppt_x"/>
                                          </p:val>
                                        </p:tav>
                                        <p:tav tm="100000">
                                          <p:val>
                                            <p:strVal val="#ppt_x"/>
                                          </p:val>
                                        </p:tav>
                                      </p:tavLst>
                                    </p:anim>
                                    <p:anim calcmode="lin" valueType="num">
                                      <p:cBhvr additive="base">
                                        <p:cTn id="101" dur="500" fill="hold"/>
                                        <p:tgtEl>
                                          <p:spTgt spid="44"/>
                                        </p:tgtEl>
                                        <p:attrNameLst>
                                          <p:attrName>ppt_y</p:attrName>
                                        </p:attrNameLst>
                                      </p:cBhvr>
                                      <p:tavLst>
                                        <p:tav tm="0">
                                          <p:val>
                                            <p:strVal val="1+#ppt_h/2"/>
                                          </p:val>
                                        </p:tav>
                                        <p:tav tm="100000">
                                          <p:val>
                                            <p:strVal val="#ppt_y"/>
                                          </p:val>
                                        </p:tav>
                                      </p:tavLst>
                                    </p:anim>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34"/>
                                        </p:tgtEl>
                                        <p:attrNameLst>
                                          <p:attrName>ppt_y</p:attrName>
                                        </p:attrNameLst>
                                      </p:cBhvr>
                                      <p:tavLst>
                                        <p:tav tm="0">
                                          <p:val>
                                            <p:strVal val="#ppt_y"/>
                                          </p:val>
                                        </p:tav>
                                        <p:tav tm="100000">
                                          <p:val>
                                            <p:strVal val="#ppt_y"/>
                                          </p:val>
                                        </p:tav>
                                      </p:tavLst>
                                    </p:anim>
                                    <p:anim calcmode="lin" valueType="num">
                                      <p:cBhvr>
                                        <p:cTn id="10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34"/>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7"/>
                                        </p:tgtEl>
                                        <p:attrNameLst>
                                          <p:attrName>ppt_y</p:attrName>
                                        </p:attrNameLst>
                                      </p:cBhvr>
                                      <p:tavLst>
                                        <p:tav tm="0">
                                          <p:val>
                                            <p:strVal val="#ppt_y"/>
                                          </p:val>
                                        </p:tav>
                                        <p:tav tm="100000">
                                          <p:val>
                                            <p:strVal val="#ppt_y"/>
                                          </p:val>
                                        </p:tav>
                                      </p:tavLst>
                                    </p:anim>
                                    <p:anim calcmode="lin" valueType="num">
                                      <p:cBhvr>
                                        <p:cTn id="11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7"/>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36"/>
                                        </p:tgtEl>
                                        <p:attrNameLst>
                                          <p:attrName>style.visibility</p:attrName>
                                        </p:attrNameLst>
                                      </p:cBhvr>
                                      <p:to>
                                        <p:strVal val="visible"/>
                                      </p:to>
                                    </p:set>
                                    <p:anim calcmode="lin" valueType="num">
                                      <p:cBhvr>
                                        <p:cTn id="11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36"/>
                                        </p:tgtEl>
                                        <p:attrNameLst>
                                          <p:attrName>ppt_y</p:attrName>
                                        </p:attrNameLst>
                                      </p:cBhvr>
                                      <p:tavLst>
                                        <p:tav tm="0">
                                          <p:val>
                                            <p:strVal val="#ppt_y"/>
                                          </p:val>
                                        </p:tav>
                                        <p:tav tm="100000">
                                          <p:val>
                                            <p:strVal val="#ppt_y"/>
                                          </p:val>
                                        </p:tav>
                                      </p:tavLst>
                                    </p:anim>
                                    <p:anim calcmode="lin" valueType="num">
                                      <p:cBhvr>
                                        <p:cTn id="12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36"/>
                                        </p:tgtEl>
                                      </p:cBhvr>
                                    </p:animEffect>
                                  </p:childTnLst>
                                </p:cTn>
                              </p:par>
                              <p:par>
                                <p:cTn id="123" presetID="41" presetClass="entr" presetSubtype="0" fill="hold" grpId="0" nodeType="withEffect">
                                  <p:stCondLst>
                                    <p:cond delay="0"/>
                                  </p:stCondLst>
                                  <p:iterate type="lt">
                                    <p:tmPct val="10000"/>
                                  </p:iterate>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35"/>
                                        </p:tgtEl>
                                        <p:attrNameLst>
                                          <p:attrName>ppt_y</p:attrName>
                                        </p:attrNameLst>
                                      </p:cBhvr>
                                      <p:tavLst>
                                        <p:tav tm="0">
                                          <p:val>
                                            <p:strVal val="#ppt_y"/>
                                          </p:val>
                                        </p:tav>
                                        <p:tav tm="100000">
                                          <p:val>
                                            <p:strVal val="#ppt_y"/>
                                          </p:val>
                                        </p:tav>
                                      </p:tavLst>
                                    </p:anim>
                                    <p:anim calcmode="lin" valueType="num">
                                      <p:cBhvr>
                                        <p:cTn id="12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396982" y="1643266"/>
            <a:ext cx="4369417" cy="2730034"/>
          </a:xfrm>
          <a:prstGeom prst="roundRect">
            <a:avLst>
              <a:gd name="adj" fmla="val 9694"/>
            </a:avLst>
          </a:prstGeom>
          <a:noFill/>
          <a:ln w="19050">
            <a:solidFill>
              <a:schemeClr val="accent1"/>
            </a:solidFill>
            <a:prstDash val="sysDot"/>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sp>
        <p:nvSpPr>
          <p:cNvPr id="3" name="AutoShape 51"/>
          <p:cNvSpPr>
            <a:spLocks noChangeArrowheads="1"/>
          </p:cNvSpPr>
          <p:nvPr/>
        </p:nvSpPr>
        <p:spPr bwMode="auto">
          <a:xfrm rot="16200000">
            <a:off x="4477561" y="4240754"/>
            <a:ext cx="208259" cy="259236"/>
          </a:xfrm>
          <a:prstGeom prst="triangle">
            <a:avLst>
              <a:gd name="adj" fmla="val 50000"/>
            </a:avLst>
          </a:prstGeom>
          <a:solidFill>
            <a:schemeClr val="accent1"/>
          </a:solidFill>
          <a:ln w="19050">
            <a:solidFill>
              <a:schemeClr val="accent1"/>
            </a:solidFill>
            <a:miter lim="800000"/>
          </a:ln>
        </p:spPr>
        <p:txBody>
          <a:bodyPr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sp>
        <p:nvSpPr>
          <p:cNvPr id="4" name="AutoShape 52"/>
          <p:cNvSpPr>
            <a:spLocks noChangeArrowheads="1"/>
          </p:cNvSpPr>
          <p:nvPr/>
        </p:nvSpPr>
        <p:spPr bwMode="auto">
          <a:xfrm rot="5400000">
            <a:off x="6277443" y="1507602"/>
            <a:ext cx="208260" cy="259236"/>
          </a:xfrm>
          <a:prstGeom prst="triangle">
            <a:avLst>
              <a:gd name="adj" fmla="val 50000"/>
            </a:avLst>
          </a:prstGeom>
          <a:solidFill>
            <a:schemeClr val="accent1"/>
          </a:solidFill>
          <a:ln w="19050">
            <a:solidFill>
              <a:schemeClr val="accent1"/>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grpSp>
        <p:nvGrpSpPr>
          <p:cNvPr id="5" name="组合 4"/>
          <p:cNvGrpSpPr/>
          <p:nvPr/>
        </p:nvGrpSpPr>
        <p:grpSpPr>
          <a:xfrm>
            <a:off x="3182752" y="843818"/>
            <a:ext cx="2689079" cy="1166254"/>
            <a:chOff x="3015484" y="947682"/>
            <a:chExt cx="2689079" cy="1165894"/>
          </a:xfrm>
        </p:grpSpPr>
        <p:pic>
          <p:nvPicPr>
            <p:cNvPr id="6" name="Picture 8"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3034288" y="1378848"/>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8"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2"/>
            </a:solidFill>
            <a:ln>
              <a:solidFill>
                <a:schemeClr val="bg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10"/>
            <p:cNvSpPr>
              <a:spLocks noChangeAspect="1" noChangeArrowheads="1"/>
            </p:cNvSpPr>
            <p:nvPr/>
          </p:nvSpPr>
          <p:spPr bwMode="auto">
            <a:xfrm>
              <a:off x="3132342" y="1134386"/>
              <a:ext cx="482207" cy="235060"/>
            </a:xfrm>
            <a:prstGeom prst="ellipse">
              <a:avLst/>
            </a:prstGeom>
            <a:solidFill>
              <a:schemeClr val="accent2"/>
            </a:solidFill>
            <a:ln>
              <a:solidFill>
                <a:schemeClr val="bg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1" name="Group 10"/>
            <p:cNvGrpSpPr/>
            <p:nvPr/>
          </p:nvGrpSpPr>
          <p:grpSpPr bwMode="auto">
            <a:xfrm>
              <a:off x="3321732" y="947682"/>
              <a:ext cx="108799" cy="300876"/>
              <a:chOff x="0" y="0"/>
              <a:chExt cx="203" cy="567"/>
            </a:xfrm>
          </p:grpSpPr>
          <p:grpSp>
            <p:nvGrpSpPr>
              <p:cNvPr id="13" name="Group 11"/>
              <p:cNvGrpSpPr/>
              <p:nvPr/>
            </p:nvGrpSpPr>
            <p:grpSpPr bwMode="auto">
              <a:xfrm>
                <a:off x="47" y="245"/>
                <a:ext cx="108" cy="322"/>
                <a:chOff x="0" y="0"/>
                <a:chExt cx="567" cy="1701"/>
              </a:xfrm>
            </p:grpSpPr>
            <p:sp>
              <p:nvSpPr>
                <p:cNvPr id="16"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2" name="AutoShape 19"/>
            <p:cNvSpPr>
              <a:spLocks noChangeArrowheads="1"/>
            </p:cNvSpPr>
            <p:nvPr/>
          </p:nvSpPr>
          <p:spPr bwMode="auto">
            <a:xfrm>
              <a:off x="3750212" y="1201546"/>
              <a:ext cx="1681682" cy="253865"/>
            </a:xfrm>
            <a:prstGeom prst="roundRect">
              <a:avLst>
                <a:gd name="adj" fmla="val 5630"/>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auto" latinLnBrk="0" hangingPunct="1">
                <a:spcBef>
                  <a:spcPts val="0"/>
                </a:spcBef>
                <a:spcAft>
                  <a:spcPts val="0"/>
                </a:spcAft>
                <a:buClrTx/>
                <a:buSzTx/>
                <a:buFontTx/>
                <a:buNone/>
                <a:defRPr/>
              </a:pPr>
              <a:r>
                <a:rPr kumimoji="0" lang="en-US" altLang="zh-CN"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click to add text </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570916" y="1926769"/>
            <a:ext cx="2689079" cy="1166254"/>
            <a:chOff x="1403648" y="2030298"/>
            <a:chExt cx="2689079" cy="1165894"/>
          </a:xfrm>
        </p:grpSpPr>
        <p:pic>
          <p:nvPicPr>
            <p:cNvPr id="19" name="Picture 21"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2"/>
            <p:cNvSpPr>
              <a:spLocks noChangeArrowheads="1"/>
            </p:cNvSpPr>
            <p:nvPr/>
          </p:nvSpPr>
          <p:spPr bwMode="auto">
            <a:xfrm>
              <a:off x="1422453"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21" name="Oval 8"/>
            <p:cNvSpPr>
              <a:spLocks noChangeAspect="1" noChangeArrowheads="1"/>
            </p:cNvSpPr>
            <p:nvPr/>
          </p:nvSpPr>
          <p:spPr bwMode="auto">
            <a:xfrm>
              <a:off x="1520507"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Arc 9"/>
            <p:cNvSpPr/>
            <p:nvPr/>
          </p:nvSpPr>
          <p:spPr bwMode="auto">
            <a:xfrm>
              <a:off x="1529908"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Oval 10"/>
            <p:cNvSpPr>
              <a:spLocks noChangeAspect="1" noChangeArrowheads="1"/>
            </p:cNvSpPr>
            <p:nvPr/>
          </p:nvSpPr>
          <p:spPr bwMode="auto">
            <a:xfrm>
              <a:off x="1520507" y="2217002"/>
              <a:ext cx="482207" cy="235060"/>
            </a:xfrm>
            <a:prstGeom prst="ellipse">
              <a:avLst/>
            </a:prstGeom>
            <a:solidFill>
              <a:schemeClr val="accent1"/>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4" name="Group 22"/>
            <p:cNvGrpSpPr/>
            <p:nvPr/>
          </p:nvGrpSpPr>
          <p:grpSpPr bwMode="auto">
            <a:xfrm>
              <a:off x="1709897" y="2030298"/>
              <a:ext cx="108799" cy="300876"/>
              <a:chOff x="0" y="0"/>
              <a:chExt cx="203" cy="567"/>
            </a:xfrm>
          </p:grpSpPr>
          <p:grpSp>
            <p:nvGrpSpPr>
              <p:cNvPr id="26" name="Group 23"/>
              <p:cNvGrpSpPr/>
              <p:nvPr/>
            </p:nvGrpSpPr>
            <p:grpSpPr bwMode="auto">
              <a:xfrm>
                <a:off x="47" y="245"/>
                <a:ext cx="108" cy="322"/>
                <a:chOff x="0" y="0"/>
                <a:chExt cx="567" cy="1701"/>
              </a:xfrm>
            </p:grpSpPr>
            <p:sp>
              <p:nvSpPr>
                <p:cNvPr id="29"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27"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25" name="AutoShape 32"/>
            <p:cNvSpPr>
              <a:spLocks noChangeArrowheads="1"/>
            </p:cNvSpPr>
            <p:nvPr/>
          </p:nvSpPr>
          <p:spPr bwMode="auto">
            <a:xfrm>
              <a:off x="2138377" y="2284162"/>
              <a:ext cx="1681682" cy="253865"/>
            </a:xfrm>
            <a:prstGeom prst="roundRect">
              <a:avLst>
                <a:gd name="adj" fmla="val 563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click to add text </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570916" y="3145424"/>
            <a:ext cx="2689079" cy="1166254"/>
            <a:chOff x="1403648" y="3248577"/>
            <a:chExt cx="2689079" cy="1165894"/>
          </a:xfrm>
        </p:grpSpPr>
        <p:pic>
          <p:nvPicPr>
            <p:cNvPr id="32" name="Picture 34"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35"/>
            <p:cNvSpPr>
              <a:spLocks noChangeArrowheads="1"/>
            </p:cNvSpPr>
            <p:nvPr/>
          </p:nvSpPr>
          <p:spPr bwMode="auto">
            <a:xfrm>
              <a:off x="1422453"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34" name="Oval 8"/>
            <p:cNvSpPr>
              <a:spLocks noChangeAspect="1" noChangeArrowheads="1"/>
            </p:cNvSpPr>
            <p:nvPr/>
          </p:nvSpPr>
          <p:spPr bwMode="auto">
            <a:xfrm>
              <a:off x="1520507"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Arc 9"/>
            <p:cNvSpPr/>
            <p:nvPr/>
          </p:nvSpPr>
          <p:spPr bwMode="auto">
            <a:xfrm>
              <a:off x="1529908"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Oval 10"/>
            <p:cNvSpPr>
              <a:spLocks noChangeAspect="1" noChangeArrowheads="1"/>
            </p:cNvSpPr>
            <p:nvPr/>
          </p:nvSpPr>
          <p:spPr bwMode="auto">
            <a:xfrm>
              <a:off x="1520507" y="3435281"/>
              <a:ext cx="482207" cy="235059"/>
            </a:xfrm>
            <a:prstGeom prst="ellipse">
              <a:avLst/>
            </a:prstGeom>
            <a:solidFill>
              <a:schemeClr val="accent4"/>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7" name="Group 34"/>
            <p:cNvGrpSpPr/>
            <p:nvPr/>
          </p:nvGrpSpPr>
          <p:grpSpPr bwMode="auto">
            <a:xfrm>
              <a:off x="1709897" y="3248577"/>
              <a:ext cx="108799" cy="300876"/>
              <a:chOff x="0" y="0"/>
              <a:chExt cx="203" cy="567"/>
            </a:xfrm>
          </p:grpSpPr>
          <p:grpSp>
            <p:nvGrpSpPr>
              <p:cNvPr id="39" name="Group 35"/>
              <p:cNvGrpSpPr/>
              <p:nvPr/>
            </p:nvGrpSpPr>
            <p:grpSpPr bwMode="auto">
              <a:xfrm>
                <a:off x="47" y="245"/>
                <a:ext cx="108" cy="322"/>
                <a:chOff x="0" y="0"/>
                <a:chExt cx="567" cy="1701"/>
              </a:xfrm>
            </p:grpSpPr>
            <p:sp>
              <p:nvSpPr>
                <p:cNvPr id="42"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40"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8" name="AutoShape 45"/>
            <p:cNvSpPr>
              <a:spLocks noChangeArrowheads="1"/>
            </p:cNvSpPr>
            <p:nvPr/>
          </p:nvSpPr>
          <p:spPr bwMode="auto">
            <a:xfrm>
              <a:off x="2138377" y="3502441"/>
              <a:ext cx="1681682" cy="253864"/>
            </a:xfrm>
            <a:prstGeom prst="roundRect">
              <a:avLst>
                <a:gd name="adj" fmla="val 5630"/>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click to add text </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923534" y="1926769"/>
            <a:ext cx="2689079" cy="1166254"/>
            <a:chOff x="4756266" y="2030298"/>
            <a:chExt cx="2689079" cy="1165894"/>
          </a:xfrm>
        </p:grpSpPr>
        <p:pic>
          <p:nvPicPr>
            <p:cNvPr id="45" name="Picture 47"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48"/>
            <p:cNvSpPr>
              <a:spLocks noChangeArrowheads="1"/>
            </p:cNvSpPr>
            <p:nvPr/>
          </p:nvSpPr>
          <p:spPr bwMode="auto">
            <a:xfrm>
              <a:off x="4775071"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47" name="Oval 8"/>
            <p:cNvSpPr>
              <a:spLocks noChangeAspect="1" noChangeArrowheads="1"/>
            </p:cNvSpPr>
            <p:nvPr/>
          </p:nvSpPr>
          <p:spPr bwMode="auto">
            <a:xfrm>
              <a:off x="4873124"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8" name="Arc 9"/>
            <p:cNvSpPr/>
            <p:nvPr/>
          </p:nvSpPr>
          <p:spPr bwMode="auto">
            <a:xfrm>
              <a:off x="4882526"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9" name="Oval 10"/>
            <p:cNvSpPr>
              <a:spLocks noChangeAspect="1" noChangeArrowheads="1"/>
            </p:cNvSpPr>
            <p:nvPr/>
          </p:nvSpPr>
          <p:spPr bwMode="auto">
            <a:xfrm>
              <a:off x="4873124" y="2217002"/>
              <a:ext cx="482207" cy="235060"/>
            </a:xfrm>
            <a:prstGeom prst="ellipse">
              <a:avLst/>
            </a:prstGeom>
            <a:solidFill>
              <a:schemeClr val="accent3"/>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50" name="Group 46"/>
            <p:cNvGrpSpPr/>
            <p:nvPr/>
          </p:nvGrpSpPr>
          <p:grpSpPr bwMode="auto">
            <a:xfrm>
              <a:off x="5062515" y="2030298"/>
              <a:ext cx="108799" cy="300876"/>
              <a:chOff x="0" y="0"/>
              <a:chExt cx="203" cy="567"/>
            </a:xfrm>
          </p:grpSpPr>
          <p:grpSp>
            <p:nvGrpSpPr>
              <p:cNvPr id="52" name="Group 47"/>
              <p:cNvGrpSpPr/>
              <p:nvPr/>
            </p:nvGrpSpPr>
            <p:grpSpPr bwMode="auto">
              <a:xfrm>
                <a:off x="47" y="245"/>
                <a:ext cx="108" cy="322"/>
                <a:chOff x="0" y="0"/>
                <a:chExt cx="567" cy="1701"/>
              </a:xfrm>
            </p:grpSpPr>
            <p:sp>
              <p:nvSpPr>
                <p:cNvPr id="55"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6"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53"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51" name="AutoShape 58"/>
            <p:cNvSpPr>
              <a:spLocks noChangeArrowheads="1"/>
            </p:cNvSpPr>
            <p:nvPr/>
          </p:nvSpPr>
          <p:spPr bwMode="auto">
            <a:xfrm>
              <a:off x="5490995" y="2284162"/>
              <a:ext cx="1681682" cy="253865"/>
            </a:xfrm>
            <a:prstGeom prst="roundRect">
              <a:avLst>
                <a:gd name="adj" fmla="val 563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click to add text </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923534" y="3145424"/>
            <a:ext cx="2689079" cy="1166254"/>
            <a:chOff x="4756266" y="3248577"/>
            <a:chExt cx="2689079" cy="1165894"/>
          </a:xfrm>
        </p:grpSpPr>
        <p:pic>
          <p:nvPicPr>
            <p:cNvPr id="58" name="Picture 60"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utoShape 61"/>
            <p:cNvSpPr>
              <a:spLocks noChangeArrowheads="1"/>
            </p:cNvSpPr>
            <p:nvPr/>
          </p:nvSpPr>
          <p:spPr bwMode="auto">
            <a:xfrm>
              <a:off x="4775071"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r>
                <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   </a:t>
              </a:r>
              <a:r>
                <a:rPr kumimoji="0" lang="en-US" altLang="zh-CN"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click here to add text </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endParaRPr>
            </a:p>
          </p:txBody>
        </p:sp>
        <p:sp>
          <p:nvSpPr>
            <p:cNvPr id="60" name="Oval 8"/>
            <p:cNvSpPr>
              <a:spLocks noChangeAspect="1" noChangeArrowheads="1"/>
            </p:cNvSpPr>
            <p:nvPr/>
          </p:nvSpPr>
          <p:spPr bwMode="auto">
            <a:xfrm>
              <a:off x="4873124"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Arc 9"/>
            <p:cNvSpPr/>
            <p:nvPr/>
          </p:nvSpPr>
          <p:spPr bwMode="auto">
            <a:xfrm>
              <a:off x="4882526"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2" name="Oval 10"/>
            <p:cNvSpPr>
              <a:spLocks noChangeAspect="1" noChangeArrowheads="1"/>
            </p:cNvSpPr>
            <p:nvPr/>
          </p:nvSpPr>
          <p:spPr bwMode="auto">
            <a:xfrm>
              <a:off x="4873124" y="3435281"/>
              <a:ext cx="482207" cy="235059"/>
            </a:xfrm>
            <a:prstGeom prst="ellipse">
              <a:avLst/>
            </a:prstGeom>
            <a:solidFill>
              <a:schemeClr val="accent3"/>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63" name="Group 58"/>
            <p:cNvGrpSpPr/>
            <p:nvPr/>
          </p:nvGrpSpPr>
          <p:grpSpPr bwMode="auto">
            <a:xfrm>
              <a:off x="5062515" y="3248577"/>
              <a:ext cx="108799" cy="300876"/>
              <a:chOff x="0" y="0"/>
              <a:chExt cx="203" cy="567"/>
            </a:xfrm>
          </p:grpSpPr>
          <p:grpSp>
            <p:nvGrpSpPr>
              <p:cNvPr id="65" name="Group 59"/>
              <p:cNvGrpSpPr/>
              <p:nvPr/>
            </p:nvGrpSpPr>
            <p:grpSpPr bwMode="auto">
              <a:xfrm>
                <a:off x="47" y="245"/>
                <a:ext cx="108" cy="322"/>
                <a:chOff x="0" y="0"/>
                <a:chExt cx="567" cy="1701"/>
              </a:xfrm>
            </p:grpSpPr>
            <p:sp>
              <p:nvSpPr>
                <p:cNvPr id="68"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6"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7"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4" name="AutoShape 71"/>
            <p:cNvSpPr>
              <a:spLocks noChangeArrowheads="1"/>
            </p:cNvSpPr>
            <p:nvPr/>
          </p:nvSpPr>
          <p:spPr bwMode="auto">
            <a:xfrm>
              <a:off x="5490995" y="3502441"/>
              <a:ext cx="1681682" cy="253864"/>
            </a:xfrm>
            <a:prstGeom prst="roundRect">
              <a:avLst>
                <a:gd name="adj" fmla="val 563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en-US" altLang="zh-CN"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click to add text </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endParaRPr>
            </a:p>
          </p:txBody>
        </p:sp>
      </p:grpSp>
      <p:sp>
        <p:nvSpPr>
          <p:cNvPr id="70" name="AutoShape 52"/>
          <p:cNvSpPr>
            <a:spLocks noChangeArrowheads="1"/>
          </p:cNvSpPr>
          <p:nvPr/>
        </p:nvSpPr>
        <p:spPr bwMode="auto">
          <a:xfrm rot="5400000">
            <a:off x="2708570" y="1507603"/>
            <a:ext cx="208260" cy="259237"/>
          </a:xfrm>
          <a:prstGeom prst="triangle">
            <a:avLst>
              <a:gd name="adj" fmla="val 50000"/>
            </a:avLst>
          </a:prstGeom>
          <a:solidFill>
            <a:schemeClr val="accent1"/>
          </a:solidFill>
          <a:ln w="19050">
            <a:solidFill>
              <a:schemeClr val="accent1"/>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1+#ppt_w/2"/>
                                          </p:val>
                                        </p:tav>
                                        <p:tav tm="100000">
                                          <p:val>
                                            <p:strVal val="#ppt_x"/>
                                          </p:val>
                                        </p:tav>
                                      </p:tavLst>
                                    </p:anim>
                                    <p:anim calcmode="lin" valueType="num">
                                      <p:cBhvr additive="base">
                                        <p:cTn id="25" dur="500" fill="hold"/>
                                        <p:tgtEl>
                                          <p:spTgt spid="4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1+#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r="32914"/>
          <a:stretch>
            <a:fillRect/>
          </a:stretch>
        </p:blipFill>
        <p:spPr>
          <a:xfrm>
            <a:off x="2335449" y="1936602"/>
            <a:ext cx="1777879" cy="1230516"/>
          </a:xfrm>
          <a:prstGeom prst="rect">
            <a:avLst/>
          </a:prstGeom>
        </p:spPr>
      </p:pic>
      <p:pic>
        <p:nvPicPr>
          <p:cNvPr id="46" name="Picture 2" descr="F:\360云盘\02-个人资料\！PPT图片及版面资源\06-PPT精选插图\02-商务\188141-120522142607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02"/>
          <a:stretch>
            <a:fillRect/>
          </a:stretch>
        </p:blipFill>
        <p:spPr bwMode="auto">
          <a:xfrm>
            <a:off x="4211960" y="3237429"/>
            <a:ext cx="1732496" cy="12079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075" y="3257346"/>
            <a:ext cx="1751556" cy="116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47"/>
          <p:cNvGrpSpPr/>
          <p:nvPr/>
        </p:nvGrpSpPr>
        <p:grpSpPr>
          <a:xfrm>
            <a:off x="4211960" y="1936602"/>
            <a:ext cx="1732496" cy="1222417"/>
            <a:chOff x="3946913" y="1827911"/>
            <a:chExt cx="1958168" cy="1283142"/>
          </a:xfrm>
          <a:solidFill>
            <a:srgbClr val="007A37"/>
          </a:solidFill>
        </p:grpSpPr>
        <p:sp>
          <p:nvSpPr>
            <p:cNvPr id="92" name="矩形 91"/>
            <p:cNvSpPr/>
            <p:nvPr/>
          </p:nvSpPr>
          <p:spPr>
            <a:xfrm>
              <a:off x="3946913" y="1827911"/>
              <a:ext cx="1958168" cy="1283142"/>
            </a:xfrm>
            <a:prstGeom prst="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93" name="TextBox 17"/>
            <p:cNvSpPr txBox="1">
              <a:spLocks noChangeArrowheads="1"/>
            </p:cNvSpPr>
            <p:nvPr/>
          </p:nvSpPr>
          <p:spPr bwMode="auto">
            <a:xfrm flipH="1">
              <a:off x="4238882" y="2259958"/>
              <a:ext cx="1661334" cy="420116"/>
            </a:xfrm>
            <a:prstGeom prst="rect">
              <a:avLst/>
            </a:prstGeom>
            <a:solidFill>
              <a:schemeClr val="accent2"/>
            </a:solid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en-US" altLang="zh-CN" sz="2000" b="1" kern="0" dirty="0">
                  <a:solidFill>
                    <a:schemeClr val="bg1"/>
                  </a:solidFill>
                  <a:latin typeface="微软雅黑" panose="020B0503020204020204" pitchFamily="34" charset="-122"/>
                  <a:ea typeface="微软雅黑" panose="020B0503020204020204" pitchFamily="34" charset="-122"/>
                </a:rPr>
                <a:t>Add text</a:t>
              </a:r>
            </a:p>
          </p:txBody>
        </p:sp>
      </p:grpSp>
      <p:grpSp>
        <p:nvGrpSpPr>
          <p:cNvPr id="3" name="组合 93"/>
          <p:cNvGrpSpPr/>
          <p:nvPr/>
        </p:nvGrpSpPr>
        <p:grpSpPr>
          <a:xfrm>
            <a:off x="494076" y="1936602"/>
            <a:ext cx="1751556" cy="1222417"/>
            <a:chOff x="0" y="2095862"/>
            <a:chExt cx="1979711" cy="1283142"/>
          </a:xfrm>
          <a:solidFill>
            <a:schemeClr val="accent2"/>
          </a:solidFill>
        </p:grpSpPr>
        <p:sp>
          <p:nvSpPr>
            <p:cNvPr id="95" name="矩形 94"/>
            <p:cNvSpPr/>
            <p:nvPr/>
          </p:nvSpPr>
          <p:spPr>
            <a:xfrm>
              <a:off x="0" y="2095862"/>
              <a:ext cx="1979711" cy="1283142"/>
            </a:xfrm>
            <a:prstGeom prst="rect">
              <a:avLst/>
            </a:prstGeom>
            <a:grp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6" name="TextBox 18"/>
            <p:cNvSpPr txBox="1">
              <a:spLocks noChangeArrowheads="1"/>
            </p:cNvSpPr>
            <p:nvPr/>
          </p:nvSpPr>
          <p:spPr bwMode="auto">
            <a:xfrm flipH="1">
              <a:off x="295563" y="2527909"/>
              <a:ext cx="1612743"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2000" b="1" kern="0" dirty="0">
                  <a:solidFill>
                    <a:sysClr val="window" lastClr="FFFFFF">
                      <a:lumMod val="95000"/>
                    </a:sysClr>
                  </a:solidFill>
                  <a:latin typeface="微软雅黑" panose="020B0503020204020204" pitchFamily="34" charset="-122"/>
                  <a:ea typeface="微软雅黑" panose="020B0503020204020204" pitchFamily="34" charset="-122"/>
                </a:rPr>
                <a:t>Add text</a:t>
              </a:r>
            </a:p>
          </p:txBody>
        </p:sp>
      </p:grpSp>
      <p:grpSp>
        <p:nvGrpSpPr>
          <p:cNvPr id="4" name="组合 96"/>
          <p:cNvGrpSpPr/>
          <p:nvPr/>
        </p:nvGrpSpPr>
        <p:grpSpPr>
          <a:xfrm>
            <a:off x="2335449" y="3237429"/>
            <a:ext cx="1777879" cy="1207901"/>
            <a:chOff x="2072433" y="511758"/>
            <a:chExt cx="2009463" cy="1267904"/>
          </a:xfrm>
        </p:grpSpPr>
        <p:sp>
          <p:nvSpPr>
            <p:cNvPr id="98" name="矩形 97"/>
            <p:cNvSpPr/>
            <p:nvPr/>
          </p:nvSpPr>
          <p:spPr>
            <a:xfrm>
              <a:off x="2072433" y="511758"/>
              <a:ext cx="2009463" cy="1267904"/>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ysClr val="window" lastClr="FFFFFF"/>
                </a:solidFill>
                <a:latin typeface="微软雅黑" panose="020B0503020204020204" pitchFamily="34" charset="-122"/>
                <a:ea typeface="微软雅黑" panose="020B0503020204020204" pitchFamily="34" charset="-122"/>
              </a:endParaRPr>
            </a:p>
          </p:txBody>
        </p:sp>
        <p:sp>
          <p:nvSpPr>
            <p:cNvPr id="99"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sz="2000" b="1" kern="0" dirty="0">
                  <a:solidFill>
                    <a:sysClr val="window" lastClr="FFFFFF">
                      <a:lumMod val="95000"/>
                    </a:sysClr>
                  </a:solidFill>
                  <a:latin typeface="微软雅黑" panose="020B0503020204020204" pitchFamily="34" charset="-122"/>
                  <a:ea typeface="微软雅黑" panose="020B0503020204020204" pitchFamily="34" charset="-122"/>
                </a:rPr>
                <a:t>Add text</a:t>
              </a:r>
            </a:p>
          </p:txBody>
        </p:sp>
      </p:grpSp>
      <p:sp>
        <p:nvSpPr>
          <p:cNvPr id="100" name="TextBox 99"/>
          <p:cNvSpPr txBox="1"/>
          <p:nvPr/>
        </p:nvSpPr>
        <p:spPr>
          <a:xfrm>
            <a:off x="440596" y="1276400"/>
            <a:ext cx="5643573" cy="478220"/>
          </a:xfrm>
          <a:prstGeom prst="rect">
            <a:avLst/>
          </a:prstGeom>
          <a:noFill/>
        </p:spPr>
        <p:txBody>
          <a:bodyPr wrap="square" lIns="86371" tIns="43186" rIns="86371" bIns="43186" rtlCol="0">
            <a:spAutoFit/>
          </a:bodyPr>
          <a:lstStyle/>
          <a:p>
            <a:pPr>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click here to add text click here to add text </a:t>
            </a:r>
          </a:p>
        </p:txBody>
      </p:sp>
      <p:pic>
        <p:nvPicPr>
          <p:cNvPr id="101" name="图片 100" descr="Vista-desktop-12.png"/>
          <p:cNvPicPr>
            <a:picLocks noChangeAspect="1"/>
          </p:cNvPicPr>
          <p:nvPr/>
        </p:nvPicPr>
        <p:blipFill rotWithShape="1">
          <a:blip r:embed="rId6" cstate="print"/>
          <a:srcRect r="22062"/>
          <a:stretch>
            <a:fillRect/>
          </a:stretch>
        </p:blipFill>
        <p:spPr>
          <a:xfrm>
            <a:off x="6084168" y="1059909"/>
            <a:ext cx="3059832" cy="392716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750"/>
                                        <p:tgtEl>
                                          <p:spTgt spid="100"/>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 calcmode="lin" valueType="num">
                                      <p:cBhvr>
                                        <p:cTn id="19" dur="500" fill="hold"/>
                                        <p:tgtEl>
                                          <p:spTgt spid="47"/>
                                        </p:tgtEl>
                                        <p:attrNameLst>
                                          <p:attrName>ppt_x</p:attrName>
                                        </p:attrNameLst>
                                      </p:cBhvr>
                                      <p:tavLst>
                                        <p:tav tm="0">
                                          <p:val>
                                            <p:fltVal val="0.5"/>
                                          </p:val>
                                        </p:tav>
                                        <p:tav tm="100000">
                                          <p:val>
                                            <p:strVal val="#ppt_x"/>
                                          </p:val>
                                        </p:tav>
                                      </p:tavLst>
                                    </p:anim>
                                    <p:anim calcmode="lin" valueType="num">
                                      <p:cBhvr>
                                        <p:cTn id="20" dur="500" fill="hold"/>
                                        <p:tgtEl>
                                          <p:spTgt spid="47"/>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 calcmode="lin" valueType="num">
                                      <p:cBhvr>
                                        <p:cTn id="25" dur="500" fill="hold"/>
                                        <p:tgtEl>
                                          <p:spTgt spid="45"/>
                                        </p:tgtEl>
                                        <p:attrNameLst>
                                          <p:attrName>ppt_x</p:attrName>
                                        </p:attrNameLst>
                                      </p:cBhvr>
                                      <p:tavLst>
                                        <p:tav tm="0">
                                          <p:val>
                                            <p:fltVal val="0.5"/>
                                          </p:val>
                                        </p:tav>
                                        <p:tav tm="100000">
                                          <p:val>
                                            <p:strVal val="#ppt_x"/>
                                          </p:val>
                                        </p:tav>
                                      </p:tavLst>
                                    </p:anim>
                                    <p:anim calcmode="lin" valueType="num">
                                      <p:cBhvr>
                                        <p:cTn id="26" dur="500" fill="hold"/>
                                        <p:tgtEl>
                                          <p:spTgt spid="4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 calcmode="lin" valueType="num">
                                      <p:cBhvr>
                                        <p:cTn id="37" dur="500" fill="hold"/>
                                        <p:tgtEl>
                                          <p:spTgt spid="2"/>
                                        </p:tgtEl>
                                        <p:attrNameLst>
                                          <p:attrName>ppt_x</p:attrName>
                                        </p:attrNameLst>
                                      </p:cBhvr>
                                      <p:tavLst>
                                        <p:tav tm="0">
                                          <p:val>
                                            <p:fltVal val="0.5"/>
                                          </p:val>
                                        </p:tav>
                                        <p:tav tm="100000">
                                          <p:val>
                                            <p:strVal val="#ppt_x"/>
                                          </p:val>
                                        </p:tav>
                                      </p:tavLst>
                                    </p:anim>
                                    <p:anim calcmode="lin" valueType="num">
                                      <p:cBhvr>
                                        <p:cTn id="38" dur="500" fill="hold"/>
                                        <p:tgtEl>
                                          <p:spTgt spid="2"/>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 calcmode="lin" valueType="num">
                                      <p:cBhvr>
                                        <p:cTn id="43" dur="500" fill="hold"/>
                                        <p:tgtEl>
                                          <p:spTgt spid="46"/>
                                        </p:tgtEl>
                                        <p:attrNameLst>
                                          <p:attrName>ppt_x</p:attrName>
                                        </p:attrNameLst>
                                      </p:cBhvr>
                                      <p:tavLst>
                                        <p:tav tm="0">
                                          <p:val>
                                            <p:fltVal val="0.5"/>
                                          </p:val>
                                        </p:tav>
                                        <p:tav tm="100000">
                                          <p:val>
                                            <p:strVal val="#ppt_x"/>
                                          </p:val>
                                        </p:tav>
                                      </p:tavLst>
                                    </p:anim>
                                    <p:anim calcmode="lin" valueType="num">
                                      <p:cBhvr>
                                        <p:cTn id="44" dur="500" fill="hold"/>
                                        <p:tgtEl>
                                          <p:spTgt spid="46"/>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1000"/>
                                        <p:tgtEl>
                                          <p:spTgt spid="101"/>
                                        </p:tgtEl>
                                      </p:cBhvr>
                                    </p:animEffect>
                                    <p:anim calcmode="lin" valueType="num">
                                      <p:cBhvr>
                                        <p:cTn id="49" dur="1000" fill="hold"/>
                                        <p:tgtEl>
                                          <p:spTgt spid="101"/>
                                        </p:tgtEl>
                                        <p:attrNameLst>
                                          <p:attrName>ppt_x</p:attrName>
                                        </p:attrNameLst>
                                      </p:cBhvr>
                                      <p:tavLst>
                                        <p:tav tm="0">
                                          <p:val>
                                            <p:strVal val="#ppt_x"/>
                                          </p:val>
                                        </p:tav>
                                        <p:tav tm="100000">
                                          <p:val>
                                            <p:strVal val="#ppt_x"/>
                                          </p:val>
                                        </p:tav>
                                      </p:tavLst>
                                    </p:anim>
                                    <p:anim calcmode="lin" valueType="num">
                                      <p:cBhvr>
                                        <p:cTn id="50"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bwMode="auto">
          <a:xfrm>
            <a:off x="4665845" y="2059477"/>
            <a:ext cx="1949054" cy="676484"/>
            <a:chOff x="2437" y="1458"/>
            <a:chExt cx="1637" cy="568"/>
          </a:xfrm>
        </p:grpSpPr>
        <p:sp>
          <p:nvSpPr>
            <p:cNvPr id="58" name="Freeform 60"/>
            <p:cNvSpPr/>
            <p:nvPr/>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dirty="0">
                <a:solidFill>
                  <a:sysClr val="windowText" lastClr="000000"/>
                </a:solidFill>
                <a:ea typeface="微软雅黑" panose="020B0503020204020204" pitchFamily="34" charset="-122"/>
              </a:endParaRPr>
            </a:p>
          </p:txBody>
        </p:sp>
        <p:sp>
          <p:nvSpPr>
            <p:cNvPr id="59" name="Freeform 61"/>
            <p:cNvSpPr/>
            <p:nvPr/>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60" name="AutoShape 62"/>
            <p:cNvSpPr>
              <a:spLocks noChangeArrowheads="1"/>
            </p:cNvSpPr>
            <p:nvPr/>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3" name="Group 65"/>
          <p:cNvGrpSpPr/>
          <p:nvPr/>
        </p:nvGrpSpPr>
        <p:grpSpPr bwMode="auto">
          <a:xfrm>
            <a:off x="2579871" y="2469178"/>
            <a:ext cx="1947863" cy="676484"/>
            <a:chOff x="697" y="1704"/>
            <a:chExt cx="1636" cy="568"/>
          </a:xfrm>
        </p:grpSpPr>
        <p:sp>
          <p:nvSpPr>
            <p:cNvPr id="51" name="Freeform 66"/>
            <p:cNvSpPr/>
            <p:nvPr/>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dirty="0">
                <a:solidFill>
                  <a:sysClr val="windowText" lastClr="000000"/>
                </a:solidFill>
                <a:ea typeface="微软雅黑" panose="020B0503020204020204" pitchFamily="34" charset="-122"/>
              </a:endParaRPr>
            </a:p>
          </p:txBody>
        </p:sp>
        <p:sp>
          <p:nvSpPr>
            <p:cNvPr id="56" name="Freeform 67"/>
            <p:cNvSpPr/>
            <p:nvPr/>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57" name="AutoShape 68"/>
            <p:cNvSpPr>
              <a:spLocks noChangeArrowheads="1"/>
            </p:cNvSpPr>
            <p:nvPr/>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4" name="Group 78"/>
          <p:cNvGrpSpPr/>
          <p:nvPr/>
        </p:nvGrpSpPr>
        <p:grpSpPr bwMode="auto">
          <a:xfrm>
            <a:off x="4512255" y="1049515"/>
            <a:ext cx="171450" cy="3586079"/>
            <a:chOff x="3391" y="1309"/>
            <a:chExt cx="144" cy="3011"/>
          </a:xfrm>
        </p:grpSpPr>
        <p:sp>
          <p:nvSpPr>
            <p:cNvPr id="49" name="AutoShape 79"/>
            <p:cNvSpPr>
              <a:spLocks noChangeArrowheads="1"/>
            </p:cNvSpPr>
            <p:nvPr/>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50" name="Oval 80"/>
            <p:cNvSpPr>
              <a:spLocks noChangeArrowheads="1"/>
            </p:cNvSpPr>
            <p:nvPr/>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5" name="Group 81"/>
          <p:cNvGrpSpPr/>
          <p:nvPr/>
        </p:nvGrpSpPr>
        <p:grpSpPr bwMode="auto">
          <a:xfrm>
            <a:off x="3313295" y="1834380"/>
            <a:ext cx="1243013" cy="661001"/>
            <a:chOff x="2384" y="1968"/>
            <a:chExt cx="1044" cy="555"/>
          </a:xfrm>
        </p:grpSpPr>
        <p:sp>
          <p:nvSpPr>
            <p:cNvPr id="46" name="AutoShape 82"/>
            <p:cNvSpPr>
              <a:spLocks noChangeArrowheads="1"/>
            </p:cNvSpPr>
            <p:nvPr/>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dirty="0">
                <a:solidFill>
                  <a:sysClr val="windowText" lastClr="000000"/>
                </a:solidFill>
                <a:ea typeface="微软雅黑" panose="020B0503020204020204" pitchFamily="34" charset="-122"/>
              </a:endParaRPr>
            </a:p>
          </p:txBody>
        </p:sp>
        <p:sp>
          <p:nvSpPr>
            <p:cNvPr id="47" name="Freeform 83"/>
            <p:cNvSpPr/>
            <p:nvPr/>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dirty="0">
                <a:solidFill>
                  <a:sysClr val="windowText" lastClr="000000"/>
                </a:solidFill>
                <a:ea typeface="微软雅黑" panose="020B0503020204020204" pitchFamily="34" charset="-122"/>
              </a:endParaRPr>
            </a:p>
          </p:txBody>
        </p:sp>
        <p:sp>
          <p:nvSpPr>
            <p:cNvPr id="48" name="Freeform 84"/>
            <p:cNvSpPr/>
            <p:nvPr/>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6" name="Group 86"/>
          <p:cNvGrpSpPr/>
          <p:nvPr/>
        </p:nvGrpSpPr>
        <p:grpSpPr bwMode="auto">
          <a:xfrm>
            <a:off x="2239351" y="3481522"/>
            <a:ext cx="2300288" cy="605025"/>
            <a:chOff x="1482" y="3351"/>
            <a:chExt cx="1932" cy="508"/>
          </a:xfrm>
        </p:grpSpPr>
        <p:sp>
          <p:nvSpPr>
            <p:cNvPr id="43" name="AutoShape 87"/>
            <p:cNvSpPr>
              <a:spLocks noChangeArrowheads="1"/>
            </p:cNvSpPr>
            <p:nvPr/>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dirty="0">
                <a:solidFill>
                  <a:sysClr val="windowText" lastClr="000000"/>
                </a:solidFill>
                <a:ea typeface="微软雅黑" panose="020B0503020204020204" pitchFamily="34" charset="-122"/>
              </a:endParaRPr>
            </a:p>
          </p:txBody>
        </p:sp>
        <p:sp>
          <p:nvSpPr>
            <p:cNvPr id="44" name="Freeform 88"/>
            <p:cNvSpPr/>
            <p:nvPr/>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dirty="0">
                <a:solidFill>
                  <a:sysClr val="windowText" lastClr="000000"/>
                </a:solidFill>
                <a:ea typeface="微软雅黑" panose="020B0503020204020204" pitchFamily="34" charset="-122"/>
              </a:endParaRPr>
            </a:p>
          </p:txBody>
        </p:sp>
        <p:sp>
          <p:nvSpPr>
            <p:cNvPr id="45" name="Freeform 89"/>
            <p:cNvSpPr/>
            <p:nvPr/>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7" name="Group 92"/>
          <p:cNvGrpSpPr/>
          <p:nvPr/>
        </p:nvGrpSpPr>
        <p:grpSpPr bwMode="auto">
          <a:xfrm>
            <a:off x="4650367" y="3092067"/>
            <a:ext cx="2461023" cy="605025"/>
            <a:chOff x="3496" y="3024"/>
            <a:chExt cx="2183" cy="508"/>
          </a:xfrm>
        </p:grpSpPr>
        <p:sp>
          <p:nvSpPr>
            <p:cNvPr id="40" name="AutoShape 93"/>
            <p:cNvSpPr>
              <a:spLocks noChangeArrowheads="1"/>
            </p:cNvSpPr>
            <p:nvPr/>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dirty="0">
                <a:solidFill>
                  <a:sysClr val="windowText" lastClr="000000"/>
                </a:solidFill>
                <a:ea typeface="微软雅黑" panose="020B0503020204020204" pitchFamily="34" charset="-122"/>
              </a:endParaRPr>
            </a:p>
          </p:txBody>
        </p:sp>
        <p:sp>
          <p:nvSpPr>
            <p:cNvPr id="41" name="Freeform 94"/>
            <p:cNvSpPr/>
            <p:nvPr/>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dirty="0">
                <a:solidFill>
                  <a:sysClr val="windowText" lastClr="000000"/>
                </a:solidFill>
                <a:ea typeface="微软雅黑" panose="020B0503020204020204" pitchFamily="34" charset="-122"/>
              </a:endParaRPr>
            </a:p>
          </p:txBody>
        </p:sp>
        <p:sp>
          <p:nvSpPr>
            <p:cNvPr id="42" name="Freeform 95"/>
            <p:cNvSpPr/>
            <p:nvPr/>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8" name="Group 98"/>
          <p:cNvGrpSpPr/>
          <p:nvPr/>
        </p:nvGrpSpPr>
        <p:grpSpPr bwMode="auto">
          <a:xfrm>
            <a:off x="4650367" y="1411577"/>
            <a:ext cx="1328738" cy="661001"/>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dirty="0">
                <a:solidFill>
                  <a:sysClr val="windowText" lastClr="000000"/>
                </a:solidFill>
                <a:ea typeface="微软雅黑" panose="020B0503020204020204" pitchFamily="34" charset="-122"/>
              </a:endParaRPr>
            </a:p>
          </p:txBody>
        </p:sp>
        <p:grpSp>
          <p:nvGrpSpPr>
            <p:cNvPr id="9" name="Group 100"/>
            <p:cNvGrpSpPr/>
            <p:nvPr/>
          </p:nvGrpSpPr>
          <p:grpSpPr bwMode="auto">
            <a:xfrm>
              <a:off x="2414" y="1092"/>
              <a:ext cx="1047" cy="555"/>
              <a:chOff x="2414" y="1104"/>
              <a:chExt cx="975" cy="555"/>
            </a:xfrm>
          </p:grpSpPr>
          <p:sp>
            <p:nvSpPr>
              <p:cNvPr id="38"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dirty="0">
                  <a:solidFill>
                    <a:sysClr val="windowText" lastClr="000000"/>
                  </a:solidFill>
                  <a:ea typeface="微软雅黑" panose="020B0503020204020204" pitchFamily="34" charset="-122"/>
                </a:endParaRPr>
              </a:p>
            </p:txBody>
          </p:sp>
          <p:sp>
            <p:nvSpPr>
              <p:cNvPr id="39"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chemeClr val="accent1"/>
              </a:solidFill>
              <a:ln w="9525" cap="flat" cmpd="sng">
                <a:noFill/>
                <a:prstDash val="solid"/>
                <a:round/>
                <a:headEnd type="none" w="med" len="med"/>
                <a:tailEnd type="none" w="med" len="med"/>
              </a:ln>
              <a:effec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sp>
        <p:nvSpPr>
          <p:cNvPr id="16" name="TextBox 15"/>
          <p:cNvSpPr txBox="1"/>
          <p:nvPr/>
        </p:nvSpPr>
        <p:spPr>
          <a:xfrm rot="508654">
            <a:off x="4707517" y="1572105"/>
            <a:ext cx="1133410" cy="277085"/>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March</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rot="20923364">
            <a:off x="3337872" y="2008512"/>
            <a:ext cx="1133410" cy="277085"/>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May</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rot="21168563">
            <a:off x="4958051" y="2254219"/>
            <a:ext cx="1133410" cy="277085"/>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June</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rot="354631">
            <a:off x="2963283" y="2648855"/>
            <a:ext cx="1357428" cy="277085"/>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August</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rot="21362588">
            <a:off x="2746335" y="3638098"/>
            <a:ext cx="1347669" cy="277085"/>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December</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rot="229781">
            <a:off x="5255228" y="3261579"/>
            <a:ext cx="1509877" cy="277085"/>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October</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Rectangle 69"/>
          <p:cNvSpPr/>
          <p:nvPr/>
        </p:nvSpPr>
        <p:spPr>
          <a:xfrm>
            <a:off x="179512" y="3671972"/>
            <a:ext cx="2103354" cy="484748"/>
          </a:xfrm>
          <a:prstGeom prst="rect">
            <a:avLst/>
          </a:prstGeom>
        </p:spPr>
        <p:txBody>
          <a:bodyPr wrap="square" lIns="68580" tIns="34290" rIns="68580" bIns="34290">
            <a:spAutoFit/>
          </a:bodyPr>
          <a:lstStyle/>
          <a:p>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
        <p:nvSpPr>
          <p:cNvPr id="62" name="Rectangle 70"/>
          <p:cNvSpPr/>
          <p:nvPr/>
        </p:nvSpPr>
        <p:spPr>
          <a:xfrm>
            <a:off x="454839" y="2456737"/>
            <a:ext cx="2103354" cy="484748"/>
          </a:xfrm>
          <a:prstGeom prst="rect">
            <a:avLst/>
          </a:prstGeom>
        </p:spPr>
        <p:txBody>
          <a:bodyPr wrap="square" lIns="68580" tIns="34290" rIns="68580" bIns="34290">
            <a:spAutoFit/>
          </a:bodyPr>
          <a:lstStyle/>
          <a:p>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
        <p:nvSpPr>
          <p:cNvPr id="63" name="Rectangle 71"/>
          <p:cNvSpPr/>
          <p:nvPr/>
        </p:nvSpPr>
        <p:spPr>
          <a:xfrm>
            <a:off x="6663716" y="2062518"/>
            <a:ext cx="2339869" cy="484748"/>
          </a:xfrm>
          <a:prstGeom prst="rect">
            <a:avLst/>
          </a:prstGeom>
        </p:spPr>
        <p:txBody>
          <a:bodyPr wrap="square" lIns="68580" tIns="34290" rIns="68580" bIns="34290">
            <a:spAutoFit/>
          </a:bodyPr>
          <a:lstStyle/>
          <a:p>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
        <p:nvSpPr>
          <p:cNvPr id="64" name="Rectangle 72"/>
          <p:cNvSpPr/>
          <p:nvPr/>
        </p:nvSpPr>
        <p:spPr>
          <a:xfrm>
            <a:off x="7141828" y="3244814"/>
            <a:ext cx="1861756" cy="484748"/>
          </a:xfrm>
          <a:prstGeom prst="rect">
            <a:avLst/>
          </a:prstGeom>
        </p:spPr>
        <p:txBody>
          <a:bodyPr wrap="square" lIns="68580" tIns="34290" rIns="68580" bIns="34290">
            <a:spAutoFit/>
          </a:bodyPr>
          <a:lstStyle/>
          <a:p>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
        <p:nvSpPr>
          <p:cNvPr id="52" name="Rectangle 70"/>
          <p:cNvSpPr/>
          <p:nvPr/>
        </p:nvSpPr>
        <p:spPr>
          <a:xfrm>
            <a:off x="1998600" y="1375344"/>
            <a:ext cx="2103354" cy="484748"/>
          </a:xfrm>
          <a:prstGeom prst="rect">
            <a:avLst/>
          </a:prstGeom>
        </p:spPr>
        <p:txBody>
          <a:bodyPr wrap="square" lIns="68580" tIns="34290" rIns="68580" bIns="34290">
            <a:spAutoFit/>
          </a:bodyPr>
          <a:lstStyle/>
          <a:p>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
        <p:nvSpPr>
          <p:cNvPr id="53" name="Rectangle 71"/>
          <p:cNvSpPr/>
          <p:nvPr/>
        </p:nvSpPr>
        <p:spPr>
          <a:xfrm>
            <a:off x="5979106" y="1362891"/>
            <a:ext cx="2339869" cy="484748"/>
          </a:xfrm>
          <a:prstGeom prst="rect">
            <a:avLst/>
          </a:prstGeom>
        </p:spPr>
        <p:txBody>
          <a:bodyPr wrap="square" lIns="68580" tIns="34290" rIns="68580" bIns="34290">
            <a:spAutoFit/>
          </a:bodyPr>
          <a:lstStyle/>
          <a:p>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2"/>
          <p:cNvGrpSpPr/>
          <p:nvPr/>
        </p:nvGrpSpPr>
        <p:grpSpPr>
          <a:xfrm>
            <a:off x="3548526" y="2190871"/>
            <a:ext cx="1533962" cy="643080"/>
            <a:chOff x="3326751" y="2376208"/>
            <a:chExt cx="1661787" cy="696453"/>
          </a:xfrm>
          <a:solidFill>
            <a:schemeClr val="accent2">
              <a:lumMod val="75000"/>
            </a:schemeClr>
          </a:solidFill>
        </p:grpSpPr>
        <p:grpSp>
          <p:nvGrpSpPr>
            <p:cNvPr id="3" name="组合 293"/>
            <p:cNvGrpSpPr/>
            <p:nvPr/>
          </p:nvGrpSpPr>
          <p:grpSpPr>
            <a:xfrm>
              <a:off x="3326751" y="2376208"/>
              <a:ext cx="1661787" cy="696453"/>
              <a:chOff x="3326751" y="2376208"/>
              <a:chExt cx="1661787" cy="696453"/>
            </a:xfrm>
            <a:grpFill/>
          </p:grpSpPr>
          <p:grpSp>
            <p:nvGrpSpPr>
              <p:cNvPr id="4" name="组合 295"/>
              <p:cNvGrpSpPr/>
              <p:nvPr/>
            </p:nvGrpSpPr>
            <p:grpSpPr>
              <a:xfrm>
                <a:off x="3328062" y="2376208"/>
                <a:ext cx="1660476" cy="696453"/>
                <a:chOff x="2402655" y="2641427"/>
                <a:chExt cx="2044380" cy="857473"/>
              </a:xfrm>
              <a:grpFill/>
              <a:effectLst>
                <a:outerShdw blurRad="292100" dist="419100" dir="6540000" algn="tl" rotWithShape="0">
                  <a:prstClr val="black">
                    <a:alpha val="40000"/>
                  </a:prstClr>
                </a:outerShdw>
              </a:effectLst>
            </p:grpSpPr>
            <p:sp>
              <p:nvSpPr>
                <p:cNvPr id="298"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7766 h 580315"/>
                    <a:gd name="connsiteX1-243" fmla="*/ 1473795 w 1473795"/>
                    <a:gd name="connsiteY1-244" fmla="*/ 486873 h 580315"/>
                    <a:gd name="connsiteX2-245" fmla="*/ 1459508 w 1473795"/>
                    <a:gd name="connsiteY2-246" fmla="*/ 580315 h 580315"/>
                    <a:gd name="connsiteX3-247" fmla="*/ 19050 w 1473795"/>
                    <a:gd name="connsiteY3-248" fmla="*/ 115971 h 580315"/>
                    <a:gd name="connsiteX4-249" fmla="*/ 0 w 1473795"/>
                    <a:gd name="connsiteY4-250" fmla="*/ 17766 h 580315"/>
                    <a:gd name="connsiteX0-251" fmla="*/ 0 w 1473795"/>
                    <a:gd name="connsiteY0-252" fmla="*/ 19413 h 581962"/>
                    <a:gd name="connsiteX1-253" fmla="*/ 1473795 w 1473795"/>
                    <a:gd name="connsiteY1-254" fmla="*/ 488520 h 581962"/>
                    <a:gd name="connsiteX2-255" fmla="*/ 1459508 w 1473795"/>
                    <a:gd name="connsiteY2-256" fmla="*/ 581962 h 581962"/>
                    <a:gd name="connsiteX3-257" fmla="*/ 19050 w 1473795"/>
                    <a:gd name="connsiteY3-258" fmla="*/ 117618 h 581962"/>
                    <a:gd name="connsiteX4-259" fmla="*/ 0 w 1473795"/>
                    <a:gd name="connsiteY4-260" fmla="*/ 19413 h 581962"/>
                    <a:gd name="connsiteX0-261" fmla="*/ 0 w 1473795"/>
                    <a:gd name="connsiteY0-262" fmla="*/ 19413 h 581962"/>
                    <a:gd name="connsiteX1-263" fmla="*/ 1473795 w 1473795"/>
                    <a:gd name="connsiteY1-264" fmla="*/ 488520 h 581962"/>
                    <a:gd name="connsiteX2-265" fmla="*/ 1459508 w 1473795"/>
                    <a:gd name="connsiteY2-266" fmla="*/ 581962 h 581962"/>
                    <a:gd name="connsiteX3-267" fmla="*/ 19050 w 1473795"/>
                    <a:gd name="connsiteY3-268" fmla="*/ 117618 h 581962"/>
                    <a:gd name="connsiteX4-269" fmla="*/ 0 w 1473795"/>
                    <a:gd name="connsiteY4-270" fmla="*/ 19413 h 581962"/>
                    <a:gd name="connsiteX0-271" fmla="*/ 0 w 1473795"/>
                    <a:gd name="connsiteY0-272" fmla="*/ 19413 h 581962"/>
                    <a:gd name="connsiteX1-273" fmla="*/ 1473795 w 1473795"/>
                    <a:gd name="connsiteY1-274" fmla="*/ 488520 h 581962"/>
                    <a:gd name="connsiteX2-275" fmla="*/ 1459508 w 1473795"/>
                    <a:gd name="connsiteY2-276" fmla="*/ 581962 h 581962"/>
                    <a:gd name="connsiteX3-277" fmla="*/ 19050 w 1473795"/>
                    <a:gd name="connsiteY3-278" fmla="*/ 117618 h 581962"/>
                    <a:gd name="connsiteX4-279" fmla="*/ 0 w 1473795"/>
                    <a:gd name="connsiteY4-280" fmla="*/ 19413 h 581962"/>
                    <a:gd name="connsiteX0-281" fmla="*/ 0 w 1473795"/>
                    <a:gd name="connsiteY0-282" fmla="*/ 20094 h 582643"/>
                    <a:gd name="connsiteX1-283" fmla="*/ 1473795 w 1473795"/>
                    <a:gd name="connsiteY1-284" fmla="*/ 489201 h 582643"/>
                    <a:gd name="connsiteX2-285" fmla="*/ 1459508 w 1473795"/>
                    <a:gd name="connsiteY2-286" fmla="*/ 582643 h 582643"/>
                    <a:gd name="connsiteX3-287" fmla="*/ 19050 w 1473795"/>
                    <a:gd name="connsiteY3-288" fmla="*/ 118299 h 582643"/>
                    <a:gd name="connsiteX4-289" fmla="*/ 0 w 1473795"/>
                    <a:gd name="connsiteY4-290" fmla="*/ 20094 h 582643"/>
                    <a:gd name="connsiteX0-291" fmla="*/ 45450 w 1454745"/>
                    <a:gd name="connsiteY0-292" fmla="*/ 20348 h 579965"/>
                    <a:gd name="connsiteX1-293" fmla="*/ 1454745 w 1454745"/>
                    <a:gd name="connsiteY1-294" fmla="*/ 486523 h 579965"/>
                    <a:gd name="connsiteX2-295" fmla="*/ 1440458 w 1454745"/>
                    <a:gd name="connsiteY2-296" fmla="*/ 579965 h 579965"/>
                    <a:gd name="connsiteX3-297" fmla="*/ 0 w 1454745"/>
                    <a:gd name="connsiteY3-298" fmla="*/ 115621 h 579965"/>
                    <a:gd name="connsiteX4-299" fmla="*/ 45450 w 1454745"/>
                    <a:gd name="connsiteY4-300" fmla="*/ 20348 h 579965"/>
                    <a:gd name="connsiteX0-301" fmla="*/ 0 w 1409295"/>
                    <a:gd name="connsiteY0-302" fmla="*/ 20348 h 579965"/>
                    <a:gd name="connsiteX1-303" fmla="*/ 1409295 w 1409295"/>
                    <a:gd name="connsiteY1-304" fmla="*/ 486523 h 579965"/>
                    <a:gd name="connsiteX2-305" fmla="*/ 1395008 w 1409295"/>
                    <a:gd name="connsiteY2-306" fmla="*/ 579965 h 579965"/>
                    <a:gd name="connsiteX3-307" fmla="*/ 24913 w 1409295"/>
                    <a:gd name="connsiteY3-308" fmla="*/ 115621 h 579965"/>
                    <a:gd name="connsiteX4-309" fmla="*/ 0 w 1409295"/>
                    <a:gd name="connsiteY4-310" fmla="*/ 20348 h 579965"/>
                    <a:gd name="connsiteX0-311" fmla="*/ 0 w 1409295"/>
                    <a:gd name="connsiteY0-312" fmla="*/ 11135 h 570752"/>
                    <a:gd name="connsiteX1-313" fmla="*/ 1409295 w 1409295"/>
                    <a:gd name="connsiteY1-314" fmla="*/ 477310 h 570752"/>
                    <a:gd name="connsiteX2-315" fmla="*/ 1395008 w 1409295"/>
                    <a:gd name="connsiteY2-316" fmla="*/ 570752 h 570752"/>
                    <a:gd name="connsiteX3-317" fmla="*/ 24913 w 1409295"/>
                    <a:gd name="connsiteY3-318" fmla="*/ 106408 h 570752"/>
                    <a:gd name="connsiteX4-319" fmla="*/ 0 w 1409295"/>
                    <a:gd name="connsiteY4-320" fmla="*/ 11135 h 570752"/>
                    <a:gd name="connsiteX0-321" fmla="*/ 0 w 1409295"/>
                    <a:gd name="connsiteY0-322" fmla="*/ 11135 h 570752"/>
                    <a:gd name="connsiteX1-323" fmla="*/ 1409295 w 1409295"/>
                    <a:gd name="connsiteY1-324" fmla="*/ 477310 h 570752"/>
                    <a:gd name="connsiteX2-325" fmla="*/ 1395008 w 1409295"/>
                    <a:gd name="connsiteY2-326" fmla="*/ 570752 h 570752"/>
                    <a:gd name="connsiteX3-327" fmla="*/ 24913 w 1409295"/>
                    <a:gd name="connsiteY3-328" fmla="*/ 106408 h 570752"/>
                    <a:gd name="connsiteX4-329" fmla="*/ 0 w 1409295"/>
                    <a:gd name="connsiteY4-330" fmla="*/ 11135 h 570752"/>
                    <a:gd name="connsiteX0-331" fmla="*/ 0 w 1409295"/>
                    <a:gd name="connsiteY0-332" fmla="*/ 16139 h 575756"/>
                    <a:gd name="connsiteX1-333" fmla="*/ 1409295 w 1409295"/>
                    <a:gd name="connsiteY1-334" fmla="*/ 482314 h 575756"/>
                    <a:gd name="connsiteX2-335" fmla="*/ 1395008 w 1409295"/>
                    <a:gd name="connsiteY2-336" fmla="*/ 575756 h 575756"/>
                    <a:gd name="connsiteX3-337" fmla="*/ 24913 w 1409295"/>
                    <a:gd name="connsiteY3-338" fmla="*/ 111412 h 575756"/>
                    <a:gd name="connsiteX4-339" fmla="*/ 0 w 1409295"/>
                    <a:gd name="connsiteY4-340" fmla="*/ 16139 h 575756"/>
                    <a:gd name="connsiteX0-341" fmla="*/ 0 w 1412226"/>
                    <a:gd name="connsiteY0-342" fmla="*/ 16368 h 575985"/>
                    <a:gd name="connsiteX1-343" fmla="*/ 1412226 w 1412226"/>
                    <a:gd name="connsiteY1-344" fmla="*/ 479612 h 575985"/>
                    <a:gd name="connsiteX2-345" fmla="*/ 1395008 w 1412226"/>
                    <a:gd name="connsiteY2-346" fmla="*/ 575985 h 575985"/>
                    <a:gd name="connsiteX3-347" fmla="*/ 24913 w 1412226"/>
                    <a:gd name="connsiteY3-348" fmla="*/ 111641 h 575985"/>
                    <a:gd name="connsiteX4-349" fmla="*/ 0 w 1412226"/>
                    <a:gd name="connsiteY4-350" fmla="*/ 16368 h 575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99"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19050" y="373856"/>
                      </a:moveTo>
                      <a:lnTo>
                        <a:pt x="648642" y="0"/>
                      </a:lnTo>
                      <a:lnTo>
                        <a:pt x="620068" y="83915"/>
                      </a:lnTo>
                      <a:lnTo>
                        <a:pt x="0" y="472060"/>
                      </a:lnTo>
                      <a:lnTo>
                        <a:pt x="19050" y="37385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00" name="矩形 1"/>
                <p:cNvSpPr/>
                <p:nvPr/>
              </p:nvSpPr>
              <p:spPr>
                <a:xfrm>
                  <a:off x="2402655" y="2641427"/>
                  <a:ext cx="2044380"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 name="connsiteX0-141" fmla="*/ 969169 w 2117675"/>
                    <a:gd name="connsiteY0-142" fmla="*/ 5624 h 779904"/>
                    <a:gd name="connsiteX1-143" fmla="*/ 2117675 w 2117675"/>
                    <a:gd name="connsiteY1-144" fmla="*/ 391388 h 779904"/>
                    <a:gd name="connsiteX2-145" fmla="*/ 1477119 w 2117675"/>
                    <a:gd name="connsiteY2-146" fmla="*/ 779904 h 779904"/>
                    <a:gd name="connsiteX3-147" fmla="*/ 0 w 2117675"/>
                    <a:gd name="connsiteY3-148" fmla="*/ 298890 h 779904"/>
                    <a:gd name="connsiteX4-149" fmla="*/ 969169 w 2117675"/>
                    <a:gd name="connsiteY4-150" fmla="*/ 5624 h 779904"/>
                    <a:gd name="connsiteX0-151" fmla="*/ 969169 w 2117675"/>
                    <a:gd name="connsiteY0-152" fmla="*/ 5624 h 779904"/>
                    <a:gd name="connsiteX1-153" fmla="*/ 2117675 w 2117675"/>
                    <a:gd name="connsiteY1-154" fmla="*/ 391388 h 779904"/>
                    <a:gd name="connsiteX2-155" fmla="*/ 1477119 w 2117675"/>
                    <a:gd name="connsiteY2-156" fmla="*/ 779904 h 779904"/>
                    <a:gd name="connsiteX3-157" fmla="*/ 0 w 2117675"/>
                    <a:gd name="connsiteY3-158" fmla="*/ 298890 h 779904"/>
                    <a:gd name="connsiteX4-159" fmla="*/ 969169 w 2117675"/>
                    <a:gd name="connsiteY4-160" fmla="*/ 5624 h 779904"/>
                    <a:gd name="connsiteX0-161" fmla="*/ 913466 w 2061972"/>
                    <a:gd name="connsiteY0-162" fmla="*/ 5624 h 779904"/>
                    <a:gd name="connsiteX1-163" fmla="*/ 2061972 w 2061972"/>
                    <a:gd name="connsiteY1-164" fmla="*/ 391388 h 779904"/>
                    <a:gd name="connsiteX2-165" fmla="*/ 1421416 w 2061972"/>
                    <a:gd name="connsiteY2-166" fmla="*/ 779904 h 779904"/>
                    <a:gd name="connsiteX3-167" fmla="*/ 0 w 2061972"/>
                    <a:gd name="connsiteY3-168" fmla="*/ 310617 h 779904"/>
                    <a:gd name="connsiteX4-169" fmla="*/ 913466 w 2061972"/>
                    <a:gd name="connsiteY4-170" fmla="*/ 5624 h 779904"/>
                    <a:gd name="connsiteX0-171" fmla="*/ 954511 w 2061972"/>
                    <a:gd name="connsiteY0-172" fmla="*/ 5737 h 777085"/>
                    <a:gd name="connsiteX1-173" fmla="*/ 2061972 w 2061972"/>
                    <a:gd name="connsiteY1-174" fmla="*/ 388569 h 777085"/>
                    <a:gd name="connsiteX2-175" fmla="*/ 1421416 w 2061972"/>
                    <a:gd name="connsiteY2-176" fmla="*/ 777085 h 777085"/>
                    <a:gd name="connsiteX3-177" fmla="*/ 0 w 2061972"/>
                    <a:gd name="connsiteY3-178" fmla="*/ 307798 h 777085"/>
                    <a:gd name="connsiteX4-179" fmla="*/ 954511 w 2061972"/>
                    <a:gd name="connsiteY4-180" fmla="*/ 5737 h 777085"/>
                    <a:gd name="connsiteX0-181" fmla="*/ 954511 w 2061972"/>
                    <a:gd name="connsiteY0-182" fmla="*/ 3453 h 774801"/>
                    <a:gd name="connsiteX1-183" fmla="*/ 2061972 w 2061972"/>
                    <a:gd name="connsiteY1-184" fmla="*/ 386285 h 774801"/>
                    <a:gd name="connsiteX2-185" fmla="*/ 1421416 w 2061972"/>
                    <a:gd name="connsiteY2-186" fmla="*/ 774801 h 774801"/>
                    <a:gd name="connsiteX3-187" fmla="*/ 0 w 2061972"/>
                    <a:gd name="connsiteY3-188" fmla="*/ 305514 h 774801"/>
                    <a:gd name="connsiteX4-189" fmla="*/ 954511 w 2061972"/>
                    <a:gd name="connsiteY4-190" fmla="*/ 3453 h 774801"/>
                    <a:gd name="connsiteX0-191" fmla="*/ 933988 w 2041449"/>
                    <a:gd name="connsiteY0-192" fmla="*/ 3453 h 774801"/>
                    <a:gd name="connsiteX1-193" fmla="*/ 2041449 w 2041449"/>
                    <a:gd name="connsiteY1-194" fmla="*/ 386285 h 774801"/>
                    <a:gd name="connsiteX2-195" fmla="*/ 1400893 w 2041449"/>
                    <a:gd name="connsiteY2-196" fmla="*/ 774801 h 774801"/>
                    <a:gd name="connsiteX3-197" fmla="*/ 0 w 2041449"/>
                    <a:gd name="connsiteY3-198" fmla="*/ 305514 h 774801"/>
                    <a:gd name="connsiteX4-199" fmla="*/ 933988 w 2041449"/>
                    <a:gd name="connsiteY4-200" fmla="*/ 3453 h 774801"/>
                    <a:gd name="connsiteX0-201" fmla="*/ 925192 w 2032653"/>
                    <a:gd name="connsiteY0-202" fmla="*/ 3453 h 774801"/>
                    <a:gd name="connsiteX1-203" fmla="*/ 2032653 w 2032653"/>
                    <a:gd name="connsiteY1-204" fmla="*/ 386285 h 774801"/>
                    <a:gd name="connsiteX2-205" fmla="*/ 1392097 w 2032653"/>
                    <a:gd name="connsiteY2-206" fmla="*/ 774801 h 774801"/>
                    <a:gd name="connsiteX3-207" fmla="*/ 0 w 2032653"/>
                    <a:gd name="connsiteY3-208" fmla="*/ 299650 h 774801"/>
                    <a:gd name="connsiteX4-209" fmla="*/ 925192 w 2032653"/>
                    <a:gd name="connsiteY4-210" fmla="*/ 3453 h 774801"/>
                    <a:gd name="connsiteX0-211" fmla="*/ 936919 w 2044380"/>
                    <a:gd name="connsiteY0-212" fmla="*/ 3453 h 774801"/>
                    <a:gd name="connsiteX1-213" fmla="*/ 2044380 w 2044380"/>
                    <a:gd name="connsiteY1-214" fmla="*/ 386285 h 774801"/>
                    <a:gd name="connsiteX2-215" fmla="*/ 1403824 w 2044380"/>
                    <a:gd name="connsiteY2-216" fmla="*/ 774801 h 774801"/>
                    <a:gd name="connsiteX3-217" fmla="*/ 0 w 2044380"/>
                    <a:gd name="connsiteY3-218" fmla="*/ 296718 h 774801"/>
                    <a:gd name="connsiteX4-219" fmla="*/ 936919 w 2044380"/>
                    <a:gd name="connsiteY4-220" fmla="*/ 3453 h 774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297"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295" name="TextBox 294"/>
            <p:cNvSpPr txBox="1"/>
            <p:nvPr/>
          </p:nvSpPr>
          <p:spPr>
            <a:xfrm>
              <a:off x="4322812" y="2551422"/>
              <a:ext cx="354611" cy="399985"/>
            </a:xfrm>
            <a:prstGeom prst="rect">
              <a:avLst/>
            </a:prstGeom>
            <a:grp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2</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 name="组合 300"/>
          <p:cNvGrpSpPr/>
          <p:nvPr/>
        </p:nvGrpSpPr>
        <p:grpSpPr>
          <a:xfrm>
            <a:off x="2622364" y="2431054"/>
            <a:ext cx="1960275" cy="796472"/>
            <a:chOff x="2323409" y="2636324"/>
            <a:chExt cx="2123625" cy="862576"/>
          </a:xfrm>
          <a:solidFill>
            <a:schemeClr val="accent1"/>
          </a:solidFill>
        </p:grpSpPr>
        <p:grpSp>
          <p:nvGrpSpPr>
            <p:cNvPr id="6" name="组合 301"/>
            <p:cNvGrpSpPr/>
            <p:nvPr/>
          </p:nvGrpSpPr>
          <p:grpSpPr>
            <a:xfrm>
              <a:off x="2323409" y="2636324"/>
              <a:ext cx="2123625" cy="862576"/>
              <a:chOff x="2323409" y="2636324"/>
              <a:chExt cx="2123625" cy="862576"/>
            </a:xfrm>
            <a:grpFill/>
          </p:grpSpPr>
          <p:grpSp>
            <p:nvGrpSpPr>
              <p:cNvPr id="7" name="组合 303"/>
              <p:cNvGrpSpPr/>
              <p:nvPr/>
            </p:nvGrpSpPr>
            <p:grpSpPr>
              <a:xfrm>
                <a:off x="2329359" y="2636324"/>
                <a:ext cx="2117675" cy="862576"/>
                <a:chOff x="2329359" y="2636324"/>
                <a:chExt cx="2117675" cy="862576"/>
              </a:xfrm>
              <a:grpFill/>
              <a:effectLst>
                <a:outerShdw blurRad="292100" dist="419100" dir="6540000" algn="tl" rotWithShape="0">
                  <a:prstClr val="black">
                    <a:alpha val="40000"/>
                  </a:prstClr>
                </a:outerShdw>
              </a:effectLst>
            </p:grpSpPr>
            <p:sp>
              <p:nvSpPr>
                <p:cNvPr id="306"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3093 h 575642"/>
                    <a:gd name="connsiteX1-243" fmla="*/ 1473795 w 1473795"/>
                    <a:gd name="connsiteY1-244" fmla="*/ 479298 h 575642"/>
                    <a:gd name="connsiteX2-245" fmla="*/ 1459508 w 1473795"/>
                    <a:gd name="connsiteY2-246" fmla="*/ 575642 h 575642"/>
                    <a:gd name="connsiteX3-247" fmla="*/ 19050 w 1473795"/>
                    <a:gd name="connsiteY3-248" fmla="*/ 111298 h 575642"/>
                    <a:gd name="connsiteX4-249" fmla="*/ 0 w 1473795"/>
                    <a:gd name="connsiteY4-250" fmla="*/ 13093 h 575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07"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 name="connsiteX0-91" fmla="*/ 1633 w 648642"/>
                    <a:gd name="connsiteY0-92" fmla="*/ 388370 h 472060"/>
                    <a:gd name="connsiteX1-93" fmla="*/ 648642 w 648642"/>
                    <a:gd name="connsiteY1-94" fmla="*/ 0 h 472060"/>
                    <a:gd name="connsiteX2-95" fmla="*/ 620068 w 648642"/>
                    <a:gd name="connsiteY2-96" fmla="*/ 83915 h 472060"/>
                    <a:gd name="connsiteX3-97" fmla="*/ 0 w 648642"/>
                    <a:gd name="connsiteY3-98" fmla="*/ 472060 h 472060"/>
                    <a:gd name="connsiteX4-99" fmla="*/ 1633 w 648642"/>
                    <a:gd name="connsiteY4-100" fmla="*/ 388370 h 472060"/>
                    <a:gd name="connsiteX0-101" fmla="*/ 7439 w 648642"/>
                    <a:gd name="connsiteY0-102" fmla="*/ 385467 h 472060"/>
                    <a:gd name="connsiteX1-103" fmla="*/ 648642 w 648642"/>
                    <a:gd name="connsiteY1-104" fmla="*/ 0 h 472060"/>
                    <a:gd name="connsiteX2-105" fmla="*/ 620068 w 648642"/>
                    <a:gd name="connsiteY2-106" fmla="*/ 83915 h 472060"/>
                    <a:gd name="connsiteX3-107" fmla="*/ 0 w 648642"/>
                    <a:gd name="connsiteY3-108" fmla="*/ 472060 h 472060"/>
                    <a:gd name="connsiteX4-109" fmla="*/ 7439 w 648642"/>
                    <a:gd name="connsiteY4-110" fmla="*/ 385467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08" name="矩形 1"/>
                <p:cNvSpPr/>
                <p:nvPr/>
              </p:nvSpPr>
              <p:spPr>
                <a:xfrm>
                  <a:off x="2329359" y="2636324"/>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305" name="矩形 1"/>
              <p:cNvSpPr/>
              <p:nvPr/>
            </p:nvSpPr>
            <p:spPr>
              <a:xfrm>
                <a:off x="2323409"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303" name="TextBox 302"/>
            <p:cNvSpPr txBox="1"/>
            <p:nvPr/>
          </p:nvSpPr>
          <p:spPr>
            <a:xfrm>
              <a:off x="3883578" y="2807214"/>
              <a:ext cx="354611" cy="399985"/>
            </a:xfrm>
            <a:prstGeom prst="rect">
              <a:avLst/>
            </a:prstGeom>
            <a:grp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1</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8" name="组合 308"/>
          <p:cNvGrpSpPr/>
          <p:nvPr/>
        </p:nvGrpSpPr>
        <p:grpSpPr>
          <a:xfrm>
            <a:off x="4669729" y="2504407"/>
            <a:ext cx="1337011" cy="702118"/>
            <a:chOff x="4541381" y="2715766"/>
            <a:chExt cx="1448424" cy="760390"/>
          </a:xfrm>
          <a:solidFill>
            <a:schemeClr val="accent3"/>
          </a:solidFill>
        </p:grpSpPr>
        <p:grpSp>
          <p:nvGrpSpPr>
            <p:cNvPr id="9" name="组合 309"/>
            <p:cNvGrpSpPr/>
            <p:nvPr/>
          </p:nvGrpSpPr>
          <p:grpSpPr>
            <a:xfrm>
              <a:off x="4541381" y="2715766"/>
              <a:ext cx="1448424" cy="760390"/>
              <a:chOff x="3885010" y="3089595"/>
              <a:chExt cx="1802592" cy="946320"/>
            </a:xfrm>
            <a:grpFill/>
            <a:effectLst>
              <a:outerShdw blurRad="292100" dist="419100" dir="6540000" algn="tl" rotWithShape="0">
                <a:prstClr val="black">
                  <a:alpha val="40000"/>
                </a:prstClr>
              </a:outerShdw>
            </a:effectLst>
          </p:grpSpPr>
          <p:sp>
            <p:nvSpPr>
              <p:cNvPr id="312"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13"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14" name="矩形 5"/>
              <p:cNvSpPr/>
              <p:nvPr/>
            </p:nvSpPr>
            <p:spPr>
              <a:xfrm>
                <a:off x="3907589" y="3089595"/>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 name="connsiteX0-121" fmla="*/ 592182 w 1758804"/>
                  <a:gd name="connsiteY0-122" fmla="*/ 0 h 796073"/>
                  <a:gd name="connsiteX1-123" fmla="*/ 1758804 w 1758804"/>
                  <a:gd name="connsiteY1-124" fmla="*/ 307703 h 796073"/>
                  <a:gd name="connsiteX2-125" fmla="*/ 1439490 w 1758804"/>
                  <a:gd name="connsiteY2-126" fmla="*/ 756605 h 796073"/>
                  <a:gd name="connsiteX3-127" fmla="*/ 0 w 1758804"/>
                  <a:gd name="connsiteY3-128" fmla="*/ 416970 h 796073"/>
                  <a:gd name="connsiteX4-129" fmla="*/ 592182 w 1758804"/>
                  <a:gd name="connsiteY4-130" fmla="*/ 0 h 796073"/>
                  <a:gd name="connsiteX0-131" fmla="*/ 592182 w 1758804"/>
                  <a:gd name="connsiteY0-132" fmla="*/ 0 h 790690"/>
                  <a:gd name="connsiteX1-133" fmla="*/ 1758804 w 1758804"/>
                  <a:gd name="connsiteY1-134" fmla="*/ 307703 h 790690"/>
                  <a:gd name="connsiteX2-135" fmla="*/ 1439490 w 1758804"/>
                  <a:gd name="connsiteY2-136" fmla="*/ 756605 h 790690"/>
                  <a:gd name="connsiteX3-137" fmla="*/ 0 w 1758804"/>
                  <a:gd name="connsiteY3-138" fmla="*/ 416970 h 790690"/>
                  <a:gd name="connsiteX4-139" fmla="*/ 592182 w 1758804"/>
                  <a:gd name="connsiteY4-140" fmla="*/ 0 h 790690"/>
                  <a:gd name="connsiteX0-141" fmla="*/ 592182 w 1758804"/>
                  <a:gd name="connsiteY0-142" fmla="*/ 0 h 798481"/>
                  <a:gd name="connsiteX1-143" fmla="*/ 1758804 w 1758804"/>
                  <a:gd name="connsiteY1-144" fmla="*/ 307703 h 798481"/>
                  <a:gd name="connsiteX2-145" fmla="*/ 1433562 w 1758804"/>
                  <a:gd name="connsiteY2-146" fmla="*/ 765496 h 798481"/>
                  <a:gd name="connsiteX3-147" fmla="*/ 0 w 1758804"/>
                  <a:gd name="connsiteY3-148" fmla="*/ 416970 h 798481"/>
                  <a:gd name="connsiteX4-149" fmla="*/ 592182 w 1758804"/>
                  <a:gd name="connsiteY4-150" fmla="*/ 0 h 798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311" name="TextBox 310"/>
            <p:cNvSpPr txBox="1"/>
            <p:nvPr/>
          </p:nvSpPr>
          <p:spPr>
            <a:xfrm>
              <a:off x="4723808" y="2850490"/>
              <a:ext cx="356346" cy="400108"/>
            </a:xfrm>
            <a:prstGeom prst="rect">
              <a:avLst/>
            </a:prstGeom>
            <a:grp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4</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0" name="组合 314"/>
          <p:cNvGrpSpPr/>
          <p:nvPr/>
        </p:nvGrpSpPr>
        <p:grpSpPr>
          <a:xfrm>
            <a:off x="4063843" y="2849589"/>
            <a:ext cx="1663936" cy="873799"/>
            <a:chOff x="3885010" y="3089595"/>
            <a:chExt cx="1802592" cy="946320"/>
          </a:xfrm>
          <a:solidFill>
            <a:schemeClr val="accent4"/>
          </a:solidFill>
        </p:grpSpPr>
        <p:grpSp>
          <p:nvGrpSpPr>
            <p:cNvPr id="11" name="组合 315"/>
            <p:cNvGrpSpPr/>
            <p:nvPr/>
          </p:nvGrpSpPr>
          <p:grpSpPr>
            <a:xfrm>
              <a:off x="3885010" y="3089595"/>
              <a:ext cx="1802592" cy="946320"/>
              <a:chOff x="3885010" y="3089595"/>
              <a:chExt cx="1802592" cy="946320"/>
            </a:xfrm>
            <a:grpFill/>
          </p:grpSpPr>
          <p:grpSp>
            <p:nvGrpSpPr>
              <p:cNvPr id="12" name="组合 317"/>
              <p:cNvGrpSpPr/>
              <p:nvPr/>
            </p:nvGrpSpPr>
            <p:grpSpPr>
              <a:xfrm>
                <a:off x="3885010" y="3089595"/>
                <a:ext cx="1802592" cy="946320"/>
                <a:chOff x="3885010" y="3089595"/>
                <a:chExt cx="1802592" cy="946320"/>
              </a:xfrm>
              <a:grpFill/>
              <a:effectLst>
                <a:outerShdw blurRad="292100" dist="419100" dir="6540000" algn="tl" rotWithShape="0">
                  <a:prstClr val="black">
                    <a:alpha val="40000"/>
                  </a:prstClr>
                </a:outerShdw>
              </a:effectLst>
            </p:grpSpPr>
            <p:sp>
              <p:nvSpPr>
                <p:cNvPr id="320"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21"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22" name="矩形 5"/>
                <p:cNvSpPr/>
                <p:nvPr/>
              </p:nvSpPr>
              <p:spPr>
                <a:xfrm>
                  <a:off x="3907589" y="3089595"/>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319"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317" name="TextBox 316"/>
            <p:cNvSpPr txBox="1"/>
            <p:nvPr/>
          </p:nvSpPr>
          <p:spPr>
            <a:xfrm>
              <a:off x="4230531" y="3138523"/>
              <a:ext cx="354611" cy="399985"/>
            </a:xfrm>
            <a:prstGeom prst="rect">
              <a:avLst/>
            </a:prstGeom>
            <a:grp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3</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23" name="Text Box 11"/>
          <p:cNvSpPr txBox="1">
            <a:spLocks noChangeArrowheads="1"/>
          </p:cNvSpPr>
          <p:nvPr/>
        </p:nvSpPr>
        <p:spPr bwMode="auto">
          <a:xfrm>
            <a:off x="563220" y="1708183"/>
            <a:ext cx="1483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Fill in the subtitle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4" name="矩形 323"/>
          <p:cNvSpPr/>
          <p:nvPr/>
        </p:nvSpPr>
        <p:spPr>
          <a:xfrm>
            <a:off x="564262" y="2066562"/>
            <a:ext cx="2735262" cy="478849"/>
          </a:xfrm>
          <a:prstGeom prst="rect">
            <a:avLst/>
          </a:prstGeom>
        </p:spPr>
        <p:txBody>
          <a:bodyPr wrap="square">
            <a:spAutoFit/>
          </a:bodyPr>
          <a:lstStyle/>
          <a:p>
            <a:pPr algn="just">
              <a:lnSpc>
                <a:spcPts val="16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cxnSp>
        <p:nvCxnSpPr>
          <p:cNvPr id="325" name="直接连接符 324"/>
          <p:cNvCxnSpPr/>
          <p:nvPr/>
        </p:nvCxnSpPr>
        <p:spPr>
          <a:xfrm>
            <a:off x="534129" y="2040717"/>
            <a:ext cx="278238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6" name="Text Box 11"/>
          <p:cNvSpPr txBox="1">
            <a:spLocks noChangeArrowheads="1"/>
          </p:cNvSpPr>
          <p:nvPr/>
        </p:nvSpPr>
        <p:spPr bwMode="auto">
          <a:xfrm>
            <a:off x="563220" y="3419808"/>
            <a:ext cx="1483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Fill in the subtitle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7" name="矩形 326"/>
          <p:cNvSpPr/>
          <p:nvPr/>
        </p:nvSpPr>
        <p:spPr>
          <a:xfrm>
            <a:off x="564262" y="3727679"/>
            <a:ext cx="2735262" cy="478849"/>
          </a:xfrm>
          <a:prstGeom prst="rect">
            <a:avLst/>
          </a:prstGeom>
        </p:spPr>
        <p:txBody>
          <a:bodyPr wrap="square">
            <a:spAutoFit/>
          </a:bodyPr>
          <a:lstStyle/>
          <a:p>
            <a:pPr algn="just">
              <a:lnSpc>
                <a:spcPts val="16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cxnSp>
        <p:nvCxnSpPr>
          <p:cNvPr id="328" name="直接连接符 327"/>
          <p:cNvCxnSpPr/>
          <p:nvPr/>
        </p:nvCxnSpPr>
        <p:spPr>
          <a:xfrm>
            <a:off x="534131" y="3713290"/>
            <a:ext cx="276539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a:off x="5727782" y="2040717"/>
            <a:ext cx="2803619"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0" name="矩形 329"/>
          <p:cNvSpPr/>
          <p:nvPr/>
        </p:nvSpPr>
        <p:spPr>
          <a:xfrm>
            <a:off x="5756401" y="2066562"/>
            <a:ext cx="2735262" cy="478849"/>
          </a:xfrm>
          <a:prstGeom prst="rect">
            <a:avLst/>
          </a:prstGeom>
        </p:spPr>
        <p:txBody>
          <a:bodyPr wrap="square">
            <a:spAutoFit/>
          </a:bodyPr>
          <a:lstStyle/>
          <a:p>
            <a:pPr algn="just">
              <a:lnSpc>
                <a:spcPts val="16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
        <p:nvSpPr>
          <p:cNvPr id="331" name="Text Box 11"/>
          <p:cNvSpPr txBox="1">
            <a:spLocks noChangeArrowheads="1"/>
          </p:cNvSpPr>
          <p:nvPr/>
        </p:nvSpPr>
        <p:spPr bwMode="auto">
          <a:xfrm>
            <a:off x="7049072" y="1708183"/>
            <a:ext cx="1483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Fill in the subtitle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32" name="直接连接符 331"/>
          <p:cNvCxnSpPr/>
          <p:nvPr/>
        </p:nvCxnSpPr>
        <p:spPr>
          <a:xfrm>
            <a:off x="5750392" y="3727679"/>
            <a:ext cx="278100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3" name="矩形 332"/>
          <p:cNvSpPr/>
          <p:nvPr/>
        </p:nvSpPr>
        <p:spPr>
          <a:xfrm>
            <a:off x="5756401" y="3727679"/>
            <a:ext cx="2735262" cy="478849"/>
          </a:xfrm>
          <a:prstGeom prst="rect">
            <a:avLst/>
          </a:prstGeom>
        </p:spPr>
        <p:txBody>
          <a:bodyPr wrap="square">
            <a:spAutoFit/>
          </a:bodyPr>
          <a:lstStyle/>
          <a:p>
            <a:pPr algn="just">
              <a:lnSpc>
                <a:spcPts val="16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p>
        </p:txBody>
      </p:sp>
      <p:sp>
        <p:nvSpPr>
          <p:cNvPr id="334" name="Text Box 11"/>
          <p:cNvSpPr txBox="1">
            <a:spLocks noChangeArrowheads="1"/>
          </p:cNvSpPr>
          <p:nvPr/>
        </p:nvSpPr>
        <p:spPr bwMode="auto">
          <a:xfrm>
            <a:off x="7049072" y="3419808"/>
            <a:ext cx="1483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Fill in the subtitle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1+#ppt_w/2"/>
                                          </p:val>
                                        </p:tav>
                                        <p:tav tm="100000">
                                          <p:val>
                                            <p:strVal val="#ppt_x"/>
                                          </p:val>
                                        </p:tav>
                                      </p:tavLst>
                                    </p:anim>
                                    <p:anim calcmode="lin" valueType="num">
                                      <p:cBhvr additive="base">
                                        <p:cTn id="8" dur="4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400" fill="hold"/>
                                        <p:tgtEl>
                                          <p:spTgt spid="5"/>
                                        </p:tgtEl>
                                        <p:attrNameLst>
                                          <p:attrName>ppt_x</p:attrName>
                                        </p:attrNameLst>
                                      </p:cBhvr>
                                      <p:tavLst>
                                        <p:tav tm="0">
                                          <p:val>
                                            <p:strVal val="0-#ppt_w/2"/>
                                          </p:val>
                                        </p:tav>
                                        <p:tav tm="100000">
                                          <p:val>
                                            <p:strVal val="#ppt_x"/>
                                          </p:val>
                                        </p:tav>
                                      </p:tavLst>
                                    </p:anim>
                                    <p:anim calcmode="lin" valueType="num">
                                      <p:cBhvr additive="base">
                                        <p:cTn id="13" dur="4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0-#ppt_w/2"/>
                                          </p:val>
                                        </p:tav>
                                        <p:tav tm="100000">
                                          <p:val>
                                            <p:strVal val="#ppt_x"/>
                                          </p:val>
                                        </p:tav>
                                      </p:tavLst>
                                    </p:anim>
                                    <p:anim calcmode="lin" valueType="num">
                                      <p:cBhvr additive="base">
                                        <p:cTn id="18" dur="4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400" fill="hold"/>
                                        <p:tgtEl>
                                          <p:spTgt spid="8"/>
                                        </p:tgtEl>
                                        <p:attrNameLst>
                                          <p:attrName>ppt_x</p:attrName>
                                        </p:attrNameLst>
                                      </p:cBhvr>
                                      <p:tavLst>
                                        <p:tav tm="0">
                                          <p:val>
                                            <p:strVal val="0-#ppt_w/2"/>
                                          </p:val>
                                        </p:tav>
                                        <p:tav tm="100000">
                                          <p:val>
                                            <p:strVal val="#ppt_x"/>
                                          </p:val>
                                        </p:tav>
                                      </p:tavLst>
                                    </p:anim>
                                    <p:anim calcmode="lin" valueType="num">
                                      <p:cBhvr additive="base">
                                        <p:cTn id="23" dur="4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right)">
                                      <p:cBhvr>
                                        <p:cTn id="27" dur="500"/>
                                        <p:tgtEl>
                                          <p:spTgt spid="3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fade">
                                      <p:cBhvr>
                                        <p:cTn id="31" dur="400"/>
                                        <p:tgtEl>
                                          <p:spTgt spid="323"/>
                                        </p:tgtEl>
                                      </p:cBhvr>
                                    </p:animEffect>
                                    <p:anim calcmode="lin" valueType="num">
                                      <p:cBhvr>
                                        <p:cTn id="32" dur="400" fill="hold"/>
                                        <p:tgtEl>
                                          <p:spTgt spid="323"/>
                                        </p:tgtEl>
                                        <p:attrNameLst>
                                          <p:attrName>ppt_x</p:attrName>
                                        </p:attrNameLst>
                                      </p:cBhvr>
                                      <p:tavLst>
                                        <p:tav tm="0">
                                          <p:val>
                                            <p:strVal val="#ppt_x"/>
                                          </p:val>
                                        </p:tav>
                                        <p:tav tm="100000">
                                          <p:val>
                                            <p:strVal val="#ppt_x"/>
                                          </p:val>
                                        </p:tav>
                                      </p:tavLst>
                                    </p:anim>
                                    <p:anim calcmode="lin" valueType="num">
                                      <p:cBhvr>
                                        <p:cTn id="33" dur="400" fill="hold"/>
                                        <p:tgtEl>
                                          <p:spTgt spid="3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400"/>
                                        <p:tgtEl>
                                          <p:spTgt spid="324"/>
                                        </p:tgtEl>
                                      </p:cBhvr>
                                    </p:animEffect>
                                    <p:anim calcmode="lin" valueType="num">
                                      <p:cBhvr>
                                        <p:cTn id="37" dur="400" fill="hold"/>
                                        <p:tgtEl>
                                          <p:spTgt spid="324"/>
                                        </p:tgtEl>
                                        <p:attrNameLst>
                                          <p:attrName>ppt_x</p:attrName>
                                        </p:attrNameLst>
                                      </p:cBhvr>
                                      <p:tavLst>
                                        <p:tav tm="0">
                                          <p:val>
                                            <p:strVal val="#ppt_x"/>
                                          </p:val>
                                        </p:tav>
                                        <p:tav tm="100000">
                                          <p:val>
                                            <p:strVal val="#ppt_x"/>
                                          </p:val>
                                        </p:tav>
                                      </p:tavLst>
                                    </p:anim>
                                    <p:anim calcmode="lin" valueType="num">
                                      <p:cBhvr>
                                        <p:cTn id="38" dur="400" fill="hold"/>
                                        <p:tgtEl>
                                          <p:spTgt spid="32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wipe(right)">
                                      <p:cBhvr>
                                        <p:cTn id="42" dur="500"/>
                                        <p:tgtEl>
                                          <p:spTgt spid="32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400"/>
                                        <p:tgtEl>
                                          <p:spTgt spid="326"/>
                                        </p:tgtEl>
                                      </p:cBhvr>
                                    </p:animEffect>
                                    <p:anim calcmode="lin" valueType="num">
                                      <p:cBhvr>
                                        <p:cTn id="47" dur="400" fill="hold"/>
                                        <p:tgtEl>
                                          <p:spTgt spid="326"/>
                                        </p:tgtEl>
                                        <p:attrNameLst>
                                          <p:attrName>ppt_x</p:attrName>
                                        </p:attrNameLst>
                                      </p:cBhvr>
                                      <p:tavLst>
                                        <p:tav tm="0">
                                          <p:val>
                                            <p:strVal val="#ppt_x"/>
                                          </p:val>
                                        </p:tav>
                                        <p:tav tm="100000">
                                          <p:val>
                                            <p:strVal val="#ppt_x"/>
                                          </p:val>
                                        </p:tav>
                                      </p:tavLst>
                                    </p:anim>
                                    <p:anim calcmode="lin" valueType="num">
                                      <p:cBhvr>
                                        <p:cTn id="48" dur="400" fill="hold"/>
                                        <p:tgtEl>
                                          <p:spTgt spid="3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7"/>
                                        </p:tgtEl>
                                        <p:attrNameLst>
                                          <p:attrName>style.visibility</p:attrName>
                                        </p:attrNameLst>
                                      </p:cBhvr>
                                      <p:to>
                                        <p:strVal val="visible"/>
                                      </p:to>
                                    </p:set>
                                    <p:animEffect transition="in" filter="fade">
                                      <p:cBhvr>
                                        <p:cTn id="51" dur="400"/>
                                        <p:tgtEl>
                                          <p:spTgt spid="327"/>
                                        </p:tgtEl>
                                      </p:cBhvr>
                                    </p:animEffect>
                                    <p:anim calcmode="lin" valueType="num">
                                      <p:cBhvr>
                                        <p:cTn id="52" dur="400" fill="hold"/>
                                        <p:tgtEl>
                                          <p:spTgt spid="327"/>
                                        </p:tgtEl>
                                        <p:attrNameLst>
                                          <p:attrName>ppt_x</p:attrName>
                                        </p:attrNameLst>
                                      </p:cBhvr>
                                      <p:tavLst>
                                        <p:tav tm="0">
                                          <p:val>
                                            <p:strVal val="#ppt_x"/>
                                          </p:val>
                                        </p:tav>
                                        <p:tav tm="100000">
                                          <p:val>
                                            <p:strVal val="#ppt_x"/>
                                          </p:val>
                                        </p:tav>
                                      </p:tavLst>
                                    </p:anim>
                                    <p:anim calcmode="lin" valueType="num">
                                      <p:cBhvr>
                                        <p:cTn id="53" dur="400" fill="hold"/>
                                        <p:tgtEl>
                                          <p:spTgt spid="3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wipe(left)">
                                      <p:cBhvr>
                                        <p:cTn id="57" dur="500"/>
                                        <p:tgtEl>
                                          <p:spTgt spid="3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400"/>
                                        <p:tgtEl>
                                          <p:spTgt spid="331"/>
                                        </p:tgtEl>
                                      </p:cBhvr>
                                    </p:animEffect>
                                    <p:anim calcmode="lin" valueType="num">
                                      <p:cBhvr>
                                        <p:cTn id="62" dur="400" fill="hold"/>
                                        <p:tgtEl>
                                          <p:spTgt spid="331"/>
                                        </p:tgtEl>
                                        <p:attrNameLst>
                                          <p:attrName>ppt_x</p:attrName>
                                        </p:attrNameLst>
                                      </p:cBhvr>
                                      <p:tavLst>
                                        <p:tav tm="0">
                                          <p:val>
                                            <p:strVal val="#ppt_x"/>
                                          </p:val>
                                        </p:tav>
                                        <p:tav tm="100000">
                                          <p:val>
                                            <p:strVal val="#ppt_x"/>
                                          </p:val>
                                        </p:tav>
                                      </p:tavLst>
                                    </p:anim>
                                    <p:anim calcmode="lin" valueType="num">
                                      <p:cBhvr>
                                        <p:cTn id="63" dur="400" fill="hold"/>
                                        <p:tgtEl>
                                          <p:spTgt spid="3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30"/>
                                        </p:tgtEl>
                                        <p:attrNameLst>
                                          <p:attrName>style.visibility</p:attrName>
                                        </p:attrNameLst>
                                      </p:cBhvr>
                                      <p:to>
                                        <p:strVal val="visible"/>
                                      </p:to>
                                    </p:set>
                                    <p:animEffect transition="in" filter="fade">
                                      <p:cBhvr>
                                        <p:cTn id="66" dur="400"/>
                                        <p:tgtEl>
                                          <p:spTgt spid="330"/>
                                        </p:tgtEl>
                                      </p:cBhvr>
                                    </p:animEffect>
                                    <p:anim calcmode="lin" valueType="num">
                                      <p:cBhvr>
                                        <p:cTn id="67" dur="400" fill="hold"/>
                                        <p:tgtEl>
                                          <p:spTgt spid="330"/>
                                        </p:tgtEl>
                                        <p:attrNameLst>
                                          <p:attrName>ppt_x</p:attrName>
                                        </p:attrNameLst>
                                      </p:cBhvr>
                                      <p:tavLst>
                                        <p:tav tm="0">
                                          <p:val>
                                            <p:strVal val="#ppt_x"/>
                                          </p:val>
                                        </p:tav>
                                        <p:tav tm="100000">
                                          <p:val>
                                            <p:strVal val="#ppt_x"/>
                                          </p:val>
                                        </p:tav>
                                      </p:tavLst>
                                    </p:anim>
                                    <p:anim calcmode="lin" valueType="num">
                                      <p:cBhvr>
                                        <p:cTn id="68" dur="400" fill="hold"/>
                                        <p:tgtEl>
                                          <p:spTgt spid="33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32"/>
                                        </p:tgtEl>
                                        <p:attrNameLst>
                                          <p:attrName>style.visibility</p:attrName>
                                        </p:attrNameLst>
                                      </p:cBhvr>
                                      <p:to>
                                        <p:strVal val="visible"/>
                                      </p:to>
                                    </p:set>
                                    <p:animEffect transition="in" filter="wipe(left)">
                                      <p:cBhvr>
                                        <p:cTn id="72" dur="500"/>
                                        <p:tgtEl>
                                          <p:spTgt spid="332"/>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400"/>
                                        <p:tgtEl>
                                          <p:spTgt spid="334"/>
                                        </p:tgtEl>
                                      </p:cBhvr>
                                    </p:animEffect>
                                    <p:anim calcmode="lin" valueType="num">
                                      <p:cBhvr>
                                        <p:cTn id="77" dur="400" fill="hold"/>
                                        <p:tgtEl>
                                          <p:spTgt spid="334"/>
                                        </p:tgtEl>
                                        <p:attrNameLst>
                                          <p:attrName>ppt_x</p:attrName>
                                        </p:attrNameLst>
                                      </p:cBhvr>
                                      <p:tavLst>
                                        <p:tav tm="0">
                                          <p:val>
                                            <p:strVal val="#ppt_x"/>
                                          </p:val>
                                        </p:tav>
                                        <p:tav tm="100000">
                                          <p:val>
                                            <p:strVal val="#ppt_x"/>
                                          </p:val>
                                        </p:tav>
                                      </p:tavLst>
                                    </p:anim>
                                    <p:anim calcmode="lin" valueType="num">
                                      <p:cBhvr>
                                        <p:cTn id="78" dur="400" fill="hold"/>
                                        <p:tgtEl>
                                          <p:spTgt spid="3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33"/>
                                        </p:tgtEl>
                                        <p:attrNameLst>
                                          <p:attrName>style.visibility</p:attrName>
                                        </p:attrNameLst>
                                      </p:cBhvr>
                                      <p:to>
                                        <p:strVal val="visible"/>
                                      </p:to>
                                    </p:set>
                                    <p:animEffect transition="in" filter="fade">
                                      <p:cBhvr>
                                        <p:cTn id="81" dur="400"/>
                                        <p:tgtEl>
                                          <p:spTgt spid="333"/>
                                        </p:tgtEl>
                                      </p:cBhvr>
                                    </p:animEffect>
                                    <p:anim calcmode="lin" valueType="num">
                                      <p:cBhvr>
                                        <p:cTn id="82" dur="400" fill="hold"/>
                                        <p:tgtEl>
                                          <p:spTgt spid="333"/>
                                        </p:tgtEl>
                                        <p:attrNameLst>
                                          <p:attrName>ppt_x</p:attrName>
                                        </p:attrNameLst>
                                      </p:cBhvr>
                                      <p:tavLst>
                                        <p:tav tm="0">
                                          <p:val>
                                            <p:strVal val="#ppt_x"/>
                                          </p:val>
                                        </p:tav>
                                        <p:tav tm="100000">
                                          <p:val>
                                            <p:strVal val="#ppt_x"/>
                                          </p:val>
                                        </p:tav>
                                      </p:tavLst>
                                    </p:anim>
                                    <p:anim calcmode="lin" valueType="num">
                                      <p:cBhvr>
                                        <p:cTn id="83"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D:\1\0633680826b3da8bd17eea538fbe8952.png"/>
          <p:cNvPicPr>
            <a:picLocks noChangeAspect="1" noChangeArrowheads="1"/>
          </p:cNvPicPr>
          <p:nvPr/>
        </p:nvPicPr>
        <p:blipFill>
          <a:blip r:embed="rId3" cstate="print"/>
          <a:srcRect/>
          <a:stretch>
            <a:fillRect/>
          </a:stretch>
        </p:blipFill>
        <p:spPr bwMode="auto">
          <a:xfrm>
            <a:off x="323527" y="1816460"/>
            <a:ext cx="4199597" cy="2124236"/>
          </a:xfrm>
          <a:prstGeom prst="rect">
            <a:avLst/>
          </a:prstGeom>
          <a:noFill/>
          <a:effectLst>
            <a:outerShdw blurRad="50800" dist="38100" dir="5400000" algn="t" rotWithShape="0">
              <a:prstClr val="black">
                <a:alpha val="40000"/>
              </a:prstClr>
            </a:outerShdw>
            <a:reflection blurRad="6350" stA="50000" endA="300" endPos="55000" dir="5400000" sy="-100000" algn="bl" rotWithShape="0"/>
          </a:effectLst>
          <a:scene3d>
            <a:camera prst="orthographicFront"/>
            <a:lightRig rig="threePt" dir="t"/>
          </a:scene3d>
          <a:sp3d extrusionH="12700">
            <a:bevelT w="114300" h="190500" prst="angle"/>
            <a:bevelB h="95250"/>
          </a:sp3d>
        </p:spPr>
      </p:pic>
      <p:sp>
        <p:nvSpPr>
          <p:cNvPr id="37" name="TextBox 36"/>
          <p:cNvSpPr txBox="1"/>
          <p:nvPr/>
        </p:nvSpPr>
        <p:spPr>
          <a:xfrm>
            <a:off x="3563888" y="2212504"/>
            <a:ext cx="5047150" cy="830997"/>
          </a:xfrm>
          <a:prstGeom prst="rect">
            <a:avLst/>
          </a:prstGeom>
          <a:noFill/>
        </p:spPr>
        <p:txBody>
          <a:bodyPr wrap="square" rtlCol="0">
            <a:spAutoFit/>
          </a:bodyPr>
          <a:lstStyle/>
          <a:p>
            <a:pPr algn="ctr"/>
            <a:r>
              <a:rPr lang="en-US" altLang="zh-CN" sz="4800" b="1" dirty="0">
                <a:solidFill>
                  <a:schemeClr val="accent1"/>
                </a:solidFill>
                <a:latin typeface="Calibri" panose="020F0502020204030204" pitchFamily="34" charset="0"/>
                <a:ea typeface="Hakuu" panose="02000609000000000000" pitchFamily="49" charset="-128"/>
                <a:cs typeface="Calibri" panose="020F0502020204030204" pitchFamily="34" charset="0"/>
              </a:rPr>
              <a:t>THANK YOU</a:t>
            </a:r>
            <a:endParaRPr lang="zh-CN" altLang="en-US" sz="4800" b="1" dirty="0">
              <a:solidFill>
                <a:schemeClr val="accent1"/>
              </a:solidFill>
              <a:latin typeface="Calibri" panose="020F0502020204030204" pitchFamily="34" charset="0"/>
              <a:ea typeface="Hakuu" panose="02000609000000000000" pitchFamily="49" charset="-128"/>
              <a:cs typeface="Calibri" panose="020F0502020204030204" pitchFamily="34" charset="0"/>
            </a:endParaRPr>
          </a:p>
        </p:txBody>
      </p:sp>
      <p:sp>
        <p:nvSpPr>
          <p:cNvPr id="38" name="TextBox 37"/>
          <p:cNvSpPr txBox="1"/>
          <p:nvPr/>
        </p:nvSpPr>
        <p:spPr>
          <a:xfrm>
            <a:off x="3570478" y="3319336"/>
            <a:ext cx="4097866" cy="369332"/>
          </a:xfrm>
          <a:prstGeom prst="rect">
            <a:avLst/>
          </a:prstGeom>
          <a:noFill/>
          <a:effectLst/>
        </p:spPr>
        <p:txBody>
          <a:bodyPr wrap="square" rtlCol="0">
            <a:spAutoFit/>
          </a:bodyPr>
          <a:lstStyle/>
          <a:p>
            <a:r>
              <a:rPr lang="en-US" altLang="zh-CN" sz="900" dirty="0">
                <a:solidFill>
                  <a:schemeClr val="tx1">
                    <a:lumMod val="65000"/>
                    <a:lumOff val="35000"/>
                  </a:schemeClr>
                </a:solidFill>
                <a:latin typeface="Calibri" panose="020F0502020204030204" pitchFamily="34" charset="0"/>
                <a:ea typeface="微软雅黑" panose="020B0503020204020204" pitchFamily="34" charset="-122"/>
                <a:cs typeface="Calibri" panose="020F0502020204030204" pitchFamily="34" charset="0"/>
              </a:rPr>
              <a:t>Your content to play here, or through your copy, paste in this box, and select only </a:t>
            </a:r>
          </a:p>
          <a:p>
            <a:r>
              <a:rPr lang="en-US" altLang="zh-CN" sz="900" dirty="0">
                <a:solidFill>
                  <a:schemeClr val="tx1">
                    <a:lumMod val="65000"/>
                    <a:lumOff val="35000"/>
                  </a:schemeClr>
                </a:solidFill>
                <a:latin typeface="Calibri" panose="020F0502020204030204" pitchFamily="34" charset="0"/>
                <a:ea typeface="微软雅黑" panose="020B0503020204020204" pitchFamily="34" charset="-122"/>
                <a:cs typeface="Calibri" panose="020F0502020204030204" pitchFamily="34" charset="0"/>
              </a:rPr>
              <a:t>the text. </a:t>
            </a:r>
          </a:p>
        </p:txBody>
      </p:sp>
      <p:cxnSp>
        <p:nvCxnSpPr>
          <p:cNvPr id="59" name="直接连接符 58"/>
          <p:cNvCxnSpPr/>
          <p:nvPr/>
        </p:nvCxnSpPr>
        <p:spPr>
          <a:xfrm>
            <a:off x="3822506" y="3184612"/>
            <a:ext cx="3880999" cy="0"/>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779912" y="2860576"/>
            <a:ext cx="3636188" cy="307777"/>
          </a:xfrm>
          <a:prstGeom prst="rect">
            <a:avLst/>
          </a:prstGeom>
          <a:noFill/>
        </p:spPr>
        <p:txBody>
          <a:bodyPr wrap="none" rtlCol="0">
            <a:spAutoFit/>
          </a:bodyPr>
          <a:lstStyle/>
          <a:p>
            <a:r>
              <a:rPr lang="en-US" altLang="zh-CN" sz="1400" dirty="0">
                <a:solidFill>
                  <a:schemeClr val="tx1">
                    <a:lumMod val="75000"/>
                    <a:lumOff val="25000"/>
                  </a:schemeClr>
                </a:solidFill>
                <a:latin typeface="Calibri" panose="020F0502020204030204" pitchFamily="34" charset="0"/>
                <a:ea typeface="微软雅黑" panose="020B0503020204020204" pitchFamily="34" charset="-122"/>
                <a:cs typeface="Calibri" panose="020F0502020204030204" pitchFamily="34" charset="0"/>
              </a:rPr>
              <a:t>Data analysis year-end summary New Year plan</a:t>
            </a:r>
          </a:p>
        </p:txBody>
      </p:sp>
      <p:grpSp>
        <p:nvGrpSpPr>
          <p:cNvPr id="2" name="组合 86"/>
          <p:cNvGrpSpPr/>
          <p:nvPr/>
        </p:nvGrpSpPr>
        <p:grpSpPr>
          <a:xfrm>
            <a:off x="4910860" y="1348409"/>
            <a:ext cx="1763819" cy="540060"/>
            <a:chOff x="2713211" y="2267658"/>
            <a:chExt cx="1584176" cy="484779"/>
          </a:xfrm>
        </p:grpSpPr>
        <p:sp>
          <p:nvSpPr>
            <p:cNvPr id="68" name="圆角矩形 67"/>
            <p:cNvSpPr/>
            <p:nvPr/>
          </p:nvSpPr>
          <p:spPr>
            <a:xfrm>
              <a:off x="2713211" y="2267658"/>
              <a:ext cx="1584176" cy="484779"/>
            </a:xfrm>
            <a:prstGeom prst="roundRect">
              <a:avLst>
                <a:gd name="adj" fmla="val 50000"/>
              </a:avLst>
            </a:prstGeom>
            <a:solidFill>
              <a:schemeClr val="accent2"/>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微软雅黑" panose="020B0503020204020204" pitchFamily="34" charset="-122"/>
                <a:cs typeface="Calibri" panose="020F0502020204030204" pitchFamily="34" charset="0"/>
              </a:endParaRPr>
            </a:p>
          </p:txBody>
        </p:sp>
        <p:sp>
          <p:nvSpPr>
            <p:cNvPr id="69" name="圆角矩形 68"/>
            <p:cNvSpPr/>
            <p:nvPr/>
          </p:nvSpPr>
          <p:spPr>
            <a:xfrm>
              <a:off x="2781317" y="2306109"/>
              <a:ext cx="1447964" cy="407876"/>
            </a:xfrm>
            <a:prstGeom prst="roundRect">
              <a:avLst>
                <a:gd name="adj" fmla="val 50000"/>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微软雅黑" panose="020B0503020204020204" pitchFamily="34" charset="-122"/>
                <a:cs typeface="Calibri" panose="020F0502020204030204" pitchFamily="34" charset="0"/>
              </a:endParaRPr>
            </a:p>
          </p:txBody>
        </p:sp>
      </p:grpSp>
      <p:sp>
        <p:nvSpPr>
          <p:cNvPr id="70" name="文本框 26"/>
          <p:cNvSpPr txBox="1"/>
          <p:nvPr/>
        </p:nvSpPr>
        <p:spPr>
          <a:xfrm>
            <a:off x="5162888" y="1384412"/>
            <a:ext cx="1209312" cy="497840"/>
          </a:xfrm>
          <a:prstGeom prst="rect">
            <a:avLst/>
          </a:prstGeom>
          <a:noFill/>
          <a:ln>
            <a:noFill/>
          </a:ln>
        </p:spPr>
        <p:txBody>
          <a:bodyPr wrap="square" lIns="68571" tIns="34285" rIns="68571" bIns="34285" rtlCol="0">
            <a:spAutoFit/>
          </a:bodyPr>
          <a:lstStyle/>
          <a:p>
            <a:pPr algn="ctr"/>
            <a:r>
              <a:rPr lang="en-US" altLang="zh-CN" sz="2800" b="1" spc="75" dirty="0">
                <a:solidFill>
                  <a:schemeClr val="accent1"/>
                </a:solidFill>
                <a:latin typeface="Calibri" panose="020F0502020204030204" pitchFamily="34" charset="0"/>
                <a:ea typeface="微软雅黑" panose="020B0503020204020204" pitchFamily="34" charset="-122"/>
                <a:cs typeface="Calibri" panose="020F0502020204030204" pitchFamily="34" charset="0"/>
              </a:rPr>
              <a:t>202X</a:t>
            </a:r>
            <a:endParaRPr lang="zh-CN" altLang="en-US" sz="2800" b="1" spc="75" dirty="0">
              <a:solidFill>
                <a:schemeClr val="accent1"/>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7"/>
                                        </p:tgtEl>
                                        <p:attrNameLst>
                                          <p:attrName>ppt_y</p:attrName>
                                        </p:attrNameLst>
                                      </p:cBhvr>
                                      <p:tavLst>
                                        <p:tav tm="0">
                                          <p:val>
                                            <p:strVal val="#ppt_y"/>
                                          </p:val>
                                        </p:tav>
                                        <p:tav tm="100000">
                                          <p:val>
                                            <p:strVal val="#ppt_y"/>
                                          </p:val>
                                        </p:tav>
                                      </p:tavLst>
                                    </p:anim>
                                    <p:anim calcmode="lin" valueType="num">
                                      <p:cBhvr>
                                        <p:cTn id="14"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7"/>
                                        </p:tgtEl>
                                      </p:cBhvr>
                                    </p:animEffect>
                                  </p:childTnLst>
                                </p:cTn>
                              </p:par>
                            </p:childTnLst>
                          </p:cTn>
                        </p:par>
                        <p:par>
                          <p:cTn id="17" fill="hold">
                            <p:stCondLst>
                              <p:cond delay="899"/>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par>
                          <p:cTn id="21" fill="hold">
                            <p:stCondLst>
                              <p:cond delay="1399"/>
                            </p:stCondLst>
                            <p:childTnLst>
                              <p:par>
                                <p:cTn id="22" presetID="42" presetClass="entr" presetSubtype="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par>
                          <p:cTn id="27" fill="hold">
                            <p:stCondLst>
                              <p:cond delay="2399"/>
                            </p:stCondLst>
                            <p:childTnLst>
                              <p:par>
                                <p:cTn id="28" presetID="52" presetClass="entr" presetSubtype="0" fill="hold" grpId="0" nodeType="afterEffect">
                                  <p:stCondLst>
                                    <p:cond delay="0"/>
                                  </p:stCondLst>
                                  <p:iterate type="wd">
                                    <p:tmPct val="10000"/>
                                  </p:iterate>
                                  <p:childTnLst>
                                    <p:set>
                                      <p:cBhvr>
                                        <p:cTn id="29" dur="1" fill="hold">
                                          <p:stCondLst>
                                            <p:cond delay="0"/>
                                          </p:stCondLst>
                                        </p:cTn>
                                        <p:tgtEl>
                                          <p:spTgt spid="38"/>
                                        </p:tgtEl>
                                        <p:attrNameLst>
                                          <p:attrName>style.visibility</p:attrName>
                                        </p:attrNameLst>
                                      </p:cBhvr>
                                      <p:to>
                                        <p:strVal val="visible"/>
                                      </p:to>
                                    </p:set>
                                    <p:animScale>
                                      <p:cBhvr>
                                        <p:cTn id="30"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8"/>
                                        </p:tgtEl>
                                        <p:attrNameLst>
                                          <p:attrName>ppt_x</p:attrName>
                                          <p:attrName>ppt_y</p:attrName>
                                        </p:attrNameLst>
                                      </p:cBhvr>
                                    </p:animMotion>
                                    <p:animEffect transition="in" filter="fade">
                                      <p:cBhvr>
                                        <p:cTn id="32" dur="1000"/>
                                        <p:tgtEl>
                                          <p:spTgt spid="38"/>
                                        </p:tgtEl>
                                      </p:cBhvr>
                                    </p:animEffect>
                                  </p:childTnLst>
                                </p:cTn>
                              </p:par>
                            </p:childTnLst>
                          </p:cTn>
                        </p:par>
                        <p:par>
                          <p:cTn id="33" fill="hold">
                            <p:stCondLst>
                              <p:cond delay="12699"/>
                            </p:stCondLst>
                            <p:childTnLst>
                              <p:par>
                                <p:cTn id="34" presetID="1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p:tgtEl>
                                          <p:spTgt spid="2"/>
                                        </p:tgtEl>
                                        <p:attrNameLst>
                                          <p:attrName>ppt_x</p:attrName>
                                        </p:attrNameLst>
                                      </p:cBhvr>
                                      <p:tavLst>
                                        <p:tav tm="0">
                                          <p:val>
                                            <p:strVal val="#ppt_x-#ppt_w*1.125000"/>
                                          </p:val>
                                        </p:tav>
                                        <p:tav tm="100000">
                                          <p:val>
                                            <p:strVal val="#ppt_x"/>
                                          </p:val>
                                        </p:tav>
                                      </p:tavLst>
                                    </p:anim>
                                    <p:animEffect transition="in" filter="wipe(right)">
                                      <p:cBhvr>
                                        <p:cTn id="37" dur="500"/>
                                        <p:tgtEl>
                                          <p:spTgt spid="2"/>
                                        </p:tgtEl>
                                      </p:cBhvr>
                                    </p:animEffect>
                                  </p:childTnLst>
                                </p:cTn>
                              </p:par>
                              <p:par>
                                <p:cTn id="38" presetID="53" presetClass="entr" presetSubtype="16" fill="hold" grpId="0" nodeType="withEffect">
                                  <p:stCondLst>
                                    <p:cond delay="0"/>
                                  </p:stCondLst>
                                  <p:iterate type="lt">
                                    <p:tmPct val="20000"/>
                                  </p:iterate>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66"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400" dirty="0">
                <a:solidFill>
                  <a:schemeClr val="accent2"/>
                </a:solidFill>
                <a:latin typeface="微软雅黑" panose="020B0503020204020204" pitchFamily="34" charset="-122"/>
                <a:ea typeface="微软雅黑" panose="020B0503020204020204" pitchFamily="34" charset="-122"/>
              </a:rPr>
              <a:t>Add title text</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24" name="Rectangle 4"/>
          <p:cNvSpPr txBox="1">
            <a:spLocks noChangeArrowheads="1"/>
          </p:cNvSpPr>
          <p:nvPr/>
        </p:nvSpPr>
        <p:spPr bwMode="auto">
          <a:xfrm>
            <a:off x="1655676" y="3410744"/>
            <a:ext cx="216024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sp>
        <p:nvSpPr>
          <p:cNvPr id="187" name="TextBox 186"/>
          <p:cNvSpPr txBox="1"/>
          <p:nvPr/>
        </p:nvSpPr>
        <p:spPr>
          <a:xfrm>
            <a:off x="5862965" y="916360"/>
            <a:ext cx="2705476" cy="2409496"/>
          </a:xfrm>
          <a:prstGeom prst="rect">
            <a:avLst/>
          </a:prstGeom>
          <a:noFill/>
        </p:spPr>
        <p:txBody>
          <a:bodyPr wrap="square" lIns="68571" tIns="34285" rIns="68571" bIns="34285" rtlCol="0">
            <a:spAutoFit/>
          </a:bodyPr>
          <a:lstStyle/>
          <a:p>
            <a:pPr algn="l">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rPr>
              <a:t>1</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15257" y="624307"/>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flipV="1">
            <a:off x="4222882" y="4334196"/>
            <a:ext cx="401180" cy="196043"/>
          </a:xfrm>
          <a:prstGeom prst="triangle">
            <a:avLst>
              <a:gd name="adj" fmla="val 50907"/>
            </a:avLst>
          </a:prstGeom>
          <a:solidFill>
            <a:schemeClr val="accent2">
              <a:lumMod val="75000"/>
              <a:lumOff val="2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8" name="等腰三角形 7"/>
          <p:cNvSpPr/>
          <p:nvPr/>
        </p:nvSpPr>
        <p:spPr>
          <a:xfrm rot="7200000" flipV="1">
            <a:off x="3190820" y="2577367"/>
            <a:ext cx="401158" cy="196053"/>
          </a:xfrm>
          <a:prstGeom prst="triangle">
            <a:avLst>
              <a:gd name="adj" fmla="val 50907"/>
            </a:avLst>
          </a:prstGeom>
          <a:solidFill>
            <a:schemeClr val="tx2"/>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9" name="等腰三角形 8"/>
          <p:cNvSpPr/>
          <p:nvPr/>
        </p:nvSpPr>
        <p:spPr>
          <a:xfrm rot="14400000" flipV="1">
            <a:off x="5192231" y="2481859"/>
            <a:ext cx="401158" cy="196053"/>
          </a:xfrm>
          <a:prstGeom prst="triangle">
            <a:avLst>
              <a:gd name="adj" fmla="val 50907"/>
            </a:avLst>
          </a:prstGeom>
          <a:solidFill>
            <a:schemeClr val="tx2">
              <a:lumMod val="7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0" name="任意多边形 9"/>
          <p:cNvSpPr/>
          <p:nvPr/>
        </p:nvSpPr>
        <p:spPr>
          <a:xfrm>
            <a:off x="2559338" y="2730256"/>
            <a:ext cx="1844832" cy="1594664"/>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1" name="任意多边形 10"/>
          <p:cNvSpPr/>
          <p:nvPr/>
        </p:nvSpPr>
        <p:spPr>
          <a:xfrm flipH="1">
            <a:off x="4429997" y="2727496"/>
            <a:ext cx="1844832" cy="1594664"/>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2" name="任意多边形 11"/>
          <p:cNvSpPr/>
          <p:nvPr/>
        </p:nvSpPr>
        <p:spPr>
          <a:xfrm rot="14400000" flipH="1">
            <a:off x="3263708" y="1505228"/>
            <a:ext cx="1844735" cy="1594748"/>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grpSp>
        <p:nvGrpSpPr>
          <p:cNvPr id="3" name="组合 12"/>
          <p:cNvGrpSpPr/>
          <p:nvPr/>
        </p:nvGrpSpPr>
        <p:grpSpPr>
          <a:xfrm>
            <a:off x="3224686" y="1850921"/>
            <a:ext cx="1253948" cy="785565"/>
            <a:chOff x="4299023" y="1921477"/>
            <a:chExt cx="1671712" cy="1047339"/>
          </a:xfrm>
          <a:solidFill>
            <a:schemeClr val="accent1"/>
          </a:solidFill>
        </p:grpSpPr>
        <p:sp>
          <p:nvSpPr>
            <p:cNvPr id="14" name="任意多边形 13"/>
            <p:cNvSpPr/>
            <p:nvPr/>
          </p:nvSpPr>
          <p:spPr>
            <a:xfrm rot="15321110">
              <a:off x="4611209" y="160929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grp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5" name="文本框 31"/>
            <p:cNvSpPr txBox="1"/>
            <p:nvPr/>
          </p:nvSpPr>
          <p:spPr>
            <a:xfrm>
              <a:off x="5091959" y="2124416"/>
              <a:ext cx="785133" cy="49255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ea typeface="微软雅黑" panose="020B0503020204020204" pitchFamily="34" charset="-122"/>
                  <a:cs typeface="Iskoola Pota" panose="020B0502040204020203" pitchFamily="34" charset="0"/>
                </a:rPr>
                <a:t>01</a:t>
              </a:r>
              <a:endParaRPr lang="zh-CN" altLang="en-US" sz="1800" dirty="0">
                <a:solidFill>
                  <a:prstClr val="white"/>
                </a:solidFill>
                <a:latin typeface="Impact" panose="020B0806030902050204" pitchFamily="34" charset="0"/>
                <a:ea typeface="微软雅黑" panose="020B0503020204020204" pitchFamily="34" charset="-122"/>
                <a:cs typeface="Iskoola Pota" panose="020B0502040204020203" pitchFamily="34" charset="0"/>
              </a:endParaRPr>
            </a:p>
          </p:txBody>
        </p:sp>
      </p:grpSp>
      <p:grpSp>
        <p:nvGrpSpPr>
          <p:cNvPr id="4" name="组合 15"/>
          <p:cNvGrpSpPr/>
          <p:nvPr/>
        </p:nvGrpSpPr>
        <p:grpSpPr>
          <a:xfrm>
            <a:off x="3282124" y="3622545"/>
            <a:ext cx="930146" cy="1253881"/>
            <a:chOff x="4375595" y="4283461"/>
            <a:chExt cx="1240034" cy="1671712"/>
          </a:xfrm>
        </p:grpSpPr>
        <p:sp>
          <p:nvSpPr>
            <p:cNvPr id="17" name="任意多边形 16"/>
            <p:cNvSpPr/>
            <p:nvPr/>
          </p:nvSpPr>
          <p:spPr>
            <a:xfrm rot="8121110">
              <a:off x="4568290" y="428346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2"/>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18" name="文本框 32"/>
            <p:cNvSpPr txBox="1"/>
            <p:nvPr/>
          </p:nvSpPr>
          <p:spPr>
            <a:xfrm>
              <a:off x="4375595" y="4611139"/>
              <a:ext cx="785133" cy="492557"/>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ea typeface="微软雅黑" panose="020B0503020204020204" pitchFamily="34" charset="-122"/>
                  <a:cs typeface="Iskoola Pota" panose="020B0502040204020203" pitchFamily="34" charset="0"/>
                </a:rPr>
                <a:t>03</a:t>
              </a:r>
              <a:endParaRPr lang="zh-CN" altLang="en-US" sz="1800" dirty="0">
                <a:solidFill>
                  <a:prstClr val="white"/>
                </a:solidFill>
                <a:latin typeface="Impact" panose="020B0806030902050204" pitchFamily="34" charset="0"/>
                <a:ea typeface="微软雅黑" panose="020B0503020204020204" pitchFamily="34" charset="-122"/>
                <a:cs typeface="Iskoola Pota" panose="020B0502040204020203" pitchFamily="34" charset="0"/>
              </a:endParaRPr>
            </a:p>
          </p:txBody>
        </p:sp>
      </p:grpSp>
      <p:grpSp>
        <p:nvGrpSpPr>
          <p:cNvPr id="5" name="组合 18"/>
          <p:cNvGrpSpPr/>
          <p:nvPr/>
        </p:nvGrpSpPr>
        <p:grpSpPr>
          <a:xfrm>
            <a:off x="5143751" y="2567366"/>
            <a:ext cx="785606" cy="1253881"/>
            <a:chOff x="6857441" y="2876664"/>
            <a:chExt cx="1047339" cy="1671712"/>
          </a:xfrm>
        </p:grpSpPr>
        <p:sp>
          <p:nvSpPr>
            <p:cNvPr id="20" name="任意多边形 19"/>
            <p:cNvSpPr/>
            <p:nvPr/>
          </p:nvSpPr>
          <p:spPr>
            <a:xfrm rot="921110">
              <a:off x="6857441" y="2876664"/>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3"/>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21" name="文本框 33"/>
            <p:cNvSpPr txBox="1"/>
            <p:nvPr/>
          </p:nvSpPr>
          <p:spPr>
            <a:xfrm>
              <a:off x="6964271" y="3614308"/>
              <a:ext cx="785133" cy="492557"/>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ea typeface="微软雅黑" panose="020B0503020204020204" pitchFamily="34" charset="-122"/>
                  <a:cs typeface="Iskoola Pota" panose="020B0502040204020203" pitchFamily="34" charset="0"/>
                </a:rPr>
                <a:t>02</a:t>
              </a:r>
              <a:endParaRPr lang="zh-CN" altLang="en-US" sz="1800" dirty="0">
                <a:solidFill>
                  <a:prstClr val="white"/>
                </a:solidFill>
                <a:latin typeface="Impact" panose="020B0806030902050204" pitchFamily="34" charset="0"/>
                <a:ea typeface="微软雅黑" panose="020B0503020204020204" pitchFamily="34" charset="-122"/>
                <a:cs typeface="Iskoola Pota" panose="020B0502040204020203" pitchFamily="34" charset="0"/>
              </a:endParaRPr>
            </a:p>
          </p:txBody>
        </p:sp>
      </p:grpSp>
      <p:sp>
        <p:nvSpPr>
          <p:cNvPr id="22" name="文本框 51"/>
          <p:cNvSpPr txBox="1"/>
          <p:nvPr/>
        </p:nvSpPr>
        <p:spPr>
          <a:xfrm>
            <a:off x="3959932" y="2573415"/>
            <a:ext cx="1130337" cy="323165"/>
          </a:xfrm>
          <a:prstGeom prst="rect">
            <a:avLst/>
          </a:prstGeom>
          <a:noFill/>
        </p:spPr>
        <p:txBody>
          <a:bodyPr wrap="square" rtlCol="0">
            <a:spAutoFit/>
          </a:bodyPr>
          <a:lstStyle/>
          <a:p>
            <a:r>
              <a:rPr lang="en-US" altLang="zh-CN" sz="1500" b="1" dirty="0">
                <a:solidFill>
                  <a:schemeClr val="accent1"/>
                </a:solidFill>
                <a:latin typeface="微软雅黑" panose="020B0503020204020204" pitchFamily="34" charset="-122"/>
                <a:ea typeface="微软雅黑" panose="020B0503020204020204" pitchFamily="34" charset="-122"/>
              </a:rPr>
              <a:t>Add title</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sp>
        <p:nvSpPr>
          <p:cNvPr id="23" name="文本框 52"/>
          <p:cNvSpPr txBox="1"/>
          <p:nvPr/>
        </p:nvSpPr>
        <p:spPr>
          <a:xfrm>
            <a:off x="3239852" y="3365503"/>
            <a:ext cx="1021918" cy="323165"/>
          </a:xfrm>
          <a:prstGeom prst="rect">
            <a:avLst/>
          </a:prstGeom>
          <a:noFill/>
        </p:spPr>
        <p:txBody>
          <a:bodyPr wrap="square" rtlCol="0">
            <a:spAutoFit/>
          </a:bodyPr>
          <a:lstStyle/>
          <a:p>
            <a:r>
              <a:rPr lang="en-US" altLang="zh-CN" sz="1500" b="1" dirty="0">
                <a:solidFill>
                  <a:schemeClr val="accent2"/>
                </a:solidFill>
                <a:latin typeface="微软雅黑" panose="020B0503020204020204" pitchFamily="34" charset="-122"/>
                <a:ea typeface="微软雅黑" panose="020B0503020204020204" pitchFamily="34" charset="-122"/>
              </a:rPr>
              <a:t>Add title</a:t>
            </a:r>
            <a:endParaRPr lang="zh-CN" altLang="en-US" sz="1500" b="1" dirty="0">
              <a:solidFill>
                <a:schemeClr val="accent2"/>
              </a:solidFill>
              <a:latin typeface="微软雅黑" panose="020B0503020204020204" pitchFamily="34" charset="-122"/>
              <a:ea typeface="微软雅黑" panose="020B0503020204020204" pitchFamily="34" charset="-122"/>
            </a:endParaRPr>
          </a:p>
        </p:txBody>
      </p:sp>
      <p:sp>
        <p:nvSpPr>
          <p:cNvPr id="24" name="文本框 53"/>
          <p:cNvSpPr txBox="1"/>
          <p:nvPr/>
        </p:nvSpPr>
        <p:spPr>
          <a:xfrm>
            <a:off x="4612348" y="3869559"/>
            <a:ext cx="1075776" cy="323165"/>
          </a:xfrm>
          <a:prstGeom prst="rect">
            <a:avLst/>
          </a:prstGeom>
          <a:noFill/>
        </p:spPr>
        <p:txBody>
          <a:bodyPr wrap="square" rtlCol="0">
            <a:spAutoFit/>
          </a:bodyPr>
          <a:lstStyle/>
          <a:p>
            <a:r>
              <a:rPr lang="en-US" altLang="zh-CN" sz="1500" b="1" dirty="0">
                <a:solidFill>
                  <a:schemeClr val="accent1"/>
                </a:solidFill>
                <a:latin typeface="微软雅黑" panose="020B0503020204020204" pitchFamily="34" charset="-122"/>
                <a:ea typeface="微软雅黑" panose="020B0503020204020204" pitchFamily="34" charset="-122"/>
              </a:rPr>
              <a:t>Add title</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nvGrpSpPr>
          <p:cNvPr id="6" name="组合 24"/>
          <p:cNvGrpSpPr/>
          <p:nvPr/>
        </p:nvGrpSpPr>
        <p:grpSpPr>
          <a:xfrm>
            <a:off x="989135" y="2712195"/>
            <a:ext cx="2340620" cy="1156373"/>
            <a:chOff x="1318674" y="3069754"/>
            <a:chExt cx="3120421" cy="1541712"/>
          </a:xfrm>
        </p:grpSpPr>
        <p:sp>
          <p:nvSpPr>
            <p:cNvPr id="26" name="任意多边形 25"/>
            <p:cNvSpPr/>
            <p:nvPr/>
          </p:nvSpPr>
          <p:spPr>
            <a:xfrm rot="5400000" flipH="1">
              <a:off x="1566832" y="2933868"/>
              <a:ext cx="1488088"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27" name="椭圆 26"/>
            <p:cNvSpPr/>
            <p:nvPr/>
          </p:nvSpPr>
          <p:spPr>
            <a:xfrm rot="5400000" flipH="1">
              <a:off x="4377801" y="4550172"/>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28" name="椭圆 27"/>
            <p:cNvSpPr/>
            <p:nvPr/>
          </p:nvSpPr>
          <p:spPr>
            <a:xfrm rot="5400000" flipH="1">
              <a:off x="1316612" y="3071816"/>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cxnSp>
          <p:nvCxnSpPr>
            <p:cNvPr id="29" name="直接连接符 28"/>
            <p:cNvCxnSpPr>
              <a:stCxn id="26" idx="2"/>
            </p:cNvCxnSpPr>
            <p:nvPr/>
          </p:nvCxnSpPr>
          <p:spPr>
            <a:xfrm>
              <a:off x="3214886" y="4581921"/>
              <a:ext cx="1152128" cy="1"/>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29"/>
          <p:cNvGrpSpPr/>
          <p:nvPr/>
        </p:nvGrpSpPr>
        <p:grpSpPr>
          <a:xfrm>
            <a:off x="4475908" y="1555821"/>
            <a:ext cx="3222466" cy="554993"/>
            <a:chOff x="5967100" y="1528041"/>
            <a:chExt cx="4296062" cy="739934"/>
          </a:xfrm>
        </p:grpSpPr>
        <p:sp>
          <p:nvSpPr>
            <p:cNvPr id="31" name="任意多边形 30"/>
            <p:cNvSpPr/>
            <p:nvPr/>
          </p:nvSpPr>
          <p:spPr>
            <a:xfrm rot="5400000">
              <a:off x="6625879" y="986999"/>
              <a:ext cx="666846"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32" name="椭圆 31"/>
            <p:cNvSpPr/>
            <p:nvPr/>
          </p:nvSpPr>
          <p:spPr>
            <a:xfrm rot="5400000" flipH="1">
              <a:off x="10201868" y="1525835"/>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33" name="椭圆 32"/>
            <p:cNvSpPr/>
            <p:nvPr/>
          </p:nvSpPr>
          <p:spPr>
            <a:xfrm rot="5400000" flipH="1">
              <a:off x="5965038" y="2202414"/>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cxnSp>
          <p:nvCxnSpPr>
            <p:cNvPr id="34" name="直接连接符 33"/>
            <p:cNvCxnSpPr/>
            <p:nvPr/>
          </p:nvCxnSpPr>
          <p:spPr>
            <a:xfrm>
              <a:off x="7863312" y="1557585"/>
              <a:ext cx="2336350"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34"/>
          <p:cNvGrpSpPr/>
          <p:nvPr/>
        </p:nvGrpSpPr>
        <p:grpSpPr>
          <a:xfrm>
            <a:off x="5328185" y="3295899"/>
            <a:ext cx="2214533" cy="554993"/>
            <a:chOff x="7103319" y="3847966"/>
            <a:chExt cx="2952327" cy="739934"/>
          </a:xfrm>
        </p:grpSpPr>
        <p:sp>
          <p:nvSpPr>
            <p:cNvPr id="36" name="任意多边形 35"/>
            <p:cNvSpPr/>
            <p:nvPr/>
          </p:nvSpPr>
          <p:spPr>
            <a:xfrm rot="5400000">
              <a:off x="7498068" y="3570955"/>
              <a:ext cx="666846" cy="1279958"/>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37" name="椭圆 36"/>
            <p:cNvSpPr/>
            <p:nvPr/>
          </p:nvSpPr>
          <p:spPr>
            <a:xfrm rot="5400000" flipH="1">
              <a:off x="9994352" y="3845760"/>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sp>
          <p:nvSpPr>
            <p:cNvPr id="38" name="椭圆 37"/>
            <p:cNvSpPr/>
            <p:nvPr/>
          </p:nvSpPr>
          <p:spPr>
            <a:xfrm rot="5400000" flipH="1">
              <a:off x="7101257" y="4522339"/>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a typeface="微软雅黑" panose="020B0503020204020204" pitchFamily="34" charset="-122"/>
              </a:endParaRPr>
            </a:p>
          </p:txBody>
        </p:sp>
        <p:cxnSp>
          <p:nvCxnSpPr>
            <p:cNvPr id="39" name="直接连接符 38"/>
            <p:cNvCxnSpPr/>
            <p:nvPr/>
          </p:nvCxnSpPr>
          <p:spPr>
            <a:xfrm>
              <a:off x="8471470" y="3877510"/>
              <a:ext cx="1492211"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39"/>
          <p:cNvGrpSpPr/>
          <p:nvPr/>
        </p:nvGrpSpPr>
        <p:grpSpPr>
          <a:xfrm>
            <a:off x="5922326" y="1577981"/>
            <a:ext cx="2135496" cy="757487"/>
            <a:chOff x="7895406" y="1557586"/>
            <a:chExt cx="2846957" cy="1009906"/>
          </a:xfrm>
        </p:grpSpPr>
        <p:sp>
          <p:nvSpPr>
            <p:cNvPr id="41" name="文本框 91"/>
            <p:cNvSpPr txBox="1"/>
            <p:nvPr/>
          </p:nvSpPr>
          <p:spPr>
            <a:xfrm>
              <a:off x="7895406" y="1557586"/>
              <a:ext cx="1280948" cy="369304"/>
            </a:xfrm>
            <a:prstGeom prst="rect">
              <a:avLst/>
            </a:prstGeom>
            <a:noFill/>
          </p:spPr>
          <p:txBody>
            <a:bodyPr wrap="square" rtlCol="0">
              <a:spAutoFit/>
            </a:bodyPr>
            <a:lstStyle/>
            <a:p>
              <a:r>
                <a:rPr lang="en-US" altLang="zh-CN" sz="1200" dirty="0">
                  <a:solidFill>
                    <a:schemeClr val="accent1"/>
                  </a:solidFill>
                  <a:latin typeface="微软雅黑" panose="020B0503020204020204" pitchFamily="34" charset="-122"/>
                  <a:ea typeface="微软雅黑" panose="020B0503020204020204" pitchFamily="34" charset="-122"/>
                </a:rPr>
                <a:t>Add title</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7941856" y="1917627"/>
              <a:ext cx="2800507" cy="64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42"/>
          <p:cNvGrpSpPr/>
          <p:nvPr/>
        </p:nvGrpSpPr>
        <p:grpSpPr>
          <a:xfrm>
            <a:off x="6365829" y="3346186"/>
            <a:ext cx="1771032" cy="936479"/>
            <a:chOff x="8486666" y="3915011"/>
            <a:chExt cx="2361069" cy="1248542"/>
          </a:xfrm>
        </p:grpSpPr>
        <p:sp>
          <p:nvSpPr>
            <p:cNvPr id="44" name="文本框 112"/>
            <p:cNvSpPr txBox="1"/>
            <p:nvPr/>
          </p:nvSpPr>
          <p:spPr>
            <a:xfrm>
              <a:off x="8486666" y="3915011"/>
              <a:ext cx="1280948" cy="369303"/>
            </a:xfrm>
            <a:prstGeom prst="rect">
              <a:avLst/>
            </a:prstGeom>
            <a:noFill/>
          </p:spPr>
          <p:txBody>
            <a:bodyPr wrap="square" rtlCol="0">
              <a:spAutoFit/>
            </a:bodyPr>
            <a:lstStyle/>
            <a:p>
              <a:r>
                <a:rPr lang="en-US" altLang="zh-CN" sz="1200" dirty="0">
                  <a:solidFill>
                    <a:schemeClr val="accent3"/>
                  </a:solidFill>
                  <a:latin typeface="微软雅黑" panose="020B0503020204020204" pitchFamily="34" charset="-122"/>
                  <a:ea typeface="微软雅黑" panose="020B0503020204020204" pitchFamily="34" charset="-122"/>
                </a:rPr>
                <a:t>Add title</a:t>
              </a:r>
              <a:endParaRPr lang="zh-CN" altLang="en-US" sz="1200" dirty="0">
                <a:solidFill>
                  <a:schemeClr val="accent3"/>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8543479" y="4293890"/>
              <a:ext cx="2304256" cy="86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组合 45"/>
          <p:cNvGrpSpPr/>
          <p:nvPr/>
        </p:nvGrpSpPr>
        <p:grpSpPr>
          <a:xfrm>
            <a:off x="995656" y="2766206"/>
            <a:ext cx="1361810" cy="1100795"/>
            <a:chOff x="1327367" y="3141762"/>
            <a:chExt cx="1815511" cy="1467613"/>
          </a:xfrm>
        </p:grpSpPr>
        <p:sp>
          <p:nvSpPr>
            <p:cNvPr id="47" name="文本框 120"/>
            <p:cNvSpPr txBox="1"/>
            <p:nvPr/>
          </p:nvSpPr>
          <p:spPr>
            <a:xfrm>
              <a:off x="1327367" y="3141762"/>
              <a:ext cx="1280948" cy="369303"/>
            </a:xfrm>
            <a:prstGeom prst="rect">
              <a:avLst/>
            </a:prstGeom>
            <a:noFill/>
          </p:spPr>
          <p:txBody>
            <a:bodyPr wrap="square" rtlCol="0">
              <a:spAutoFit/>
            </a:bodyPr>
            <a:lstStyle/>
            <a:p>
              <a:r>
                <a:rPr lang="en-US" altLang="zh-CN" sz="1200" dirty="0">
                  <a:solidFill>
                    <a:schemeClr val="accent2"/>
                  </a:solidFill>
                  <a:latin typeface="微软雅黑" panose="020B0503020204020204" pitchFamily="34" charset="-122"/>
                  <a:ea typeface="微软雅黑" panose="020B0503020204020204" pitchFamily="34" charset="-122"/>
                </a:rPr>
                <a:t>Add title</a:t>
              </a:r>
              <a:endParaRPr lang="zh-CN" altLang="en-US" sz="1200" dirty="0">
                <a:solidFill>
                  <a:schemeClr val="accent2"/>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358674" y="3539610"/>
              <a:ext cx="1784204" cy="106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2" presetClass="entr" presetSubtype="1" accel="4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2" accel="4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0-#ppt_w/2"/>
                                          </p:val>
                                        </p:tav>
                                        <p:tav tm="100000">
                                          <p:val>
                                            <p:strVal val="#ppt_x"/>
                                          </p:val>
                                        </p:tav>
                                      </p:tavLst>
                                    </p:anim>
                                    <p:anim calcmode="lin" valueType="num">
                                      <p:cBhvr additive="base">
                                        <p:cTn id="16" dur="12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6" accel="4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250" fill="hold"/>
                                        <p:tgtEl>
                                          <p:spTgt spid="11"/>
                                        </p:tgtEl>
                                        <p:attrNameLst>
                                          <p:attrName>ppt_x</p:attrName>
                                        </p:attrNameLst>
                                      </p:cBhvr>
                                      <p:tavLst>
                                        <p:tav tm="0">
                                          <p:val>
                                            <p:strVal val="1+#ppt_w/2"/>
                                          </p:val>
                                        </p:tav>
                                        <p:tav tm="100000">
                                          <p:val>
                                            <p:strVal val="#ppt_x"/>
                                          </p:val>
                                        </p:tav>
                                      </p:tavLst>
                                    </p:anim>
                                    <p:anim calcmode="lin" valueType="num">
                                      <p:cBhvr additive="base">
                                        <p:cTn id="20" dur="125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up)">
                                      <p:cBhvr>
                                        <p:cTn id="56" dur="500"/>
                                        <p:tgtEl>
                                          <p:spTgt spid="5"/>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anim calcmode="lin" valueType="num">
                                      <p:cBhvr>
                                        <p:cTn id="65" dur="500" fill="hold"/>
                                        <p:tgtEl>
                                          <p:spTgt spid="25"/>
                                        </p:tgtEl>
                                        <p:attrNameLst>
                                          <p:attrName>ppt_x</p:attrName>
                                        </p:attrNameLst>
                                      </p:cBhvr>
                                      <p:tavLst>
                                        <p:tav tm="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up)">
                                      <p:cBhvr>
                                        <p:cTn id="70" dur="500"/>
                                        <p:tgtEl>
                                          <p:spTgt spid="7"/>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down)">
                                      <p:cBhvr>
                                        <p:cTn id="74" dur="500"/>
                                        <p:tgtEl>
                                          <p:spTgt spid="4"/>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right)">
                                      <p:cBhvr>
                                        <p:cTn id="78" dur="500"/>
                                        <p:tgtEl>
                                          <p:spTgt spid="6"/>
                                        </p:tgtEl>
                                      </p:cBhvr>
                                    </p:animEffect>
                                  </p:childTnLst>
                                </p:cTn>
                              </p:par>
                            </p:childTnLst>
                          </p:cTn>
                        </p:par>
                        <p:par>
                          <p:cTn id="79" fill="hold">
                            <p:stCondLst>
                              <p:cond delay="8000"/>
                            </p:stCondLst>
                            <p:childTnLst>
                              <p:par>
                                <p:cTn id="80" presetID="47"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anim calcmode="lin" valueType="num">
                                      <p:cBhvr>
                                        <p:cTn id="83" dur="500" fill="hold"/>
                                        <p:tgtEl>
                                          <p:spTgt spid="30"/>
                                        </p:tgtEl>
                                        <p:attrNameLst>
                                          <p:attrName>ppt_x</p:attrName>
                                        </p:attrNameLst>
                                      </p:cBhvr>
                                      <p:tavLst>
                                        <p:tav tm="0">
                                          <p:val>
                                            <p:strVal val="#ppt_x"/>
                                          </p:val>
                                        </p:tav>
                                        <p:tav tm="100000">
                                          <p:val>
                                            <p:strVal val="#ppt_x"/>
                                          </p:val>
                                        </p:tav>
                                      </p:tavLst>
                                    </p:anim>
                                    <p:anim calcmode="lin" valueType="num">
                                      <p:cBhvr>
                                        <p:cTn id="8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463974" y="1908582"/>
            <a:ext cx="643723" cy="446394"/>
            <a:chOff x="4500760" y="2808312"/>
            <a:chExt cx="714375" cy="495300"/>
          </a:xfrm>
          <a:effectLst>
            <a:outerShdw blurRad="393700" dist="228600" dir="5400000" sx="90000" sy="-19000" rotWithShape="0">
              <a:prstClr val="black">
                <a:alpha val="59000"/>
              </a:prstClr>
            </a:outerShdw>
          </a:effectLst>
        </p:grpSpPr>
        <p:sp>
          <p:nvSpPr>
            <p:cNvPr id="4" name="Freeform 10"/>
            <p:cNvSpPr/>
            <p:nvPr/>
          </p:nvSpPr>
          <p:spPr bwMode="auto">
            <a:xfrm flipH="1">
              <a:off x="4500760" y="2813074"/>
              <a:ext cx="712788" cy="490538"/>
            </a:xfrm>
            <a:custGeom>
              <a:avLst/>
              <a:gdLst>
                <a:gd name="T0" fmla="*/ 165 w 481"/>
                <a:gd name="T1" fmla="*/ 277 h 330"/>
                <a:gd name="T2" fmla="*/ 181 w 481"/>
                <a:gd name="T3" fmla="*/ 315 h 330"/>
                <a:gd name="T4" fmla="*/ 198 w 481"/>
                <a:gd name="T5" fmla="*/ 324 h 330"/>
                <a:gd name="T6" fmla="*/ 211 w 481"/>
                <a:gd name="T7" fmla="*/ 327 h 330"/>
                <a:gd name="T8" fmla="*/ 229 w 481"/>
                <a:gd name="T9" fmla="*/ 329 h 330"/>
                <a:gd name="T10" fmla="*/ 250 w 481"/>
                <a:gd name="T11" fmla="*/ 330 h 330"/>
                <a:gd name="T12" fmla="*/ 264 w 481"/>
                <a:gd name="T13" fmla="*/ 330 h 330"/>
                <a:gd name="T14" fmla="*/ 279 w 481"/>
                <a:gd name="T15" fmla="*/ 329 h 330"/>
                <a:gd name="T16" fmla="*/ 295 w 481"/>
                <a:gd name="T17" fmla="*/ 325 h 330"/>
                <a:gd name="T18" fmla="*/ 312 w 481"/>
                <a:gd name="T19" fmla="*/ 319 h 330"/>
                <a:gd name="T20" fmla="*/ 319 w 481"/>
                <a:gd name="T21" fmla="*/ 315 h 330"/>
                <a:gd name="T22" fmla="*/ 322 w 481"/>
                <a:gd name="T23" fmla="*/ 311 h 330"/>
                <a:gd name="T24" fmla="*/ 331 w 481"/>
                <a:gd name="T25" fmla="*/ 275 h 330"/>
                <a:gd name="T26" fmla="*/ 422 w 481"/>
                <a:gd name="T27" fmla="*/ 276 h 330"/>
                <a:gd name="T28" fmla="*/ 454 w 481"/>
                <a:gd name="T29" fmla="*/ 276 h 330"/>
                <a:gd name="T30" fmla="*/ 456 w 481"/>
                <a:gd name="T31" fmla="*/ 277 h 330"/>
                <a:gd name="T32" fmla="*/ 458 w 481"/>
                <a:gd name="T33" fmla="*/ 277 h 330"/>
                <a:gd name="T34" fmla="*/ 461 w 481"/>
                <a:gd name="T35" fmla="*/ 276 h 330"/>
                <a:gd name="T36" fmla="*/ 468 w 481"/>
                <a:gd name="T37" fmla="*/ 275 h 330"/>
                <a:gd name="T38" fmla="*/ 472 w 481"/>
                <a:gd name="T39" fmla="*/ 272 h 330"/>
                <a:gd name="T40" fmla="*/ 474 w 481"/>
                <a:gd name="T41" fmla="*/ 268 h 330"/>
                <a:gd name="T42" fmla="*/ 476 w 481"/>
                <a:gd name="T43" fmla="*/ 256 h 330"/>
                <a:gd name="T44" fmla="*/ 478 w 481"/>
                <a:gd name="T45" fmla="*/ 216 h 330"/>
                <a:gd name="T46" fmla="*/ 481 w 481"/>
                <a:gd name="T47" fmla="*/ 90 h 330"/>
                <a:gd name="T48" fmla="*/ 474 w 481"/>
                <a:gd name="T49" fmla="*/ 143 h 330"/>
                <a:gd name="T50" fmla="*/ 461 w 481"/>
                <a:gd name="T51" fmla="*/ 46 h 330"/>
                <a:gd name="T52" fmla="*/ 438 w 481"/>
                <a:gd name="T53" fmla="*/ 52 h 330"/>
                <a:gd name="T54" fmla="*/ 408 w 481"/>
                <a:gd name="T55" fmla="*/ 52 h 330"/>
                <a:gd name="T56" fmla="*/ 394 w 481"/>
                <a:gd name="T57" fmla="*/ 51 h 330"/>
                <a:gd name="T58" fmla="*/ 383 w 481"/>
                <a:gd name="T59" fmla="*/ 51 h 330"/>
                <a:gd name="T60" fmla="*/ 372 w 481"/>
                <a:gd name="T61" fmla="*/ 52 h 330"/>
                <a:gd name="T62" fmla="*/ 352 w 481"/>
                <a:gd name="T63" fmla="*/ 56 h 330"/>
                <a:gd name="T64" fmla="*/ 347 w 481"/>
                <a:gd name="T65" fmla="*/ 58 h 330"/>
                <a:gd name="T66" fmla="*/ 343 w 481"/>
                <a:gd name="T67" fmla="*/ 60 h 330"/>
                <a:gd name="T68" fmla="*/ 341 w 481"/>
                <a:gd name="T69" fmla="*/ 64 h 330"/>
                <a:gd name="T70" fmla="*/ 332 w 481"/>
                <a:gd name="T71" fmla="*/ 145 h 330"/>
                <a:gd name="T72" fmla="*/ 318 w 481"/>
                <a:gd name="T73" fmla="*/ 146 h 330"/>
                <a:gd name="T74" fmla="*/ 308 w 481"/>
                <a:gd name="T75" fmla="*/ 147 h 330"/>
                <a:gd name="T76" fmla="*/ 304 w 481"/>
                <a:gd name="T77" fmla="*/ 149 h 330"/>
                <a:gd name="T78" fmla="*/ 302 w 481"/>
                <a:gd name="T79" fmla="*/ 150 h 330"/>
                <a:gd name="T80" fmla="*/ 301 w 481"/>
                <a:gd name="T81" fmla="*/ 152 h 330"/>
                <a:gd name="T82" fmla="*/ 270 w 481"/>
                <a:gd name="T83" fmla="*/ 195 h 330"/>
                <a:gd name="T84" fmla="*/ 197 w 481"/>
                <a:gd name="T85" fmla="*/ 190 h 330"/>
                <a:gd name="T86" fmla="*/ 183 w 481"/>
                <a:gd name="T87" fmla="*/ 149 h 330"/>
                <a:gd name="T88" fmla="*/ 179 w 481"/>
                <a:gd name="T89" fmla="*/ 148 h 330"/>
                <a:gd name="T90" fmla="*/ 170 w 481"/>
                <a:gd name="T91" fmla="*/ 147 h 330"/>
                <a:gd name="T92" fmla="*/ 152 w 481"/>
                <a:gd name="T93" fmla="*/ 146 h 330"/>
                <a:gd name="T94" fmla="*/ 126 w 481"/>
                <a:gd name="T95" fmla="*/ 78 h 330"/>
                <a:gd name="T96" fmla="*/ 106 w 481"/>
                <a:gd name="T97" fmla="*/ 64 h 330"/>
                <a:gd name="T98" fmla="*/ 99 w 481"/>
                <a:gd name="T99" fmla="*/ 63 h 330"/>
                <a:gd name="T100" fmla="*/ 90 w 481"/>
                <a:gd name="T101" fmla="*/ 63 h 330"/>
                <a:gd name="T102" fmla="*/ 77 w 481"/>
                <a:gd name="T103" fmla="*/ 63 h 330"/>
                <a:gd name="T104" fmla="*/ 56 w 481"/>
                <a:gd name="T105" fmla="*/ 63 h 330"/>
                <a:gd name="T106" fmla="*/ 21 w 481"/>
                <a:gd name="T107" fmla="*/ 65 h 330"/>
                <a:gd name="T108" fmla="*/ 2 w 481"/>
                <a:gd name="T109" fmla="*/ 178 h 330"/>
                <a:gd name="T110" fmla="*/ 26 w 481"/>
                <a:gd name="T111" fmla="*/ 274 h 330"/>
                <a:gd name="T112" fmla="*/ 31 w 481"/>
                <a:gd name="T113" fmla="*/ 276 h 330"/>
                <a:gd name="T114" fmla="*/ 35 w 481"/>
                <a:gd name="T115" fmla="*/ 277 h 330"/>
                <a:gd name="T116" fmla="*/ 41 w 481"/>
                <a:gd name="T117" fmla="*/ 278 h 330"/>
                <a:gd name="T118" fmla="*/ 52 w 481"/>
                <a:gd name="T119" fmla="*/ 278 h 330"/>
                <a:gd name="T120" fmla="*/ 78 w 481"/>
                <a:gd name="T121" fmla="*/ 27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 h="330">
                  <a:moveTo>
                    <a:pt x="78" y="277"/>
                  </a:moveTo>
                  <a:cubicBezTo>
                    <a:pt x="81" y="277"/>
                    <a:pt x="84" y="277"/>
                    <a:pt x="87" y="277"/>
                  </a:cubicBezTo>
                  <a:cubicBezTo>
                    <a:pt x="93" y="277"/>
                    <a:pt x="99" y="277"/>
                    <a:pt x="106" y="277"/>
                  </a:cubicBezTo>
                  <a:cubicBezTo>
                    <a:pt x="107" y="277"/>
                    <a:pt x="107" y="277"/>
                    <a:pt x="107" y="277"/>
                  </a:cubicBezTo>
                  <a:cubicBezTo>
                    <a:pt x="113" y="276"/>
                    <a:pt x="120" y="276"/>
                    <a:pt x="127" y="276"/>
                  </a:cubicBezTo>
                  <a:cubicBezTo>
                    <a:pt x="130" y="276"/>
                    <a:pt x="134" y="276"/>
                    <a:pt x="137" y="276"/>
                  </a:cubicBezTo>
                  <a:cubicBezTo>
                    <a:pt x="138" y="276"/>
                    <a:pt x="138" y="276"/>
                    <a:pt x="138" y="276"/>
                  </a:cubicBezTo>
                  <a:cubicBezTo>
                    <a:pt x="141" y="276"/>
                    <a:pt x="144" y="276"/>
                    <a:pt x="147" y="276"/>
                  </a:cubicBezTo>
                  <a:cubicBezTo>
                    <a:pt x="148" y="276"/>
                    <a:pt x="148" y="276"/>
                    <a:pt x="148" y="276"/>
                  </a:cubicBezTo>
                  <a:cubicBezTo>
                    <a:pt x="149" y="276"/>
                    <a:pt x="151" y="276"/>
                    <a:pt x="152" y="276"/>
                  </a:cubicBezTo>
                  <a:cubicBezTo>
                    <a:pt x="153" y="276"/>
                    <a:pt x="153" y="276"/>
                    <a:pt x="153" y="276"/>
                  </a:cubicBezTo>
                  <a:cubicBezTo>
                    <a:pt x="154" y="276"/>
                    <a:pt x="155" y="276"/>
                    <a:pt x="157" y="276"/>
                  </a:cubicBezTo>
                  <a:cubicBezTo>
                    <a:pt x="157" y="276"/>
                    <a:pt x="157" y="276"/>
                    <a:pt x="157" y="276"/>
                  </a:cubicBezTo>
                  <a:cubicBezTo>
                    <a:pt x="159" y="276"/>
                    <a:pt x="160" y="276"/>
                    <a:pt x="161" y="276"/>
                  </a:cubicBezTo>
                  <a:cubicBezTo>
                    <a:pt x="161" y="276"/>
                    <a:pt x="161" y="276"/>
                    <a:pt x="161" y="276"/>
                  </a:cubicBezTo>
                  <a:cubicBezTo>
                    <a:pt x="163" y="277"/>
                    <a:pt x="164" y="277"/>
                    <a:pt x="165" y="277"/>
                  </a:cubicBezTo>
                  <a:cubicBezTo>
                    <a:pt x="166" y="277"/>
                    <a:pt x="166" y="277"/>
                    <a:pt x="166" y="277"/>
                  </a:cubicBezTo>
                  <a:cubicBezTo>
                    <a:pt x="167" y="277"/>
                    <a:pt x="168" y="277"/>
                    <a:pt x="169" y="277"/>
                  </a:cubicBezTo>
                  <a:cubicBezTo>
                    <a:pt x="169" y="277"/>
                    <a:pt x="169" y="277"/>
                    <a:pt x="169" y="277"/>
                  </a:cubicBezTo>
                  <a:cubicBezTo>
                    <a:pt x="171" y="277"/>
                    <a:pt x="172" y="277"/>
                    <a:pt x="173" y="277"/>
                  </a:cubicBezTo>
                  <a:cubicBezTo>
                    <a:pt x="173" y="277"/>
                    <a:pt x="173" y="277"/>
                    <a:pt x="173" y="277"/>
                  </a:cubicBezTo>
                  <a:cubicBezTo>
                    <a:pt x="173" y="277"/>
                    <a:pt x="173" y="277"/>
                    <a:pt x="173" y="277"/>
                  </a:cubicBezTo>
                  <a:cubicBezTo>
                    <a:pt x="175" y="277"/>
                    <a:pt x="176" y="278"/>
                    <a:pt x="177" y="278"/>
                  </a:cubicBezTo>
                  <a:cubicBezTo>
                    <a:pt x="177" y="287"/>
                    <a:pt x="177" y="297"/>
                    <a:pt x="177" y="307"/>
                  </a:cubicBezTo>
                  <a:cubicBezTo>
                    <a:pt x="177" y="307"/>
                    <a:pt x="177" y="308"/>
                    <a:pt x="177" y="309"/>
                  </a:cubicBezTo>
                  <a:cubicBezTo>
                    <a:pt x="178" y="310"/>
                    <a:pt x="178" y="310"/>
                    <a:pt x="178" y="310"/>
                  </a:cubicBezTo>
                  <a:cubicBezTo>
                    <a:pt x="178" y="310"/>
                    <a:pt x="178" y="311"/>
                    <a:pt x="178" y="311"/>
                  </a:cubicBezTo>
                  <a:cubicBezTo>
                    <a:pt x="178" y="311"/>
                    <a:pt x="178" y="311"/>
                    <a:pt x="178" y="311"/>
                  </a:cubicBezTo>
                  <a:cubicBezTo>
                    <a:pt x="178" y="312"/>
                    <a:pt x="178" y="312"/>
                    <a:pt x="178" y="312"/>
                  </a:cubicBezTo>
                  <a:cubicBezTo>
                    <a:pt x="179" y="312"/>
                    <a:pt x="179" y="312"/>
                    <a:pt x="179" y="312"/>
                  </a:cubicBezTo>
                  <a:cubicBezTo>
                    <a:pt x="179" y="313"/>
                    <a:pt x="179" y="313"/>
                    <a:pt x="180" y="314"/>
                  </a:cubicBezTo>
                  <a:cubicBezTo>
                    <a:pt x="181" y="315"/>
                    <a:pt x="181" y="315"/>
                    <a:pt x="181" y="315"/>
                  </a:cubicBezTo>
                  <a:cubicBezTo>
                    <a:pt x="181" y="316"/>
                    <a:pt x="181" y="316"/>
                    <a:pt x="181" y="316"/>
                  </a:cubicBezTo>
                  <a:cubicBezTo>
                    <a:pt x="182" y="316"/>
                    <a:pt x="182" y="316"/>
                    <a:pt x="182" y="316"/>
                  </a:cubicBezTo>
                  <a:cubicBezTo>
                    <a:pt x="182" y="317"/>
                    <a:pt x="182" y="317"/>
                    <a:pt x="182" y="317"/>
                  </a:cubicBezTo>
                  <a:cubicBezTo>
                    <a:pt x="183" y="317"/>
                    <a:pt x="183" y="317"/>
                    <a:pt x="183" y="317"/>
                  </a:cubicBezTo>
                  <a:cubicBezTo>
                    <a:pt x="184" y="318"/>
                    <a:pt x="184" y="318"/>
                    <a:pt x="185" y="318"/>
                  </a:cubicBezTo>
                  <a:cubicBezTo>
                    <a:pt x="185" y="319"/>
                    <a:pt x="186" y="319"/>
                    <a:pt x="186" y="319"/>
                  </a:cubicBezTo>
                  <a:cubicBezTo>
                    <a:pt x="187" y="320"/>
                    <a:pt x="187" y="320"/>
                    <a:pt x="187" y="320"/>
                  </a:cubicBezTo>
                  <a:cubicBezTo>
                    <a:pt x="187" y="320"/>
                    <a:pt x="188" y="320"/>
                    <a:pt x="188" y="321"/>
                  </a:cubicBezTo>
                  <a:cubicBezTo>
                    <a:pt x="189" y="321"/>
                    <a:pt x="189" y="321"/>
                    <a:pt x="189" y="321"/>
                  </a:cubicBezTo>
                  <a:cubicBezTo>
                    <a:pt x="190" y="322"/>
                    <a:pt x="190" y="322"/>
                    <a:pt x="190" y="322"/>
                  </a:cubicBezTo>
                  <a:cubicBezTo>
                    <a:pt x="191" y="322"/>
                    <a:pt x="191" y="322"/>
                    <a:pt x="191" y="322"/>
                  </a:cubicBezTo>
                  <a:cubicBezTo>
                    <a:pt x="192" y="322"/>
                    <a:pt x="194" y="323"/>
                    <a:pt x="195" y="323"/>
                  </a:cubicBezTo>
                  <a:cubicBezTo>
                    <a:pt x="195" y="323"/>
                    <a:pt x="195" y="323"/>
                    <a:pt x="195" y="323"/>
                  </a:cubicBezTo>
                  <a:cubicBezTo>
                    <a:pt x="196" y="324"/>
                    <a:pt x="196" y="324"/>
                    <a:pt x="196" y="324"/>
                  </a:cubicBezTo>
                  <a:cubicBezTo>
                    <a:pt x="197" y="324"/>
                    <a:pt x="197" y="324"/>
                    <a:pt x="197" y="324"/>
                  </a:cubicBezTo>
                  <a:cubicBezTo>
                    <a:pt x="198" y="324"/>
                    <a:pt x="198" y="324"/>
                    <a:pt x="198" y="324"/>
                  </a:cubicBezTo>
                  <a:cubicBezTo>
                    <a:pt x="199" y="324"/>
                    <a:pt x="199" y="324"/>
                    <a:pt x="199" y="324"/>
                  </a:cubicBezTo>
                  <a:cubicBezTo>
                    <a:pt x="199" y="324"/>
                    <a:pt x="199" y="324"/>
                    <a:pt x="199" y="324"/>
                  </a:cubicBezTo>
                  <a:cubicBezTo>
                    <a:pt x="199" y="324"/>
                    <a:pt x="199" y="324"/>
                    <a:pt x="199" y="324"/>
                  </a:cubicBezTo>
                  <a:cubicBezTo>
                    <a:pt x="200" y="325"/>
                    <a:pt x="200" y="325"/>
                    <a:pt x="200" y="325"/>
                  </a:cubicBezTo>
                  <a:cubicBezTo>
                    <a:pt x="200" y="325"/>
                    <a:pt x="200" y="325"/>
                    <a:pt x="200" y="325"/>
                  </a:cubicBezTo>
                  <a:cubicBezTo>
                    <a:pt x="201" y="325"/>
                    <a:pt x="201" y="325"/>
                    <a:pt x="201" y="325"/>
                  </a:cubicBezTo>
                  <a:cubicBezTo>
                    <a:pt x="202" y="325"/>
                    <a:pt x="202" y="325"/>
                    <a:pt x="202" y="325"/>
                  </a:cubicBezTo>
                  <a:cubicBezTo>
                    <a:pt x="203" y="325"/>
                    <a:pt x="203" y="325"/>
                    <a:pt x="203" y="325"/>
                  </a:cubicBezTo>
                  <a:cubicBezTo>
                    <a:pt x="203" y="325"/>
                    <a:pt x="203" y="325"/>
                    <a:pt x="203" y="325"/>
                  </a:cubicBezTo>
                  <a:cubicBezTo>
                    <a:pt x="204" y="325"/>
                    <a:pt x="204" y="326"/>
                    <a:pt x="205" y="326"/>
                  </a:cubicBezTo>
                  <a:cubicBezTo>
                    <a:pt x="205" y="326"/>
                    <a:pt x="206" y="326"/>
                    <a:pt x="206" y="326"/>
                  </a:cubicBezTo>
                  <a:cubicBezTo>
                    <a:pt x="206" y="326"/>
                    <a:pt x="206" y="326"/>
                    <a:pt x="206" y="326"/>
                  </a:cubicBezTo>
                  <a:cubicBezTo>
                    <a:pt x="206" y="326"/>
                    <a:pt x="206" y="326"/>
                    <a:pt x="206" y="326"/>
                  </a:cubicBezTo>
                  <a:cubicBezTo>
                    <a:pt x="207" y="326"/>
                    <a:pt x="207" y="326"/>
                    <a:pt x="208" y="326"/>
                  </a:cubicBezTo>
                  <a:cubicBezTo>
                    <a:pt x="208" y="326"/>
                    <a:pt x="209" y="326"/>
                    <a:pt x="209" y="326"/>
                  </a:cubicBezTo>
                  <a:cubicBezTo>
                    <a:pt x="210" y="327"/>
                    <a:pt x="210" y="327"/>
                    <a:pt x="211" y="327"/>
                  </a:cubicBezTo>
                  <a:cubicBezTo>
                    <a:pt x="212" y="327"/>
                    <a:pt x="212" y="327"/>
                    <a:pt x="213" y="327"/>
                  </a:cubicBezTo>
                  <a:cubicBezTo>
                    <a:pt x="213" y="327"/>
                    <a:pt x="214" y="327"/>
                    <a:pt x="214" y="327"/>
                  </a:cubicBezTo>
                  <a:cubicBezTo>
                    <a:pt x="215" y="327"/>
                    <a:pt x="215" y="327"/>
                    <a:pt x="216" y="327"/>
                  </a:cubicBezTo>
                  <a:cubicBezTo>
                    <a:pt x="216" y="327"/>
                    <a:pt x="217" y="328"/>
                    <a:pt x="217" y="328"/>
                  </a:cubicBezTo>
                  <a:cubicBezTo>
                    <a:pt x="218" y="328"/>
                    <a:pt x="219" y="328"/>
                    <a:pt x="219" y="328"/>
                  </a:cubicBezTo>
                  <a:cubicBezTo>
                    <a:pt x="219" y="328"/>
                    <a:pt x="219" y="328"/>
                    <a:pt x="219" y="328"/>
                  </a:cubicBezTo>
                  <a:cubicBezTo>
                    <a:pt x="220" y="328"/>
                    <a:pt x="220" y="328"/>
                    <a:pt x="220" y="328"/>
                  </a:cubicBezTo>
                  <a:cubicBezTo>
                    <a:pt x="220" y="328"/>
                    <a:pt x="220" y="328"/>
                    <a:pt x="221" y="328"/>
                  </a:cubicBezTo>
                  <a:cubicBezTo>
                    <a:pt x="221" y="328"/>
                    <a:pt x="222" y="328"/>
                    <a:pt x="222" y="328"/>
                  </a:cubicBezTo>
                  <a:cubicBezTo>
                    <a:pt x="223" y="328"/>
                    <a:pt x="224" y="328"/>
                    <a:pt x="224" y="328"/>
                  </a:cubicBezTo>
                  <a:cubicBezTo>
                    <a:pt x="225" y="328"/>
                    <a:pt x="225" y="329"/>
                    <a:pt x="226" y="329"/>
                  </a:cubicBezTo>
                  <a:cubicBezTo>
                    <a:pt x="227" y="329"/>
                    <a:pt x="227" y="329"/>
                    <a:pt x="227" y="329"/>
                  </a:cubicBezTo>
                  <a:cubicBezTo>
                    <a:pt x="227" y="329"/>
                    <a:pt x="227" y="329"/>
                    <a:pt x="227" y="329"/>
                  </a:cubicBezTo>
                  <a:cubicBezTo>
                    <a:pt x="227" y="329"/>
                    <a:pt x="227" y="329"/>
                    <a:pt x="227" y="329"/>
                  </a:cubicBezTo>
                  <a:cubicBezTo>
                    <a:pt x="228" y="329"/>
                    <a:pt x="228" y="329"/>
                    <a:pt x="228" y="329"/>
                  </a:cubicBezTo>
                  <a:cubicBezTo>
                    <a:pt x="228" y="329"/>
                    <a:pt x="229" y="329"/>
                    <a:pt x="229" y="329"/>
                  </a:cubicBezTo>
                  <a:cubicBezTo>
                    <a:pt x="230" y="329"/>
                    <a:pt x="230" y="329"/>
                    <a:pt x="231" y="329"/>
                  </a:cubicBezTo>
                  <a:cubicBezTo>
                    <a:pt x="231" y="329"/>
                    <a:pt x="232" y="329"/>
                    <a:pt x="233" y="329"/>
                  </a:cubicBezTo>
                  <a:cubicBezTo>
                    <a:pt x="233" y="329"/>
                    <a:pt x="234" y="329"/>
                    <a:pt x="234" y="329"/>
                  </a:cubicBezTo>
                  <a:cubicBezTo>
                    <a:pt x="235" y="329"/>
                    <a:pt x="235" y="329"/>
                    <a:pt x="236" y="329"/>
                  </a:cubicBezTo>
                  <a:cubicBezTo>
                    <a:pt x="236" y="329"/>
                    <a:pt x="237" y="329"/>
                    <a:pt x="238" y="330"/>
                  </a:cubicBezTo>
                  <a:cubicBezTo>
                    <a:pt x="238" y="330"/>
                    <a:pt x="239" y="330"/>
                    <a:pt x="239" y="330"/>
                  </a:cubicBezTo>
                  <a:cubicBezTo>
                    <a:pt x="240" y="330"/>
                    <a:pt x="240" y="330"/>
                    <a:pt x="241" y="330"/>
                  </a:cubicBezTo>
                  <a:cubicBezTo>
                    <a:pt x="241" y="330"/>
                    <a:pt x="242" y="330"/>
                    <a:pt x="242" y="330"/>
                  </a:cubicBezTo>
                  <a:cubicBezTo>
                    <a:pt x="242" y="330"/>
                    <a:pt x="242" y="330"/>
                    <a:pt x="242" y="330"/>
                  </a:cubicBezTo>
                  <a:cubicBezTo>
                    <a:pt x="242" y="330"/>
                    <a:pt x="242" y="330"/>
                    <a:pt x="242" y="330"/>
                  </a:cubicBezTo>
                  <a:cubicBezTo>
                    <a:pt x="242" y="330"/>
                    <a:pt x="242" y="330"/>
                    <a:pt x="242" y="330"/>
                  </a:cubicBezTo>
                  <a:cubicBezTo>
                    <a:pt x="243" y="330"/>
                    <a:pt x="243" y="330"/>
                    <a:pt x="244" y="330"/>
                  </a:cubicBezTo>
                  <a:cubicBezTo>
                    <a:pt x="244" y="330"/>
                    <a:pt x="245" y="330"/>
                    <a:pt x="246" y="330"/>
                  </a:cubicBezTo>
                  <a:cubicBezTo>
                    <a:pt x="246" y="330"/>
                    <a:pt x="247" y="330"/>
                    <a:pt x="247" y="330"/>
                  </a:cubicBezTo>
                  <a:cubicBezTo>
                    <a:pt x="248" y="330"/>
                    <a:pt x="248" y="330"/>
                    <a:pt x="249" y="330"/>
                  </a:cubicBezTo>
                  <a:cubicBezTo>
                    <a:pt x="249" y="330"/>
                    <a:pt x="249" y="330"/>
                    <a:pt x="250" y="330"/>
                  </a:cubicBezTo>
                  <a:cubicBezTo>
                    <a:pt x="250" y="330"/>
                    <a:pt x="250" y="330"/>
                    <a:pt x="250" y="330"/>
                  </a:cubicBezTo>
                  <a:cubicBezTo>
                    <a:pt x="250" y="330"/>
                    <a:pt x="250" y="330"/>
                    <a:pt x="250" y="330"/>
                  </a:cubicBezTo>
                  <a:cubicBezTo>
                    <a:pt x="251" y="330"/>
                    <a:pt x="251" y="330"/>
                    <a:pt x="252" y="330"/>
                  </a:cubicBezTo>
                  <a:cubicBezTo>
                    <a:pt x="252" y="330"/>
                    <a:pt x="253" y="330"/>
                    <a:pt x="253" y="330"/>
                  </a:cubicBezTo>
                  <a:cubicBezTo>
                    <a:pt x="254" y="330"/>
                    <a:pt x="254" y="330"/>
                    <a:pt x="254" y="330"/>
                  </a:cubicBezTo>
                  <a:cubicBezTo>
                    <a:pt x="255" y="330"/>
                    <a:pt x="255" y="330"/>
                    <a:pt x="255" y="330"/>
                  </a:cubicBezTo>
                  <a:cubicBezTo>
                    <a:pt x="256" y="330"/>
                    <a:pt x="256" y="330"/>
                    <a:pt x="256" y="330"/>
                  </a:cubicBezTo>
                  <a:cubicBezTo>
                    <a:pt x="257" y="330"/>
                    <a:pt x="257" y="330"/>
                    <a:pt x="257" y="330"/>
                  </a:cubicBezTo>
                  <a:cubicBezTo>
                    <a:pt x="258" y="330"/>
                    <a:pt x="258" y="330"/>
                    <a:pt x="258" y="330"/>
                  </a:cubicBezTo>
                  <a:cubicBezTo>
                    <a:pt x="258" y="330"/>
                    <a:pt x="258" y="330"/>
                    <a:pt x="258" y="330"/>
                  </a:cubicBezTo>
                  <a:cubicBezTo>
                    <a:pt x="259" y="330"/>
                    <a:pt x="259" y="330"/>
                    <a:pt x="259" y="330"/>
                  </a:cubicBezTo>
                  <a:cubicBezTo>
                    <a:pt x="259" y="330"/>
                    <a:pt x="259" y="330"/>
                    <a:pt x="259" y="330"/>
                  </a:cubicBezTo>
                  <a:cubicBezTo>
                    <a:pt x="260" y="330"/>
                    <a:pt x="260" y="330"/>
                    <a:pt x="260" y="330"/>
                  </a:cubicBezTo>
                  <a:cubicBezTo>
                    <a:pt x="260" y="330"/>
                    <a:pt x="261" y="330"/>
                    <a:pt x="261" y="330"/>
                  </a:cubicBezTo>
                  <a:cubicBezTo>
                    <a:pt x="262" y="330"/>
                    <a:pt x="262" y="330"/>
                    <a:pt x="263" y="330"/>
                  </a:cubicBezTo>
                  <a:cubicBezTo>
                    <a:pt x="263" y="330"/>
                    <a:pt x="264" y="330"/>
                    <a:pt x="264" y="330"/>
                  </a:cubicBezTo>
                  <a:cubicBezTo>
                    <a:pt x="264" y="330"/>
                    <a:pt x="265" y="330"/>
                    <a:pt x="265" y="330"/>
                  </a:cubicBezTo>
                  <a:cubicBezTo>
                    <a:pt x="266" y="330"/>
                    <a:pt x="266" y="330"/>
                    <a:pt x="267" y="330"/>
                  </a:cubicBezTo>
                  <a:cubicBezTo>
                    <a:pt x="267" y="330"/>
                    <a:pt x="267" y="330"/>
                    <a:pt x="268" y="330"/>
                  </a:cubicBezTo>
                  <a:cubicBezTo>
                    <a:pt x="268" y="330"/>
                    <a:pt x="269" y="330"/>
                    <a:pt x="269" y="330"/>
                  </a:cubicBezTo>
                  <a:cubicBezTo>
                    <a:pt x="269" y="330"/>
                    <a:pt x="269" y="330"/>
                    <a:pt x="269" y="330"/>
                  </a:cubicBezTo>
                  <a:cubicBezTo>
                    <a:pt x="269" y="330"/>
                    <a:pt x="269" y="330"/>
                    <a:pt x="269" y="330"/>
                  </a:cubicBezTo>
                  <a:cubicBezTo>
                    <a:pt x="269" y="330"/>
                    <a:pt x="269" y="330"/>
                    <a:pt x="269" y="330"/>
                  </a:cubicBezTo>
                  <a:cubicBezTo>
                    <a:pt x="269" y="330"/>
                    <a:pt x="270" y="330"/>
                    <a:pt x="270" y="330"/>
                  </a:cubicBezTo>
                  <a:cubicBezTo>
                    <a:pt x="271" y="329"/>
                    <a:pt x="271" y="329"/>
                    <a:pt x="272" y="329"/>
                  </a:cubicBezTo>
                  <a:cubicBezTo>
                    <a:pt x="272" y="329"/>
                    <a:pt x="273" y="329"/>
                    <a:pt x="273" y="329"/>
                  </a:cubicBezTo>
                  <a:cubicBezTo>
                    <a:pt x="273" y="329"/>
                    <a:pt x="274" y="329"/>
                    <a:pt x="274" y="329"/>
                  </a:cubicBezTo>
                  <a:cubicBezTo>
                    <a:pt x="274" y="329"/>
                    <a:pt x="274" y="329"/>
                    <a:pt x="274" y="329"/>
                  </a:cubicBezTo>
                  <a:cubicBezTo>
                    <a:pt x="274" y="329"/>
                    <a:pt x="274" y="329"/>
                    <a:pt x="274" y="329"/>
                  </a:cubicBezTo>
                  <a:cubicBezTo>
                    <a:pt x="275" y="329"/>
                    <a:pt x="275" y="329"/>
                    <a:pt x="276" y="329"/>
                  </a:cubicBezTo>
                  <a:cubicBezTo>
                    <a:pt x="276" y="329"/>
                    <a:pt x="277" y="329"/>
                    <a:pt x="277" y="329"/>
                  </a:cubicBezTo>
                  <a:cubicBezTo>
                    <a:pt x="278" y="329"/>
                    <a:pt x="278" y="329"/>
                    <a:pt x="279" y="329"/>
                  </a:cubicBezTo>
                  <a:cubicBezTo>
                    <a:pt x="279" y="329"/>
                    <a:pt x="279" y="329"/>
                    <a:pt x="279" y="329"/>
                  </a:cubicBezTo>
                  <a:cubicBezTo>
                    <a:pt x="280" y="329"/>
                    <a:pt x="280" y="329"/>
                    <a:pt x="280" y="329"/>
                  </a:cubicBezTo>
                  <a:cubicBezTo>
                    <a:pt x="280" y="329"/>
                    <a:pt x="280" y="329"/>
                    <a:pt x="280" y="329"/>
                  </a:cubicBezTo>
                  <a:cubicBezTo>
                    <a:pt x="281" y="328"/>
                    <a:pt x="281" y="328"/>
                    <a:pt x="281" y="328"/>
                  </a:cubicBezTo>
                  <a:cubicBezTo>
                    <a:pt x="281" y="328"/>
                    <a:pt x="282" y="328"/>
                    <a:pt x="282" y="328"/>
                  </a:cubicBezTo>
                  <a:cubicBezTo>
                    <a:pt x="283" y="328"/>
                    <a:pt x="283" y="328"/>
                    <a:pt x="284" y="328"/>
                  </a:cubicBezTo>
                  <a:cubicBezTo>
                    <a:pt x="284" y="328"/>
                    <a:pt x="285" y="328"/>
                    <a:pt x="285" y="328"/>
                  </a:cubicBezTo>
                  <a:cubicBezTo>
                    <a:pt x="286" y="328"/>
                    <a:pt x="286" y="328"/>
                    <a:pt x="286" y="328"/>
                  </a:cubicBezTo>
                  <a:cubicBezTo>
                    <a:pt x="287" y="327"/>
                    <a:pt x="288" y="327"/>
                    <a:pt x="289" y="327"/>
                  </a:cubicBezTo>
                  <a:cubicBezTo>
                    <a:pt x="289" y="327"/>
                    <a:pt x="289" y="327"/>
                    <a:pt x="289" y="327"/>
                  </a:cubicBezTo>
                  <a:cubicBezTo>
                    <a:pt x="289" y="327"/>
                    <a:pt x="289" y="327"/>
                    <a:pt x="289" y="327"/>
                  </a:cubicBezTo>
                  <a:cubicBezTo>
                    <a:pt x="289" y="327"/>
                    <a:pt x="289" y="327"/>
                    <a:pt x="289" y="327"/>
                  </a:cubicBezTo>
                  <a:cubicBezTo>
                    <a:pt x="290" y="327"/>
                    <a:pt x="291" y="326"/>
                    <a:pt x="292" y="326"/>
                  </a:cubicBezTo>
                  <a:cubicBezTo>
                    <a:pt x="293" y="326"/>
                    <a:pt x="293" y="326"/>
                    <a:pt x="293" y="326"/>
                  </a:cubicBezTo>
                  <a:cubicBezTo>
                    <a:pt x="293" y="326"/>
                    <a:pt x="294" y="326"/>
                    <a:pt x="294" y="326"/>
                  </a:cubicBezTo>
                  <a:cubicBezTo>
                    <a:pt x="295" y="326"/>
                    <a:pt x="295" y="325"/>
                    <a:pt x="295" y="325"/>
                  </a:cubicBezTo>
                  <a:cubicBezTo>
                    <a:pt x="296" y="325"/>
                    <a:pt x="296" y="325"/>
                    <a:pt x="296" y="325"/>
                  </a:cubicBezTo>
                  <a:cubicBezTo>
                    <a:pt x="296" y="325"/>
                    <a:pt x="296" y="325"/>
                    <a:pt x="296" y="325"/>
                  </a:cubicBezTo>
                  <a:cubicBezTo>
                    <a:pt x="297" y="325"/>
                    <a:pt x="297" y="325"/>
                    <a:pt x="297" y="325"/>
                  </a:cubicBezTo>
                  <a:cubicBezTo>
                    <a:pt x="297" y="325"/>
                    <a:pt x="297" y="325"/>
                    <a:pt x="297" y="325"/>
                  </a:cubicBezTo>
                  <a:cubicBezTo>
                    <a:pt x="299" y="324"/>
                    <a:pt x="300" y="324"/>
                    <a:pt x="301" y="323"/>
                  </a:cubicBezTo>
                  <a:cubicBezTo>
                    <a:pt x="301" y="323"/>
                    <a:pt x="302" y="323"/>
                    <a:pt x="302" y="323"/>
                  </a:cubicBezTo>
                  <a:cubicBezTo>
                    <a:pt x="303" y="322"/>
                    <a:pt x="303" y="322"/>
                    <a:pt x="303" y="322"/>
                  </a:cubicBezTo>
                  <a:cubicBezTo>
                    <a:pt x="304" y="322"/>
                    <a:pt x="304" y="322"/>
                    <a:pt x="304" y="322"/>
                  </a:cubicBezTo>
                  <a:cubicBezTo>
                    <a:pt x="305" y="322"/>
                    <a:pt x="306" y="321"/>
                    <a:pt x="306" y="321"/>
                  </a:cubicBezTo>
                  <a:cubicBezTo>
                    <a:pt x="308" y="321"/>
                    <a:pt x="308" y="321"/>
                    <a:pt x="308" y="321"/>
                  </a:cubicBezTo>
                  <a:cubicBezTo>
                    <a:pt x="308" y="321"/>
                    <a:pt x="308" y="321"/>
                    <a:pt x="308" y="321"/>
                  </a:cubicBezTo>
                  <a:cubicBezTo>
                    <a:pt x="308" y="320"/>
                    <a:pt x="308" y="320"/>
                    <a:pt x="308" y="320"/>
                  </a:cubicBezTo>
                  <a:cubicBezTo>
                    <a:pt x="309" y="320"/>
                    <a:pt x="309" y="320"/>
                    <a:pt x="309" y="320"/>
                  </a:cubicBezTo>
                  <a:cubicBezTo>
                    <a:pt x="310" y="320"/>
                    <a:pt x="310" y="320"/>
                    <a:pt x="311" y="319"/>
                  </a:cubicBezTo>
                  <a:cubicBezTo>
                    <a:pt x="311" y="319"/>
                    <a:pt x="312" y="319"/>
                    <a:pt x="312" y="319"/>
                  </a:cubicBezTo>
                  <a:cubicBezTo>
                    <a:pt x="312" y="319"/>
                    <a:pt x="312" y="319"/>
                    <a:pt x="312" y="319"/>
                  </a:cubicBezTo>
                  <a:cubicBezTo>
                    <a:pt x="312" y="319"/>
                    <a:pt x="312" y="319"/>
                    <a:pt x="312" y="319"/>
                  </a:cubicBezTo>
                  <a:cubicBezTo>
                    <a:pt x="313" y="318"/>
                    <a:pt x="313" y="318"/>
                    <a:pt x="313" y="318"/>
                  </a:cubicBezTo>
                  <a:cubicBezTo>
                    <a:pt x="314" y="318"/>
                    <a:pt x="314" y="318"/>
                    <a:pt x="315" y="317"/>
                  </a:cubicBezTo>
                  <a:cubicBezTo>
                    <a:pt x="315" y="317"/>
                    <a:pt x="315" y="317"/>
                    <a:pt x="315" y="317"/>
                  </a:cubicBezTo>
                  <a:cubicBezTo>
                    <a:pt x="316" y="317"/>
                    <a:pt x="316" y="317"/>
                    <a:pt x="316" y="317"/>
                  </a:cubicBezTo>
                  <a:cubicBezTo>
                    <a:pt x="316" y="317"/>
                    <a:pt x="316" y="317"/>
                    <a:pt x="316" y="317"/>
                  </a:cubicBezTo>
                  <a:cubicBezTo>
                    <a:pt x="316" y="317"/>
                    <a:pt x="316" y="317"/>
                    <a:pt x="316" y="317"/>
                  </a:cubicBezTo>
                  <a:cubicBezTo>
                    <a:pt x="316" y="317"/>
                    <a:pt x="316" y="317"/>
                    <a:pt x="316" y="317"/>
                  </a:cubicBezTo>
                  <a:cubicBezTo>
                    <a:pt x="317" y="316"/>
                    <a:pt x="317" y="316"/>
                    <a:pt x="317" y="316"/>
                  </a:cubicBezTo>
                  <a:cubicBezTo>
                    <a:pt x="317" y="316"/>
                    <a:pt x="317" y="316"/>
                    <a:pt x="317" y="316"/>
                  </a:cubicBezTo>
                  <a:cubicBezTo>
                    <a:pt x="318" y="316"/>
                    <a:pt x="318" y="316"/>
                    <a:pt x="318" y="316"/>
                  </a:cubicBezTo>
                  <a:cubicBezTo>
                    <a:pt x="318" y="315"/>
                    <a:pt x="318" y="315"/>
                    <a:pt x="318" y="315"/>
                  </a:cubicBezTo>
                  <a:cubicBezTo>
                    <a:pt x="318" y="315"/>
                    <a:pt x="318" y="315"/>
                    <a:pt x="318" y="315"/>
                  </a:cubicBezTo>
                  <a:cubicBezTo>
                    <a:pt x="318" y="315"/>
                    <a:pt x="318" y="315"/>
                    <a:pt x="318" y="315"/>
                  </a:cubicBezTo>
                  <a:cubicBezTo>
                    <a:pt x="318" y="315"/>
                    <a:pt x="318" y="315"/>
                    <a:pt x="318" y="315"/>
                  </a:cubicBezTo>
                  <a:cubicBezTo>
                    <a:pt x="319" y="315"/>
                    <a:pt x="319" y="315"/>
                    <a:pt x="319" y="315"/>
                  </a:cubicBezTo>
                  <a:cubicBezTo>
                    <a:pt x="319" y="314"/>
                    <a:pt x="319" y="314"/>
                    <a:pt x="319" y="314"/>
                  </a:cubicBezTo>
                  <a:cubicBezTo>
                    <a:pt x="319" y="314"/>
                    <a:pt x="319" y="314"/>
                    <a:pt x="319" y="314"/>
                  </a:cubicBezTo>
                  <a:cubicBezTo>
                    <a:pt x="320" y="314"/>
                    <a:pt x="320" y="314"/>
                    <a:pt x="320" y="314"/>
                  </a:cubicBezTo>
                  <a:cubicBezTo>
                    <a:pt x="320" y="314"/>
                    <a:pt x="320" y="314"/>
                    <a:pt x="320" y="314"/>
                  </a:cubicBezTo>
                  <a:cubicBezTo>
                    <a:pt x="320" y="313"/>
                    <a:pt x="320" y="313"/>
                    <a:pt x="320" y="313"/>
                  </a:cubicBezTo>
                  <a:cubicBezTo>
                    <a:pt x="320" y="313"/>
                    <a:pt x="320" y="313"/>
                    <a:pt x="320" y="313"/>
                  </a:cubicBezTo>
                  <a:cubicBezTo>
                    <a:pt x="321" y="313"/>
                    <a:pt x="321" y="313"/>
                    <a:pt x="321" y="313"/>
                  </a:cubicBezTo>
                  <a:cubicBezTo>
                    <a:pt x="321" y="313"/>
                    <a:pt x="321" y="313"/>
                    <a:pt x="321" y="313"/>
                  </a:cubicBezTo>
                  <a:cubicBezTo>
                    <a:pt x="321" y="313"/>
                    <a:pt x="321" y="313"/>
                    <a:pt x="321" y="313"/>
                  </a:cubicBezTo>
                  <a:cubicBezTo>
                    <a:pt x="321" y="312"/>
                    <a:pt x="321" y="312"/>
                    <a:pt x="321" y="312"/>
                  </a:cubicBezTo>
                  <a:cubicBezTo>
                    <a:pt x="321" y="312"/>
                    <a:pt x="321" y="312"/>
                    <a:pt x="321" y="312"/>
                  </a:cubicBezTo>
                  <a:cubicBezTo>
                    <a:pt x="321" y="312"/>
                    <a:pt x="321" y="312"/>
                    <a:pt x="321" y="312"/>
                  </a:cubicBezTo>
                  <a:cubicBezTo>
                    <a:pt x="321" y="312"/>
                    <a:pt x="321" y="312"/>
                    <a:pt x="321" y="312"/>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09"/>
                    <a:pt x="322" y="309"/>
                    <a:pt x="322" y="309"/>
                  </a:cubicBezTo>
                  <a:cubicBezTo>
                    <a:pt x="322" y="309"/>
                    <a:pt x="322" y="309"/>
                    <a:pt x="322" y="309"/>
                  </a:cubicBezTo>
                  <a:cubicBezTo>
                    <a:pt x="322" y="309"/>
                    <a:pt x="322" y="309"/>
                    <a:pt x="322" y="309"/>
                  </a:cubicBezTo>
                  <a:cubicBezTo>
                    <a:pt x="322" y="298"/>
                    <a:pt x="322" y="287"/>
                    <a:pt x="323" y="276"/>
                  </a:cubicBezTo>
                  <a:cubicBezTo>
                    <a:pt x="323" y="276"/>
                    <a:pt x="323" y="276"/>
                    <a:pt x="323" y="276"/>
                  </a:cubicBezTo>
                  <a:cubicBezTo>
                    <a:pt x="324" y="276"/>
                    <a:pt x="325" y="275"/>
                    <a:pt x="326" y="275"/>
                  </a:cubicBezTo>
                  <a:cubicBezTo>
                    <a:pt x="328" y="275"/>
                    <a:pt x="329" y="275"/>
                    <a:pt x="331" y="275"/>
                  </a:cubicBezTo>
                  <a:cubicBezTo>
                    <a:pt x="332" y="275"/>
                    <a:pt x="334" y="275"/>
                    <a:pt x="336" y="275"/>
                  </a:cubicBezTo>
                  <a:cubicBezTo>
                    <a:pt x="338" y="275"/>
                    <a:pt x="340" y="275"/>
                    <a:pt x="343" y="275"/>
                  </a:cubicBezTo>
                  <a:cubicBezTo>
                    <a:pt x="343" y="275"/>
                    <a:pt x="344" y="275"/>
                    <a:pt x="345" y="275"/>
                  </a:cubicBezTo>
                  <a:cubicBezTo>
                    <a:pt x="347" y="275"/>
                    <a:pt x="349" y="275"/>
                    <a:pt x="352" y="275"/>
                  </a:cubicBezTo>
                  <a:cubicBezTo>
                    <a:pt x="352" y="275"/>
                    <a:pt x="353" y="275"/>
                    <a:pt x="353" y="275"/>
                  </a:cubicBezTo>
                  <a:cubicBezTo>
                    <a:pt x="354" y="275"/>
                    <a:pt x="355" y="275"/>
                    <a:pt x="356" y="275"/>
                  </a:cubicBezTo>
                  <a:cubicBezTo>
                    <a:pt x="359" y="275"/>
                    <a:pt x="362" y="275"/>
                    <a:pt x="365" y="275"/>
                  </a:cubicBezTo>
                  <a:cubicBezTo>
                    <a:pt x="366" y="275"/>
                    <a:pt x="367" y="275"/>
                    <a:pt x="368" y="275"/>
                  </a:cubicBezTo>
                  <a:cubicBezTo>
                    <a:pt x="371" y="275"/>
                    <a:pt x="374" y="275"/>
                    <a:pt x="377" y="275"/>
                  </a:cubicBezTo>
                  <a:cubicBezTo>
                    <a:pt x="378" y="275"/>
                    <a:pt x="380" y="275"/>
                    <a:pt x="381" y="275"/>
                  </a:cubicBezTo>
                  <a:cubicBezTo>
                    <a:pt x="384" y="275"/>
                    <a:pt x="388" y="275"/>
                    <a:pt x="392" y="275"/>
                  </a:cubicBezTo>
                  <a:cubicBezTo>
                    <a:pt x="393" y="275"/>
                    <a:pt x="394" y="275"/>
                    <a:pt x="395" y="275"/>
                  </a:cubicBezTo>
                  <a:cubicBezTo>
                    <a:pt x="398" y="275"/>
                    <a:pt x="401" y="275"/>
                    <a:pt x="403" y="276"/>
                  </a:cubicBezTo>
                  <a:cubicBezTo>
                    <a:pt x="405" y="276"/>
                    <a:pt x="407" y="276"/>
                    <a:pt x="408" y="276"/>
                  </a:cubicBezTo>
                  <a:cubicBezTo>
                    <a:pt x="409" y="276"/>
                    <a:pt x="409" y="276"/>
                    <a:pt x="410" y="276"/>
                  </a:cubicBezTo>
                  <a:cubicBezTo>
                    <a:pt x="414" y="276"/>
                    <a:pt x="418" y="276"/>
                    <a:pt x="422" y="276"/>
                  </a:cubicBezTo>
                  <a:cubicBezTo>
                    <a:pt x="422" y="276"/>
                    <a:pt x="422" y="276"/>
                    <a:pt x="422" y="276"/>
                  </a:cubicBezTo>
                  <a:cubicBezTo>
                    <a:pt x="423" y="276"/>
                    <a:pt x="424" y="276"/>
                    <a:pt x="425" y="276"/>
                  </a:cubicBezTo>
                  <a:cubicBezTo>
                    <a:pt x="426" y="276"/>
                    <a:pt x="426" y="276"/>
                    <a:pt x="426" y="276"/>
                  </a:cubicBezTo>
                  <a:cubicBezTo>
                    <a:pt x="428" y="276"/>
                    <a:pt x="430" y="276"/>
                    <a:pt x="432" y="276"/>
                  </a:cubicBezTo>
                  <a:cubicBezTo>
                    <a:pt x="432" y="276"/>
                    <a:pt x="433" y="276"/>
                    <a:pt x="433" y="276"/>
                  </a:cubicBezTo>
                  <a:cubicBezTo>
                    <a:pt x="434" y="276"/>
                    <a:pt x="434" y="276"/>
                    <a:pt x="434" y="276"/>
                  </a:cubicBezTo>
                  <a:cubicBezTo>
                    <a:pt x="439" y="276"/>
                    <a:pt x="442" y="276"/>
                    <a:pt x="446" y="276"/>
                  </a:cubicBezTo>
                  <a:cubicBezTo>
                    <a:pt x="446" y="276"/>
                    <a:pt x="446" y="276"/>
                    <a:pt x="446" y="276"/>
                  </a:cubicBezTo>
                  <a:cubicBezTo>
                    <a:pt x="447" y="276"/>
                    <a:pt x="448" y="276"/>
                    <a:pt x="449" y="276"/>
                  </a:cubicBezTo>
                  <a:cubicBezTo>
                    <a:pt x="450" y="276"/>
                    <a:pt x="450" y="276"/>
                    <a:pt x="451" y="276"/>
                  </a:cubicBezTo>
                  <a:cubicBezTo>
                    <a:pt x="452" y="276"/>
                    <a:pt x="452" y="276"/>
                    <a:pt x="452" y="276"/>
                  </a:cubicBezTo>
                  <a:cubicBezTo>
                    <a:pt x="452" y="276"/>
                    <a:pt x="453" y="276"/>
                    <a:pt x="453" y="276"/>
                  </a:cubicBezTo>
                  <a:cubicBezTo>
                    <a:pt x="453"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5" y="276"/>
                    <a:pt x="455" y="276"/>
                    <a:pt x="455" y="276"/>
                  </a:cubicBezTo>
                  <a:cubicBezTo>
                    <a:pt x="455" y="276"/>
                    <a:pt x="455" y="276"/>
                    <a:pt x="455" y="276"/>
                  </a:cubicBezTo>
                  <a:cubicBezTo>
                    <a:pt x="455" y="276"/>
                    <a:pt x="455" y="276"/>
                    <a:pt x="455" y="276"/>
                  </a:cubicBezTo>
                  <a:cubicBezTo>
                    <a:pt x="455" y="276"/>
                    <a:pt x="455" y="276"/>
                    <a:pt x="455" y="276"/>
                  </a:cubicBezTo>
                  <a:cubicBezTo>
                    <a:pt x="455" y="277"/>
                    <a:pt x="455" y="277"/>
                    <a:pt x="455" y="277"/>
                  </a:cubicBezTo>
                  <a:cubicBezTo>
                    <a:pt x="455" y="277"/>
                    <a:pt x="455" y="277"/>
                    <a:pt x="455" y="277"/>
                  </a:cubicBezTo>
                  <a:cubicBezTo>
                    <a:pt x="455" y="277"/>
                    <a:pt x="455" y="277"/>
                    <a:pt x="455"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1" y="276"/>
                    <a:pt x="461" y="276"/>
                    <a:pt x="461" y="276"/>
                  </a:cubicBezTo>
                  <a:cubicBezTo>
                    <a:pt x="461" y="276"/>
                    <a:pt x="461" y="276"/>
                    <a:pt x="461" y="276"/>
                  </a:cubicBezTo>
                  <a:cubicBezTo>
                    <a:pt x="461" y="276"/>
                    <a:pt x="461" y="276"/>
                    <a:pt x="461" y="276"/>
                  </a:cubicBezTo>
                  <a:cubicBezTo>
                    <a:pt x="462" y="276"/>
                    <a:pt x="462" y="276"/>
                    <a:pt x="462" y="276"/>
                  </a:cubicBezTo>
                  <a:cubicBezTo>
                    <a:pt x="462" y="276"/>
                    <a:pt x="462" y="276"/>
                    <a:pt x="462" y="276"/>
                  </a:cubicBezTo>
                  <a:cubicBezTo>
                    <a:pt x="463" y="276"/>
                    <a:pt x="463" y="276"/>
                    <a:pt x="463" y="276"/>
                  </a:cubicBezTo>
                  <a:cubicBezTo>
                    <a:pt x="463" y="276"/>
                    <a:pt x="463" y="276"/>
                    <a:pt x="463" y="276"/>
                  </a:cubicBezTo>
                  <a:cubicBezTo>
                    <a:pt x="463" y="276"/>
                    <a:pt x="463" y="276"/>
                    <a:pt x="463" y="276"/>
                  </a:cubicBezTo>
                  <a:cubicBezTo>
                    <a:pt x="463" y="276"/>
                    <a:pt x="463" y="276"/>
                    <a:pt x="463" y="276"/>
                  </a:cubicBezTo>
                  <a:cubicBezTo>
                    <a:pt x="464" y="276"/>
                    <a:pt x="464" y="276"/>
                    <a:pt x="464" y="276"/>
                  </a:cubicBezTo>
                  <a:cubicBezTo>
                    <a:pt x="465" y="276"/>
                    <a:pt x="465" y="276"/>
                    <a:pt x="465" y="276"/>
                  </a:cubicBezTo>
                  <a:cubicBezTo>
                    <a:pt x="465" y="276"/>
                    <a:pt x="465" y="276"/>
                    <a:pt x="465" y="276"/>
                  </a:cubicBezTo>
                  <a:cubicBezTo>
                    <a:pt x="465" y="275"/>
                    <a:pt x="465" y="275"/>
                    <a:pt x="465" y="275"/>
                  </a:cubicBezTo>
                  <a:cubicBezTo>
                    <a:pt x="466" y="275"/>
                    <a:pt x="466" y="275"/>
                    <a:pt x="466" y="275"/>
                  </a:cubicBezTo>
                  <a:cubicBezTo>
                    <a:pt x="466" y="275"/>
                    <a:pt x="466" y="275"/>
                    <a:pt x="466" y="275"/>
                  </a:cubicBezTo>
                  <a:cubicBezTo>
                    <a:pt x="467" y="275"/>
                    <a:pt x="467" y="275"/>
                    <a:pt x="467" y="275"/>
                  </a:cubicBezTo>
                  <a:cubicBezTo>
                    <a:pt x="467" y="275"/>
                    <a:pt x="467" y="275"/>
                    <a:pt x="467" y="275"/>
                  </a:cubicBezTo>
                  <a:cubicBezTo>
                    <a:pt x="468" y="275"/>
                    <a:pt x="468" y="275"/>
                    <a:pt x="468" y="275"/>
                  </a:cubicBezTo>
                  <a:cubicBezTo>
                    <a:pt x="468" y="274"/>
                    <a:pt x="468" y="274"/>
                    <a:pt x="468" y="274"/>
                  </a:cubicBezTo>
                  <a:cubicBezTo>
                    <a:pt x="468" y="274"/>
                    <a:pt x="468" y="274"/>
                    <a:pt x="468" y="274"/>
                  </a:cubicBezTo>
                  <a:cubicBezTo>
                    <a:pt x="469" y="274"/>
                    <a:pt x="469" y="274"/>
                    <a:pt x="469" y="274"/>
                  </a:cubicBezTo>
                  <a:cubicBezTo>
                    <a:pt x="469" y="274"/>
                    <a:pt x="469" y="274"/>
                    <a:pt x="469" y="274"/>
                  </a:cubicBezTo>
                  <a:cubicBezTo>
                    <a:pt x="469" y="274"/>
                    <a:pt x="469" y="274"/>
                    <a:pt x="469" y="274"/>
                  </a:cubicBezTo>
                  <a:cubicBezTo>
                    <a:pt x="470" y="274"/>
                    <a:pt x="470" y="274"/>
                    <a:pt x="470" y="274"/>
                  </a:cubicBezTo>
                  <a:cubicBezTo>
                    <a:pt x="470" y="273"/>
                    <a:pt x="470" y="273"/>
                    <a:pt x="470" y="273"/>
                  </a:cubicBezTo>
                  <a:cubicBezTo>
                    <a:pt x="470" y="273"/>
                    <a:pt x="470" y="273"/>
                    <a:pt x="470"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2"/>
                    <a:pt x="471" y="272"/>
                    <a:pt x="471" y="272"/>
                  </a:cubicBezTo>
                  <a:cubicBezTo>
                    <a:pt x="472" y="272"/>
                    <a:pt x="472" y="272"/>
                    <a:pt x="472" y="272"/>
                  </a:cubicBezTo>
                  <a:cubicBezTo>
                    <a:pt x="472" y="272"/>
                    <a:pt x="472" y="272"/>
                    <a:pt x="472" y="272"/>
                  </a:cubicBezTo>
                  <a:cubicBezTo>
                    <a:pt x="472" y="272"/>
                    <a:pt x="472" y="272"/>
                    <a:pt x="472" y="272"/>
                  </a:cubicBezTo>
                  <a:cubicBezTo>
                    <a:pt x="472" y="272"/>
                    <a:pt x="472" y="272"/>
                    <a:pt x="472" y="272"/>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0"/>
                    <a:pt x="473" y="270"/>
                    <a:pt x="473" y="270"/>
                  </a:cubicBezTo>
                  <a:cubicBezTo>
                    <a:pt x="473" y="270"/>
                    <a:pt x="473" y="270"/>
                    <a:pt x="473" y="270"/>
                  </a:cubicBezTo>
                  <a:cubicBezTo>
                    <a:pt x="474" y="270"/>
                    <a:pt x="474" y="270"/>
                    <a:pt x="474" y="270"/>
                  </a:cubicBezTo>
                  <a:cubicBezTo>
                    <a:pt x="474" y="269"/>
                    <a:pt x="474" y="269"/>
                    <a:pt x="474" y="269"/>
                  </a:cubicBezTo>
                  <a:cubicBezTo>
                    <a:pt x="474" y="269"/>
                    <a:pt x="474" y="269"/>
                    <a:pt x="474" y="269"/>
                  </a:cubicBezTo>
                  <a:cubicBezTo>
                    <a:pt x="474" y="269"/>
                    <a:pt x="474" y="269"/>
                    <a:pt x="474" y="269"/>
                  </a:cubicBezTo>
                  <a:cubicBezTo>
                    <a:pt x="474" y="268"/>
                    <a:pt x="474" y="268"/>
                    <a:pt x="474" y="268"/>
                  </a:cubicBezTo>
                  <a:cubicBezTo>
                    <a:pt x="474" y="268"/>
                    <a:pt x="474" y="268"/>
                    <a:pt x="474" y="268"/>
                  </a:cubicBezTo>
                  <a:cubicBezTo>
                    <a:pt x="475" y="268"/>
                    <a:pt x="475" y="268"/>
                    <a:pt x="475" y="268"/>
                  </a:cubicBezTo>
                  <a:cubicBezTo>
                    <a:pt x="475" y="268"/>
                    <a:pt x="475" y="268"/>
                    <a:pt x="475" y="268"/>
                  </a:cubicBezTo>
                  <a:cubicBezTo>
                    <a:pt x="475" y="267"/>
                    <a:pt x="475" y="267"/>
                    <a:pt x="475" y="267"/>
                  </a:cubicBezTo>
                  <a:cubicBezTo>
                    <a:pt x="475" y="267"/>
                    <a:pt x="475" y="267"/>
                    <a:pt x="475" y="267"/>
                  </a:cubicBezTo>
                  <a:cubicBezTo>
                    <a:pt x="475" y="266"/>
                    <a:pt x="475" y="266"/>
                    <a:pt x="475" y="266"/>
                  </a:cubicBezTo>
                  <a:cubicBezTo>
                    <a:pt x="475" y="266"/>
                    <a:pt x="475" y="266"/>
                    <a:pt x="475" y="266"/>
                  </a:cubicBezTo>
                  <a:cubicBezTo>
                    <a:pt x="475" y="265"/>
                    <a:pt x="475" y="265"/>
                    <a:pt x="475" y="265"/>
                  </a:cubicBezTo>
                  <a:cubicBezTo>
                    <a:pt x="475" y="265"/>
                    <a:pt x="475" y="265"/>
                    <a:pt x="475" y="265"/>
                  </a:cubicBezTo>
                  <a:cubicBezTo>
                    <a:pt x="476" y="264"/>
                    <a:pt x="476" y="264"/>
                    <a:pt x="476" y="264"/>
                  </a:cubicBezTo>
                  <a:cubicBezTo>
                    <a:pt x="476" y="264"/>
                    <a:pt x="476" y="264"/>
                    <a:pt x="476" y="264"/>
                  </a:cubicBezTo>
                  <a:cubicBezTo>
                    <a:pt x="476" y="264"/>
                    <a:pt x="476" y="264"/>
                    <a:pt x="476" y="264"/>
                  </a:cubicBezTo>
                  <a:cubicBezTo>
                    <a:pt x="476" y="263"/>
                    <a:pt x="476" y="263"/>
                    <a:pt x="476" y="262"/>
                  </a:cubicBezTo>
                  <a:cubicBezTo>
                    <a:pt x="476" y="262"/>
                    <a:pt x="476" y="261"/>
                    <a:pt x="476" y="261"/>
                  </a:cubicBezTo>
                  <a:cubicBezTo>
                    <a:pt x="476" y="260"/>
                    <a:pt x="476" y="259"/>
                    <a:pt x="476" y="258"/>
                  </a:cubicBezTo>
                  <a:cubicBezTo>
                    <a:pt x="476" y="258"/>
                    <a:pt x="476" y="257"/>
                    <a:pt x="476" y="257"/>
                  </a:cubicBezTo>
                  <a:cubicBezTo>
                    <a:pt x="476" y="256"/>
                    <a:pt x="476" y="256"/>
                    <a:pt x="476" y="256"/>
                  </a:cubicBezTo>
                  <a:cubicBezTo>
                    <a:pt x="476" y="256"/>
                    <a:pt x="476" y="256"/>
                    <a:pt x="476" y="256"/>
                  </a:cubicBezTo>
                  <a:cubicBezTo>
                    <a:pt x="477" y="255"/>
                    <a:pt x="477" y="254"/>
                    <a:pt x="477" y="254"/>
                  </a:cubicBezTo>
                  <a:cubicBezTo>
                    <a:pt x="477" y="253"/>
                    <a:pt x="477" y="252"/>
                    <a:pt x="477" y="252"/>
                  </a:cubicBezTo>
                  <a:cubicBezTo>
                    <a:pt x="477" y="251"/>
                    <a:pt x="477" y="250"/>
                    <a:pt x="477" y="249"/>
                  </a:cubicBezTo>
                  <a:cubicBezTo>
                    <a:pt x="477" y="248"/>
                    <a:pt x="477" y="248"/>
                    <a:pt x="477" y="247"/>
                  </a:cubicBezTo>
                  <a:cubicBezTo>
                    <a:pt x="477" y="247"/>
                    <a:pt x="477" y="247"/>
                    <a:pt x="477" y="247"/>
                  </a:cubicBezTo>
                  <a:cubicBezTo>
                    <a:pt x="477" y="246"/>
                    <a:pt x="477" y="246"/>
                    <a:pt x="477" y="246"/>
                  </a:cubicBezTo>
                  <a:cubicBezTo>
                    <a:pt x="477" y="244"/>
                    <a:pt x="477" y="242"/>
                    <a:pt x="477" y="240"/>
                  </a:cubicBezTo>
                  <a:cubicBezTo>
                    <a:pt x="477" y="239"/>
                    <a:pt x="478" y="238"/>
                    <a:pt x="478" y="237"/>
                  </a:cubicBezTo>
                  <a:cubicBezTo>
                    <a:pt x="478" y="237"/>
                    <a:pt x="478" y="237"/>
                    <a:pt x="478" y="237"/>
                  </a:cubicBezTo>
                  <a:cubicBezTo>
                    <a:pt x="478" y="236"/>
                    <a:pt x="478" y="236"/>
                    <a:pt x="478" y="236"/>
                  </a:cubicBezTo>
                  <a:cubicBezTo>
                    <a:pt x="478" y="236"/>
                    <a:pt x="478" y="235"/>
                    <a:pt x="478" y="234"/>
                  </a:cubicBezTo>
                  <a:cubicBezTo>
                    <a:pt x="478" y="233"/>
                    <a:pt x="478" y="233"/>
                    <a:pt x="478" y="232"/>
                  </a:cubicBezTo>
                  <a:cubicBezTo>
                    <a:pt x="478" y="231"/>
                    <a:pt x="478" y="229"/>
                    <a:pt x="478" y="228"/>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9" y="174"/>
                    <a:pt x="480" y="132"/>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110"/>
                    <a:pt x="481" y="110"/>
                    <a:pt x="481" y="110"/>
                  </a:cubicBezTo>
                  <a:cubicBezTo>
                    <a:pt x="481" y="110"/>
                    <a:pt x="481" y="111"/>
                    <a:pt x="481" y="111"/>
                  </a:cubicBezTo>
                  <a:cubicBezTo>
                    <a:pt x="481" y="114"/>
                    <a:pt x="480" y="116"/>
                    <a:pt x="480" y="118"/>
                  </a:cubicBezTo>
                  <a:cubicBezTo>
                    <a:pt x="480" y="119"/>
                    <a:pt x="480" y="120"/>
                    <a:pt x="480" y="120"/>
                  </a:cubicBezTo>
                  <a:cubicBezTo>
                    <a:pt x="480" y="121"/>
                    <a:pt x="480" y="122"/>
                    <a:pt x="480" y="123"/>
                  </a:cubicBezTo>
                  <a:cubicBezTo>
                    <a:pt x="480" y="123"/>
                    <a:pt x="480" y="124"/>
                    <a:pt x="480" y="125"/>
                  </a:cubicBezTo>
                  <a:cubicBezTo>
                    <a:pt x="480" y="126"/>
                    <a:pt x="480" y="126"/>
                    <a:pt x="480" y="127"/>
                  </a:cubicBezTo>
                  <a:cubicBezTo>
                    <a:pt x="480" y="128"/>
                    <a:pt x="480" y="128"/>
                    <a:pt x="479" y="129"/>
                  </a:cubicBezTo>
                  <a:cubicBezTo>
                    <a:pt x="479" y="130"/>
                    <a:pt x="479" y="130"/>
                    <a:pt x="479" y="131"/>
                  </a:cubicBezTo>
                  <a:cubicBezTo>
                    <a:pt x="479" y="132"/>
                    <a:pt x="479" y="132"/>
                    <a:pt x="479" y="133"/>
                  </a:cubicBezTo>
                  <a:cubicBezTo>
                    <a:pt x="479" y="134"/>
                    <a:pt x="479" y="134"/>
                    <a:pt x="479" y="135"/>
                  </a:cubicBezTo>
                  <a:cubicBezTo>
                    <a:pt x="478" y="136"/>
                    <a:pt x="478" y="137"/>
                    <a:pt x="478" y="138"/>
                  </a:cubicBezTo>
                  <a:cubicBezTo>
                    <a:pt x="478" y="138"/>
                    <a:pt x="478" y="138"/>
                    <a:pt x="478" y="138"/>
                  </a:cubicBezTo>
                  <a:cubicBezTo>
                    <a:pt x="477" y="139"/>
                    <a:pt x="477" y="140"/>
                    <a:pt x="476" y="141"/>
                  </a:cubicBezTo>
                  <a:cubicBezTo>
                    <a:pt x="476" y="141"/>
                    <a:pt x="476" y="141"/>
                    <a:pt x="476" y="141"/>
                  </a:cubicBezTo>
                  <a:cubicBezTo>
                    <a:pt x="475" y="141"/>
                    <a:pt x="475" y="142"/>
                    <a:pt x="474" y="143"/>
                  </a:cubicBezTo>
                  <a:cubicBezTo>
                    <a:pt x="474" y="143"/>
                    <a:pt x="474" y="143"/>
                    <a:pt x="474" y="143"/>
                  </a:cubicBezTo>
                  <a:cubicBezTo>
                    <a:pt x="473" y="143"/>
                    <a:pt x="472" y="144"/>
                    <a:pt x="471" y="144"/>
                  </a:cubicBezTo>
                  <a:cubicBezTo>
                    <a:pt x="471" y="144"/>
                    <a:pt x="471" y="144"/>
                    <a:pt x="471" y="144"/>
                  </a:cubicBezTo>
                  <a:cubicBezTo>
                    <a:pt x="470" y="144"/>
                    <a:pt x="470" y="145"/>
                    <a:pt x="469" y="145"/>
                  </a:cubicBezTo>
                  <a:cubicBezTo>
                    <a:pt x="468" y="145"/>
                    <a:pt x="468" y="145"/>
                    <a:pt x="468" y="145"/>
                  </a:cubicBezTo>
                  <a:cubicBezTo>
                    <a:pt x="468" y="145"/>
                    <a:pt x="467" y="145"/>
                    <a:pt x="466" y="145"/>
                  </a:cubicBezTo>
                  <a:cubicBezTo>
                    <a:pt x="466" y="145"/>
                    <a:pt x="466" y="145"/>
                    <a:pt x="466" y="145"/>
                  </a:cubicBezTo>
                  <a:cubicBezTo>
                    <a:pt x="465" y="146"/>
                    <a:pt x="464" y="146"/>
                    <a:pt x="463" y="146"/>
                  </a:cubicBezTo>
                  <a:cubicBezTo>
                    <a:pt x="463" y="146"/>
                    <a:pt x="463" y="146"/>
                    <a:pt x="463" y="146"/>
                  </a:cubicBezTo>
                  <a:cubicBezTo>
                    <a:pt x="462" y="146"/>
                    <a:pt x="462" y="146"/>
                    <a:pt x="461" y="146"/>
                  </a:cubicBezTo>
                  <a:cubicBezTo>
                    <a:pt x="460" y="146"/>
                    <a:pt x="460" y="146"/>
                    <a:pt x="460" y="146"/>
                  </a:cubicBezTo>
                  <a:cubicBezTo>
                    <a:pt x="460" y="112"/>
                    <a:pt x="461" y="78"/>
                    <a:pt x="462" y="44"/>
                  </a:cubicBezTo>
                  <a:cubicBezTo>
                    <a:pt x="462" y="45"/>
                    <a:pt x="462" y="45"/>
                    <a:pt x="462" y="45"/>
                  </a:cubicBezTo>
                  <a:cubicBezTo>
                    <a:pt x="462" y="45"/>
                    <a:pt x="462" y="45"/>
                    <a:pt x="462" y="45"/>
                  </a:cubicBezTo>
                  <a:cubicBezTo>
                    <a:pt x="461" y="46"/>
                    <a:pt x="461" y="46"/>
                    <a:pt x="461" y="46"/>
                  </a:cubicBezTo>
                  <a:cubicBezTo>
                    <a:pt x="461" y="46"/>
                    <a:pt x="461" y="46"/>
                    <a:pt x="461" y="46"/>
                  </a:cubicBezTo>
                  <a:cubicBezTo>
                    <a:pt x="461" y="46"/>
                    <a:pt x="460" y="47"/>
                    <a:pt x="460" y="47"/>
                  </a:cubicBezTo>
                  <a:cubicBezTo>
                    <a:pt x="460" y="47"/>
                    <a:pt x="460" y="47"/>
                    <a:pt x="460" y="47"/>
                  </a:cubicBezTo>
                  <a:cubicBezTo>
                    <a:pt x="460" y="47"/>
                    <a:pt x="459" y="47"/>
                    <a:pt x="459" y="48"/>
                  </a:cubicBezTo>
                  <a:cubicBezTo>
                    <a:pt x="459" y="48"/>
                    <a:pt x="459" y="48"/>
                    <a:pt x="459" y="48"/>
                  </a:cubicBezTo>
                  <a:cubicBezTo>
                    <a:pt x="458" y="48"/>
                    <a:pt x="458" y="48"/>
                    <a:pt x="457" y="48"/>
                  </a:cubicBezTo>
                  <a:cubicBezTo>
                    <a:pt x="457" y="48"/>
                    <a:pt x="457" y="48"/>
                    <a:pt x="457" y="48"/>
                  </a:cubicBezTo>
                  <a:cubicBezTo>
                    <a:pt x="456" y="49"/>
                    <a:pt x="456" y="49"/>
                    <a:pt x="455" y="49"/>
                  </a:cubicBezTo>
                  <a:cubicBezTo>
                    <a:pt x="455" y="49"/>
                    <a:pt x="455" y="49"/>
                    <a:pt x="455" y="49"/>
                  </a:cubicBezTo>
                  <a:cubicBezTo>
                    <a:pt x="455" y="49"/>
                    <a:pt x="454" y="49"/>
                    <a:pt x="454" y="49"/>
                  </a:cubicBezTo>
                  <a:cubicBezTo>
                    <a:pt x="453" y="49"/>
                    <a:pt x="453" y="50"/>
                    <a:pt x="453" y="50"/>
                  </a:cubicBezTo>
                  <a:cubicBezTo>
                    <a:pt x="452" y="50"/>
                    <a:pt x="452" y="50"/>
                    <a:pt x="451" y="50"/>
                  </a:cubicBezTo>
                  <a:cubicBezTo>
                    <a:pt x="451" y="50"/>
                    <a:pt x="451" y="50"/>
                    <a:pt x="450" y="50"/>
                  </a:cubicBezTo>
                  <a:cubicBezTo>
                    <a:pt x="449" y="50"/>
                    <a:pt x="447" y="51"/>
                    <a:pt x="445" y="51"/>
                  </a:cubicBezTo>
                  <a:cubicBezTo>
                    <a:pt x="445" y="51"/>
                    <a:pt x="445" y="51"/>
                    <a:pt x="445" y="51"/>
                  </a:cubicBezTo>
                  <a:cubicBezTo>
                    <a:pt x="443" y="51"/>
                    <a:pt x="441" y="51"/>
                    <a:pt x="439" y="52"/>
                  </a:cubicBezTo>
                  <a:cubicBezTo>
                    <a:pt x="438" y="52"/>
                    <a:pt x="438" y="52"/>
                    <a:pt x="438" y="52"/>
                  </a:cubicBezTo>
                  <a:cubicBezTo>
                    <a:pt x="436" y="52"/>
                    <a:pt x="434" y="52"/>
                    <a:pt x="432" y="52"/>
                  </a:cubicBezTo>
                  <a:cubicBezTo>
                    <a:pt x="432" y="52"/>
                    <a:pt x="432" y="52"/>
                    <a:pt x="432" y="52"/>
                  </a:cubicBezTo>
                  <a:cubicBezTo>
                    <a:pt x="429" y="52"/>
                    <a:pt x="427" y="52"/>
                    <a:pt x="425" y="52"/>
                  </a:cubicBezTo>
                  <a:cubicBezTo>
                    <a:pt x="424" y="52"/>
                    <a:pt x="424" y="52"/>
                    <a:pt x="424" y="52"/>
                  </a:cubicBezTo>
                  <a:cubicBezTo>
                    <a:pt x="424" y="35"/>
                    <a:pt x="425" y="17"/>
                    <a:pt x="425" y="0"/>
                  </a:cubicBezTo>
                  <a:cubicBezTo>
                    <a:pt x="425" y="0"/>
                    <a:pt x="425" y="0"/>
                    <a:pt x="425" y="0"/>
                  </a:cubicBezTo>
                  <a:cubicBezTo>
                    <a:pt x="424" y="0"/>
                    <a:pt x="424" y="0"/>
                    <a:pt x="424" y="0"/>
                  </a:cubicBezTo>
                  <a:cubicBezTo>
                    <a:pt x="424" y="0"/>
                    <a:pt x="424" y="0"/>
                    <a:pt x="424" y="0"/>
                  </a:cubicBezTo>
                  <a:cubicBezTo>
                    <a:pt x="424" y="0"/>
                    <a:pt x="424" y="0"/>
                    <a:pt x="424" y="0"/>
                  </a:cubicBezTo>
                  <a:cubicBezTo>
                    <a:pt x="424" y="0"/>
                    <a:pt x="424" y="0"/>
                    <a:pt x="424" y="0"/>
                  </a:cubicBezTo>
                  <a:cubicBezTo>
                    <a:pt x="423" y="52"/>
                    <a:pt x="423" y="52"/>
                    <a:pt x="423" y="52"/>
                  </a:cubicBezTo>
                  <a:cubicBezTo>
                    <a:pt x="422" y="52"/>
                    <a:pt x="421" y="52"/>
                    <a:pt x="420" y="52"/>
                  </a:cubicBezTo>
                  <a:cubicBezTo>
                    <a:pt x="419" y="52"/>
                    <a:pt x="418" y="52"/>
                    <a:pt x="416" y="52"/>
                  </a:cubicBezTo>
                  <a:cubicBezTo>
                    <a:pt x="415" y="52"/>
                    <a:pt x="414" y="52"/>
                    <a:pt x="412" y="52"/>
                  </a:cubicBezTo>
                  <a:cubicBezTo>
                    <a:pt x="412" y="52"/>
                    <a:pt x="412" y="52"/>
                    <a:pt x="412" y="52"/>
                  </a:cubicBezTo>
                  <a:cubicBezTo>
                    <a:pt x="411" y="52"/>
                    <a:pt x="409" y="52"/>
                    <a:pt x="408" y="52"/>
                  </a:cubicBezTo>
                  <a:cubicBezTo>
                    <a:pt x="408" y="52"/>
                    <a:pt x="408" y="52"/>
                    <a:pt x="408" y="52"/>
                  </a:cubicBezTo>
                  <a:cubicBezTo>
                    <a:pt x="408" y="52"/>
                    <a:pt x="408" y="52"/>
                    <a:pt x="408" y="52"/>
                  </a:cubicBezTo>
                  <a:cubicBezTo>
                    <a:pt x="408" y="52"/>
                    <a:pt x="408" y="52"/>
                    <a:pt x="408" y="52"/>
                  </a:cubicBezTo>
                  <a:cubicBezTo>
                    <a:pt x="407" y="52"/>
                    <a:pt x="407" y="52"/>
                    <a:pt x="407" y="52"/>
                  </a:cubicBezTo>
                  <a:cubicBezTo>
                    <a:pt x="407" y="52"/>
                    <a:pt x="407" y="52"/>
                    <a:pt x="406" y="52"/>
                  </a:cubicBezTo>
                  <a:cubicBezTo>
                    <a:pt x="406" y="52"/>
                    <a:pt x="405" y="52"/>
                    <a:pt x="405" y="52"/>
                  </a:cubicBezTo>
                  <a:cubicBezTo>
                    <a:pt x="404" y="52"/>
                    <a:pt x="404" y="52"/>
                    <a:pt x="403" y="52"/>
                  </a:cubicBezTo>
                  <a:cubicBezTo>
                    <a:pt x="403" y="52"/>
                    <a:pt x="402" y="52"/>
                    <a:pt x="402" y="52"/>
                  </a:cubicBezTo>
                  <a:cubicBezTo>
                    <a:pt x="402" y="52"/>
                    <a:pt x="401" y="52"/>
                    <a:pt x="401" y="52"/>
                  </a:cubicBezTo>
                  <a:cubicBezTo>
                    <a:pt x="400" y="52"/>
                    <a:pt x="400" y="51"/>
                    <a:pt x="400" y="51"/>
                  </a:cubicBezTo>
                  <a:cubicBezTo>
                    <a:pt x="399" y="51"/>
                    <a:pt x="399" y="51"/>
                    <a:pt x="398" y="51"/>
                  </a:cubicBezTo>
                  <a:cubicBezTo>
                    <a:pt x="398" y="51"/>
                    <a:pt x="398" y="51"/>
                    <a:pt x="397" y="51"/>
                  </a:cubicBezTo>
                  <a:cubicBezTo>
                    <a:pt x="397" y="51"/>
                    <a:pt x="397" y="51"/>
                    <a:pt x="397" y="51"/>
                  </a:cubicBezTo>
                  <a:cubicBezTo>
                    <a:pt x="396" y="51"/>
                    <a:pt x="396" y="51"/>
                    <a:pt x="396" y="51"/>
                  </a:cubicBezTo>
                  <a:cubicBezTo>
                    <a:pt x="395" y="51"/>
                    <a:pt x="395" y="51"/>
                    <a:pt x="395" y="51"/>
                  </a:cubicBezTo>
                  <a:cubicBezTo>
                    <a:pt x="394" y="51"/>
                    <a:pt x="394" y="51"/>
                    <a:pt x="394" y="51"/>
                  </a:cubicBezTo>
                  <a:cubicBezTo>
                    <a:pt x="393" y="51"/>
                    <a:pt x="393" y="51"/>
                    <a:pt x="393" y="51"/>
                  </a:cubicBezTo>
                  <a:cubicBezTo>
                    <a:pt x="392" y="51"/>
                    <a:pt x="392" y="51"/>
                    <a:pt x="392" y="51"/>
                  </a:cubicBezTo>
                  <a:cubicBezTo>
                    <a:pt x="391" y="51"/>
                    <a:pt x="391" y="51"/>
                    <a:pt x="391" y="51"/>
                  </a:cubicBezTo>
                  <a:cubicBezTo>
                    <a:pt x="390" y="51"/>
                    <a:pt x="390" y="51"/>
                    <a:pt x="390" y="51"/>
                  </a:cubicBezTo>
                  <a:cubicBezTo>
                    <a:pt x="389" y="51"/>
                    <a:pt x="389" y="51"/>
                    <a:pt x="389" y="51"/>
                  </a:cubicBezTo>
                  <a:cubicBezTo>
                    <a:pt x="389" y="51"/>
                    <a:pt x="389" y="51"/>
                    <a:pt x="389" y="51"/>
                  </a:cubicBezTo>
                  <a:cubicBezTo>
                    <a:pt x="388" y="51"/>
                    <a:pt x="388" y="51"/>
                    <a:pt x="388" y="51"/>
                  </a:cubicBezTo>
                  <a:cubicBezTo>
                    <a:pt x="388" y="51"/>
                    <a:pt x="388" y="51"/>
                    <a:pt x="388" y="51"/>
                  </a:cubicBezTo>
                  <a:cubicBezTo>
                    <a:pt x="387" y="51"/>
                    <a:pt x="387" y="51"/>
                    <a:pt x="387" y="51"/>
                  </a:cubicBezTo>
                  <a:cubicBezTo>
                    <a:pt x="387" y="51"/>
                    <a:pt x="387" y="51"/>
                    <a:pt x="387" y="51"/>
                  </a:cubicBezTo>
                  <a:cubicBezTo>
                    <a:pt x="387" y="51"/>
                    <a:pt x="387" y="51"/>
                    <a:pt x="387" y="51"/>
                  </a:cubicBezTo>
                  <a:cubicBezTo>
                    <a:pt x="386" y="51"/>
                    <a:pt x="386" y="51"/>
                    <a:pt x="386" y="51"/>
                  </a:cubicBezTo>
                  <a:cubicBezTo>
                    <a:pt x="386" y="51"/>
                    <a:pt x="386" y="51"/>
                    <a:pt x="386" y="51"/>
                  </a:cubicBezTo>
                  <a:cubicBezTo>
                    <a:pt x="385" y="51"/>
                    <a:pt x="385" y="51"/>
                    <a:pt x="385" y="51"/>
                  </a:cubicBezTo>
                  <a:cubicBezTo>
                    <a:pt x="384" y="51"/>
                    <a:pt x="384" y="51"/>
                    <a:pt x="384" y="51"/>
                  </a:cubicBezTo>
                  <a:cubicBezTo>
                    <a:pt x="383" y="51"/>
                    <a:pt x="383" y="51"/>
                    <a:pt x="383" y="51"/>
                  </a:cubicBezTo>
                  <a:cubicBezTo>
                    <a:pt x="382" y="51"/>
                    <a:pt x="382" y="51"/>
                    <a:pt x="382" y="51"/>
                  </a:cubicBezTo>
                  <a:cubicBezTo>
                    <a:pt x="381" y="51"/>
                    <a:pt x="381" y="51"/>
                    <a:pt x="381" y="51"/>
                  </a:cubicBezTo>
                  <a:cubicBezTo>
                    <a:pt x="380" y="52"/>
                    <a:pt x="380" y="52"/>
                    <a:pt x="380" y="52"/>
                  </a:cubicBezTo>
                  <a:cubicBezTo>
                    <a:pt x="380" y="52"/>
                    <a:pt x="380" y="52"/>
                    <a:pt x="380" y="52"/>
                  </a:cubicBezTo>
                  <a:cubicBezTo>
                    <a:pt x="379" y="52"/>
                    <a:pt x="379" y="52"/>
                    <a:pt x="379" y="52"/>
                  </a:cubicBezTo>
                  <a:cubicBezTo>
                    <a:pt x="378" y="52"/>
                    <a:pt x="378" y="52"/>
                    <a:pt x="378" y="52"/>
                  </a:cubicBezTo>
                  <a:cubicBezTo>
                    <a:pt x="378" y="52"/>
                    <a:pt x="378" y="52"/>
                    <a:pt x="378" y="52"/>
                  </a:cubicBezTo>
                  <a:cubicBezTo>
                    <a:pt x="378" y="52"/>
                    <a:pt x="378" y="52"/>
                    <a:pt x="378" y="52"/>
                  </a:cubicBezTo>
                  <a:cubicBezTo>
                    <a:pt x="378" y="52"/>
                    <a:pt x="378" y="52"/>
                    <a:pt x="378" y="52"/>
                  </a:cubicBezTo>
                  <a:cubicBezTo>
                    <a:pt x="377" y="52"/>
                    <a:pt x="377" y="52"/>
                    <a:pt x="377" y="52"/>
                  </a:cubicBezTo>
                  <a:cubicBezTo>
                    <a:pt x="376" y="52"/>
                    <a:pt x="376" y="52"/>
                    <a:pt x="376" y="52"/>
                  </a:cubicBezTo>
                  <a:cubicBezTo>
                    <a:pt x="375" y="52"/>
                    <a:pt x="375" y="52"/>
                    <a:pt x="375" y="52"/>
                  </a:cubicBezTo>
                  <a:cubicBezTo>
                    <a:pt x="374" y="52"/>
                    <a:pt x="374" y="52"/>
                    <a:pt x="374" y="52"/>
                  </a:cubicBezTo>
                  <a:cubicBezTo>
                    <a:pt x="373" y="52"/>
                    <a:pt x="373" y="52"/>
                    <a:pt x="373" y="52"/>
                  </a:cubicBezTo>
                  <a:cubicBezTo>
                    <a:pt x="373" y="52"/>
                    <a:pt x="373" y="52"/>
                    <a:pt x="373" y="52"/>
                  </a:cubicBezTo>
                  <a:cubicBezTo>
                    <a:pt x="373" y="52"/>
                    <a:pt x="372" y="52"/>
                    <a:pt x="372" y="52"/>
                  </a:cubicBezTo>
                  <a:cubicBezTo>
                    <a:pt x="371" y="52"/>
                    <a:pt x="371" y="52"/>
                    <a:pt x="370" y="52"/>
                  </a:cubicBezTo>
                  <a:cubicBezTo>
                    <a:pt x="369" y="53"/>
                    <a:pt x="369" y="53"/>
                    <a:pt x="369" y="53"/>
                  </a:cubicBezTo>
                  <a:cubicBezTo>
                    <a:pt x="369" y="53"/>
                    <a:pt x="369" y="53"/>
                    <a:pt x="369" y="53"/>
                  </a:cubicBezTo>
                  <a:cubicBezTo>
                    <a:pt x="369" y="53"/>
                    <a:pt x="369" y="53"/>
                    <a:pt x="369" y="53"/>
                  </a:cubicBezTo>
                  <a:cubicBezTo>
                    <a:pt x="369" y="53"/>
                    <a:pt x="369" y="53"/>
                    <a:pt x="369" y="53"/>
                  </a:cubicBezTo>
                  <a:cubicBezTo>
                    <a:pt x="367" y="53"/>
                    <a:pt x="366" y="53"/>
                    <a:pt x="365" y="53"/>
                  </a:cubicBezTo>
                  <a:cubicBezTo>
                    <a:pt x="364" y="53"/>
                    <a:pt x="363" y="53"/>
                    <a:pt x="362" y="54"/>
                  </a:cubicBezTo>
                  <a:cubicBezTo>
                    <a:pt x="361" y="54"/>
                    <a:pt x="361" y="54"/>
                    <a:pt x="361" y="54"/>
                  </a:cubicBezTo>
                  <a:cubicBezTo>
                    <a:pt x="361" y="54"/>
                    <a:pt x="361" y="54"/>
                    <a:pt x="361" y="54"/>
                  </a:cubicBezTo>
                  <a:cubicBezTo>
                    <a:pt x="361" y="54"/>
                    <a:pt x="361" y="54"/>
                    <a:pt x="361" y="54"/>
                  </a:cubicBezTo>
                  <a:cubicBezTo>
                    <a:pt x="360" y="54"/>
                    <a:pt x="359" y="54"/>
                    <a:pt x="357" y="54"/>
                  </a:cubicBezTo>
                  <a:cubicBezTo>
                    <a:pt x="356" y="55"/>
                    <a:pt x="355" y="55"/>
                    <a:pt x="354" y="55"/>
                  </a:cubicBezTo>
                  <a:cubicBezTo>
                    <a:pt x="353" y="55"/>
                    <a:pt x="353" y="55"/>
                    <a:pt x="353" y="55"/>
                  </a:cubicBezTo>
                  <a:cubicBezTo>
                    <a:pt x="353" y="55"/>
                    <a:pt x="353" y="55"/>
                    <a:pt x="353" y="55"/>
                  </a:cubicBezTo>
                  <a:cubicBezTo>
                    <a:pt x="353" y="55"/>
                    <a:pt x="353" y="55"/>
                    <a:pt x="353" y="55"/>
                  </a:cubicBezTo>
                  <a:cubicBezTo>
                    <a:pt x="352" y="56"/>
                    <a:pt x="352" y="56"/>
                    <a:pt x="352" y="56"/>
                  </a:cubicBezTo>
                  <a:cubicBezTo>
                    <a:pt x="352" y="56"/>
                    <a:pt x="352" y="56"/>
                    <a:pt x="352" y="56"/>
                  </a:cubicBezTo>
                  <a:cubicBezTo>
                    <a:pt x="351" y="56"/>
                    <a:pt x="351" y="56"/>
                    <a:pt x="351" y="56"/>
                  </a:cubicBezTo>
                  <a:cubicBezTo>
                    <a:pt x="351" y="56"/>
                    <a:pt x="351" y="56"/>
                    <a:pt x="351" y="56"/>
                  </a:cubicBezTo>
                  <a:cubicBezTo>
                    <a:pt x="351" y="56"/>
                    <a:pt x="351" y="56"/>
                    <a:pt x="351" y="56"/>
                  </a:cubicBezTo>
                  <a:cubicBezTo>
                    <a:pt x="351" y="56"/>
                    <a:pt x="351" y="56"/>
                    <a:pt x="351" y="56"/>
                  </a:cubicBezTo>
                  <a:cubicBezTo>
                    <a:pt x="350" y="56"/>
                    <a:pt x="350" y="56"/>
                    <a:pt x="350" y="56"/>
                  </a:cubicBezTo>
                  <a:cubicBezTo>
                    <a:pt x="350" y="56"/>
                    <a:pt x="350" y="56"/>
                    <a:pt x="350" y="56"/>
                  </a:cubicBezTo>
                  <a:cubicBezTo>
                    <a:pt x="349" y="57"/>
                    <a:pt x="349" y="57"/>
                    <a:pt x="349" y="57"/>
                  </a:cubicBezTo>
                  <a:cubicBezTo>
                    <a:pt x="349" y="57"/>
                    <a:pt x="349" y="57"/>
                    <a:pt x="349"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7" y="58"/>
                    <a:pt x="347" y="58"/>
                    <a:pt x="347" y="58"/>
                  </a:cubicBezTo>
                  <a:cubicBezTo>
                    <a:pt x="347" y="58"/>
                    <a:pt x="347" y="58"/>
                    <a:pt x="347"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5" y="59"/>
                    <a:pt x="345" y="59"/>
                    <a:pt x="345" y="59"/>
                  </a:cubicBezTo>
                  <a:cubicBezTo>
                    <a:pt x="345" y="59"/>
                    <a:pt x="345" y="59"/>
                    <a:pt x="345" y="59"/>
                  </a:cubicBezTo>
                  <a:cubicBezTo>
                    <a:pt x="345" y="59"/>
                    <a:pt x="345" y="59"/>
                    <a:pt x="345" y="59"/>
                  </a:cubicBezTo>
                  <a:cubicBezTo>
                    <a:pt x="344" y="59"/>
                    <a:pt x="344" y="59"/>
                    <a:pt x="344" y="59"/>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3" y="60"/>
                    <a:pt x="343" y="60"/>
                    <a:pt x="343" y="60"/>
                  </a:cubicBezTo>
                  <a:cubicBezTo>
                    <a:pt x="343" y="60"/>
                    <a:pt x="343" y="60"/>
                    <a:pt x="343" y="60"/>
                  </a:cubicBezTo>
                  <a:cubicBezTo>
                    <a:pt x="343" y="61"/>
                    <a:pt x="343" y="61"/>
                    <a:pt x="343" y="61"/>
                  </a:cubicBezTo>
                  <a:cubicBezTo>
                    <a:pt x="343" y="61"/>
                    <a:pt x="343" y="61"/>
                    <a:pt x="343" y="61"/>
                  </a:cubicBezTo>
                  <a:cubicBezTo>
                    <a:pt x="342" y="61"/>
                    <a:pt x="342" y="61"/>
                    <a:pt x="342" y="61"/>
                  </a:cubicBezTo>
                  <a:cubicBezTo>
                    <a:pt x="342" y="61"/>
                    <a:pt x="342" y="61"/>
                    <a:pt x="342" y="61"/>
                  </a:cubicBezTo>
                  <a:cubicBezTo>
                    <a:pt x="342" y="61"/>
                    <a:pt x="342" y="61"/>
                    <a:pt x="342" y="61"/>
                  </a:cubicBezTo>
                  <a:cubicBezTo>
                    <a:pt x="342" y="62"/>
                    <a:pt x="342" y="62"/>
                    <a:pt x="342" y="62"/>
                  </a:cubicBezTo>
                  <a:cubicBezTo>
                    <a:pt x="342" y="62"/>
                    <a:pt x="342" y="62"/>
                    <a:pt x="342" y="62"/>
                  </a:cubicBezTo>
                  <a:cubicBezTo>
                    <a:pt x="342" y="62"/>
                    <a:pt x="342" y="62"/>
                    <a:pt x="342" y="62"/>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4"/>
                    <a:pt x="341" y="64"/>
                    <a:pt x="341" y="64"/>
                  </a:cubicBezTo>
                  <a:cubicBezTo>
                    <a:pt x="341" y="64"/>
                    <a:pt x="341" y="64"/>
                    <a:pt x="341" y="64"/>
                  </a:cubicBezTo>
                  <a:cubicBezTo>
                    <a:pt x="341" y="65"/>
                    <a:pt x="341" y="65"/>
                    <a:pt x="341" y="65"/>
                  </a:cubicBezTo>
                  <a:cubicBezTo>
                    <a:pt x="340" y="65"/>
                    <a:pt x="340" y="65"/>
                    <a:pt x="340" y="65"/>
                  </a:cubicBezTo>
                  <a:cubicBezTo>
                    <a:pt x="340" y="65"/>
                    <a:pt x="340" y="65"/>
                    <a:pt x="340" y="65"/>
                  </a:cubicBezTo>
                  <a:cubicBezTo>
                    <a:pt x="340" y="65"/>
                    <a:pt x="340" y="65"/>
                    <a:pt x="340" y="65"/>
                  </a:cubicBezTo>
                  <a:cubicBezTo>
                    <a:pt x="340" y="65"/>
                    <a:pt x="340" y="65"/>
                    <a:pt x="340" y="65"/>
                  </a:cubicBezTo>
                  <a:cubicBezTo>
                    <a:pt x="340" y="66"/>
                    <a:pt x="340" y="66"/>
                    <a:pt x="340" y="66"/>
                  </a:cubicBezTo>
                  <a:cubicBezTo>
                    <a:pt x="340" y="66"/>
                    <a:pt x="340" y="66"/>
                    <a:pt x="340" y="66"/>
                  </a:cubicBezTo>
                  <a:cubicBezTo>
                    <a:pt x="340" y="67"/>
                    <a:pt x="340" y="67"/>
                    <a:pt x="340" y="67"/>
                  </a:cubicBezTo>
                  <a:cubicBezTo>
                    <a:pt x="340" y="67"/>
                    <a:pt x="340" y="67"/>
                    <a:pt x="340" y="67"/>
                  </a:cubicBezTo>
                  <a:cubicBezTo>
                    <a:pt x="340" y="67"/>
                    <a:pt x="340" y="67"/>
                    <a:pt x="340" y="67"/>
                  </a:cubicBezTo>
                  <a:cubicBezTo>
                    <a:pt x="340" y="93"/>
                    <a:pt x="339" y="119"/>
                    <a:pt x="339" y="145"/>
                  </a:cubicBezTo>
                  <a:cubicBezTo>
                    <a:pt x="339" y="145"/>
                    <a:pt x="338" y="145"/>
                    <a:pt x="337" y="145"/>
                  </a:cubicBezTo>
                  <a:cubicBezTo>
                    <a:pt x="337" y="145"/>
                    <a:pt x="336" y="145"/>
                    <a:pt x="336" y="145"/>
                  </a:cubicBezTo>
                  <a:cubicBezTo>
                    <a:pt x="335" y="145"/>
                    <a:pt x="334" y="145"/>
                    <a:pt x="334" y="145"/>
                  </a:cubicBezTo>
                  <a:cubicBezTo>
                    <a:pt x="333" y="145"/>
                    <a:pt x="333" y="145"/>
                    <a:pt x="332" y="145"/>
                  </a:cubicBezTo>
                  <a:cubicBezTo>
                    <a:pt x="332" y="145"/>
                    <a:pt x="331" y="145"/>
                    <a:pt x="330" y="145"/>
                  </a:cubicBezTo>
                  <a:cubicBezTo>
                    <a:pt x="330" y="145"/>
                    <a:pt x="329" y="145"/>
                    <a:pt x="328" y="145"/>
                  </a:cubicBezTo>
                  <a:cubicBezTo>
                    <a:pt x="328" y="145"/>
                    <a:pt x="328" y="145"/>
                    <a:pt x="328" y="145"/>
                  </a:cubicBezTo>
                  <a:cubicBezTo>
                    <a:pt x="327" y="145"/>
                    <a:pt x="327" y="145"/>
                    <a:pt x="327" y="145"/>
                  </a:cubicBezTo>
                  <a:cubicBezTo>
                    <a:pt x="327" y="145"/>
                    <a:pt x="326" y="145"/>
                    <a:pt x="326" y="145"/>
                  </a:cubicBezTo>
                  <a:cubicBezTo>
                    <a:pt x="325" y="145"/>
                    <a:pt x="324" y="145"/>
                    <a:pt x="324" y="145"/>
                  </a:cubicBezTo>
                  <a:cubicBezTo>
                    <a:pt x="323" y="145"/>
                    <a:pt x="322" y="145"/>
                    <a:pt x="322" y="145"/>
                  </a:cubicBezTo>
                  <a:cubicBezTo>
                    <a:pt x="321" y="145"/>
                    <a:pt x="321" y="145"/>
                    <a:pt x="321" y="145"/>
                  </a:cubicBezTo>
                  <a:cubicBezTo>
                    <a:pt x="321" y="145"/>
                    <a:pt x="321" y="145"/>
                    <a:pt x="321" y="145"/>
                  </a:cubicBezTo>
                  <a:cubicBezTo>
                    <a:pt x="320" y="145"/>
                    <a:pt x="320" y="145"/>
                    <a:pt x="320" y="145"/>
                  </a:cubicBezTo>
                  <a:cubicBezTo>
                    <a:pt x="320" y="145"/>
                    <a:pt x="320" y="145"/>
                    <a:pt x="320" y="145"/>
                  </a:cubicBezTo>
                  <a:cubicBezTo>
                    <a:pt x="320" y="145"/>
                    <a:pt x="320" y="145"/>
                    <a:pt x="320" y="145"/>
                  </a:cubicBezTo>
                  <a:cubicBezTo>
                    <a:pt x="319" y="145"/>
                    <a:pt x="319" y="145"/>
                    <a:pt x="319" y="145"/>
                  </a:cubicBezTo>
                  <a:cubicBezTo>
                    <a:pt x="319" y="145"/>
                    <a:pt x="319" y="145"/>
                    <a:pt x="319" y="145"/>
                  </a:cubicBezTo>
                  <a:cubicBezTo>
                    <a:pt x="318" y="146"/>
                    <a:pt x="318" y="146"/>
                    <a:pt x="318" y="146"/>
                  </a:cubicBezTo>
                  <a:cubicBezTo>
                    <a:pt x="318" y="146"/>
                    <a:pt x="318" y="146"/>
                    <a:pt x="318" y="146"/>
                  </a:cubicBezTo>
                  <a:cubicBezTo>
                    <a:pt x="317" y="146"/>
                    <a:pt x="317" y="146"/>
                    <a:pt x="317" y="146"/>
                  </a:cubicBezTo>
                  <a:cubicBezTo>
                    <a:pt x="316" y="146"/>
                    <a:pt x="316" y="146"/>
                    <a:pt x="316" y="146"/>
                  </a:cubicBezTo>
                  <a:cubicBezTo>
                    <a:pt x="316" y="146"/>
                    <a:pt x="316" y="146"/>
                    <a:pt x="316" y="146"/>
                  </a:cubicBezTo>
                  <a:cubicBezTo>
                    <a:pt x="315" y="146"/>
                    <a:pt x="315" y="146"/>
                    <a:pt x="315" y="146"/>
                  </a:cubicBezTo>
                  <a:cubicBezTo>
                    <a:pt x="315" y="146"/>
                    <a:pt x="315" y="146"/>
                    <a:pt x="315" y="146"/>
                  </a:cubicBezTo>
                  <a:cubicBezTo>
                    <a:pt x="315" y="146"/>
                    <a:pt x="315" y="146"/>
                    <a:pt x="315" y="146"/>
                  </a:cubicBezTo>
                  <a:cubicBezTo>
                    <a:pt x="314" y="146"/>
                    <a:pt x="314" y="146"/>
                    <a:pt x="314" y="146"/>
                  </a:cubicBezTo>
                  <a:cubicBezTo>
                    <a:pt x="313" y="146"/>
                    <a:pt x="313" y="146"/>
                    <a:pt x="313" y="146"/>
                  </a:cubicBezTo>
                  <a:cubicBezTo>
                    <a:pt x="313" y="146"/>
                    <a:pt x="313" y="146"/>
                    <a:pt x="313" y="146"/>
                  </a:cubicBezTo>
                  <a:cubicBezTo>
                    <a:pt x="312" y="146"/>
                    <a:pt x="312" y="146"/>
                    <a:pt x="311" y="146"/>
                  </a:cubicBezTo>
                  <a:cubicBezTo>
                    <a:pt x="311" y="146"/>
                    <a:pt x="311" y="146"/>
                    <a:pt x="311" y="146"/>
                  </a:cubicBezTo>
                  <a:cubicBezTo>
                    <a:pt x="311" y="146"/>
                    <a:pt x="311" y="146"/>
                    <a:pt x="311" y="146"/>
                  </a:cubicBezTo>
                  <a:cubicBezTo>
                    <a:pt x="311" y="146"/>
                    <a:pt x="311" y="146"/>
                    <a:pt x="311" y="146"/>
                  </a:cubicBezTo>
                  <a:cubicBezTo>
                    <a:pt x="311" y="146"/>
                    <a:pt x="310" y="146"/>
                    <a:pt x="310" y="147"/>
                  </a:cubicBezTo>
                  <a:cubicBezTo>
                    <a:pt x="310" y="147"/>
                    <a:pt x="309" y="147"/>
                    <a:pt x="309" y="147"/>
                  </a:cubicBezTo>
                  <a:cubicBezTo>
                    <a:pt x="308" y="147"/>
                    <a:pt x="308" y="147"/>
                    <a:pt x="308" y="147"/>
                  </a:cubicBezTo>
                  <a:cubicBezTo>
                    <a:pt x="308" y="147"/>
                    <a:pt x="308" y="147"/>
                    <a:pt x="308" y="147"/>
                  </a:cubicBezTo>
                  <a:cubicBezTo>
                    <a:pt x="308" y="147"/>
                    <a:pt x="308" y="147"/>
                    <a:pt x="308" y="147"/>
                  </a:cubicBezTo>
                  <a:cubicBezTo>
                    <a:pt x="307" y="147"/>
                    <a:pt x="307" y="147"/>
                    <a:pt x="307" y="147"/>
                  </a:cubicBezTo>
                  <a:cubicBezTo>
                    <a:pt x="307" y="147"/>
                    <a:pt x="307" y="147"/>
                    <a:pt x="307" y="147"/>
                  </a:cubicBezTo>
                  <a:cubicBezTo>
                    <a:pt x="306" y="147"/>
                    <a:pt x="306" y="147"/>
                    <a:pt x="306" y="147"/>
                  </a:cubicBezTo>
                  <a:cubicBezTo>
                    <a:pt x="306" y="148"/>
                    <a:pt x="306" y="148"/>
                    <a:pt x="306" y="148"/>
                  </a:cubicBezTo>
                  <a:cubicBezTo>
                    <a:pt x="305" y="148"/>
                    <a:pt x="305" y="148"/>
                    <a:pt x="305" y="148"/>
                  </a:cubicBezTo>
                  <a:cubicBezTo>
                    <a:pt x="305" y="148"/>
                    <a:pt x="305" y="148"/>
                    <a:pt x="305" y="148"/>
                  </a:cubicBezTo>
                  <a:cubicBezTo>
                    <a:pt x="305" y="148"/>
                    <a:pt x="305" y="148"/>
                    <a:pt x="305" y="148"/>
                  </a:cubicBezTo>
                  <a:cubicBezTo>
                    <a:pt x="305" y="148"/>
                    <a:pt x="305" y="148"/>
                    <a:pt x="305" y="148"/>
                  </a:cubicBezTo>
                  <a:cubicBezTo>
                    <a:pt x="304" y="148"/>
                    <a:pt x="304" y="148"/>
                    <a:pt x="304" y="148"/>
                  </a:cubicBezTo>
                  <a:cubicBezTo>
                    <a:pt x="304" y="148"/>
                    <a:pt x="304" y="148"/>
                    <a:pt x="304" y="148"/>
                  </a:cubicBezTo>
                  <a:cubicBezTo>
                    <a:pt x="304" y="148"/>
                    <a:pt x="304" y="148"/>
                    <a:pt x="304" y="148"/>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50"/>
                    <a:pt x="303" y="150"/>
                    <a:pt x="303"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1" y="151"/>
                    <a:pt x="301" y="151"/>
                    <a:pt x="301" y="151"/>
                  </a:cubicBezTo>
                  <a:cubicBezTo>
                    <a:pt x="301" y="151"/>
                    <a:pt x="301" y="151"/>
                    <a:pt x="301" y="151"/>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65"/>
                    <a:pt x="301" y="177"/>
                    <a:pt x="301" y="190"/>
                  </a:cubicBezTo>
                  <a:cubicBezTo>
                    <a:pt x="300" y="190"/>
                    <a:pt x="299" y="190"/>
                    <a:pt x="299" y="191"/>
                  </a:cubicBezTo>
                  <a:cubicBezTo>
                    <a:pt x="298" y="191"/>
                    <a:pt x="296" y="191"/>
                    <a:pt x="295" y="192"/>
                  </a:cubicBezTo>
                  <a:cubicBezTo>
                    <a:pt x="295" y="192"/>
                    <a:pt x="294" y="192"/>
                    <a:pt x="294" y="192"/>
                  </a:cubicBezTo>
                  <a:cubicBezTo>
                    <a:pt x="293" y="192"/>
                    <a:pt x="292" y="192"/>
                    <a:pt x="290" y="193"/>
                  </a:cubicBezTo>
                  <a:cubicBezTo>
                    <a:pt x="290" y="193"/>
                    <a:pt x="290" y="193"/>
                    <a:pt x="290" y="193"/>
                  </a:cubicBezTo>
                  <a:cubicBezTo>
                    <a:pt x="289" y="193"/>
                    <a:pt x="287" y="193"/>
                    <a:pt x="286" y="193"/>
                  </a:cubicBezTo>
                  <a:cubicBezTo>
                    <a:pt x="286" y="194"/>
                    <a:pt x="285" y="194"/>
                    <a:pt x="285" y="194"/>
                  </a:cubicBezTo>
                  <a:cubicBezTo>
                    <a:pt x="283" y="194"/>
                    <a:pt x="282" y="194"/>
                    <a:pt x="281" y="194"/>
                  </a:cubicBezTo>
                  <a:cubicBezTo>
                    <a:pt x="280" y="194"/>
                    <a:pt x="280" y="194"/>
                    <a:pt x="280" y="194"/>
                  </a:cubicBezTo>
                  <a:cubicBezTo>
                    <a:pt x="279" y="194"/>
                    <a:pt x="277" y="195"/>
                    <a:pt x="275" y="195"/>
                  </a:cubicBezTo>
                  <a:cubicBezTo>
                    <a:pt x="275" y="195"/>
                    <a:pt x="275" y="195"/>
                    <a:pt x="275" y="195"/>
                  </a:cubicBezTo>
                  <a:cubicBezTo>
                    <a:pt x="273" y="195"/>
                    <a:pt x="272" y="195"/>
                    <a:pt x="270" y="195"/>
                  </a:cubicBezTo>
                  <a:cubicBezTo>
                    <a:pt x="270" y="195"/>
                    <a:pt x="270" y="195"/>
                    <a:pt x="270" y="195"/>
                  </a:cubicBezTo>
                  <a:cubicBezTo>
                    <a:pt x="266" y="195"/>
                    <a:pt x="262" y="196"/>
                    <a:pt x="258" y="196"/>
                  </a:cubicBezTo>
                  <a:cubicBezTo>
                    <a:pt x="253" y="196"/>
                    <a:pt x="248" y="196"/>
                    <a:pt x="243" y="195"/>
                  </a:cubicBezTo>
                  <a:cubicBezTo>
                    <a:pt x="243" y="195"/>
                    <a:pt x="243" y="195"/>
                    <a:pt x="243" y="195"/>
                  </a:cubicBezTo>
                  <a:cubicBezTo>
                    <a:pt x="240" y="195"/>
                    <a:pt x="237" y="195"/>
                    <a:pt x="235" y="195"/>
                  </a:cubicBezTo>
                  <a:cubicBezTo>
                    <a:pt x="235" y="195"/>
                    <a:pt x="235" y="195"/>
                    <a:pt x="235" y="195"/>
                  </a:cubicBezTo>
                  <a:cubicBezTo>
                    <a:pt x="232" y="195"/>
                    <a:pt x="230" y="195"/>
                    <a:pt x="227" y="194"/>
                  </a:cubicBezTo>
                  <a:cubicBezTo>
                    <a:pt x="227" y="194"/>
                    <a:pt x="227" y="194"/>
                    <a:pt x="227" y="194"/>
                  </a:cubicBezTo>
                  <a:cubicBezTo>
                    <a:pt x="225" y="194"/>
                    <a:pt x="222" y="194"/>
                    <a:pt x="220" y="194"/>
                  </a:cubicBezTo>
                  <a:cubicBezTo>
                    <a:pt x="220" y="194"/>
                    <a:pt x="220" y="194"/>
                    <a:pt x="220" y="194"/>
                  </a:cubicBezTo>
                  <a:cubicBezTo>
                    <a:pt x="217" y="193"/>
                    <a:pt x="215" y="193"/>
                    <a:pt x="213" y="193"/>
                  </a:cubicBezTo>
                  <a:cubicBezTo>
                    <a:pt x="213" y="193"/>
                    <a:pt x="213" y="193"/>
                    <a:pt x="213" y="193"/>
                  </a:cubicBezTo>
                  <a:cubicBezTo>
                    <a:pt x="210" y="193"/>
                    <a:pt x="208" y="192"/>
                    <a:pt x="206" y="192"/>
                  </a:cubicBezTo>
                  <a:cubicBezTo>
                    <a:pt x="206" y="192"/>
                    <a:pt x="206" y="192"/>
                    <a:pt x="206" y="192"/>
                  </a:cubicBezTo>
                  <a:cubicBezTo>
                    <a:pt x="204" y="192"/>
                    <a:pt x="202" y="191"/>
                    <a:pt x="200" y="191"/>
                  </a:cubicBezTo>
                  <a:cubicBezTo>
                    <a:pt x="199" y="191"/>
                    <a:pt x="198" y="190"/>
                    <a:pt x="197" y="190"/>
                  </a:cubicBezTo>
                  <a:cubicBezTo>
                    <a:pt x="197" y="190"/>
                    <a:pt x="197" y="190"/>
                    <a:pt x="197" y="190"/>
                  </a:cubicBezTo>
                  <a:cubicBezTo>
                    <a:pt x="196" y="190"/>
                    <a:pt x="196" y="190"/>
                    <a:pt x="195" y="190"/>
                  </a:cubicBezTo>
                  <a:cubicBezTo>
                    <a:pt x="194" y="189"/>
                    <a:pt x="192" y="189"/>
                    <a:pt x="191" y="188"/>
                  </a:cubicBezTo>
                  <a:cubicBezTo>
                    <a:pt x="190" y="188"/>
                    <a:pt x="190" y="188"/>
                    <a:pt x="190" y="188"/>
                  </a:cubicBezTo>
                  <a:cubicBezTo>
                    <a:pt x="190" y="188"/>
                    <a:pt x="190" y="188"/>
                    <a:pt x="190" y="188"/>
                  </a:cubicBezTo>
                  <a:cubicBezTo>
                    <a:pt x="190" y="177"/>
                    <a:pt x="190" y="167"/>
                    <a:pt x="190" y="157"/>
                  </a:cubicBezTo>
                  <a:cubicBezTo>
                    <a:pt x="190" y="156"/>
                    <a:pt x="190" y="156"/>
                    <a:pt x="190" y="155"/>
                  </a:cubicBezTo>
                  <a:cubicBezTo>
                    <a:pt x="190" y="154"/>
                    <a:pt x="189" y="154"/>
                    <a:pt x="189" y="153"/>
                  </a:cubicBezTo>
                  <a:cubicBezTo>
                    <a:pt x="189" y="153"/>
                    <a:pt x="188" y="152"/>
                    <a:pt x="188" y="152"/>
                  </a:cubicBezTo>
                  <a:cubicBezTo>
                    <a:pt x="187" y="151"/>
                    <a:pt x="187" y="151"/>
                    <a:pt x="186" y="150"/>
                  </a:cubicBezTo>
                  <a:cubicBezTo>
                    <a:pt x="185" y="150"/>
                    <a:pt x="185" y="150"/>
                    <a:pt x="185" y="150"/>
                  </a:cubicBezTo>
                  <a:cubicBezTo>
                    <a:pt x="185" y="149"/>
                    <a:pt x="185" y="149"/>
                    <a:pt x="185" y="149"/>
                  </a:cubicBezTo>
                  <a:cubicBezTo>
                    <a:pt x="185" y="149"/>
                    <a:pt x="185" y="149"/>
                    <a:pt x="185" y="149"/>
                  </a:cubicBezTo>
                  <a:cubicBezTo>
                    <a:pt x="185" y="149"/>
                    <a:pt x="185" y="149"/>
                    <a:pt x="185" y="149"/>
                  </a:cubicBezTo>
                  <a:cubicBezTo>
                    <a:pt x="184" y="149"/>
                    <a:pt x="184" y="149"/>
                    <a:pt x="184" y="149"/>
                  </a:cubicBezTo>
                  <a:cubicBezTo>
                    <a:pt x="183" y="149"/>
                    <a:pt x="183" y="149"/>
                    <a:pt x="183" y="149"/>
                  </a:cubicBezTo>
                  <a:cubicBezTo>
                    <a:pt x="183" y="149"/>
                    <a:pt x="183" y="149"/>
                    <a:pt x="183" y="149"/>
                  </a:cubicBezTo>
                  <a:cubicBezTo>
                    <a:pt x="183" y="149"/>
                    <a:pt x="183" y="149"/>
                    <a:pt x="183" y="149"/>
                  </a:cubicBezTo>
                  <a:cubicBezTo>
                    <a:pt x="183" y="149"/>
                    <a:pt x="183" y="149"/>
                    <a:pt x="183" y="149"/>
                  </a:cubicBezTo>
                  <a:cubicBezTo>
                    <a:pt x="182" y="148"/>
                    <a:pt x="182" y="148"/>
                    <a:pt x="182" y="148"/>
                  </a:cubicBezTo>
                  <a:cubicBezTo>
                    <a:pt x="182" y="148"/>
                    <a:pt x="182" y="148"/>
                    <a:pt x="182"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0" y="148"/>
                    <a:pt x="180" y="148"/>
                    <a:pt x="180" y="148"/>
                  </a:cubicBezTo>
                  <a:cubicBezTo>
                    <a:pt x="180" y="148"/>
                    <a:pt x="180" y="148"/>
                    <a:pt x="180" y="148"/>
                  </a:cubicBezTo>
                  <a:cubicBezTo>
                    <a:pt x="180" y="148"/>
                    <a:pt x="180" y="148"/>
                    <a:pt x="180" y="148"/>
                  </a:cubicBezTo>
                  <a:cubicBezTo>
                    <a:pt x="179" y="148"/>
                    <a:pt x="179" y="148"/>
                    <a:pt x="179" y="148"/>
                  </a:cubicBezTo>
                  <a:cubicBezTo>
                    <a:pt x="179" y="148"/>
                    <a:pt x="179" y="148"/>
                    <a:pt x="179" y="148"/>
                  </a:cubicBezTo>
                  <a:cubicBezTo>
                    <a:pt x="179" y="148"/>
                    <a:pt x="179" y="148"/>
                    <a:pt x="179" y="148"/>
                  </a:cubicBezTo>
                  <a:cubicBezTo>
                    <a:pt x="179" y="148"/>
                    <a:pt x="179" y="148"/>
                    <a:pt x="179" y="148"/>
                  </a:cubicBezTo>
                  <a:cubicBezTo>
                    <a:pt x="178" y="148"/>
                    <a:pt x="178" y="148"/>
                    <a:pt x="178" y="148"/>
                  </a:cubicBezTo>
                  <a:cubicBezTo>
                    <a:pt x="178" y="148"/>
                    <a:pt x="178" y="148"/>
                    <a:pt x="178" y="148"/>
                  </a:cubicBezTo>
                  <a:cubicBezTo>
                    <a:pt x="177" y="148"/>
                    <a:pt x="177" y="148"/>
                    <a:pt x="177" y="148"/>
                  </a:cubicBezTo>
                  <a:cubicBezTo>
                    <a:pt x="177" y="148"/>
                    <a:pt x="177" y="148"/>
                    <a:pt x="177" y="148"/>
                  </a:cubicBezTo>
                  <a:cubicBezTo>
                    <a:pt x="177" y="148"/>
                    <a:pt x="177" y="148"/>
                    <a:pt x="177" y="148"/>
                  </a:cubicBezTo>
                  <a:cubicBezTo>
                    <a:pt x="176" y="147"/>
                    <a:pt x="176" y="147"/>
                    <a:pt x="176" y="147"/>
                  </a:cubicBezTo>
                  <a:cubicBezTo>
                    <a:pt x="176" y="147"/>
                    <a:pt x="176" y="147"/>
                    <a:pt x="176" y="147"/>
                  </a:cubicBezTo>
                  <a:cubicBezTo>
                    <a:pt x="175" y="147"/>
                    <a:pt x="175" y="147"/>
                    <a:pt x="175" y="147"/>
                  </a:cubicBezTo>
                  <a:cubicBezTo>
                    <a:pt x="175" y="147"/>
                    <a:pt x="175" y="147"/>
                    <a:pt x="175" y="147"/>
                  </a:cubicBezTo>
                  <a:cubicBezTo>
                    <a:pt x="174" y="147"/>
                    <a:pt x="174" y="147"/>
                    <a:pt x="174" y="147"/>
                  </a:cubicBezTo>
                  <a:cubicBezTo>
                    <a:pt x="173" y="147"/>
                    <a:pt x="173" y="147"/>
                    <a:pt x="173" y="147"/>
                  </a:cubicBezTo>
                  <a:cubicBezTo>
                    <a:pt x="173" y="147"/>
                    <a:pt x="173" y="147"/>
                    <a:pt x="173" y="147"/>
                  </a:cubicBezTo>
                  <a:cubicBezTo>
                    <a:pt x="172" y="147"/>
                    <a:pt x="172" y="147"/>
                    <a:pt x="172" y="147"/>
                  </a:cubicBezTo>
                  <a:cubicBezTo>
                    <a:pt x="171" y="147"/>
                    <a:pt x="171" y="147"/>
                    <a:pt x="171" y="147"/>
                  </a:cubicBezTo>
                  <a:cubicBezTo>
                    <a:pt x="171" y="147"/>
                    <a:pt x="171" y="147"/>
                    <a:pt x="171" y="147"/>
                  </a:cubicBezTo>
                  <a:cubicBezTo>
                    <a:pt x="170" y="147"/>
                    <a:pt x="170" y="147"/>
                    <a:pt x="170" y="147"/>
                  </a:cubicBezTo>
                  <a:cubicBezTo>
                    <a:pt x="169" y="147"/>
                    <a:pt x="169" y="147"/>
                    <a:pt x="169" y="147"/>
                  </a:cubicBezTo>
                  <a:cubicBezTo>
                    <a:pt x="168" y="147"/>
                    <a:pt x="168" y="147"/>
                    <a:pt x="168" y="147"/>
                  </a:cubicBezTo>
                  <a:cubicBezTo>
                    <a:pt x="167" y="147"/>
                    <a:pt x="167" y="147"/>
                    <a:pt x="167" y="147"/>
                  </a:cubicBezTo>
                  <a:cubicBezTo>
                    <a:pt x="167" y="147"/>
                    <a:pt x="166" y="147"/>
                    <a:pt x="166" y="147"/>
                  </a:cubicBezTo>
                  <a:cubicBezTo>
                    <a:pt x="165" y="147"/>
                    <a:pt x="165" y="147"/>
                    <a:pt x="164" y="147"/>
                  </a:cubicBezTo>
                  <a:cubicBezTo>
                    <a:pt x="164" y="147"/>
                    <a:pt x="163" y="147"/>
                    <a:pt x="163" y="147"/>
                  </a:cubicBezTo>
                  <a:cubicBezTo>
                    <a:pt x="162" y="147"/>
                    <a:pt x="162" y="147"/>
                    <a:pt x="161" y="146"/>
                  </a:cubicBezTo>
                  <a:cubicBezTo>
                    <a:pt x="161" y="146"/>
                    <a:pt x="161" y="146"/>
                    <a:pt x="161" y="146"/>
                  </a:cubicBezTo>
                  <a:cubicBezTo>
                    <a:pt x="161" y="146"/>
                    <a:pt x="161" y="146"/>
                    <a:pt x="161" y="146"/>
                  </a:cubicBezTo>
                  <a:cubicBezTo>
                    <a:pt x="160" y="146"/>
                    <a:pt x="160" y="146"/>
                    <a:pt x="159" y="146"/>
                  </a:cubicBezTo>
                  <a:cubicBezTo>
                    <a:pt x="159" y="146"/>
                    <a:pt x="158" y="146"/>
                    <a:pt x="157" y="146"/>
                  </a:cubicBezTo>
                  <a:cubicBezTo>
                    <a:pt x="157" y="146"/>
                    <a:pt x="157" y="146"/>
                    <a:pt x="157" y="146"/>
                  </a:cubicBezTo>
                  <a:cubicBezTo>
                    <a:pt x="156" y="146"/>
                    <a:pt x="156" y="146"/>
                    <a:pt x="156" y="146"/>
                  </a:cubicBezTo>
                  <a:cubicBezTo>
                    <a:pt x="155" y="146"/>
                    <a:pt x="155" y="146"/>
                    <a:pt x="155" y="146"/>
                  </a:cubicBezTo>
                  <a:cubicBezTo>
                    <a:pt x="154" y="146"/>
                    <a:pt x="154" y="146"/>
                    <a:pt x="153" y="146"/>
                  </a:cubicBezTo>
                  <a:cubicBezTo>
                    <a:pt x="152" y="146"/>
                    <a:pt x="152" y="146"/>
                    <a:pt x="152" y="146"/>
                  </a:cubicBezTo>
                  <a:cubicBezTo>
                    <a:pt x="152" y="146"/>
                    <a:pt x="151" y="146"/>
                    <a:pt x="151" y="146"/>
                  </a:cubicBezTo>
                  <a:cubicBezTo>
                    <a:pt x="150" y="146"/>
                    <a:pt x="150" y="146"/>
                    <a:pt x="150" y="146"/>
                  </a:cubicBezTo>
                  <a:cubicBezTo>
                    <a:pt x="149" y="146"/>
                    <a:pt x="148" y="146"/>
                    <a:pt x="148" y="146"/>
                  </a:cubicBezTo>
                  <a:cubicBezTo>
                    <a:pt x="148" y="146"/>
                    <a:pt x="147" y="146"/>
                    <a:pt x="147" y="146"/>
                  </a:cubicBezTo>
                  <a:cubicBezTo>
                    <a:pt x="146" y="146"/>
                    <a:pt x="146" y="146"/>
                    <a:pt x="146" y="146"/>
                  </a:cubicBezTo>
                  <a:cubicBezTo>
                    <a:pt x="146" y="146"/>
                    <a:pt x="146" y="146"/>
                    <a:pt x="146" y="146"/>
                  </a:cubicBezTo>
                  <a:cubicBezTo>
                    <a:pt x="145" y="146"/>
                    <a:pt x="144" y="146"/>
                    <a:pt x="143" y="146"/>
                  </a:cubicBezTo>
                  <a:cubicBezTo>
                    <a:pt x="141" y="146"/>
                    <a:pt x="140" y="146"/>
                    <a:pt x="139" y="146"/>
                  </a:cubicBezTo>
                  <a:cubicBezTo>
                    <a:pt x="138" y="146"/>
                    <a:pt x="137" y="146"/>
                    <a:pt x="137" y="146"/>
                  </a:cubicBezTo>
                  <a:cubicBezTo>
                    <a:pt x="136" y="146"/>
                    <a:pt x="136" y="146"/>
                    <a:pt x="136" y="146"/>
                  </a:cubicBezTo>
                  <a:cubicBezTo>
                    <a:pt x="136" y="146"/>
                    <a:pt x="136" y="146"/>
                    <a:pt x="136" y="146"/>
                  </a:cubicBezTo>
                  <a:cubicBezTo>
                    <a:pt x="135" y="146"/>
                    <a:pt x="133" y="146"/>
                    <a:pt x="132" y="146"/>
                  </a:cubicBezTo>
                  <a:cubicBezTo>
                    <a:pt x="131" y="146"/>
                    <a:pt x="130" y="146"/>
                    <a:pt x="129" y="146"/>
                  </a:cubicBezTo>
                  <a:cubicBezTo>
                    <a:pt x="129" y="146"/>
                    <a:pt x="128" y="146"/>
                    <a:pt x="128" y="146"/>
                  </a:cubicBezTo>
                  <a:cubicBezTo>
                    <a:pt x="127" y="82"/>
                    <a:pt x="127" y="82"/>
                    <a:pt x="127" y="82"/>
                  </a:cubicBezTo>
                  <a:cubicBezTo>
                    <a:pt x="127" y="81"/>
                    <a:pt x="127" y="80"/>
                    <a:pt x="126" y="78"/>
                  </a:cubicBezTo>
                  <a:cubicBezTo>
                    <a:pt x="125" y="77"/>
                    <a:pt x="124" y="75"/>
                    <a:pt x="123" y="74"/>
                  </a:cubicBezTo>
                  <a:cubicBezTo>
                    <a:pt x="122" y="73"/>
                    <a:pt x="121" y="71"/>
                    <a:pt x="119" y="70"/>
                  </a:cubicBezTo>
                  <a:cubicBezTo>
                    <a:pt x="118" y="69"/>
                    <a:pt x="116" y="68"/>
                    <a:pt x="114" y="67"/>
                  </a:cubicBezTo>
                  <a:cubicBezTo>
                    <a:pt x="114" y="67"/>
                    <a:pt x="114" y="66"/>
                    <a:pt x="113" y="66"/>
                  </a:cubicBezTo>
                  <a:cubicBezTo>
                    <a:pt x="113" y="66"/>
                    <a:pt x="112" y="66"/>
                    <a:pt x="112" y="66"/>
                  </a:cubicBezTo>
                  <a:cubicBezTo>
                    <a:pt x="112" y="66"/>
                    <a:pt x="112" y="66"/>
                    <a:pt x="112" y="66"/>
                  </a:cubicBezTo>
                  <a:cubicBezTo>
                    <a:pt x="112" y="66"/>
                    <a:pt x="112" y="66"/>
                    <a:pt x="112" y="66"/>
                  </a:cubicBezTo>
                  <a:cubicBezTo>
                    <a:pt x="111" y="65"/>
                    <a:pt x="111" y="65"/>
                    <a:pt x="110" y="65"/>
                  </a:cubicBezTo>
                  <a:cubicBezTo>
                    <a:pt x="110" y="65"/>
                    <a:pt x="109" y="65"/>
                    <a:pt x="108" y="65"/>
                  </a:cubicBezTo>
                  <a:cubicBezTo>
                    <a:pt x="108" y="65"/>
                    <a:pt x="108" y="65"/>
                    <a:pt x="108" y="65"/>
                  </a:cubicBezTo>
                  <a:cubicBezTo>
                    <a:pt x="108" y="65"/>
                    <a:pt x="108" y="65"/>
                    <a:pt x="108" y="65"/>
                  </a:cubicBezTo>
                  <a:cubicBezTo>
                    <a:pt x="108" y="65"/>
                    <a:pt x="108" y="65"/>
                    <a:pt x="108" y="65"/>
                  </a:cubicBezTo>
                  <a:cubicBezTo>
                    <a:pt x="108" y="65"/>
                    <a:pt x="108" y="65"/>
                    <a:pt x="108" y="65"/>
                  </a:cubicBezTo>
                  <a:cubicBezTo>
                    <a:pt x="107" y="64"/>
                    <a:pt x="107" y="64"/>
                    <a:pt x="107" y="64"/>
                  </a:cubicBezTo>
                  <a:cubicBezTo>
                    <a:pt x="107" y="64"/>
                    <a:pt x="107" y="64"/>
                    <a:pt x="107" y="64"/>
                  </a:cubicBezTo>
                  <a:cubicBezTo>
                    <a:pt x="106" y="64"/>
                    <a:pt x="106" y="64"/>
                    <a:pt x="106" y="64"/>
                  </a:cubicBezTo>
                  <a:cubicBezTo>
                    <a:pt x="106" y="64"/>
                    <a:pt x="106" y="64"/>
                    <a:pt x="106" y="64"/>
                  </a:cubicBezTo>
                  <a:cubicBezTo>
                    <a:pt x="105" y="64"/>
                    <a:pt x="105" y="64"/>
                    <a:pt x="105" y="64"/>
                  </a:cubicBezTo>
                  <a:cubicBezTo>
                    <a:pt x="105" y="64"/>
                    <a:pt x="105" y="64"/>
                    <a:pt x="105"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3" y="64"/>
                    <a:pt x="103" y="64"/>
                    <a:pt x="103" y="64"/>
                  </a:cubicBezTo>
                  <a:cubicBezTo>
                    <a:pt x="103" y="64"/>
                    <a:pt x="103" y="64"/>
                    <a:pt x="103" y="64"/>
                  </a:cubicBezTo>
                  <a:cubicBezTo>
                    <a:pt x="102" y="64"/>
                    <a:pt x="102" y="64"/>
                    <a:pt x="102" y="64"/>
                  </a:cubicBezTo>
                  <a:cubicBezTo>
                    <a:pt x="102" y="63"/>
                    <a:pt x="102" y="63"/>
                    <a:pt x="102" y="63"/>
                  </a:cubicBezTo>
                  <a:cubicBezTo>
                    <a:pt x="101" y="63"/>
                    <a:pt x="101" y="63"/>
                    <a:pt x="101" y="63"/>
                  </a:cubicBezTo>
                  <a:cubicBezTo>
                    <a:pt x="101" y="63"/>
                    <a:pt x="101" y="63"/>
                    <a:pt x="101" y="63"/>
                  </a:cubicBezTo>
                  <a:cubicBezTo>
                    <a:pt x="100" y="63"/>
                    <a:pt x="100" y="63"/>
                    <a:pt x="100" y="63"/>
                  </a:cubicBezTo>
                  <a:cubicBezTo>
                    <a:pt x="100" y="63"/>
                    <a:pt x="100" y="63"/>
                    <a:pt x="100" y="63"/>
                  </a:cubicBezTo>
                  <a:cubicBezTo>
                    <a:pt x="99" y="63"/>
                    <a:pt x="99" y="63"/>
                    <a:pt x="99" y="63"/>
                  </a:cubicBezTo>
                  <a:cubicBezTo>
                    <a:pt x="99" y="63"/>
                    <a:pt x="99" y="63"/>
                    <a:pt x="99" y="63"/>
                  </a:cubicBezTo>
                  <a:cubicBezTo>
                    <a:pt x="98" y="63"/>
                    <a:pt x="98" y="63"/>
                    <a:pt x="98" y="63"/>
                  </a:cubicBezTo>
                  <a:cubicBezTo>
                    <a:pt x="98" y="63"/>
                    <a:pt x="98" y="63"/>
                    <a:pt x="98" y="63"/>
                  </a:cubicBezTo>
                  <a:cubicBezTo>
                    <a:pt x="97" y="63"/>
                    <a:pt x="97" y="63"/>
                    <a:pt x="97" y="63"/>
                  </a:cubicBezTo>
                  <a:cubicBezTo>
                    <a:pt x="96" y="63"/>
                    <a:pt x="96" y="63"/>
                    <a:pt x="96" y="63"/>
                  </a:cubicBezTo>
                  <a:cubicBezTo>
                    <a:pt x="96" y="63"/>
                    <a:pt x="96" y="63"/>
                    <a:pt x="96" y="63"/>
                  </a:cubicBezTo>
                  <a:cubicBezTo>
                    <a:pt x="95" y="63"/>
                    <a:pt x="95" y="63"/>
                    <a:pt x="95" y="63"/>
                  </a:cubicBezTo>
                  <a:cubicBezTo>
                    <a:pt x="95" y="63"/>
                    <a:pt x="95" y="63"/>
                    <a:pt x="95" y="63"/>
                  </a:cubicBezTo>
                  <a:cubicBezTo>
                    <a:pt x="95" y="63"/>
                    <a:pt x="95" y="63"/>
                    <a:pt x="95" y="63"/>
                  </a:cubicBezTo>
                  <a:cubicBezTo>
                    <a:pt x="94" y="63"/>
                    <a:pt x="94" y="63"/>
                    <a:pt x="94" y="63"/>
                  </a:cubicBezTo>
                  <a:cubicBezTo>
                    <a:pt x="94" y="63"/>
                    <a:pt x="94" y="63"/>
                    <a:pt x="94" y="63"/>
                  </a:cubicBezTo>
                  <a:cubicBezTo>
                    <a:pt x="93" y="63"/>
                    <a:pt x="93" y="63"/>
                    <a:pt x="93" y="63"/>
                  </a:cubicBezTo>
                  <a:cubicBezTo>
                    <a:pt x="92" y="63"/>
                    <a:pt x="92" y="63"/>
                    <a:pt x="92" y="63"/>
                  </a:cubicBezTo>
                  <a:cubicBezTo>
                    <a:pt x="91" y="63"/>
                    <a:pt x="91" y="63"/>
                    <a:pt x="91" y="63"/>
                  </a:cubicBezTo>
                  <a:cubicBezTo>
                    <a:pt x="91" y="63"/>
                    <a:pt x="91" y="63"/>
                    <a:pt x="91" y="63"/>
                  </a:cubicBezTo>
                  <a:cubicBezTo>
                    <a:pt x="90" y="63"/>
                    <a:pt x="90" y="63"/>
                    <a:pt x="90" y="63"/>
                  </a:cubicBezTo>
                  <a:cubicBezTo>
                    <a:pt x="89" y="63"/>
                    <a:pt x="89" y="63"/>
                    <a:pt x="89" y="63"/>
                  </a:cubicBezTo>
                  <a:cubicBezTo>
                    <a:pt x="88" y="63"/>
                    <a:pt x="88" y="63"/>
                    <a:pt x="88" y="63"/>
                  </a:cubicBezTo>
                  <a:cubicBezTo>
                    <a:pt x="87" y="63"/>
                    <a:pt x="87" y="63"/>
                    <a:pt x="87" y="63"/>
                  </a:cubicBezTo>
                  <a:cubicBezTo>
                    <a:pt x="86" y="63"/>
                    <a:pt x="86" y="63"/>
                    <a:pt x="86" y="63"/>
                  </a:cubicBezTo>
                  <a:cubicBezTo>
                    <a:pt x="86" y="63"/>
                    <a:pt x="85" y="62"/>
                    <a:pt x="85" y="62"/>
                  </a:cubicBezTo>
                  <a:cubicBezTo>
                    <a:pt x="84" y="62"/>
                    <a:pt x="84" y="62"/>
                    <a:pt x="84" y="62"/>
                  </a:cubicBezTo>
                  <a:cubicBezTo>
                    <a:pt x="84" y="62"/>
                    <a:pt x="84" y="62"/>
                    <a:pt x="84" y="62"/>
                  </a:cubicBezTo>
                  <a:cubicBezTo>
                    <a:pt x="84" y="62"/>
                    <a:pt x="84" y="62"/>
                    <a:pt x="84" y="62"/>
                  </a:cubicBezTo>
                  <a:cubicBezTo>
                    <a:pt x="84" y="62"/>
                    <a:pt x="83" y="62"/>
                    <a:pt x="83" y="62"/>
                  </a:cubicBezTo>
                  <a:cubicBezTo>
                    <a:pt x="82" y="62"/>
                    <a:pt x="82" y="62"/>
                    <a:pt x="82" y="62"/>
                  </a:cubicBezTo>
                  <a:cubicBezTo>
                    <a:pt x="81" y="62"/>
                    <a:pt x="81" y="62"/>
                    <a:pt x="81" y="62"/>
                  </a:cubicBezTo>
                  <a:cubicBezTo>
                    <a:pt x="80" y="62"/>
                    <a:pt x="80" y="62"/>
                    <a:pt x="80" y="62"/>
                  </a:cubicBezTo>
                  <a:cubicBezTo>
                    <a:pt x="79" y="63"/>
                    <a:pt x="79" y="63"/>
                    <a:pt x="79" y="63"/>
                  </a:cubicBezTo>
                  <a:cubicBezTo>
                    <a:pt x="78" y="63"/>
                    <a:pt x="78" y="63"/>
                    <a:pt x="78" y="63"/>
                  </a:cubicBezTo>
                  <a:cubicBezTo>
                    <a:pt x="78" y="63"/>
                    <a:pt x="78" y="63"/>
                    <a:pt x="78" y="63"/>
                  </a:cubicBezTo>
                  <a:cubicBezTo>
                    <a:pt x="77" y="63"/>
                    <a:pt x="77" y="63"/>
                    <a:pt x="77" y="63"/>
                  </a:cubicBezTo>
                  <a:cubicBezTo>
                    <a:pt x="76" y="63"/>
                    <a:pt x="76" y="63"/>
                    <a:pt x="76" y="63"/>
                  </a:cubicBezTo>
                  <a:cubicBezTo>
                    <a:pt x="76" y="63"/>
                    <a:pt x="76" y="63"/>
                    <a:pt x="76" y="63"/>
                  </a:cubicBezTo>
                  <a:cubicBezTo>
                    <a:pt x="75" y="63"/>
                    <a:pt x="74" y="63"/>
                    <a:pt x="74" y="63"/>
                  </a:cubicBezTo>
                  <a:cubicBezTo>
                    <a:pt x="73" y="63"/>
                    <a:pt x="72" y="63"/>
                    <a:pt x="72" y="63"/>
                  </a:cubicBezTo>
                  <a:cubicBezTo>
                    <a:pt x="71" y="63"/>
                    <a:pt x="70" y="63"/>
                    <a:pt x="70" y="63"/>
                  </a:cubicBezTo>
                  <a:cubicBezTo>
                    <a:pt x="69" y="63"/>
                    <a:pt x="69" y="63"/>
                    <a:pt x="69" y="63"/>
                  </a:cubicBezTo>
                  <a:cubicBezTo>
                    <a:pt x="69" y="63"/>
                    <a:pt x="69" y="63"/>
                    <a:pt x="69" y="63"/>
                  </a:cubicBezTo>
                  <a:cubicBezTo>
                    <a:pt x="69" y="63"/>
                    <a:pt x="69" y="63"/>
                    <a:pt x="69" y="63"/>
                  </a:cubicBezTo>
                  <a:cubicBezTo>
                    <a:pt x="68" y="63"/>
                    <a:pt x="68" y="63"/>
                    <a:pt x="68" y="63"/>
                  </a:cubicBezTo>
                  <a:cubicBezTo>
                    <a:pt x="66" y="63"/>
                    <a:pt x="65" y="63"/>
                    <a:pt x="64" y="63"/>
                  </a:cubicBezTo>
                  <a:cubicBezTo>
                    <a:pt x="62" y="63"/>
                    <a:pt x="61" y="63"/>
                    <a:pt x="60" y="63"/>
                  </a:cubicBezTo>
                  <a:cubicBezTo>
                    <a:pt x="60" y="63"/>
                    <a:pt x="60" y="63"/>
                    <a:pt x="60" y="63"/>
                  </a:cubicBezTo>
                  <a:cubicBezTo>
                    <a:pt x="59" y="63"/>
                    <a:pt x="59" y="63"/>
                    <a:pt x="59" y="63"/>
                  </a:cubicBezTo>
                  <a:cubicBezTo>
                    <a:pt x="59" y="63"/>
                    <a:pt x="58" y="63"/>
                    <a:pt x="58" y="63"/>
                  </a:cubicBezTo>
                  <a:cubicBezTo>
                    <a:pt x="57" y="63"/>
                    <a:pt x="57" y="63"/>
                    <a:pt x="56" y="63"/>
                  </a:cubicBezTo>
                  <a:cubicBezTo>
                    <a:pt x="56" y="63"/>
                    <a:pt x="56" y="63"/>
                    <a:pt x="56" y="63"/>
                  </a:cubicBezTo>
                  <a:cubicBezTo>
                    <a:pt x="55" y="63"/>
                    <a:pt x="55" y="64"/>
                    <a:pt x="54" y="64"/>
                  </a:cubicBezTo>
                  <a:cubicBezTo>
                    <a:pt x="54" y="64"/>
                    <a:pt x="53" y="64"/>
                    <a:pt x="52" y="64"/>
                  </a:cubicBezTo>
                  <a:cubicBezTo>
                    <a:pt x="52" y="64"/>
                    <a:pt x="51" y="64"/>
                    <a:pt x="50" y="64"/>
                  </a:cubicBezTo>
                  <a:cubicBezTo>
                    <a:pt x="49" y="64"/>
                    <a:pt x="49" y="64"/>
                    <a:pt x="48" y="64"/>
                  </a:cubicBezTo>
                  <a:cubicBezTo>
                    <a:pt x="46" y="64"/>
                    <a:pt x="45" y="64"/>
                    <a:pt x="43" y="64"/>
                  </a:cubicBezTo>
                  <a:cubicBezTo>
                    <a:pt x="43" y="64"/>
                    <a:pt x="43" y="64"/>
                    <a:pt x="43" y="64"/>
                  </a:cubicBezTo>
                  <a:cubicBezTo>
                    <a:pt x="43" y="64"/>
                    <a:pt x="43" y="64"/>
                    <a:pt x="43" y="64"/>
                  </a:cubicBezTo>
                  <a:cubicBezTo>
                    <a:pt x="43" y="64"/>
                    <a:pt x="43" y="64"/>
                    <a:pt x="43" y="64"/>
                  </a:cubicBezTo>
                  <a:cubicBezTo>
                    <a:pt x="43" y="64"/>
                    <a:pt x="43" y="64"/>
                    <a:pt x="43" y="64"/>
                  </a:cubicBezTo>
                  <a:cubicBezTo>
                    <a:pt x="42" y="64"/>
                    <a:pt x="41" y="64"/>
                    <a:pt x="40" y="64"/>
                  </a:cubicBezTo>
                  <a:cubicBezTo>
                    <a:pt x="40" y="64"/>
                    <a:pt x="40" y="64"/>
                    <a:pt x="40" y="64"/>
                  </a:cubicBezTo>
                  <a:cubicBezTo>
                    <a:pt x="39" y="64"/>
                    <a:pt x="38" y="65"/>
                    <a:pt x="37" y="65"/>
                  </a:cubicBezTo>
                  <a:cubicBezTo>
                    <a:pt x="37" y="65"/>
                    <a:pt x="37" y="65"/>
                    <a:pt x="37" y="65"/>
                  </a:cubicBezTo>
                  <a:cubicBezTo>
                    <a:pt x="36" y="65"/>
                    <a:pt x="34" y="65"/>
                    <a:pt x="33" y="65"/>
                  </a:cubicBezTo>
                  <a:cubicBezTo>
                    <a:pt x="32" y="65"/>
                    <a:pt x="31" y="65"/>
                    <a:pt x="30" y="65"/>
                  </a:cubicBezTo>
                  <a:cubicBezTo>
                    <a:pt x="27" y="65"/>
                    <a:pt x="24" y="65"/>
                    <a:pt x="21" y="65"/>
                  </a:cubicBezTo>
                  <a:cubicBezTo>
                    <a:pt x="21" y="65"/>
                    <a:pt x="21" y="65"/>
                    <a:pt x="21" y="65"/>
                  </a:cubicBezTo>
                  <a:cubicBezTo>
                    <a:pt x="20" y="65"/>
                    <a:pt x="18" y="64"/>
                    <a:pt x="17" y="64"/>
                  </a:cubicBezTo>
                  <a:cubicBezTo>
                    <a:pt x="17" y="64"/>
                    <a:pt x="17" y="64"/>
                    <a:pt x="17" y="64"/>
                  </a:cubicBezTo>
                  <a:cubicBezTo>
                    <a:pt x="16" y="64"/>
                    <a:pt x="14" y="64"/>
                    <a:pt x="13" y="64"/>
                  </a:cubicBezTo>
                  <a:cubicBezTo>
                    <a:pt x="12" y="64"/>
                    <a:pt x="11" y="64"/>
                    <a:pt x="10" y="63"/>
                  </a:cubicBezTo>
                  <a:cubicBezTo>
                    <a:pt x="10" y="63"/>
                    <a:pt x="10" y="63"/>
                    <a:pt x="10" y="63"/>
                  </a:cubicBezTo>
                  <a:cubicBezTo>
                    <a:pt x="9" y="63"/>
                    <a:pt x="8" y="63"/>
                    <a:pt x="7" y="62"/>
                  </a:cubicBezTo>
                  <a:cubicBezTo>
                    <a:pt x="6" y="62"/>
                    <a:pt x="6" y="62"/>
                    <a:pt x="6" y="62"/>
                  </a:cubicBezTo>
                  <a:cubicBezTo>
                    <a:pt x="5" y="62"/>
                    <a:pt x="5" y="62"/>
                    <a:pt x="4" y="61"/>
                  </a:cubicBezTo>
                  <a:cubicBezTo>
                    <a:pt x="3" y="61"/>
                    <a:pt x="3" y="61"/>
                    <a:pt x="3" y="61"/>
                  </a:cubicBezTo>
                  <a:cubicBezTo>
                    <a:pt x="3" y="61"/>
                    <a:pt x="2" y="61"/>
                    <a:pt x="1" y="60"/>
                  </a:cubicBezTo>
                  <a:cubicBezTo>
                    <a:pt x="1" y="59"/>
                    <a:pt x="1" y="59"/>
                    <a:pt x="1" y="59"/>
                  </a:cubicBezTo>
                  <a:cubicBezTo>
                    <a:pt x="0" y="59"/>
                    <a:pt x="0" y="59"/>
                    <a:pt x="0" y="59"/>
                  </a:cubicBezTo>
                  <a:cubicBezTo>
                    <a:pt x="0" y="58"/>
                    <a:pt x="0" y="58"/>
                    <a:pt x="0" y="58"/>
                  </a:cubicBezTo>
                  <a:cubicBezTo>
                    <a:pt x="0" y="57"/>
                    <a:pt x="0" y="57"/>
                    <a:pt x="0" y="56"/>
                  </a:cubicBezTo>
                  <a:cubicBezTo>
                    <a:pt x="1" y="97"/>
                    <a:pt x="1" y="138"/>
                    <a:pt x="2" y="178"/>
                  </a:cubicBezTo>
                  <a:cubicBezTo>
                    <a:pt x="2" y="179"/>
                    <a:pt x="2" y="179"/>
                    <a:pt x="2" y="180"/>
                  </a:cubicBezTo>
                  <a:cubicBezTo>
                    <a:pt x="2" y="180"/>
                    <a:pt x="2" y="180"/>
                    <a:pt x="2" y="181"/>
                  </a:cubicBezTo>
                  <a:cubicBezTo>
                    <a:pt x="3" y="182"/>
                    <a:pt x="3" y="182"/>
                    <a:pt x="3" y="182"/>
                  </a:cubicBezTo>
                  <a:cubicBezTo>
                    <a:pt x="3" y="182"/>
                    <a:pt x="3" y="182"/>
                    <a:pt x="3" y="182"/>
                  </a:cubicBezTo>
                  <a:cubicBezTo>
                    <a:pt x="4" y="183"/>
                    <a:pt x="4" y="183"/>
                    <a:pt x="4" y="183"/>
                  </a:cubicBezTo>
                  <a:cubicBezTo>
                    <a:pt x="4" y="200"/>
                    <a:pt x="5" y="217"/>
                    <a:pt x="5" y="235"/>
                  </a:cubicBezTo>
                  <a:cubicBezTo>
                    <a:pt x="5" y="236"/>
                    <a:pt x="5" y="237"/>
                    <a:pt x="6" y="238"/>
                  </a:cubicBezTo>
                  <a:cubicBezTo>
                    <a:pt x="6" y="239"/>
                    <a:pt x="6" y="240"/>
                    <a:pt x="7" y="242"/>
                  </a:cubicBezTo>
                  <a:cubicBezTo>
                    <a:pt x="7" y="243"/>
                    <a:pt x="8" y="245"/>
                    <a:pt x="8" y="246"/>
                  </a:cubicBezTo>
                  <a:cubicBezTo>
                    <a:pt x="9" y="248"/>
                    <a:pt x="10" y="249"/>
                    <a:pt x="10" y="251"/>
                  </a:cubicBezTo>
                  <a:cubicBezTo>
                    <a:pt x="12" y="254"/>
                    <a:pt x="14" y="257"/>
                    <a:pt x="15" y="260"/>
                  </a:cubicBezTo>
                  <a:cubicBezTo>
                    <a:pt x="17" y="263"/>
                    <a:pt x="19" y="265"/>
                    <a:pt x="20" y="267"/>
                  </a:cubicBezTo>
                  <a:cubicBezTo>
                    <a:pt x="22" y="269"/>
                    <a:pt x="23" y="271"/>
                    <a:pt x="24" y="272"/>
                  </a:cubicBezTo>
                  <a:cubicBezTo>
                    <a:pt x="25" y="273"/>
                    <a:pt x="26" y="274"/>
                    <a:pt x="26" y="274"/>
                  </a:cubicBezTo>
                  <a:cubicBezTo>
                    <a:pt x="26" y="274"/>
                    <a:pt x="26" y="274"/>
                    <a:pt x="26" y="274"/>
                  </a:cubicBezTo>
                  <a:cubicBezTo>
                    <a:pt x="26" y="274"/>
                    <a:pt x="26" y="274"/>
                    <a:pt x="26" y="274"/>
                  </a:cubicBezTo>
                  <a:cubicBezTo>
                    <a:pt x="26" y="274"/>
                    <a:pt x="26" y="274"/>
                    <a:pt x="26" y="274"/>
                  </a:cubicBezTo>
                  <a:cubicBezTo>
                    <a:pt x="26" y="274"/>
                    <a:pt x="26" y="274"/>
                    <a:pt x="26" y="274"/>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8" y="275"/>
                    <a:pt x="28" y="275"/>
                    <a:pt x="28" y="275"/>
                  </a:cubicBezTo>
                  <a:cubicBezTo>
                    <a:pt x="28" y="275"/>
                    <a:pt x="28" y="275"/>
                    <a:pt x="28" y="275"/>
                  </a:cubicBezTo>
                  <a:cubicBezTo>
                    <a:pt x="28" y="275"/>
                    <a:pt x="28" y="275"/>
                    <a:pt x="28" y="275"/>
                  </a:cubicBezTo>
                  <a:cubicBezTo>
                    <a:pt x="29" y="276"/>
                    <a:pt x="29" y="276"/>
                    <a:pt x="29" y="276"/>
                  </a:cubicBezTo>
                  <a:cubicBezTo>
                    <a:pt x="29" y="276"/>
                    <a:pt x="29" y="276"/>
                    <a:pt x="29" y="276"/>
                  </a:cubicBezTo>
                  <a:cubicBezTo>
                    <a:pt x="30" y="276"/>
                    <a:pt x="30" y="276"/>
                    <a:pt x="30" y="276"/>
                  </a:cubicBezTo>
                  <a:cubicBezTo>
                    <a:pt x="30" y="276"/>
                    <a:pt x="30" y="276"/>
                    <a:pt x="30" y="276"/>
                  </a:cubicBezTo>
                  <a:cubicBezTo>
                    <a:pt x="30" y="276"/>
                    <a:pt x="30" y="276"/>
                    <a:pt x="30" y="276"/>
                  </a:cubicBezTo>
                  <a:cubicBezTo>
                    <a:pt x="31" y="276"/>
                    <a:pt x="31" y="276"/>
                    <a:pt x="31" y="276"/>
                  </a:cubicBezTo>
                  <a:cubicBezTo>
                    <a:pt x="31" y="276"/>
                    <a:pt x="31" y="276"/>
                    <a:pt x="31" y="276"/>
                  </a:cubicBezTo>
                  <a:cubicBezTo>
                    <a:pt x="32" y="276"/>
                    <a:pt x="32" y="276"/>
                    <a:pt x="32" y="276"/>
                  </a:cubicBezTo>
                  <a:cubicBezTo>
                    <a:pt x="32" y="277"/>
                    <a:pt x="32" y="277"/>
                    <a:pt x="32" y="277"/>
                  </a:cubicBezTo>
                  <a:cubicBezTo>
                    <a:pt x="32" y="277"/>
                    <a:pt x="32" y="277"/>
                    <a:pt x="32" y="277"/>
                  </a:cubicBezTo>
                  <a:cubicBezTo>
                    <a:pt x="32" y="277"/>
                    <a:pt x="32" y="277"/>
                    <a:pt x="32" y="277"/>
                  </a:cubicBezTo>
                  <a:cubicBezTo>
                    <a:pt x="32" y="277"/>
                    <a:pt x="32" y="277"/>
                    <a:pt x="32" y="277"/>
                  </a:cubicBezTo>
                  <a:cubicBezTo>
                    <a:pt x="33" y="277"/>
                    <a:pt x="33" y="277"/>
                    <a:pt x="33" y="277"/>
                  </a:cubicBezTo>
                  <a:cubicBezTo>
                    <a:pt x="33" y="277"/>
                    <a:pt x="33" y="277"/>
                    <a:pt x="33" y="277"/>
                  </a:cubicBezTo>
                  <a:cubicBezTo>
                    <a:pt x="33" y="277"/>
                    <a:pt x="33" y="277"/>
                    <a:pt x="33"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5" y="277"/>
                    <a:pt x="35" y="277"/>
                    <a:pt x="35" y="277"/>
                  </a:cubicBezTo>
                  <a:cubicBezTo>
                    <a:pt x="35" y="277"/>
                    <a:pt x="35" y="277"/>
                    <a:pt x="35" y="277"/>
                  </a:cubicBezTo>
                  <a:cubicBezTo>
                    <a:pt x="36" y="277"/>
                    <a:pt x="36" y="277"/>
                    <a:pt x="36" y="277"/>
                  </a:cubicBezTo>
                  <a:cubicBezTo>
                    <a:pt x="36" y="277"/>
                    <a:pt x="36" y="277"/>
                    <a:pt x="36" y="277"/>
                  </a:cubicBezTo>
                  <a:cubicBezTo>
                    <a:pt x="36" y="277"/>
                    <a:pt x="36" y="277"/>
                    <a:pt x="36" y="277"/>
                  </a:cubicBezTo>
                  <a:cubicBezTo>
                    <a:pt x="37" y="277"/>
                    <a:pt x="37" y="277"/>
                    <a:pt x="37" y="277"/>
                  </a:cubicBezTo>
                  <a:cubicBezTo>
                    <a:pt x="37" y="277"/>
                    <a:pt x="37" y="277"/>
                    <a:pt x="37" y="277"/>
                  </a:cubicBezTo>
                  <a:cubicBezTo>
                    <a:pt x="37" y="277"/>
                    <a:pt x="37" y="277"/>
                    <a:pt x="37" y="277"/>
                  </a:cubicBezTo>
                  <a:cubicBezTo>
                    <a:pt x="38" y="277"/>
                    <a:pt x="38" y="277"/>
                    <a:pt x="38" y="277"/>
                  </a:cubicBezTo>
                  <a:cubicBezTo>
                    <a:pt x="38" y="277"/>
                    <a:pt x="38" y="277"/>
                    <a:pt x="38" y="277"/>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40" y="278"/>
                    <a:pt x="40" y="278"/>
                    <a:pt x="40" y="278"/>
                  </a:cubicBezTo>
                  <a:cubicBezTo>
                    <a:pt x="40" y="278"/>
                    <a:pt x="40" y="278"/>
                    <a:pt x="40" y="278"/>
                  </a:cubicBezTo>
                  <a:cubicBezTo>
                    <a:pt x="41" y="278"/>
                    <a:pt x="41" y="278"/>
                    <a:pt x="41" y="278"/>
                  </a:cubicBezTo>
                  <a:cubicBezTo>
                    <a:pt x="42" y="278"/>
                    <a:pt x="42" y="278"/>
                    <a:pt x="42" y="278"/>
                  </a:cubicBezTo>
                  <a:cubicBezTo>
                    <a:pt x="42" y="278"/>
                    <a:pt x="42" y="278"/>
                    <a:pt x="42" y="278"/>
                  </a:cubicBezTo>
                  <a:cubicBezTo>
                    <a:pt x="43" y="278"/>
                    <a:pt x="43" y="278"/>
                    <a:pt x="43" y="278"/>
                  </a:cubicBezTo>
                  <a:cubicBezTo>
                    <a:pt x="43" y="278"/>
                    <a:pt x="43" y="278"/>
                    <a:pt x="43" y="278"/>
                  </a:cubicBezTo>
                  <a:cubicBezTo>
                    <a:pt x="43" y="278"/>
                    <a:pt x="43" y="278"/>
                    <a:pt x="43" y="278"/>
                  </a:cubicBezTo>
                  <a:cubicBezTo>
                    <a:pt x="44" y="278"/>
                    <a:pt x="44" y="278"/>
                    <a:pt x="44" y="278"/>
                  </a:cubicBezTo>
                  <a:cubicBezTo>
                    <a:pt x="44" y="278"/>
                    <a:pt x="44" y="278"/>
                    <a:pt x="44" y="278"/>
                  </a:cubicBezTo>
                  <a:cubicBezTo>
                    <a:pt x="45" y="278"/>
                    <a:pt x="45" y="278"/>
                    <a:pt x="45" y="278"/>
                  </a:cubicBezTo>
                  <a:cubicBezTo>
                    <a:pt x="46" y="278"/>
                    <a:pt x="46" y="278"/>
                    <a:pt x="46" y="278"/>
                  </a:cubicBezTo>
                  <a:cubicBezTo>
                    <a:pt x="47" y="278"/>
                    <a:pt x="47" y="278"/>
                    <a:pt x="47" y="278"/>
                  </a:cubicBezTo>
                  <a:cubicBezTo>
                    <a:pt x="48" y="278"/>
                    <a:pt x="48" y="278"/>
                    <a:pt x="48" y="278"/>
                  </a:cubicBezTo>
                  <a:cubicBezTo>
                    <a:pt x="49" y="278"/>
                    <a:pt x="49" y="278"/>
                    <a:pt x="49" y="278"/>
                  </a:cubicBezTo>
                  <a:cubicBezTo>
                    <a:pt x="49" y="278"/>
                    <a:pt x="50" y="278"/>
                    <a:pt x="50" y="278"/>
                  </a:cubicBezTo>
                  <a:cubicBezTo>
                    <a:pt x="50" y="278"/>
                    <a:pt x="51" y="278"/>
                    <a:pt x="51" y="278"/>
                  </a:cubicBezTo>
                  <a:cubicBezTo>
                    <a:pt x="51" y="278"/>
                    <a:pt x="51" y="278"/>
                    <a:pt x="51" y="278"/>
                  </a:cubicBezTo>
                  <a:cubicBezTo>
                    <a:pt x="52" y="278"/>
                    <a:pt x="52" y="278"/>
                    <a:pt x="52" y="278"/>
                  </a:cubicBezTo>
                  <a:cubicBezTo>
                    <a:pt x="52" y="278"/>
                    <a:pt x="52" y="278"/>
                    <a:pt x="52" y="278"/>
                  </a:cubicBezTo>
                  <a:cubicBezTo>
                    <a:pt x="53" y="278"/>
                    <a:pt x="53" y="278"/>
                    <a:pt x="53" y="278"/>
                  </a:cubicBezTo>
                  <a:cubicBezTo>
                    <a:pt x="54" y="278"/>
                    <a:pt x="54" y="278"/>
                    <a:pt x="54" y="278"/>
                  </a:cubicBezTo>
                  <a:cubicBezTo>
                    <a:pt x="55" y="278"/>
                    <a:pt x="55" y="278"/>
                    <a:pt x="55" y="278"/>
                  </a:cubicBezTo>
                  <a:cubicBezTo>
                    <a:pt x="56" y="278"/>
                    <a:pt x="56" y="278"/>
                    <a:pt x="56" y="278"/>
                  </a:cubicBezTo>
                  <a:cubicBezTo>
                    <a:pt x="57" y="278"/>
                    <a:pt x="57" y="278"/>
                    <a:pt x="57" y="278"/>
                  </a:cubicBezTo>
                  <a:cubicBezTo>
                    <a:pt x="57" y="278"/>
                    <a:pt x="57" y="278"/>
                    <a:pt x="57" y="278"/>
                  </a:cubicBezTo>
                  <a:cubicBezTo>
                    <a:pt x="58" y="278"/>
                    <a:pt x="58" y="278"/>
                    <a:pt x="58" y="278"/>
                  </a:cubicBezTo>
                  <a:cubicBezTo>
                    <a:pt x="58" y="278"/>
                    <a:pt x="58" y="278"/>
                    <a:pt x="58" y="278"/>
                  </a:cubicBezTo>
                  <a:cubicBezTo>
                    <a:pt x="58" y="278"/>
                    <a:pt x="58" y="278"/>
                    <a:pt x="58" y="278"/>
                  </a:cubicBezTo>
                  <a:cubicBezTo>
                    <a:pt x="59" y="278"/>
                    <a:pt x="59" y="278"/>
                    <a:pt x="59" y="278"/>
                  </a:cubicBezTo>
                  <a:cubicBezTo>
                    <a:pt x="60" y="278"/>
                    <a:pt x="62" y="278"/>
                    <a:pt x="63" y="278"/>
                  </a:cubicBezTo>
                  <a:cubicBezTo>
                    <a:pt x="64" y="278"/>
                    <a:pt x="64" y="278"/>
                    <a:pt x="64" y="278"/>
                  </a:cubicBezTo>
                  <a:cubicBezTo>
                    <a:pt x="65" y="278"/>
                    <a:pt x="66" y="278"/>
                    <a:pt x="67" y="278"/>
                  </a:cubicBezTo>
                  <a:cubicBezTo>
                    <a:pt x="68" y="278"/>
                    <a:pt x="68" y="278"/>
                    <a:pt x="69" y="278"/>
                  </a:cubicBezTo>
                  <a:cubicBezTo>
                    <a:pt x="72" y="278"/>
                    <a:pt x="75" y="278"/>
                    <a:pt x="78" y="277"/>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5" name="Freeform 21"/>
            <p:cNvSpPr/>
            <p:nvPr/>
          </p:nvSpPr>
          <p:spPr bwMode="auto">
            <a:xfrm flipH="1">
              <a:off x="4500760" y="2808312"/>
              <a:ext cx="714375" cy="295275"/>
            </a:xfrm>
            <a:custGeom>
              <a:avLst/>
              <a:gdLst>
                <a:gd name="T0" fmla="*/ 148 w 482"/>
                <a:gd name="T1" fmla="*/ 149 h 199"/>
                <a:gd name="T2" fmla="*/ 187 w 482"/>
                <a:gd name="T3" fmla="*/ 153 h 199"/>
                <a:gd name="T4" fmla="*/ 187 w 482"/>
                <a:gd name="T5" fmla="*/ 166 h 199"/>
                <a:gd name="T6" fmla="*/ 179 w 482"/>
                <a:gd name="T7" fmla="*/ 181 h 199"/>
                <a:gd name="T8" fmla="*/ 214 w 482"/>
                <a:gd name="T9" fmla="*/ 196 h 199"/>
                <a:gd name="T10" fmla="*/ 259 w 482"/>
                <a:gd name="T11" fmla="*/ 199 h 199"/>
                <a:gd name="T12" fmla="*/ 291 w 482"/>
                <a:gd name="T13" fmla="*/ 196 h 199"/>
                <a:gd name="T14" fmla="*/ 323 w 482"/>
                <a:gd name="T15" fmla="*/ 183 h 199"/>
                <a:gd name="T16" fmla="*/ 308 w 482"/>
                <a:gd name="T17" fmla="*/ 164 h 199"/>
                <a:gd name="T18" fmla="*/ 321 w 482"/>
                <a:gd name="T19" fmla="*/ 148 h 199"/>
                <a:gd name="T20" fmla="*/ 333 w 482"/>
                <a:gd name="T21" fmla="*/ 148 h 199"/>
                <a:gd name="T22" fmla="*/ 412 w 482"/>
                <a:gd name="T23" fmla="*/ 148 h 199"/>
                <a:gd name="T24" fmla="*/ 458 w 482"/>
                <a:gd name="T25" fmla="*/ 149 h 199"/>
                <a:gd name="T26" fmla="*/ 462 w 482"/>
                <a:gd name="T27" fmla="*/ 149 h 199"/>
                <a:gd name="T28" fmla="*/ 477 w 482"/>
                <a:gd name="T29" fmla="*/ 144 h 199"/>
                <a:gd name="T30" fmla="*/ 482 w 482"/>
                <a:gd name="T31" fmla="*/ 111 h 199"/>
                <a:gd name="T32" fmla="*/ 482 w 482"/>
                <a:gd name="T33" fmla="*/ 92 h 199"/>
                <a:gd name="T34" fmla="*/ 461 w 482"/>
                <a:gd name="T35" fmla="*/ 85 h 199"/>
                <a:gd name="T36" fmla="*/ 441 w 482"/>
                <a:gd name="T37" fmla="*/ 82 h 199"/>
                <a:gd name="T38" fmla="*/ 425 w 482"/>
                <a:gd name="T39" fmla="*/ 83 h 199"/>
                <a:gd name="T40" fmla="*/ 406 w 482"/>
                <a:gd name="T41" fmla="*/ 86 h 199"/>
                <a:gd name="T42" fmla="*/ 391 w 482"/>
                <a:gd name="T43" fmla="*/ 87 h 199"/>
                <a:gd name="T44" fmla="*/ 359 w 482"/>
                <a:gd name="T45" fmla="*/ 83 h 199"/>
                <a:gd name="T46" fmla="*/ 341 w 482"/>
                <a:gd name="T47" fmla="*/ 68 h 199"/>
                <a:gd name="T48" fmla="*/ 362 w 482"/>
                <a:gd name="T49" fmla="*/ 57 h 199"/>
                <a:gd name="T50" fmla="*/ 388 w 482"/>
                <a:gd name="T51" fmla="*/ 54 h 199"/>
                <a:gd name="T52" fmla="*/ 403 w 482"/>
                <a:gd name="T53" fmla="*/ 55 h 199"/>
                <a:gd name="T54" fmla="*/ 417 w 482"/>
                <a:gd name="T55" fmla="*/ 55 h 199"/>
                <a:gd name="T56" fmla="*/ 441 w 482"/>
                <a:gd name="T57" fmla="*/ 55 h 199"/>
                <a:gd name="T58" fmla="*/ 463 w 482"/>
                <a:gd name="T59" fmla="*/ 46 h 199"/>
                <a:gd name="T60" fmla="*/ 431 w 482"/>
                <a:gd name="T61" fmla="*/ 10 h 199"/>
                <a:gd name="T62" fmla="*/ 424 w 482"/>
                <a:gd name="T63" fmla="*/ 2 h 199"/>
                <a:gd name="T64" fmla="*/ 389 w 482"/>
                <a:gd name="T65" fmla="*/ 1 h 199"/>
                <a:gd name="T66" fmla="*/ 387 w 482"/>
                <a:gd name="T67" fmla="*/ 1 h 199"/>
                <a:gd name="T68" fmla="*/ 76 w 482"/>
                <a:gd name="T69" fmla="*/ 10 h 199"/>
                <a:gd name="T70" fmla="*/ 8 w 482"/>
                <a:gd name="T71" fmla="*/ 36 h 199"/>
                <a:gd name="T72" fmla="*/ 7 w 482"/>
                <a:gd name="T73" fmla="*/ 65 h 199"/>
                <a:gd name="T74" fmla="*/ 31 w 482"/>
                <a:gd name="T75" fmla="*/ 68 h 199"/>
                <a:gd name="T76" fmla="*/ 41 w 482"/>
                <a:gd name="T77" fmla="*/ 67 h 199"/>
                <a:gd name="T78" fmla="*/ 60 w 482"/>
                <a:gd name="T79" fmla="*/ 66 h 199"/>
                <a:gd name="T80" fmla="*/ 91 w 482"/>
                <a:gd name="T81" fmla="*/ 66 h 199"/>
                <a:gd name="T82" fmla="*/ 115 w 482"/>
                <a:gd name="T83" fmla="*/ 70 h 199"/>
                <a:gd name="T84" fmla="*/ 126 w 482"/>
                <a:gd name="T85" fmla="*/ 91 h 199"/>
                <a:gd name="T86" fmla="*/ 97 w 482"/>
                <a:gd name="T87" fmla="*/ 102 h 199"/>
                <a:gd name="T88" fmla="*/ 78 w 482"/>
                <a:gd name="T89" fmla="*/ 104 h 199"/>
                <a:gd name="T90" fmla="*/ 64 w 482"/>
                <a:gd name="T91" fmla="*/ 102 h 199"/>
                <a:gd name="T92" fmla="*/ 39 w 482"/>
                <a:gd name="T93" fmla="*/ 99 h 199"/>
                <a:gd name="T94" fmla="*/ 21 w 482"/>
                <a:gd name="T95" fmla="*/ 99 h 199"/>
                <a:gd name="T96" fmla="*/ 6 w 482"/>
                <a:gd name="T97" fmla="*/ 106 h 199"/>
                <a:gd name="T98" fmla="*/ 9 w 482"/>
                <a:gd name="T99" fmla="*/ 126 h 199"/>
                <a:gd name="T100" fmla="*/ 23 w 482"/>
                <a:gd name="T101" fmla="*/ 145 h 199"/>
                <a:gd name="T102" fmla="*/ 29 w 482"/>
                <a:gd name="T103" fmla="*/ 149 h 199"/>
                <a:gd name="T104" fmla="*/ 69 w 482"/>
                <a:gd name="T105" fmla="*/ 15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199">
                  <a:moveTo>
                    <a:pt x="106" y="150"/>
                  </a:moveTo>
                  <a:cubicBezTo>
                    <a:pt x="113" y="150"/>
                    <a:pt x="120" y="149"/>
                    <a:pt x="127" y="149"/>
                  </a:cubicBezTo>
                  <a:cubicBezTo>
                    <a:pt x="134" y="149"/>
                    <a:pt x="141" y="149"/>
                    <a:pt x="148" y="149"/>
                  </a:cubicBezTo>
                  <a:cubicBezTo>
                    <a:pt x="154" y="149"/>
                    <a:pt x="161" y="149"/>
                    <a:pt x="166" y="150"/>
                  </a:cubicBezTo>
                  <a:cubicBezTo>
                    <a:pt x="172" y="150"/>
                    <a:pt x="176" y="150"/>
                    <a:pt x="180" y="151"/>
                  </a:cubicBezTo>
                  <a:cubicBezTo>
                    <a:pt x="183" y="151"/>
                    <a:pt x="186" y="152"/>
                    <a:pt x="187" y="153"/>
                  </a:cubicBezTo>
                  <a:cubicBezTo>
                    <a:pt x="189" y="155"/>
                    <a:pt x="190" y="156"/>
                    <a:pt x="191" y="158"/>
                  </a:cubicBezTo>
                  <a:cubicBezTo>
                    <a:pt x="191" y="159"/>
                    <a:pt x="191" y="161"/>
                    <a:pt x="190" y="162"/>
                  </a:cubicBezTo>
                  <a:cubicBezTo>
                    <a:pt x="190" y="163"/>
                    <a:pt x="189" y="164"/>
                    <a:pt x="187" y="166"/>
                  </a:cubicBezTo>
                  <a:cubicBezTo>
                    <a:pt x="186" y="167"/>
                    <a:pt x="184" y="168"/>
                    <a:pt x="182" y="169"/>
                  </a:cubicBezTo>
                  <a:cubicBezTo>
                    <a:pt x="180" y="171"/>
                    <a:pt x="179" y="172"/>
                    <a:pt x="178" y="175"/>
                  </a:cubicBezTo>
                  <a:cubicBezTo>
                    <a:pt x="178" y="177"/>
                    <a:pt x="178" y="179"/>
                    <a:pt x="179" y="181"/>
                  </a:cubicBezTo>
                  <a:cubicBezTo>
                    <a:pt x="180" y="184"/>
                    <a:pt x="182" y="186"/>
                    <a:pt x="186" y="188"/>
                  </a:cubicBezTo>
                  <a:cubicBezTo>
                    <a:pt x="190" y="191"/>
                    <a:pt x="195" y="192"/>
                    <a:pt x="201" y="194"/>
                  </a:cubicBezTo>
                  <a:cubicBezTo>
                    <a:pt x="205" y="195"/>
                    <a:pt x="209" y="195"/>
                    <a:pt x="214" y="196"/>
                  </a:cubicBezTo>
                  <a:cubicBezTo>
                    <a:pt x="218" y="197"/>
                    <a:pt x="223" y="197"/>
                    <a:pt x="228" y="197"/>
                  </a:cubicBezTo>
                  <a:cubicBezTo>
                    <a:pt x="233" y="198"/>
                    <a:pt x="238" y="198"/>
                    <a:pt x="244" y="198"/>
                  </a:cubicBezTo>
                  <a:cubicBezTo>
                    <a:pt x="249" y="199"/>
                    <a:pt x="254" y="199"/>
                    <a:pt x="259" y="199"/>
                  </a:cubicBezTo>
                  <a:cubicBezTo>
                    <a:pt x="263" y="199"/>
                    <a:pt x="267" y="198"/>
                    <a:pt x="271" y="198"/>
                  </a:cubicBezTo>
                  <a:cubicBezTo>
                    <a:pt x="275" y="198"/>
                    <a:pt x="278" y="198"/>
                    <a:pt x="282" y="197"/>
                  </a:cubicBezTo>
                  <a:cubicBezTo>
                    <a:pt x="285" y="197"/>
                    <a:pt x="288" y="196"/>
                    <a:pt x="291" y="196"/>
                  </a:cubicBezTo>
                  <a:cubicBezTo>
                    <a:pt x="294" y="195"/>
                    <a:pt x="297" y="194"/>
                    <a:pt x="300" y="194"/>
                  </a:cubicBezTo>
                  <a:cubicBezTo>
                    <a:pt x="305" y="192"/>
                    <a:pt x="310" y="190"/>
                    <a:pt x="314" y="188"/>
                  </a:cubicBezTo>
                  <a:cubicBezTo>
                    <a:pt x="318" y="186"/>
                    <a:pt x="321" y="185"/>
                    <a:pt x="323" y="183"/>
                  </a:cubicBezTo>
                  <a:cubicBezTo>
                    <a:pt x="325" y="181"/>
                    <a:pt x="325" y="179"/>
                    <a:pt x="324" y="177"/>
                  </a:cubicBezTo>
                  <a:cubicBezTo>
                    <a:pt x="324" y="176"/>
                    <a:pt x="322" y="173"/>
                    <a:pt x="318" y="171"/>
                  </a:cubicBezTo>
                  <a:cubicBezTo>
                    <a:pt x="315" y="169"/>
                    <a:pt x="311" y="166"/>
                    <a:pt x="308" y="164"/>
                  </a:cubicBezTo>
                  <a:cubicBezTo>
                    <a:pt x="306" y="161"/>
                    <a:pt x="303" y="159"/>
                    <a:pt x="303" y="157"/>
                  </a:cubicBezTo>
                  <a:cubicBezTo>
                    <a:pt x="302" y="155"/>
                    <a:pt x="303" y="153"/>
                    <a:pt x="305" y="151"/>
                  </a:cubicBezTo>
                  <a:cubicBezTo>
                    <a:pt x="308" y="150"/>
                    <a:pt x="313" y="149"/>
                    <a:pt x="321" y="148"/>
                  </a:cubicBezTo>
                  <a:cubicBezTo>
                    <a:pt x="322" y="148"/>
                    <a:pt x="323" y="148"/>
                    <a:pt x="325" y="148"/>
                  </a:cubicBezTo>
                  <a:cubicBezTo>
                    <a:pt x="326" y="148"/>
                    <a:pt x="327" y="148"/>
                    <a:pt x="329" y="148"/>
                  </a:cubicBezTo>
                  <a:cubicBezTo>
                    <a:pt x="330" y="148"/>
                    <a:pt x="332" y="148"/>
                    <a:pt x="333" y="148"/>
                  </a:cubicBezTo>
                  <a:cubicBezTo>
                    <a:pt x="335" y="148"/>
                    <a:pt x="337" y="148"/>
                    <a:pt x="338" y="148"/>
                  </a:cubicBezTo>
                  <a:cubicBezTo>
                    <a:pt x="349" y="148"/>
                    <a:pt x="361" y="148"/>
                    <a:pt x="374" y="148"/>
                  </a:cubicBezTo>
                  <a:cubicBezTo>
                    <a:pt x="387" y="148"/>
                    <a:pt x="400" y="148"/>
                    <a:pt x="412" y="148"/>
                  </a:cubicBezTo>
                  <a:cubicBezTo>
                    <a:pt x="424" y="148"/>
                    <a:pt x="435" y="148"/>
                    <a:pt x="444" y="148"/>
                  </a:cubicBezTo>
                  <a:cubicBezTo>
                    <a:pt x="452" y="149"/>
                    <a:pt x="457" y="149"/>
                    <a:pt x="458" y="149"/>
                  </a:cubicBezTo>
                  <a:cubicBezTo>
                    <a:pt x="458" y="149"/>
                    <a:pt x="458" y="149"/>
                    <a:pt x="458" y="149"/>
                  </a:cubicBezTo>
                  <a:cubicBezTo>
                    <a:pt x="459" y="149"/>
                    <a:pt x="459" y="149"/>
                    <a:pt x="459" y="149"/>
                  </a:cubicBezTo>
                  <a:cubicBezTo>
                    <a:pt x="459" y="149"/>
                    <a:pt x="460" y="149"/>
                    <a:pt x="460" y="149"/>
                  </a:cubicBezTo>
                  <a:cubicBezTo>
                    <a:pt x="461" y="149"/>
                    <a:pt x="461" y="149"/>
                    <a:pt x="462" y="149"/>
                  </a:cubicBezTo>
                  <a:cubicBezTo>
                    <a:pt x="463" y="149"/>
                    <a:pt x="465" y="149"/>
                    <a:pt x="467" y="148"/>
                  </a:cubicBezTo>
                  <a:cubicBezTo>
                    <a:pt x="469" y="148"/>
                    <a:pt x="471" y="148"/>
                    <a:pt x="472" y="147"/>
                  </a:cubicBezTo>
                  <a:cubicBezTo>
                    <a:pt x="474" y="146"/>
                    <a:pt x="476" y="145"/>
                    <a:pt x="477" y="144"/>
                  </a:cubicBezTo>
                  <a:cubicBezTo>
                    <a:pt x="478" y="142"/>
                    <a:pt x="479" y="140"/>
                    <a:pt x="480" y="138"/>
                  </a:cubicBezTo>
                  <a:cubicBezTo>
                    <a:pt x="480" y="135"/>
                    <a:pt x="481" y="131"/>
                    <a:pt x="481" y="126"/>
                  </a:cubicBezTo>
                  <a:cubicBezTo>
                    <a:pt x="481" y="121"/>
                    <a:pt x="482" y="116"/>
                    <a:pt x="482" y="111"/>
                  </a:cubicBezTo>
                  <a:cubicBezTo>
                    <a:pt x="482" y="107"/>
                    <a:pt x="482" y="102"/>
                    <a:pt x="482" y="99"/>
                  </a:cubicBezTo>
                  <a:cubicBezTo>
                    <a:pt x="482" y="96"/>
                    <a:pt x="482" y="94"/>
                    <a:pt x="482" y="93"/>
                  </a:cubicBezTo>
                  <a:cubicBezTo>
                    <a:pt x="482" y="93"/>
                    <a:pt x="482" y="93"/>
                    <a:pt x="482" y="92"/>
                  </a:cubicBezTo>
                  <a:cubicBezTo>
                    <a:pt x="482" y="92"/>
                    <a:pt x="482" y="91"/>
                    <a:pt x="481" y="90"/>
                  </a:cubicBezTo>
                  <a:cubicBezTo>
                    <a:pt x="479" y="89"/>
                    <a:pt x="477" y="88"/>
                    <a:pt x="474" y="87"/>
                  </a:cubicBezTo>
                  <a:cubicBezTo>
                    <a:pt x="471" y="86"/>
                    <a:pt x="467" y="85"/>
                    <a:pt x="461" y="85"/>
                  </a:cubicBezTo>
                  <a:cubicBezTo>
                    <a:pt x="459" y="84"/>
                    <a:pt x="456" y="84"/>
                    <a:pt x="454" y="83"/>
                  </a:cubicBezTo>
                  <a:cubicBezTo>
                    <a:pt x="451" y="83"/>
                    <a:pt x="449" y="83"/>
                    <a:pt x="447" y="83"/>
                  </a:cubicBezTo>
                  <a:cubicBezTo>
                    <a:pt x="445" y="83"/>
                    <a:pt x="443" y="82"/>
                    <a:pt x="441" y="82"/>
                  </a:cubicBezTo>
                  <a:cubicBezTo>
                    <a:pt x="440" y="82"/>
                    <a:pt x="438" y="82"/>
                    <a:pt x="436" y="82"/>
                  </a:cubicBezTo>
                  <a:cubicBezTo>
                    <a:pt x="434" y="82"/>
                    <a:pt x="432" y="82"/>
                    <a:pt x="431" y="83"/>
                  </a:cubicBezTo>
                  <a:cubicBezTo>
                    <a:pt x="429" y="83"/>
                    <a:pt x="427" y="83"/>
                    <a:pt x="425" y="83"/>
                  </a:cubicBezTo>
                  <a:cubicBezTo>
                    <a:pt x="423" y="83"/>
                    <a:pt x="421" y="84"/>
                    <a:pt x="418" y="84"/>
                  </a:cubicBezTo>
                  <a:cubicBezTo>
                    <a:pt x="416" y="84"/>
                    <a:pt x="414" y="85"/>
                    <a:pt x="411" y="85"/>
                  </a:cubicBezTo>
                  <a:cubicBezTo>
                    <a:pt x="409" y="85"/>
                    <a:pt x="408" y="85"/>
                    <a:pt x="406" y="86"/>
                  </a:cubicBezTo>
                  <a:cubicBezTo>
                    <a:pt x="404" y="86"/>
                    <a:pt x="403" y="86"/>
                    <a:pt x="401" y="86"/>
                  </a:cubicBezTo>
                  <a:cubicBezTo>
                    <a:pt x="399" y="86"/>
                    <a:pt x="398" y="86"/>
                    <a:pt x="396" y="86"/>
                  </a:cubicBezTo>
                  <a:cubicBezTo>
                    <a:pt x="394" y="87"/>
                    <a:pt x="393" y="87"/>
                    <a:pt x="391" y="87"/>
                  </a:cubicBezTo>
                  <a:cubicBezTo>
                    <a:pt x="387" y="87"/>
                    <a:pt x="383" y="87"/>
                    <a:pt x="380" y="86"/>
                  </a:cubicBezTo>
                  <a:cubicBezTo>
                    <a:pt x="376" y="86"/>
                    <a:pt x="372" y="86"/>
                    <a:pt x="369" y="85"/>
                  </a:cubicBezTo>
                  <a:cubicBezTo>
                    <a:pt x="365" y="85"/>
                    <a:pt x="362" y="84"/>
                    <a:pt x="359" y="83"/>
                  </a:cubicBezTo>
                  <a:cubicBezTo>
                    <a:pt x="356" y="82"/>
                    <a:pt x="353" y="81"/>
                    <a:pt x="350" y="80"/>
                  </a:cubicBezTo>
                  <a:cubicBezTo>
                    <a:pt x="347" y="79"/>
                    <a:pt x="344" y="77"/>
                    <a:pt x="343" y="74"/>
                  </a:cubicBezTo>
                  <a:cubicBezTo>
                    <a:pt x="341" y="72"/>
                    <a:pt x="341" y="70"/>
                    <a:pt x="341" y="68"/>
                  </a:cubicBezTo>
                  <a:cubicBezTo>
                    <a:pt x="342" y="66"/>
                    <a:pt x="344" y="64"/>
                    <a:pt x="346" y="62"/>
                  </a:cubicBezTo>
                  <a:cubicBezTo>
                    <a:pt x="348" y="60"/>
                    <a:pt x="351" y="59"/>
                    <a:pt x="355" y="58"/>
                  </a:cubicBezTo>
                  <a:cubicBezTo>
                    <a:pt x="357" y="58"/>
                    <a:pt x="360" y="57"/>
                    <a:pt x="362" y="57"/>
                  </a:cubicBezTo>
                  <a:cubicBezTo>
                    <a:pt x="365" y="56"/>
                    <a:pt x="368" y="56"/>
                    <a:pt x="370" y="56"/>
                  </a:cubicBezTo>
                  <a:cubicBezTo>
                    <a:pt x="373" y="55"/>
                    <a:pt x="376" y="55"/>
                    <a:pt x="379" y="55"/>
                  </a:cubicBezTo>
                  <a:cubicBezTo>
                    <a:pt x="382" y="54"/>
                    <a:pt x="385" y="54"/>
                    <a:pt x="388" y="54"/>
                  </a:cubicBezTo>
                  <a:cubicBezTo>
                    <a:pt x="390" y="54"/>
                    <a:pt x="391" y="54"/>
                    <a:pt x="393" y="54"/>
                  </a:cubicBezTo>
                  <a:cubicBezTo>
                    <a:pt x="395" y="54"/>
                    <a:pt x="396" y="54"/>
                    <a:pt x="398" y="54"/>
                  </a:cubicBezTo>
                  <a:cubicBezTo>
                    <a:pt x="400" y="54"/>
                    <a:pt x="402" y="55"/>
                    <a:pt x="403" y="55"/>
                  </a:cubicBezTo>
                  <a:cubicBezTo>
                    <a:pt x="405" y="55"/>
                    <a:pt x="407" y="55"/>
                    <a:pt x="409" y="55"/>
                  </a:cubicBezTo>
                  <a:cubicBezTo>
                    <a:pt x="410" y="55"/>
                    <a:pt x="412" y="55"/>
                    <a:pt x="413" y="55"/>
                  </a:cubicBezTo>
                  <a:cubicBezTo>
                    <a:pt x="415" y="55"/>
                    <a:pt x="416" y="55"/>
                    <a:pt x="417" y="55"/>
                  </a:cubicBezTo>
                  <a:cubicBezTo>
                    <a:pt x="419" y="55"/>
                    <a:pt x="420" y="55"/>
                    <a:pt x="421" y="55"/>
                  </a:cubicBezTo>
                  <a:cubicBezTo>
                    <a:pt x="423" y="55"/>
                    <a:pt x="424" y="55"/>
                    <a:pt x="426" y="55"/>
                  </a:cubicBezTo>
                  <a:cubicBezTo>
                    <a:pt x="431" y="55"/>
                    <a:pt x="436" y="55"/>
                    <a:pt x="441" y="55"/>
                  </a:cubicBezTo>
                  <a:cubicBezTo>
                    <a:pt x="445" y="54"/>
                    <a:pt x="449" y="54"/>
                    <a:pt x="453" y="53"/>
                  </a:cubicBezTo>
                  <a:cubicBezTo>
                    <a:pt x="457" y="52"/>
                    <a:pt x="459" y="51"/>
                    <a:pt x="461" y="50"/>
                  </a:cubicBezTo>
                  <a:cubicBezTo>
                    <a:pt x="463" y="49"/>
                    <a:pt x="463" y="48"/>
                    <a:pt x="463" y="46"/>
                  </a:cubicBezTo>
                  <a:cubicBezTo>
                    <a:pt x="462" y="45"/>
                    <a:pt x="459" y="41"/>
                    <a:pt x="455" y="37"/>
                  </a:cubicBezTo>
                  <a:cubicBezTo>
                    <a:pt x="452" y="33"/>
                    <a:pt x="447" y="28"/>
                    <a:pt x="443" y="23"/>
                  </a:cubicBezTo>
                  <a:cubicBezTo>
                    <a:pt x="438" y="18"/>
                    <a:pt x="434" y="13"/>
                    <a:pt x="431" y="10"/>
                  </a:cubicBezTo>
                  <a:cubicBezTo>
                    <a:pt x="427" y="6"/>
                    <a:pt x="425" y="4"/>
                    <a:pt x="425" y="3"/>
                  </a:cubicBezTo>
                  <a:cubicBezTo>
                    <a:pt x="426" y="3"/>
                    <a:pt x="426" y="3"/>
                    <a:pt x="426" y="3"/>
                  </a:cubicBezTo>
                  <a:cubicBezTo>
                    <a:pt x="426" y="3"/>
                    <a:pt x="426" y="2"/>
                    <a:pt x="424" y="2"/>
                  </a:cubicBezTo>
                  <a:cubicBezTo>
                    <a:pt x="423" y="1"/>
                    <a:pt x="420" y="1"/>
                    <a:pt x="414" y="1"/>
                  </a:cubicBezTo>
                  <a:cubicBezTo>
                    <a:pt x="409" y="1"/>
                    <a:pt x="401" y="0"/>
                    <a:pt x="389" y="1"/>
                  </a:cubicBezTo>
                  <a:cubicBezTo>
                    <a:pt x="389" y="1"/>
                    <a:pt x="389" y="1"/>
                    <a:pt x="389" y="1"/>
                  </a:cubicBezTo>
                  <a:cubicBezTo>
                    <a:pt x="388" y="1"/>
                    <a:pt x="388" y="1"/>
                    <a:pt x="388" y="1"/>
                  </a:cubicBezTo>
                  <a:cubicBezTo>
                    <a:pt x="388" y="1"/>
                    <a:pt x="388" y="1"/>
                    <a:pt x="388" y="1"/>
                  </a:cubicBezTo>
                  <a:cubicBezTo>
                    <a:pt x="387" y="1"/>
                    <a:pt x="387" y="1"/>
                    <a:pt x="387" y="1"/>
                  </a:cubicBezTo>
                  <a:cubicBezTo>
                    <a:pt x="374" y="1"/>
                    <a:pt x="345" y="2"/>
                    <a:pt x="309" y="3"/>
                  </a:cubicBezTo>
                  <a:cubicBezTo>
                    <a:pt x="274" y="4"/>
                    <a:pt x="231" y="5"/>
                    <a:pt x="189" y="6"/>
                  </a:cubicBezTo>
                  <a:cubicBezTo>
                    <a:pt x="147" y="8"/>
                    <a:pt x="107" y="9"/>
                    <a:pt x="76" y="10"/>
                  </a:cubicBezTo>
                  <a:cubicBezTo>
                    <a:pt x="45" y="11"/>
                    <a:pt x="23" y="12"/>
                    <a:pt x="19" y="12"/>
                  </a:cubicBezTo>
                  <a:cubicBezTo>
                    <a:pt x="19" y="12"/>
                    <a:pt x="17" y="15"/>
                    <a:pt x="15" y="20"/>
                  </a:cubicBezTo>
                  <a:cubicBezTo>
                    <a:pt x="13" y="24"/>
                    <a:pt x="10" y="30"/>
                    <a:pt x="8" y="36"/>
                  </a:cubicBezTo>
                  <a:cubicBezTo>
                    <a:pt x="5" y="42"/>
                    <a:pt x="3" y="48"/>
                    <a:pt x="2" y="53"/>
                  </a:cubicBezTo>
                  <a:cubicBezTo>
                    <a:pt x="0" y="58"/>
                    <a:pt x="0" y="62"/>
                    <a:pt x="2" y="63"/>
                  </a:cubicBezTo>
                  <a:cubicBezTo>
                    <a:pt x="4" y="64"/>
                    <a:pt x="5" y="65"/>
                    <a:pt x="7" y="65"/>
                  </a:cubicBezTo>
                  <a:cubicBezTo>
                    <a:pt x="9" y="66"/>
                    <a:pt x="12" y="67"/>
                    <a:pt x="14" y="67"/>
                  </a:cubicBezTo>
                  <a:cubicBezTo>
                    <a:pt x="17" y="67"/>
                    <a:pt x="19" y="68"/>
                    <a:pt x="22" y="68"/>
                  </a:cubicBezTo>
                  <a:cubicBezTo>
                    <a:pt x="25" y="68"/>
                    <a:pt x="28" y="68"/>
                    <a:pt x="31" y="68"/>
                  </a:cubicBezTo>
                  <a:cubicBezTo>
                    <a:pt x="32" y="68"/>
                    <a:pt x="33" y="68"/>
                    <a:pt x="34" y="68"/>
                  </a:cubicBezTo>
                  <a:cubicBezTo>
                    <a:pt x="36" y="68"/>
                    <a:pt x="37" y="68"/>
                    <a:pt x="38" y="68"/>
                  </a:cubicBezTo>
                  <a:cubicBezTo>
                    <a:pt x="39" y="68"/>
                    <a:pt x="40" y="67"/>
                    <a:pt x="41" y="67"/>
                  </a:cubicBezTo>
                  <a:cubicBezTo>
                    <a:pt x="42" y="67"/>
                    <a:pt x="43" y="67"/>
                    <a:pt x="44" y="67"/>
                  </a:cubicBezTo>
                  <a:cubicBezTo>
                    <a:pt x="47" y="67"/>
                    <a:pt x="49" y="67"/>
                    <a:pt x="52" y="67"/>
                  </a:cubicBezTo>
                  <a:cubicBezTo>
                    <a:pt x="55" y="67"/>
                    <a:pt x="57" y="66"/>
                    <a:pt x="60" y="66"/>
                  </a:cubicBezTo>
                  <a:cubicBezTo>
                    <a:pt x="63" y="66"/>
                    <a:pt x="67" y="66"/>
                    <a:pt x="70" y="66"/>
                  </a:cubicBezTo>
                  <a:cubicBezTo>
                    <a:pt x="73" y="66"/>
                    <a:pt x="76" y="66"/>
                    <a:pt x="79" y="66"/>
                  </a:cubicBezTo>
                  <a:cubicBezTo>
                    <a:pt x="83" y="65"/>
                    <a:pt x="87" y="65"/>
                    <a:pt x="91" y="66"/>
                  </a:cubicBezTo>
                  <a:cubicBezTo>
                    <a:pt x="94" y="66"/>
                    <a:pt x="98" y="66"/>
                    <a:pt x="101" y="66"/>
                  </a:cubicBezTo>
                  <a:cubicBezTo>
                    <a:pt x="104" y="67"/>
                    <a:pt x="107" y="67"/>
                    <a:pt x="109" y="68"/>
                  </a:cubicBezTo>
                  <a:cubicBezTo>
                    <a:pt x="112" y="68"/>
                    <a:pt x="114" y="69"/>
                    <a:pt x="115" y="70"/>
                  </a:cubicBezTo>
                  <a:cubicBezTo>
                    <a:pt x="118" y="72"/>
                    <a:pt x="121" y="74"/>
                    <a:pt x="123" y="76"/>
                  </a:cubicBezTo>
                  <a:cubicBezTo>
                    <a:pt x="126" y="78"/>
                    <a:pt x="127" y="81"/>
                    <a:pt x="128" y="83"/>
                  </a:cubicBezTo>
                  <a:cubicBezTo>
                    <a:pt x="129" y="86"/>
                    <a:pt x="128" y="88"/>
                    <a:pt x="126" y="91"/>
                  </a:cubicBezTo>
                  <a:cubicBezTo>
                    <a:pt x="124" y="93"/>
                    <a:pt x="121" y="95"/>
                    <a:pt x="115" y="97"/>
                  </a:cubicBezTo>
                  <a:cubicBezTo>
                    <a:pt x="111" y="98"/>
                    <a:pt x="108" y="99"/>
                    <a:pt x="105" y="100"/>
                  </a:cubicBezTo>
                  <a:cubicBezTo>
                    <a:pt x="102" y="101"/>
                    <a:pt x="100" y="102"/>
                    <a:pt x="97" y="102"/>
                  </a:cubicBezTo>
                  <a:cubicBezTo>
                    <a:pt x="94" y="103"/>
                    <a:pt x="92" y="103"/>
                    <a:pt x="89" y="104"/>
                  </a:cubicBezTo>
                  <a:cubicBezTo>
                    <a:pt x="87" y="104"/>
                    <a:pt x="85" y="104"/>
                    <a:pt x="83" y="104"/>
                  </a:cubicBezTo>
                  <a:cubicBezTo>
                    <a:pt x="81" y="104"/>
                    <a:pt x="80" y="104"/>
                    <a:pt x="78" y="104"/>
                  </a:cubicBezTo>
                  <a:cubicBezTo>
                    <a:pt x="77" y="104"/>
                    <a:pt x="75" y="104"/>
                    <a:pt x="74" y="104"/>
                  </a:cubicBezTo>
                  <a:cubicBezTo>
                    <a:pt x="72" y="103"/>
                    <a:pt x="71" y="103"/>
                    <a:pt x="69" y="103"/>
                  </a:cubicBezTo>
                  <a:cubicBezTo>
                    <a:pt x="68" y="103"/>
                    <a:pt x="66" y="103"/>
                    <a:pt x="64" y="102"/>
                  </a:cubicBezTo>
                  <a:cubicBezTo>
                    <a:pt x="62" y="102"/>
                    <a:pt x="59" y="101"/>
                    <a:pt x="56" y="101"/>
                  </a:cubicBezTo>
                  <a:cubicBezTo>
                    <a:pt x="53" y="100"/>
                    <a:pt x="50" y="100"/>
                    <a:pt x="48" y="100"/>
                  </a:cubicBezTo>
                  <a:cubicBezTo>
                    <a:pt x="45" y="99"/>
                    <a:pt x="42" y="99"/>
                    <a:pt x="39" y="99"/>
                  </a:cubicBezTo>
                  <a:cubicBezTo>
                    <a:pt x="36" y="99"/>
                    <a:pt x="33" y="99"/>
                    <a:pt x="30" y="99"/>
                  </a:cubicBezTo>
                  <a:cubicBezTo>
                    <a:pt x="29" y="99"/>
                    <a:pt x="27" y="99"/>
                    <a:pt x="25" y="99"/>
                  </a:cubicBezTo>
                  <a:cubicBezTo>
                    <a:pt x="24" y="99"/>
                    <a:pt x="22" y="99"/>
                    <a:pt x="21" y="99"/>
                  </a:cubicBezTo>
                  <a:cubicBezTo>
                    <a:pt x="19" y="100"/>
                    <a:pt x="18" y="100"/>
                    <a:pt x="16" y="100"/>
                  </a:cubicBezTo>
                  <a:cubicBezTo>
                    <a:pt x="15" y="101"/>
                    <a:pt x="14" y="101"/>
                    <a:pt x="12" y="102"/>
                  </a:cubicBezTo>
                  <a:cubicBezTo>
                    <a:pt x="9" y="103"/>
                    <a:pt x="7" y="104"/>
                    <a:pt x="6" y="106"/>
                  </a:cubicBezTo>
                  <a:cubicBezTo>
                    <a:pt x="4" y="108"/>
                    <a:pt x="4" y="109"/>
                    <a:pt x="4" y="111"/>
                  </a:cubicBezTo>
                  <a:cubicBezTo>
                    <a:pt x="4" y="113"/>
                    <a:pt x="4" y="116"/>
                    <a:pt x="5" y="118"/>
                  </a:cubicBezTo>
                  <a:cubicBezTo>
                    <a:pt x="6" y="120"/>
                    <a:pt x="8" y="123"/>
                    <a:pt x="9" y="126"/>
                  </a:cubicBezTo>
                  <a:cubicBezTo>
                    <a:pt x="11" y="129"/>
                    <a:pt x="12" y="132"/>
                    <a:pt x="14" y="134"/>
                  </a:cubicBezTo>
                  <a:cubicBezTo>
                    <a:pt x="16" y="137"/>
                    <a:pt x="17" y="139"/>
                    <a:pt x="19" y="141"/>
                  </a:cubicBezTo>
                  <a:cubicBezTo>
                    <a:pt x="20" y="143"/>
                    <a:pt x="22" y="144"/>
                    <a:pt x="23" y="145"/>
                  </a:cubicBezTo>
                  <a:cubicBezTo>
                    <a:pt x="24" y="146"/>
                    <a:pt x="25" y="147"/>
                    <a:pt x="25" y="147"/>
                  </a:cubicBezTo>
                  <a:cubicBezTo>
                    <a:pt x="25" y="147"/>
                    <a:pt x="25" y="148"/>
                    <a:pt x="25" y="148"/>
                  </a:cubicBezTo>
                  <a:cubicBezTo>
                    <a:pt x="26" y="148"/>
                    <a:pt x="27" y="149"/>
                    <a:pt x="29" y="149"/>
                  </a:cubicBezTo>
                  <a:cubicBezTo>
                    <a:pt x="31" y="150"/>
                    <a:pt x="34" y="150"/>
                    <a:pt x="39" y="151"/>
                  </a:cubicBezTo>
                  <a:cubicBezTo>
                    <a:pt x="43" y="151"/>
                    <a:pt x="49" y="151"/>
                    <a:pt x="56" y="151"/>
                  </a:cubicBezTo>
                  <a:cubicBezTo>
                    <a:pt x="60" y="151"/>
                    <a:pt x="64" y="151"/>
                    <a:pt x="69" y="151"/>
                  </a:cubicBezTo>
                  <a:cubicBezTo>
                    <a:pt x="74" y="151"/>
                    <a:pt x="80" y="150"/>
                    <a:pt x="87" y="150"/>
                  </a:cubicBezTo>
                  <a:cubicBezTo>
                    <a:pt x="93" y="150"/>
                    <a:pt x="99" y="150"/>
                    <a:pt x="106" y="15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5"/>
          <p:cNvGrpSpPr/>
          <p:nvPr/>
        </p:nvGrpSpPr>
        <p:grpSpPr>
          <a:xfrm>
            <a:off x="5467271" y="2092694"/>
            <a:ext cx="1041400" cy="456409"/>
            <a:chOff x="5259585" y="3049612"/>
            <a:chExt cx="1155700" cy="506412"/>
          </a:xfrm>
          <a:effectLst>
            <a:outerShdw blurRad="393700" dist="228600" dir="5400000" sx="90000" sy="-19000" rotWithShape="0">
              <a:prstClr val="black">
                <a:alpha val="59000"/>
              </a:prstClr>
            </a:outerShdw>
          </a:effectLst>
        </p:grpSpPr>
        <p:sp>
          <p:nvSpPr>
            <p:cNvPr id="7" name="Freeform 11"/>
            <p:cNvSpPr/>
            <p:nvPr/>
          </p:nvSpPr>
          <p:spPr bwMode="auto">
            <a:xfrm flipH="1">
              <a:off x="5740598" y="3081362"/>
              <a:ext cx="15875" cy="223837"/>
            </a:xfrm>
            <a:custGeom>
              <a:avLst/>
              <a:gdLst>
                <a:gd name="T0" fmla="*/ 2 w 10"/>
                <a:gd name="T1" fmla="*/ 14 h 152"/>
                <a:gd name="T2" fmla="*/ 1 w 10"/>
                <a:gd name="T3" fmla="*/ 10 h 152"/>
                <a:gd name="T4" fmla="*/ 0 w 10"/>
                <a:gd name="T5" fmla="*/ 5 h 152"/>
                <a:gd name="T6" fmla="*/ 0 w 10"/>
                <a:gd name="T7" fmla="*/ 0 h 152"/>
                <a:gd name="T8" fmla="*/ 6 w 10"/>
                <a:gd name="T9" fmla="*/ 132 h 152"/>
                <a:gd name="T10" fmla="*/ 7 w 10"/>
                <a:gd name="T11" fmla="*/ 137 h 152"/>
                <a:gd name="T12" fmla="*/ 8 w 10"/>
                <a:gd name="T13" fmla="*/ 142 h 152"/>
                <a:gd name="T14" fmla="*/ 9 w 10"/>
                <a:gd name="T15" fmla="*/ 147 h 152"/>
                <a:gd name="T16" fmla="*/ 10 w 10"/>
                <a:gd name="T17" fmla="*/ 152 h 152"/>
                <a:gd name="T18" fmla="*/ 3 w 10"/>
                <a:gd name="T19" fmla="*/ 18 h 152"/>
                <a:gd name="T20" fmla="*/ 2 w 10"/>
                <a:gd name="T21"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52">
                  <a:moveTo>
                    <a:pt x="2" y="14"/>
                  </a:moveTo>
                  <a:cubicBezTo>
                    <a:pt x="2" y="13"/>
                    <a:pt x="2" y="11"/>
                    <a:pt x="1" y="10"/>
                  </a:cubicBezTo>
                  <a:cubicBezTo>
                    <a:pt x="1" y="8"/>
                    <a:pt x="1" y="6"/>
                    <a:pt x="0" y="5"/>
                  </a:cubicBezTo>
                  <a:cubicBezTo>
                    <a:pt x="0" y="3"/>
                    <a:pt x="0" y="2"/>
                    <a:pt x="0" y="0"/>
                  </a:cubicBezTo>
                  <a:cubicBezTo>
                    <a:pt x="6" y="132"/>
                    <a:pt x="6" y="132"/>
                    <a:pt x="6" y="132"/>
                  </a:cubicBezTo>
                  <a:cubicBezTo>
                    <a:pt x="6" y="133"/>
                    <a:pt x="7" y="135"/>
                    <a:pt x="7" y="137"/>
                  </a:cubicBezTo>
                  <a:cubicBezTo>
                    <a:pt x="7" y="139"/>
                    <a:pt x="8" y="140"/>
                    <a:pt x="8" y="142"/>
                  </a:cubicBezTo>
                  <a:cubicBezTo>
                    <a:pt x="9" y="144"/>
                    <a:pt x="9" y="146"/>
                    <a:pt x="9" y="147"/>
                  </a:cubicBezTo>
                  <a:cubicBezTo>
                    <a:pt x="10" y="149"/>
                    <a:pt x="10" y="150"/>
                    <a:pt x="10" y="152"/>
                  </a:cubicBezTo>
                  <a:cubicBezTo>
                    <a:pt x="8" y="107"/>
                    <a:pt x="5" y="63"/>
                    <a:pt x="3" y="18"/>
                  </a:cubicBezTo>
                  <a:cubicBezTo>
                    <a:pt x="3" y="17"/>
                    <a:pt x="3" y="16"/>
                    <a:pt x="2" y="14"/>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Freeform 12"/>
            <p:cNvSpPr/>
            <p:nvPr/>
          </p:nvSpPr>
          <p:spPr bwMode="auto">
            <a:xfrm flipH="1">
              <a:off x="5259585" y="3055962"/>
              <a:ext cx="1154113" cy="500062"/>
            </a:xfrm>
            <a:custGeom>
              <a:avLst/>
              <a:gdLst>
                <a:gd name="T0" fmla="*/ 770 w 781"/>
                <a:gd name="T1" fmla="*/ 90 h 337"/>
                <a:gd name="T2" fmla="*/ 745 w 781"/>
                <a:gd name="T3" fmla="*/ 99 h 337"/>
                <a:gd name="T4" fmla="*/ 705 w 781"/>
                <a:gd name="T5" fmla="*/ 105 h 337"/>
                <a:gd name="T6" fmla="*/ 672 w 781"/>
                <a:gd name="T7" fmla="*/ 104 h 337"/>
                <a:gd name="T8" fmla="*/ 667 w 781"/>
                <a:gd name="T9" fmla="*/ 104 h 337"/>
                <a:gd name="T10" fmla="*/ 660 w 781"/>
                <a:gd name="T11" fmla="*/ 104 h 337"/>
                <a:gd name="T12" fmla="*/ 654 w 781"/>
                <a:gd name="T13" fmla="*/ 104 h 337"/>
                <a:gd name="T14" fmla="*/ 631 w 781"/>
                <a:gd name="T15" fmla="*/ 111 h 337"/>
                <a:gd name="T16" fmla="*/ 629 w 781"/>
                <a:gd name="T17" fmla="*/ 113 h 337"/>
                <a:gd name="T18" fmla="*/ 629 w 781"/>
                <a:gd name="T19" fmla="*/ 116 h 337"/>
                <a:gd name="T20" fmla="*/ 628 w 781"/>
                <a:gd name="T21" fmla="*/ 186 h 337"/>
                <a:gd name="T22" fmla="*/ 600 w 781"/>
                <a:gd name="T23" fmla="*/ 188 h 337"/>
                <a:gd name="T24" fmla="*/ 422 w 781"/>
                <a:gd name="T25" fmla="*/ 190 h 337"/>
                <a:gd name="T26" fmla="*/ 164 w 781"/>
                <a:gd name="T27" fmla="*/ 16 h 337"/>
                <a:gd name="T28" fmla="*/ 174 w 781"/>
                <a:gd name="T29" fmla="*/ 147 h 337"/>
                <a:gd name="T30" fmla="*/ 160 w 781"/>
                <a:gd name="T31" fmla="*/ 117 h 337"/>
                <a:gd name="T32" fmla="*/ 151 w 781"/>
                <a:gd name="T33" fmla="*/ 112 h 337"/>
                <a:gd name="T34" fmla="*/ 147 w 781"/>
                <a:gd name="T35" fmla="*/ 111 h 337"/>
                <a:gd name="T36" fmla="*/ 144 w 781"/>
                <a:gd name="T37" fmla="*/ 111 h 337"/>
                <a:gd name="T38" fmla="*/ 141 w 781"/>
                <a:gd name="T39" fmla="*/ 110 h 337"/>
                <a:gd name="T40" fmla="*/ 136 w 781"/>
                <a:gd name="T41" fmla="*/ 110 h 337"/>
                <a:gd name="T42" fmla="*/ 132 w 781"/>
                <a:gd name="T43" fmla="*/ 110 h 337"/>
                <a:gd name="T44" fmla="*/ 127 w 781"/>
                <a:gd name="T45" fmla="*/ 110 h 337"/>
                <a:gd name="T46" fmla="*/ 119 w 781"/>
                <a:gd name="T47" fmla="*/ 111 h 337"/>
                <a:gd name="T48" fmla="*/ 108 w 781"/>
                <a:gd name="T49" fmla="*/ 112 h 337"/>
                <a:gd name="T50" fmla="*/ 72 w 781"/>
                <a:gd name="T51" fmla="*/ 116 h 337"/>
                <a:gd name="T52" fmla="*/ 24 w 781"/>
                <a:gd name="T53" fmla="*/ 113 h 337"/>
                <a:gd name="T54" fmla="*/ 7 w 781"/>
                <a:gd name="T55" fmla="*/ 107 h 337"/>
                <a:gd name="T56" fmla="*/ 15 w 781"/>
                <a:gd name="T57" fmla="*/ 240 h 337"/>
                <a:gd name="T58" fmla="*/ 24 w 781"/>
                <a:gd name="T59" fmla="*/ 248 h 337"/>
                <a:gd name="T60" fmla="*/ 32 w 781"/>
                <a:gd name="T61" fmla="*/ 251 h 337"/>
                <a:gd name="T62" fmla="*/ 42 w 781"/>
                <a:gd name="T63" fmla="*/ 253 h 337"/>
                <a:gd name="T64" fmla="*/ 52 w 781"/>
                <a:gd name="T65" fmla="*/ 255 h 337"/>
                <a:gd name="T66" fmla="*/ 59 w 781"/>
                <a:gd name="T67" fmla="*/ 255 h 337"/>
                <a:gd name="T68" fmla="*/ 70 w 781"/>
                <a:gd name="T69" fmla="*/ 256 h 337"/>
                <a:gd name="T70" fmla="*/ 79 w 781"/>
                <a:gd name="T71" fmla="*/ 256 h 337"/>
                <a:gd name="T72" fmla="*/ 90 w 781"/>
                <a:gd name="T73" fmla="*/ 255 h 337"/>
                <a:gd name="T74" fmla="*/ 108 w 781"/>
                <a:gd name="T75" fmla="*/ 253 h 337"/>
                <a:gd name="T76" fmla="*/ 356 w 781"/>
                <a:gd name="T77" fmla="*/ 336 h 337"/>
                <a:gd name="T78" fmla="*/ 599 w 781"/>
                <a:gd name="T79" fmla="*/ 334 h 337"/>
                <a:gd name="T80" fmla="*/ 616 w 781"/>
                <a:gd name="T81" fmla="*/ 333 h 337"/>
                <a:gd name="T82" fmla="*/ 628 w 781"/>
                <a:gd name="T83" fmla="*/ 333 h 337"/>
                <a:gd name="T84" fmla="*/ 637 w 781"/>
                <a:gd name="T85" fmla="*/ 332 h 337"/>
                <a:gd name="T86" fmla="*/ 647 w 781"/>
                <a:gd name="T87" fmla="*/ 330 h 337"/>
                <a:gd name="T88" fmla="*/ 652 w 781"/>
                <a:gd name="T89" fmla="*/ 327 h 337"/>
                <a:gd name="T90" fmla="*/ 657 w 781"/>
                <a:gd name="T91" fmla="*/ 325 h 337"/>
                <a:gd name="T92" fmla="*/ 657 w 781"/>
                <a:gd name="T93" fmla="*/ 325 h 337"/>
                <a:gd name="T94" fmla="*/ 658 w 781"/>
                <a:gd name="T95" fmla="*/ 324 h 337"/>
                <a:gd name="T96" fmla="*/ 658 w 781"/>
                <a:gd name="T97" fmla="*/ 323 h 337"/>
                <a:gd name="T98" fmla="*/ 658 w 781"/>
                <a:gd name="T99" fmla="*/ 322 h 337"/>
                <a:gd name="T100" fmla="*/ 665 w 781"/>
                <a:gd name="T101" fmla="*/ 243 h 337"/>
                <a:gd name="T102" fmla="*/ 684 w 781"/>
                <a:gd name="T103" fmla="*/ 244 h 337"/>
                <a:gd name="T104" fmla="*/ 695 w 781"/>
                <a:gd name="T105" fmla="*/ 245 h 337"/>
                <a:gd name="T106" fmla="*/ 703 w 781"/>
                <a:gd name="T107" fmla="*/ 245 h 337"/>
                <a:gd name="T108" fmla="*/ 709 w 781"/>
                <a:gd name="T109" fmla="*/ 245 h 337"/>
                <a:gd name="T110" fmla="*/ 718 w 781"/>
                <a:gd name="T111" fmla="*/ 244 h 337"/>
                <a:gd name="T112" fmla="*/ 737 w 781"/>
                <a:gd name="T113" fmla="*/ 241 h 337"/>
                <a:gd name="T114" fmla="*/ 758 w 781"/>
                <a:gd name="T115" fmla="*/ 235 h 337"/>
                <a:gd name="T116" fmla="*/ 767 w 781"/>
                <a:gd name="T117" fmla="*/ 232 h 337"/>
                <a:gd name="T118" fmla="*/ 773 w 781"/>
                <a:gd name="T119" fmla="*/ 229 h 337"/>
                <a:gd name="T120" fmla="*/ 777 w 781"/>
                <a:gd name="T121" fmla="*/ 226 h 337"/>
                <a:gd name="T122" fmla="*/ 779 w 781"/>
                <a:gd name="T123" fmla="*/ 223 h 337"/>
                <a:gd name="T124" fmla="*/ 781 w 781"/>
                <a:gd name="T125" fmla="*/ 21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1" h="337">
                  <a:moveTo>
                    <a:pt x="781" y="217"/>
                  </a:moveTo>
                  <a:cubicBezTo>
                    <a:pt x="778" y="79"/>
                    <a:pt x="778" y="79"/>
                    <a:pt x="778" y="79"/>
                  </a:cubicBezTo>
                  <a:cubicBezTo>
                    <a:pt x="778" y="80"/>
                    <a:pt x="778" y="81"/>
                    <a:pt x="778" y="81"/>
                  </a:cubicBezTo>
                  <a:cubicBezTo>
                    <a:pt x="778" y="81"/>
                    <a:pt x="778" y="81"/>
                    <a:pt x="778" y="81"/>
                  </a:cubicBezTo>
                  <a:cubicBezTo>
                    <a:pt x="777" y="82"/>
                    <a:pt x="777" y="83"/>
                    <a:pt x="777" y="84"/>
                  </a:cubicBezTo>
                  <a:cubicBezTo>
                    <a:pt x="776" y="84"/>
                    <a:pt x="776" y="85"/>
                    <a:pt x="775" y="86"/>
                  </a:cubicBezTo>
                  <a:cubicBezTo>
                    <a:pt x="775" y="86"/>
                    <a:pt x="775" y="86"/>
                    <a:pt x="775" y="86"/>
                  </a:cubicBezTo>
                  <a:cubicBezTo>
                    <a:pt x="774" y="86"/>
                    <a:pt x="774" y="87"/>
                    <a:pt x="773" y="88"/>
                  </a:cubicBezTo>
                  <a:cubicBezTo>
                    <a:pt x="773" y="88"/>
                    <a:pt x="773" y="88"/>
                    <a:pt x="773" y="88"/>
                  </a:cubicBezTo>
                  <a:cubicBezTo>
                    <a:pt x="772" y="89"/>
                    <a:pt x="771" y="89"/>
                    <a:pt x="770" y="90"/>
                  </a:cubicBezTo>
                  <a:cubicBezTo>
                    <a:pt x="770" y="90"/>
                    <a:pt x="770" y="90"/>
                    <a:pt x="770" y="90"/>
                  </a:cubicBezTo>
                  <a:cubicBezTo>
                    <a:pt x="769" y="91"/>
                    <a:pt x="767" y="91"/>
                    <a:pt x="766" y="92"/>
                  </a:cubicBezTo>
                  <a:cubicBezTo>
                    <a:pt x="766" y="92"/>
                    <a:pt x="766" y="92"/>
                    <a:pt x="766" y="92"/>
                  </a:cubicBezTo>
                  <a:cubicBezTo>
                    <a:pt x="765" y="92"/>
                    <a:pt x="765" y="93"/>
                    <a:pt x="764" y="93"/>
                  </a:cubicBezTo>
                  <a:cubicBezTo>
                    <a:pt x="764" y="93"/>
                    <a:pt x="764" y="93"/>
                    <a:pt x="764" y="93"/>
                  </a:cubicBezTo>
                  <a:cubicBezTo>
                    <a:pt x="763" y="93"/>
                    <a:pt x="762" y="94"/>
                    <a:pt x="762" y="94"/>
                  </a:cubicBezTo>
                  <a:cubicBezTo>
                    <a:pt x="761" y="94"/>
                    <a:pt x="761" y="94"/>
                    <a:pt x="761" y="94"/>
                  </a:cubicBezTo>
                  <a:cubicBezTo>
                    <a:pt x="760" y="94"/>
                    <a:pt x="760" y="95"/>
                    <a:pt x="759" y="95"/>
                  </a:cubicBezTo>
                  <a:cubicBezTo>
                    <a:pt x="759" y="95"/>
                    <a:pt x="759" y="95"/>
                    <a:pt x="759" y="95"/>
                  </a:cubicBezTo>
                  <a:cubicBezTo>
                    <a:pt x="758" y="95"/>
                    <a:pt x="757" y="96"/>
                    <a:pt x="756" y="96"/>
                  </a:cubicBezTo>
                  <a:cubicBezTo>
                    <a:pt x="754" y="96"/>
                    <a:pt x="752" y="97"/>
                    <a:pt x="750" y="98"/>
                  </a:cubicBezTo>
                  <a:cubicBezTo>
                    <a:pt x="748" y="98"/>
                    <a:pt x="747" y="98"/>
                    <a:pt x="745" y="99"/>
                  </a:cubicBezTo>
                  <a:cubicBezTo>
                    <a:pt x="744" y="99"/>
                    <a:pt x="742" y="100"/>
                    <a:pt x="741" y="100"/>
                  </a:cubicBezTo>
                  <a:cubicBezTo>
                    <a:pt x="740" y="100"/>
                    <a:pt x="738" y="101"/>
                    <a:pt x="737" y="101"/>
                  </a:cubicBezTo>
                  <a:cubicBezTo>
                    <a:pt x="735" y="101"/>
                    <a:pt x="734" y="101"/>
                    <a:pt x="733" y="102"/>
                  </a:cubicBezTo>
                  <a:cubicBezTo>
                    <a:pt x="732" y="102"/>
                    <a:pt x="730" y="102"/>
                    <a:pt x="729" y="102"/>
                  </a:cubicBezTo>
                  <a:cubicBezTo>
                    <a:pt x="728" y="103"/>
                    <a:pt x="727" y="103"/>
                    <a:pt x="726" y="103"/>
                  </a:cubicBezTo>
                  <a:cubicBezTo>
                    <a:pt x="724" y="103"/>
                    <a:pt x="723" y="104"/>
                    <a:pt x="722" y="104"/>
                  </a:cubicBezTo>
                  <a:cubicBezTo>
                    <a:pt x="720" y="104"/>
                    <a:pt x="719" y="104"/>
                    <a:pt x="717" y="104"/>
                  </a:cubicBezTo>
                  <a:cubicBezTo>
                    <a:pt x="717" y="104"/>
                    <a:pt x="717" y="104"/>
                    <a:pt x="717" y="104"/>
                  </a:cubicBezTo>
                  <a:cubicBezTo>
                    <a:pt x="715" y="105"/>
                    <a:pt x="713" y="105"/>
                    <a:pt x="711" y="105"/>
                  </a:cubicBezTo>
                  <a:cubicBezTo>
                    <a:pt x="711" y="105"/>
                    <a:pt x="711" y="105"/>
                    <a:pt x="711" y="105"/>
                  </a:cubicBezTo>
                  <a:cubicBezTo>
                    <a:pt x="709" y="105"/>
                    <a:pt x="707" y="105"/>
                    <a:pt x="705" y="105"/>
                  </a:cubicBezTo>
                  <a:cubicBezTo>
                    <a:pt x="705" y="105"/>
                    <a:pt x="705" y="105"/>
                    <a:pt x="705" y="105"/>
                  </a:cubicBezTo>
                  <a:cubicBezTo>
                    <a:pt x="703" y="106"/>
                    <a:pt x="701" y="106"/>
                    <a:pt x="699" y="106"/>
                  </a:cubicBezTo>
                  <a:cubicBezTo>
                    <a:pt x="697" y="106"/>
                    <a:pt x="695" y="106"/>
                    <a:pt x="693" y="106"/>
                  </a:cubicBezTo>
                  <a:cubicBezTo>
                    <a:pt x="690" y="106"/>
                    <a:pt x="688" y="105"/>
                    <a:pt x="686" y="105"/>
                  </a:cubicBezTo>
                  <a:cubicBezTo>
                    <a:pt x="686" y="105"/>
                    <a:pt x="686" y="105"/>
                    <a:pt x="686" y="105"/>
                  </a:cubicBezTo>
                  <a:cubicBezTo>
                    <a:pt x="684" y="105"/>
                    <a:pt x="682" y="105"/>
                    <a:pt x="680" y="105"/>
                  </a:cubicBezTo>
                  <a:cubicBezTo>
                    <a:pt x="679" y="105"/>
                    <a:pt x="679" y="105"/>
                    <a:pt x="679" y="105"/>
                  </a:cubicBezTo>
                  <a:cubicBezTo>
                    <a:pt x="677" y="105"/>
                    <a:pt x="675" y="105"/>
                    <a:pt x="673" y="104"/>
                  </a:cubicBezTo>
                  <a:cubicBezTo>
                    <a:pt x="673" y="104"/>
                    <a:pt x="673" y="104"/>
                    <a:pt x="673" y="104"/>
                  </a:cubicBezTo>
                  <a:cubicBezTo>
                    <a:pt x="673" y="104"/>
                    <a:pt x="673" y="104"/>
                    <a:pt x="673" y="104"/>
                  </a:cubicBezTo>
                  <a:cubicBezTo>
                    <a:pt x="672" y="104"/>
                    <a:pt x="672" y="104"/>
                    <a:pt x="672" y="104"/>
                  </a:cubicBezTo>
                  <a:cubicBezTo>
                    <a:pt x="672" y="104"/>
                    <a:pt x="672" y="104"/>
                    <a:pt x="672" y="104"/>
                  </a:cubicBezTo>
                  <a:cubicBezTo>
                    <a:pt x="671" y="104"/>
                    <a:pt x="671" y="104"/>
                    <a:pt x="671" y="104"/>
                  </a:cubicBezTo>
                  <a:cubicBezTo>
                    <a:pt x="670" y="104"/>
                    <a:pt x="670" y="104"/>
                    <a:pt x="670" y="104"/>
                  </a:cubicBezTo>
                  <a:cubicBezTo>
                    <a:pt x="670" y="104"/>
                    <a:pt x="670" y="104"/>
                    <a:pt x="670" y="104"/>
                  </a:cubicBezTo>
                  <a:cubicBezTo>
                    <a:pt x="670" y="104"/>
                    <a:pt x="670" y="104"/>
                    <a:pt x="670" y="104"/>
                  </a:cubicBezTo>
                  <a:cubicBezTo>
                    <a:pt x="670" y="104"/>
                    <a:pt x="670" y="104"/>
                    <a:pt x="670" y="104"/>
                  </a:cubicBezTo>
                  <a:cubicBezTo>
                    <a:pt x="669" y="104"/>
                    <a:pt x="669" y="104"/>
                    <a:pt x="669" y="104"/>
                  </a:cubicBezTo>
                  <a:cubicBezTo>
                    <a:pt x="669" y="104"/>
                    <a:pt x="669" y="104"/>
                    <a:pt x="669" y="104"/>
                  </a:cubicBezTo>
                  <a:cubicBezTo>
                    <a:pt x="668" y="104"/>
                    <a:pt x="668" y="104"/>
                    <a:pt x="668" y="104"/>
                  </a:cubicBezTo>
                  <a:cubicBezTo>
                    <a:pt x="667" y="104"/>
                    <a:pt x="667" y="104"/>
                    <a:pt x="667" y="104"/>
                  </a:cubicBezTo>
                  <a:cubicBezTo>
                    <a:pt x="667" y="104"/>
                    <a:pt x="667" y="104"/>
                    <a:pt x="667" y="104"/>
                  </a:cubicBezTo>
                  <a:cubicBezTo>
                    <a:pt x="667" y="104"/>
                    <a:pt x="667" y="104"/>
                    <a:pt x="667" y="104"/>
                  </a:cubicBezTo>
                  <a:cubicBezTo>
                    <a:pt x="666" y="104"/>
                    <a:pt x="666" y="104"/>
                    <a:pt x="666" y="104"/>
                  </a:cubicBezTo>
                  <a:cubicBezTo>
                    <a:pt x="665" y="104"/>
                    <a:pt x="665" y="104"/>
                    <a:pt x="665" y="104"/>
                  </a:cubicBezTo>
                  <a:cubicBezTo>
                    <a:pt x="664" y="104"/>
                    <a:pt x="664" y="104"/>
                    <a:pt x="664" y="104"/>
                  </a:cubicBezTo>
                  <a:cubicBezTo>
                    <a:pt x="664" y="104"/>
                    <a:pt x="664" y="104"/>
                    <a:pt x="664" y="104"/>
                  </a:cubicBezTo>
                  <a:cubicBezTo>
                    <a:pt x="663" y="104"/>
                    <a:pt x="663" y="104"/>
                    <a:pt x="663" y="104"/>
                  </a:cubicBezTo>
                  <a:cubicBezTo>
                    <a:pt x="662" y="104"/>
                    <a:pt x="662" y="104"/>
                    <a:pt x="662" y="104"/>
                  </a:cubicBezTo>
                  <a:cubicBezTo>
                    <a:pt x="662" y="104"/>
                    <a:pt x="662" y="104"/>
                    <a:pt x="662" y="104"/>
                  </a:cubicBezTo>
                  <a:cubicBezTo>
                    <a:pt x="661" y="104"/>
                    <a:pt x="661" y="104"/>
                    <a:pt x="661" y="104"/>
                  </a:cubicBezTo>
                  <a:cubicBezTo>
                    <a:pt x="661" y="104"/>
                    <a:pt x="661" y="104"/>
                    <a:pt x="661" y="104"/>
                  </a:cubicBezTo>
                  <a:cubicBezTo>
                    <a:pt x="660" y="104"/>
                    <a:pt x="660" y="104"/>
                    <a:pt x="660" y="104"/>
                  </a:cubicBezTo>
                  <a:cubicBezTo>
                    <a:pt x="660" y="104"/>
                    <a:pt x="660" y="104"/>
                    <a:pt x="660" y="104"/>
                  </a:cubicBezTo>
                  <a:cubicBezTo>
                    <a:pt x="660" y="104"/>
                    <a:pt x="660" y="104"/>
                    <a:pt x="660" y="104"/>
                  </a:cubicBezTo>
                  <a:cubicBezTo>
                    <a:pt x="660" y="104"/>
                    <a:pt x="660" y="104"/>
                    <a:pt x="660" y="104"/>
                  </a:cubicBezTo>
                  <a:cubicBezTo>
                    <a:pt x="659" y="104"/>
                    <a:pt x="659" y="104"/>
                    <a:pt x="659" y="104"/>
                  </a:cubicBezTo>
                  <a:cubicBezTo>
                    <a:pt x="659" y="104"/>
                    <a:pt x="659" y="104"/>
                    <a:pt x="659" y="104"/>
                  </a:cubicBezTo>
                  <a:cubicBezTo>
                    <a:pt x="658" y="104"/>
                    <a:pt x="658" y="104"/>
                    <a:pt x="658" y="104"/>
                  </a:cubicBezTo>
                  <a:cubicBezTo>
                    <a:pt x="657" y="104"/>
                    <a:pt x="657" y="104"/>
                    <a:pt x="657" y="104"/>
                  </a:cubicBezTo>
                  <a:cubicBezTo>
                    <a:pt x="656" y="104"/>
                    <a:pt x="656" y="104"/>
                    <a:pt x="656" y="104"/>
                  </a:cubicBezTo>
                  <a:cubicBezTo>
                    <a:pt x="656" y="104"/>
                    <a:pt x="656" y="104"/>
                    <a:pt x="656" y="104"/>
                  </a:cubicBezTo>
                  <a:cubicBezTo>
                    <a:pt x="655" y="104"/>
                    <a:pt x="655" y="104"/>
                    <a:pt x="655" y="104"/>
                  </a:cubicBezTo>
                  <a:cubicBezTo>
                    <a:pt x="654" y="104"/>
                    <a:pt x="654" y="104"/>
                    <a:pt x="654" y="104"/>
                  </a:cubicBezTo>
                  <a:cubicBezTo>
                    <a:pt x="654" y="104"/>
                    <a:pt x="654" y="104"/>
                    <a:pt x="654" y="104"/>
                  </a:cubicBezTo>
                  <a:cubicBezTo>
                    <a:pt x="654" y="104"/>
                    <a:pt x="654" y="104"/>
                    <a:pt x="654" y="104"/>
                  </a:cubicBezTo>
                  <a:cubicBezTo>
                    <a:pt x="653" y="104"/>
                    <a:pt x="653" y="104"/>
                    <a:pt x="653" y="104"/>
                  </a:cubicBezTo>
                  <a:cubicBezTo>
                    <a:pt x="652" y="104"/>
                    <a:pt x="652" y="104"/>
                    <a:pt x="652" y="104"/>
                  </a:cubicBezTo>
                  <a:cubicBezTo>
                    <a:pt x="652" y="105"/>
                    <a:pt x="652" y="105"/>
                    <a:pt x="652" y="105"/>
                  </a:cubicBezTo>
                  <a:cubicBezTo>
                    <a:pt x="651" y="105"/>
                    <a:pt x="651" y="105"/>
                    <a:pt x="651" y="105"/>
                  </a:cubicBezTo>
                  <a:cubicBezTo>
                    <a:pt x="648" y="0"/>
                    <a:pt x="648" y="0"/>
                    <a:pt x="648" y="0"/>
                  </a:cubicBezTo>
                  <a:cubicBezTo>
                    <a:pt x="629" y="51"/>
                    <a:pt x="629" y="51"/>
                    <a:pt x="629" y="51"/>
                  </a:cubicBezTo>
                  <a:cubicBezTo>
                    <a:pt x="631" y="111"/>
                    <a:pt x="631" y="111"/>
                    <a:pt x="631" y="111"/>
                  </a:cubicBezTo>
                  <a:cubicBezTo>
                    <a:pt x="631" y="111"/>
                    <a:pt x="631" y="111"/>
                    <a:pt x="631" y="111"/>
                  </a:cubicBezTo>
                  <a:cubicBezTo>
                    <a:pt x="631" y="111"/>
                    <a:pt x="631" y="111"/>
                    <a:pt x="631" y="111"/>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3"/>
                    <a:pt x="630" y="113"/>
                    <a:pt x="630" y="113"/>
                  </a:cubicBezTo>
                  <a:cubicBezTo>
                    <a:pt x="629" y="113"/>
                    <a:pt x="629" y="113"/>
                    <a:pt x="629" y="113"/>
                  </a:cubicBezTo>
                  <a:cubicBezTo>
                    <a:pt x="629" y="113"/>
                    <a:pt x="629" y="113"/>
                    <a:pt x="629" y="113"/>
                  </a:cubicBezTo>
                  <a:cubicBezTo>
                    <a:pt x="629" y="113"/>
                    <a:pt x="629" y="113"/>
                    <a:pt x="629" y="113"/>
                  </a:cubicBezTo>
                  <a:cubicBezTo>
                    <a:pt x="629" y="114"/>
                    <a:pt x="629" y="114"/>
                    <a:pt x="629" y="114"/>
                  </a:cubicBezTo>
                  <a:cubicBezTo>
                    <a:pt x="629" y="114"/>
                    <a:pt x="629" y="114"/>
                    <a:pt x="629" y="114"/>
                  </a:cubicBezTo>
                  <a:cubicBezTo>
                    <a:pt x="629" y="114"/>
                    <a:pt x="629" y="114"/>
                    <a:pt x="629" y="114"/>
                  </a:cubicBezTo>
                  <a:cubicBezTo>
                    <a:pt x="629" y="114"/>
                    <a:pt x="629" y="114"/>
                    <a:pt x="629" y="114"/>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6"/>
                    <a:pt x="629" y="116"/>
                    <a:pt x="629" y="116"/>
                  </a:cubicBezTo>
                  <a:cubicBezTo>
                    <a:pt x="629" y="116"/>
                    <a:pt x="629" y="116"/>
                    <a:pt x="629" y="116"/>
                  </a:cubicBezTo>
                  <a:cubicBezTo>
                    <a:pt x="629" y="116"/>
                    <a:pt x="629" y="116"/>
                    <a:pt x="629" y="116"/>
                  </a:cubicBezTo>
                  <a:cubicBezTo>
                    <a:pt x="629" y="116"/>
                    <a:pt x="629" y="116"/>
                    <a:pt x="629" y="116"/>
                  </a:cubicBezTo>
                  <a:cubicBezTo>
                    <a:pt x="629" y="117"/>
                    <a:pt x="629" y="117"/>
                    <a:pt x="629" y="117"/>
                  </a:cubicBezTo>
                  <a:cubicBezTo>
                    <a:pt x="629" y="117"/>
                    <a:pt x="629" y="117"/>
                    <a:pt x="629" y="117"/>
                  </a:cubicBezTo>
                  <a:cubicBezTo>
                    <a:pt x="629" y="117"/>
                    <a:pt x="629" y="117"/>
                    <a:pt x="629" y="117"/>
                  </a:cubicBezTo>
                  <a:cubicBezTo>
                    <a:pt x="631" y="186"/>
                    <a:pt x="631" y="186"/>
                    <a:pt x="631" y="186"/>
                  </a:cubicBezTo>
                  <a:cubicBezTo>
                    <a:pt x="631" y="186"/>
                    <a:pt x="631" y="186"/>
                    <a:pt x="631" y="186"/>
                  </a:cubicBezTo>
                  <a:cubicBezTo>
                    <a:pt x="630" y="186"/>
                    <a:pt x="630" y="186"/>
                    <a:pt x="630" y="186"/>
                  </a:cubicBezTo>
                  <a:cubicBezTo>
                    <a:pt x="630" y="186"/>
                    <a:pt x="630" y="186"/>
                    <a:pt x="630" y="186"/>
                  </a:cubicBezTo>
                  <a:cubicBezTo>
                    <a:pt x="629" y="186"/>
                    <a:pt x="629" y="186"/>
                    <a:pt x="628" y="186"/>
                  </a:cubicBezTo>
                  <a:cubicBezTo>
                    <a:pt x="628" y="186"/>
                    <a:pt x="628" y="186"/>
                    <a:pt x="628" y="186"/>
                  </a:cubicBezTo>
                  <a:cubicBezTo>
                    <a:pt x="626" y="186"/>
                    <a:pt x="625" y="186"/>
                    <a:pt x="623" y="187"/>
                  </a:cubicBezTo>
                  <a:cubicBezTo>
                    <a:pt x="623" y="187"/>
                    <a:pt x="623" y="187"/>
                    <a:pt x="623" y="187"/>
                  </a:cubicBezTo>
                  <a:cubicBezTo>
                    <a:pt x="622" y="187"/>
                    <a:pt x="621" y="187"/>
                    <a:pt x="620" y="187"/>
                  </a:cubicBezTo>
                  <a:cubicBezTo>
                    <a:pt x="619" y="187"/>
                    <a:pt x="618" y="187"/>
                    <a:pt x="617" y="187"/>
                  </a:cubicBezTo>
                  <a:cubicBezTo>
                    <a:pt x="616" y="187"/>
                    <a:pt x="616" y="187"/>
                    <a:pt x="616" y="187"/>
                  </a:cubicBezTo>
                  <a:cubicBezTo>
                    <a:pt x="614" y="187"/>
                    <a:pt x="612" y="187"/>
                    <a:pt x="610" y="187"/>
                  </a:cubicBezTo>
                  <a:cubicBezTo>
                    <a:pt x="609" y="187"/>
                    <a:pt x="609" y="187"/>
                    <a:pt x="608" y="187"/>
                  </a:cubicBezTo>
                  <a:cubicBezTo>
                    <a:pt x="608" y="188"/>
                    <a:pt x="607" y="188"/>
                    <a:pt x="606" y="188"/>
                  </a:cubicBezTo>
                  <a:cubicBezTo>
                    <a:pt x="606" y="188"/>
                    <a:pt x="605" y="188"/>
                    <a:pt x="604" y="188"/>
                  </a:cubicBezTo>
                  <a:cubicBezTo>
                    <a:pt x="604" y="188"/>
                    <a:pt x="603" y="188"/>
                    <a:pt x="602" y="188"/>
                  </a:cubicBezTo>
                  <a:cubicBezTo>
                    <a:pt x="601" y="188"/>
                    <a:pt x="601" y="188"/>
                    <a:pt x="600" y="188"/>
                  </a:cubicBezTo>
                  <a:cubicBezTo>
                    <a:pt x="599" y="188"/>
                    <a:pt x="599" y="188"/>
                    <a:pt x="598" y="188"/>
                  </a:cubicBezTo>
                  <a:cubicBezTo>
                    <a:pt x="597" y="188"/>
                    <a:pt x="597" y="188"/>
                    <a:pt x="596" y="188"/>
                  </a:cubicBezTo>
                  <a:cubicBezTo>
                    <a:pt x="595" y="188"/>
                    <a:pt x="594" y="188"/>
                    <a:pt x="593" y="188"/>
                  </a:cubicBezTo>
                  <a:cubicBezTo>
                    <a:pt x="592" y="188"/>
                    <a:pt x="591" y="188"/>
                    <a:pt x="591" y="188"/>
                  </a:cubicBezTo>
                  <a:cubicBezTo>
                    <a:pt x="589" y="188"/>
                    <a:pt x="588" y="188"/>
                    <a:pt x="586" y="188"/>
                  </a:cubicBezTo>
                  <a:cubicBezTo>
                    <a:pt x="585" y="188"/>
                    <a:pt x="585" y="188"/>
                    <a:pt x="584" y="188"/>
                  </a:cubicBezTo>
                  <a:cubicBezTo>
                    <a:pt x="583" y="188"/>
                    <a:pt x="582" y="188"/>
                    <a:pt x="582" y="188"/>
                  </a:cubicBezTo>
                  <a:cubicBezTo>
                    <a:pt x="581" y="188"/>
                    <a:pt x="580" y="188"/>
                    <a:pt x="579" y="188"/>
                  </a:cubicBezTo>
                  <a:cubicBezTo>
                    <a:pt x="579" y="188"/>
                    <a:pt x="578" y="188"/>
                    <a:pt x="577" y="188"/>
                  </a:cubicBezTo>
                  <a:cubicBezTo>
                    <a:pt x="560" y="188"/>
                    <a:pt x="536" y="188"/>
                    <a:pt x="508" y="189"/>
                  </a:cubicBezTo>
                  <a:cubicBezTo>
                    <a:pt x="481" y="189"/>
                    <a:pt x="451" y="189"/>
                    <a:pt x="422" y="190"/>
                  </a:cubicBezTo>
                  <a:cubicBezTo>
                    <a:pt x="394" y="190"/>
                    <a:pt x="367" y="190"/>
                    <a:pt x="347" y="191"/>
                  </a:cubicBezTo>
                  <a:cubicBezTo>
                    <a:pt x="327" y="191"/>
                    <a:pt x="313" y="191"/>
                    <a:pt x="310" y="191"/>
                  </a:cubicBezTo>
                  <a:cubicBezTo>
                    <a:pt x="186" y="191"/>
                    <a:pt x="186" y="191"/>
                    <a:pt x="186" y="191"/>
                  </a:cubicBezTo>
                  <a:cubicBezTo>
                    <a:pt x="176" y="59"/>
                    <a:pt x="176" y="59"/>
                    <a:pt x="176" y="59"/>
                  </a:cubicBezTo>
                  <a:cubicBezTo>
                    <a:pt x="176" y="59"/>
                    <a:pt x="176" y="59"/>
                    <a:pt x="176" y="59"/>
                  </a:cubicBezTo>
                  <a:cubicBezTo>
                    <a:pt x="176" y="58"/>
                    <a:pt x="176" y="58"/>
                    <a:pt x="176" y="58"/>
                  </a:cubicBezTo>
                  <a:cubicBezTo>
                    <a:pt x="176" y="58"/>
                    <a:pt x="176" y="58"/>
                    <a:pt x="176" y="58"/>
                  </a:cubicBezTo>
                  <a:cubicBezTo>
                    <a:pt x="176" y="57"/>
                    <a:pt x="176" y="57"/>
                    <a:pt x="176" y="57"/>
                  </a:cubicBezTo>
                  <a:cubicBezTo>
                    <a:pt x="175" y="55"/>
                    <a:pt x="173" y="50"/>
                    <a:pt x="172" y="45"/>
                  </a:cubicBezTo>
                  <a:cubicBezTo>
                    <a:pt x="170" y="41"/>
                    <a:pt x="169" y="35"/>
                    <a:pt x="167" y="30"/>
                  </a:cubicBezTo>
                  <a:cubicBezTo>
                    <a:pt x="166" y="25"/>
                    <a:pt x="165" y="20"/>
                    <a:pt x="164" y="16"/>
                  </a:cubicBezTo>
                  <a:cubicBezTo>
                    <a:pt x="163" y="13"/>
                    <a:pt x="163" y="10"/>
                    <a:pt x="162" y="10"/>
                  </a:cubicBezTo>
                  <a:cubicBezTo>
                    <a:pt x="162" y="10"/>
                    <a:pt x="162" y="10"/>
                    <a:pt x="162" y="10"/>
                  </a:cubicBezTo>
                  <a:cubicBezTo>
                    <a:pt x="162" y="10"/>
                    <a:pt x="162" y="10"/>
                    <a:pt x="162" y="10"/>
                  </a:cubicBezTo>
                  <a:cubicBezTo>
                    <a:pt x="162" y="10"/>
                    <a:pt x="162" y="10"/>
                    <a:pt x="162" y="10"/>
                  </a:cubicBezTo>
                  <a:cubicBezTo>
                    <a:pt x="162" y="10"/>
                    <a:pt x="162" y="10"/>
                    <a:pt x="162" y="10"/>
                  </a:cubicBezTo>
                  <a:cubicBezTo>
                    <a:pt x="166" y="53"/>
                    <a:pt x="169" y="97"/>
                    <a:pt x="172" y="140"/>
                  </a:cubicBezTo>
                  <a:cubicBezTo>
                    <a:pt x="172" y="140"/>
                    <a:pt x="172" y="140"/>
                    <a:pt x="172" y="140"/>
                  </a:cubicBezTo>
                  <a:cubicBezTo>
                    <a:pt x="172" y="140"/>
                    <a:pt x="172" y="140"/>
                    <a:pt x="172" y="140"/>
                  </a:cubicBezTo>
                  <a:cubicBezTo>
                    <a:pt x="172" y="140"/>
                    <a:pt x="172" y="140"/>
                    <a:pt x="172" y="140"/>
                  </a:cubicBezTo>
                  <a:cubicBezTo>
                    <a:pt x="173" y="140"/>
                    <a:pt x="173" y="140"/>
                    <a:pt x="173" y="140"/>
                  </a:cubicBezTo>
                  <a:cubicBezTo>
                    <a:pt x="173" y="141"/>
                    <a:pt x="173" y="144"/>
                    <a:pt x="174" y="147"/>
                  </a:cubicBezTo>
                  <a:cubicBezTo>
                    <a:pt x="175" y="151"/>
                    <a:pt x="176" y="157"/>
                    <a:pt x="178" y="162"/>
                  </a:cubicBezTo>
                  <a:cubicBezTo>
                    <a:pt x="179" y="168"/>
                    <a:pt x="180" y="174"/>
                    <a:pt x="182" y="179"/>
                  </a:cubicBezTo>
                  <a:cubicBezTo>
                    <a:pt x="183" y="184"/>
                    <a:pt x="185" y="188"/>
                    <a:pt x="186" y="191"/>
                  </a:cubicBezTo>
                  <a:cubicBezTo>
                    <a:pt x="171" y="191"/>
                    <a:pt x="171" y="191"/>
                    <a:pt x="171" y="191"/>
                  </a:cubicBezTo>
                  <a:cubicBezTo>
                    <a:pt x="170" y="168"/>
                    <a:pt x="168" y="145"/>
                    <a:pt x="166" y="122"/>
                  </a:cubicBezTo>
                  <a:cubicBezTo>
                    <a:pt x="166" y="121"/>
                    <a:pt x="166" y="121"/>
                    <a:pt x="166" y="121"/>
                  </a:cubicBezTo>
                  <a:cubicBezTo>
                    <a:pt x="166" y="120"/>
                    <a:pt x="166" y="120"/>
                    <a:pt x="166" y="120"/>
                  </a:cubicBezTo>
                  <a:cubicBezTo>
                    <a:pt x="165" y="119"/>
                    <a:pt x="165" y="119"/>
                    <a:pt x="165" y="119"/>
                  </a:cubicBezTo>
                  <a:cubicBezTo>
                    <a:pt x="164" y="119"/>
                    <a:pt x="164" y="119"/>
                    <a:pt x="164" y="119"/>
                  </a:cubicBezTo>
                  <a:cubicBezTo>
                    <a:pt x="163" y="118"/>
                    <a:pt x="162" y="118"/>
                    <a:pt x="161" y="117"/>
                  </a:cubicBezTo>
                  <a:cubicBezTo>
                    <a:pt x="160" y="117"/>
                    <a:pt x="160" y="117"/>
                    <a:pt x="160" y="117"/>
                  </a:cubicBezTo>
                  <a:cubicBezTo>
                    <a:pt x="160" y="116"/>
                    <a:pt x="159" y="116"/>
                    <a:pt x="158" y="116"/>
                  </a:cubicBezTo>
                  <a:cubicBezTo>
                    <a:pt x="157" y="115"/>
                    <a:pt x="157" y="115"/>
                    <a:pt x="157" y="115"/>
                  </a:cubicBezTo>
                  <a:cubicBezTo>
                    <a:pt x="157" y="115"/>
                    <a:pt x="156" y="114"/>
                    <a:pt x="156" y="114"/>
                  </a:cubicBezTo>
                  <a:cubicBezTo>
                    <a:pt x="155" y="114"/>
                    <a:pt x="155" y="114"/>
                    <a:pt x="155" y="114"/>
                  </a:cubicBezTo>
                  <a:cubicBezTo>
                    <a:pt x="155" y="114"/>
                    <a:pt x="155" y="114"/>
                    <a:pt x="154" y="114"/>
                  </a:cubicBezTo>
                  <a:cubicBezTo>
                    <a:pt x="154" y="113"/>
                    <a:pt x="153" y="113"/>
                    <a:pt x="153" y="113"/>
                  </a:cubicBezTo>
                  <a:cubicBezTo>
                    <a:pt x="152" y="113"/>
                    <a:pt x="152" y="113"/>
                    <a:pt x="152" y="113"/>
                  </a:cubicBezTo>
                  <a:cubicBezTo>
                    <a:pt x="152" y="113"/>
                    <a:pt x="152" y="113"/>
                    <a:pt x="152" y="113"/>
                  </a:cubicBezTo>
                  <a:cubicBezTo>
                    <a:pt x="151" y="112"/>
                    <a:pt x="151" y="112"/>
                    <a:pt x="151" y="112"/>
                  </a:cubicBezTo>
                  <a:cubicBezTo>
                    <a:pt x="151" y="112"/>
                    <a:pt x="151" y="112"/>
                    <a:pt x="151" y="112"/>
                  </a:cubicBezTo>
                  <a:cubicBezTo>
                    <a:pt x="151" y="112"/>
                    <a:pt x="151" y="112"/>
                    <a:pt x="151" y="112"/>
                  </a:cubicBezTo>
                  <a:cubicBezTo>
                    <a:pt x="150" y="112"/>
                    <a:pt x="150" y="112"/>
                    <a:pt x="150" y="112"/>
                  </a:cubicBezTo>
                  <a:cubicBezTo>
                    <a:pt x="150" y="112"/>
                    <a:pt x="150" y="112"/>
                    <a:pt x="150"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8" y="112"/>
                    <a:pt x="148" y="112"/>
                    <a:pt x="148" y="112"/>
                  </a:cubicBezTo>
                  <a:cubicBezTo>
                    <a:pt x="148" y="111"/>
                    <a:pt x="148" y="111"/>
                    <a:pt x="148" y="111"/>
                  </a:cubicBezTo>
                  <a:cubicBezTo>
                    <a:pt x="147" y="111"/>
                    <a:pt x="147" y="111"/>
                    <a:pt x="147" y="111"/>
                  </a:cubicBezTo>
                  <a:cubicBezTo>
                    <a:pt x="147" y="111"/>
                    <a:pt x="147" y="111"/>
                    <a:pt x="147" y="111"/>
                  </a:cubicBezTo>
                  <a:cubicBezTo>
                    <a:pt x="147" y="111"/>
                    <a:pt x="147" y="111"/>
                    <a:pt x="147" y="111"/>
                  </a:cubicBezTo>
                  <a:cubicBezTo>
                    <a:pt x="147" y="111"/>
                    <a:pt x="147" y="111"/>
                    <a:pt x="147" y="111"/>
                  </a:cubicBezTo>
                  <a:cubicBezTo>
                    <a:pt x="146" y="111"/>
                    <a:pt x="146" y="111"/>
                    <a:pt x="146" y="111"/>
                  </a:cubicBezTo>
                  <a:cubicBezTo>
                    <a:pt x="146" y="111"/>
                    <a:pt x="146" y="111"/>
                    <a:pt x="146" y="111"/>
                  </a:cubicBezTo>
                  <a:cubicBezTo>
                    <a:pt x="146" y="111"/>
                    <a:pt x="146" y="111"/>
                    <a:pt x="146"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4" y="111"/>
                    <a:pt x="144" y="111"/>
                    <a:pt x="144" y="111"/>
                  </a:cubicBezTo>
                  <a:cubicBezTo>
                    <a:pt x="144" y="111"/>
                    <a:pt x="144" y="111"/>
                    <a:pt x="144" y="111"/>
                  </a:cubicBezTo>
                  <a:cubicBezTo>
                    <a:pt x="144" y="111"/>
                    <a:pt x="144" y="111"/>
                    <a:pt x="144" y="111"/>
                  </a:cubicBezTo>
                  <a:cubicBezTo>
                    <a:pt x="143" y="111"/>
                    <a:pt x="143" y="111"/>
                    <a:pt x="143" y="111"/>
                  </a:cubicBezTo>
                  <a:cubicBezTo>
                    <a:pt x="143" y="111"/>
                    <a:pt x="143" y="111"/>
                    <a:pt x="143" y="111"/>
                  </a:cubicBezTo>
                  <a:cubicBezTo>
                    <a:pt x="143" y="111"/>
                    <a:pt x="143" y="111"/>
                    <a:pt x="143" y="111"/>
                  </a:cubicBezTo>
                  <a:cubicBezTo>
                    <a:pt x="143" y="111"/>
                    <a:pt x="143" y="111"/>
                    <a:pt x="143" y="111"/>
                  </a:cubicBezTo>
                  <a:cubicBezTo>
                    <a:pt x="142" y="111"/>
                    <a:pt x="142" y="111"/>
                    <a:pt x="142" y="111"/>
                  </a:cubicBezTo>
                  <a:cubicBezTo>
                    <a:pt x="142" y="111"/>
                    <a:pt x="142" y="111"/>
                    <a:pt x="142" y="111"/>
                  </a:cubicBezTo>
                  <a:cubicBezTo>
                    <a:pt x="142" y="111"/>
                    <a:pt x="142" y="111"/>
                    <a:pt x="142" y="111"/>
                  </a:cubicBezTo>
                  <a:cubicBezTo>
                    <a:pt x="142" y="111"/>
                    <a:pt x="142" y="111"/>
                    <a:pt x="142" y="111"/>
                  </a:cubicBezTo>
                  <a:cubicBezTo>
                    <a:pt x="141" y="110"/>
                    <a:pt x="141" y="110"/>
                    <a:pt x="141" y="110"/>
                  </a:cubicBezTo>
                  <a:cubicBezTo>
                    <a:pt x="141" y="110"/>
                    <a:pt x="141" y="110"/>
                    <a:pt x="141" y="110"/>
                  </a:cubicBezTo>
                  <a:cubicBezTo>
                    <a:pt x="141" y="110"/>
                    <a:pt x="141" y="110"/>
                    <a:pt x="141" y="110"/>
                  </a:cubicBezTo>
                  <a:cubicBezTo>
                    <a:pt x="140" y="110"/>
                    <a:pt x="140" y="110"/>
                    <a:pt x="140" y="110"/>
                  </a:cubicBezTo>
                  <a:cubicBezTo>
                    <a:pt x="140" y="110"/>
                    <a:pt x="140" y="110"/>
                    <a:pt x="140" y="110"/>
                  </a:cubicBezTo>
                  <a:cubicBezTo>
                    <a:pt x="139" y="110"/>
                    <a:pt x="139" y="110"/>
                    <a:pt x="139" y="110"/>
                  </a:cubicBezTo>
                  <a:cubicBezTo>
                    <a:pt x="139" y="110"/>
                    <a:pt x="139" y="110"/>
                    <a:pt x="139" y="110"/>
                  </a:cubicBezTo>
                  <a:cubicBezTo>
                    <a:pt x="139" y="110"/>
                    <a:pt x="139" y="110"/>
                    <a:pt x="139" y="110"/>
                  </a:cubicBezTo>
                  <a:cubicBezTo>
                    <a:pt x="138" y="110"/>
                    <a:pt x="138" y="110"/>
                    <a:pt x="138" y="110"/>
                  </a:cubicBezTo>
                  <a:cubicBezTo>
                    <a:pt x="138" y="110"/>
                    <a:pt x="138" y="110"/>
                    <a:pt x="138" y="110"/>
                  </a:cubicBezTo>
                  <a:cubicBezTo>
                    <a:pt x="137" y="110"/>
                    <a:pt x="137" y="110"/>
                    <a:pt x="137" y="110"/>
                  </a:cubicBezTo>
                  <a:cubicBezTo>
                    <a:pt x="137" y="110"/>
                    <a:pt x="137" y="110"/>
                    <a:pt x="137" y="110"/>
                  </a:cubicBezTo>
                  <a:cubicBezTo>
                    <a:pt x="136" y="110"/>
                    <a:pt x="136" y="110"/>
                    <a:pt x="136" y="110"/>
                  </a:cubicBezTo>
                  <a:cubicBezTo>
                    <a:pt x="136" y="110"/>
                    <a:pt x="136" y="110"/>
                    <a:pt x="136" y="110"/>
                  </a:cubicBezTo>
                  <a:cubicBezTo>
                    <a:pt x="136" y="110"/>
                    <a:pt x="136" y="110"/>
                    <a:pt x="136" y="110"/>
                  </a:cubicBezTo>
                  <a:cubicBezTo>
                    <a:pt x="135" y="110"/>
                    <a:pt x="135" y="110"/>
                    <a:pt x="135" y="110"/>
                  </a:cubicBezTo>
                  <a:cubicBezTo>
                    <a:pt x="135" y="110"/>
                    <a:pt x="135" y="110"/>
                    <a:pt x="135" y="110"/>
                  </a:cubicBezTo>
                  <a:cubicBezTo>
                    <a:pt x="134" y="110"/>
                    <a:pt x="134" y="110"/>
                    <a:pt x="134" y="110"/>
                  </a:cubicBezTo>
                  <a:cubicBezTo>
                    <a:pt x="134" y="110"/>
                    <a:pt x="134" y="110"/>
                    <a:pt x="134" y="110"/>
                  </a:cubicBezTo>
                  <a:cubicBezTo>
                    <a:pt x="134" y="110"/>
                    <a:pt x="134" y="110"/>
                    <a:pt x="134" y="110"/>
                  </a:cubicBezTo>
                  <a:cubicBezTo>
                    <a:pt x="133" y="110"/>
                    <a:pt x="133" y="110"/>
                    <a:pt x="133" y="110"/>
                  </a:cubicBezTo>
                  <a:cubicBezTo>
                    <a:pt x="133" y="110"/>
                    <a:pt x="133" y="110"/>
                    <a:pt x="133" y="110"/>
                  </a:cubicBezTo>
                  <a:cubicBezTo>
                    <a:pt x="133" y="110"/>
                    <a:pt x="133" y="110"/>
                    <a:pt x="133" y="110"/>
                  </a:cubicBezTo>
                  <a:cubicBezTo>
                    <a:pt x="132" y="110"/>
                    <a:pt x="132" y="110"/>
                    <a:pt x="132" y="110"/>
                  </a:cubicBezTo>
                  <a:cubicBezTo>
                    <a:pt x="132" y="110"/>
                    <a:pt x="132" y="110"/>
                    <a:pt x="132" y="110"/>
                  </a:cubicBezTo>
                  <a:cubicBezTo>
                    <a:pt x="132" y="110"/>
                    <a:pt x="132" y="110"/>
                    <a:pt x="132" y="110"/>
                  </a:cubicBezTo>
                  <a:cubicBezTo>
                    <a:pt x="131" y="110"/>
                    <a:pt x="131" y="110"/>
                    <a:pt x="131" y="110"/>
                  </a:cubicBezTo>
                  <a:cubicBezTo>
                    <a:pt x="131" y="110"/>
                    <a:pt x="131" y="110"/>
                    <a:pt x="131" y="110"/>
                  </a:cubicBezTo>
                  <a:cubicBezTo>
                    <a:pt x="130" y="110"/>
                    <a:pt x="130" y="110"/>
                    <a:pt x="130" y="110"/>
                  </a:cubicBezTo>
                  <a:cubicBezTo>
                    <a:pt x="130" y="110"/>
                    <a:pt x="130" y="110"/>
                    <a:pt x="130" y="110"/>
                  </a:cubicBezTo>
                  <a:cubicBezTo>
                    <a:pt x="130" y="110"/>
                    <a:pt x="130" y="110"/>
                    <a:pt x="130" y="110"/>
                  </a:cubicBezTo>
                  <a:cubicBezTo>
                    <a:pt x="129" y="110"/>
                    <a:pt x="129" y="110"/>
                    <a:pt x="129" y="110"/>
                  </a:cubicBezTo>
                  <a:cubicBezTo>
                    <a:pt x="128" y="110"/>
                    <a:pt x="128" y="110"/>
                    <a:pt x="128" y="110"/>
                  </a:cubicBezTo>
                  <a:cubicBezTo>
                    <a:pt x="127" y="110"/>
                    <a:pt x="127" y="110"/>
                    <a:pt x="127" y="110"/>
                  </a:cubicBezTo>
                  <a:cubicBezTo>
                    <a:pt x="127" y="110"/>
                    <a:pt x="127" y="110"/>
                    <a:pt x="127" y="110"/>
                  </a:cubicBezTo>
                  <a:cubicBezTo>
                    <a:pt x="127" y="110"/>
                    <a:pt x="127" y="110"/>
                    <a:pt x="127" y="110"/>
                  </a:cubicBezTo>
                  <a:cubicBezTo>
                    <a:pt x="126" y="110"/>
                    <a:pt x="126" y="110"/>
                    <a:pt x="126" y="110"/>
                  </a:cubicBezTo>
                  <a:cubicBezTo>
                    <a:pt x="126" y="110"/>
                    <a:pt x="126" y="110"/>
                    <a:pt x="126" y="110"/>
                  </a:cubicBezTo>
                  <a:cubicBezTo>
                    <a:pt x="125" y="111"/>
                    <a:pt x="125" y="111"/>
                    <a:pt x="125" y="111"/>
                  </a:cubicBezTo>
                  <a:cubicBezTo>
                    <a:pt x="125" y="111"/>
                    <a:pt x="124" y="111"/>
                    <a:pt x="124" y="111"/>
                  </a:cubicBezTo>
                  <a:cubicBezTo>
                    <a:pt x="123" y="111"/>
                    <a:pt x="123" y="111"/>
                    <a:pt x="123" y="111"/>
                  </a:cubicBezTo>
                  <a:cubicBezTo>
                    <a:pt x="123" y="111"/>
                    <a:pt x="123" y="111"/>
                    <a:pt x="123" y="111"/>
                  </a:cubicBezTo>
                  <a:cubicBezTo>
                    <a:pt x="123" y="111"/>
                    <a:pt x="123" y="111"/>
                    <a:pt x="123" y="111"/>
                  </a:cubicBezTo>
                  <a:cubicBezTo>
                    <a:pt x="122" y="111"/>
                    <a:pt x="122" y="111"/>
                    <a:pt x="121" y="111"/>
                  </a:cubicBezTo>
                  <a:cubicBezTo>
                    <a:pt x="121" y="111"/>
                    <a:pt x="120" y="111"/>
                    <a:pt x="120" y="111"/>
                  </a:cubicBezTo>
                  <a:cubicBezTo>
                    <a:pt x="119" y="111"/>
                    <a:pt x="119" y="111"/>
                    <a:pt x="119" y="111"/>
                  </a:cubicBezTo>
                  <a:cubicBezTo>
                    <a:pt x="119" y="111"/>
                    <a:pt x="119" y="111"/>
                    <a:pt x="119" y="111"/>
                  </a:cubicBezTo>
                  <a:cubicBezTo>
                    <a:pt x="118" y="111"/>
                    <a:pt x="118" y="111"/>
                    <a:pt x="118" y="111"/>
                  </a:cubicBezTo>
                  <a:cubicBezTo>
                    <a:pt x="118" y="111"/>
                    <a:pt x="118" y="111"/>
                    <a:pt x="117" y="111"/>
                  </a:cubicBezTo>
                  <a:cubicBezTo>
                    <a:pt x="117" y="111"/>
                    <a:pt x="116" y="111"/>
                    <a:pt x="115" y="111"/>
                  </a:cubicBezTo>
                  <a:cubicBezTo>
                    <a:pt x="115" y="112"/>
                    <a:pt x="115" y="112"/>
                    <a:pt x="115" y="112"/>
                  </a:cubicBezTo>
                  <a:cubicBezTo>
                    <a:pt x="114" y="112"/>
                    <a:pt x="114" y="112"/>
                    <a:pt x="114" y="112"/>
                  </a:cubicBezTo>
                  <a:cubicBezTo>
                    <a:pt x="113" y="112"/>
                    <a:pt x="112" y="112"/>
                    <a:pt x="111" y="112"/>
                  </a:cubicBezTo>
                  <a:cubicBezTo>
                    <a:pt x="111" y="112"/>
                    <a:pt x="111" y="112"/>
                    <a:pt x="111" y="112"/>
                  </a:cubicBezTo>
                  <a:cubicBezTo>
                    <a:pt x="110" y="112"/>
                    <a:pt x="110" y="112"/>
                    <a:pt x="110" y="112"/>
                  </a:cubicBezTo>
                  <a:cubicBezTo>
                    <a:pt x="110" y="112"/>
                    <a:pt x="110" y="112"/>
                    <a:pt x="110" y="112"/>
                  </a:cubicBezTo>
                  <a:cubicBezTo>
                    <a:pt x="109" y="112"/>
                    <a:pt x="109" y="112"/>
                    <a:pt x="108" y="112"/>
                  </a:cubicBezTo>
                  <a:cubicBezTo>
                    <a:pt x="108" y="112"/>
                    <a:pt x="107" y="113"/>
                    <a:pt x="106" y="113"/>
                  </a:cubicBezTo>
                  <a:cubicBezTo>
                    <a:pt x="106" y="113"/>
                    <a:pt x="106" y="113"/>
                    <a:pt x="106" y="113"/>
                  </a:cubicBezTo>
                  <a:cubicBezTo>
                    <a:pt x="105" y="113"/>
                    <a:pt x="105" y="113"/>
                    <a:pt x="105" y="113"/>
                  </a:cubicBezTo>
                  <a:cubicBezTo>
                    <a:pt x="104" y="113"/>
                    <a:pt x="104" y="113"/>
                    <a:pt x="104" y="113"/>
                  </a:cubicBezTo>
                  <a:cubicBezTo>
                    <a:pt x="104" y="113"/>
                    <a:pt x="103" y="113"/>
                    <a:pt x="102" y="113"/>
                  </a:cubicBezTo>
                  <a:cubicBezTo>
                    <a:pt x="102" y="113"/>
                    <a:pt x="101" y="113"/>
                    <a:pt x="100" y="114"/>
                  </a:cubicBezTo>
                  <a:cubicBezTo>
                    <a:pt x="97" y="114"/>
                    <a:pt x="94" y="114"/>
                    <a:pt x="91" y="115"/>
                  </a:cubicBezTo>
                  <a:cubicBezTo>
                    <a:pt x="90" y="115"/>
                    <a:pt x="90" y="115"/>
                    <a:pt x="90" y="115"/>
                  </a:cubicBezTo>
                  <a:cubicBezTo>
                    <a:pt x="87" y="115"/>
                    <a:pt x="84" y="116"/>
                    <a:pt x="81" y="116"/>
                  </a:cubicBezTo>
                  <a:cubicBezTo>
                    <a:pt x="81" y="116"/>
                    <a:pt x="81" y="116"/>
                    <a:pt x="81" y="116"/>
                  </a:cubicBezTo>
                  <a:cubicBezTo>
                    <a:pt x="78" y="116"/>
                    <a:pt x="75" y="116"/>
                    <a:pt x="72" y="116"/>
                  </a:cubicBezTo>
                  <a:cubicBezTo>
                    <a:pt x="72" y="116"/>
                    <a:pt x="72" y="116"/>
                    <a:pt x="72" y="116"/>
                  </a:cubicBezTo>
                  <a:cubicBezTo>
                    <a:pt x="69" y="117"/>
                    <a:pt x="66" y="117"/>
                    <a:pt x="63" y="117"/>
                  </a:cubicBezTo>
                  <a:cubicBezTo>
                    <a:pt x="59" y="117"/>
                    <a:pt x="55" y="117"/>
                    <a:pt x="52" y="117"/>
                  </a:cubicBezTo>
                  <a:cubicBezTo>
                    <a:pt x="52" y="117"/>
                    <a:pt x="52" y="117"/>
                    <a:pt x="52" y="117"/>
                  </a:cubicBezTo>
                  <a:cubicBezTo>
                    <a:pt x="50" y="117"/>
                    <a:pt x="48" y="116"/>
                    <a:pt x="46" y="116"/>
                  </a:cubicBezTo>
                  <a:cubicBezTo>
                    <a:pt x="46" y="116"/>
                    <a:pt x="46" y="116"/>
                    <a:pt x="46" y="116"/>
                  </a:cubicBezTo>
                  <a:cubicBezTo>
                    <a:pt x="45" y="116"/>
                    <a:pt x="43" y="116"/>
                    <a:pt x="41" y="116"/>
                  </a:cubicBezTo>
                  <a:cubicBezTo>
                    <a:pt x="36" y="116"/>
                    <a:pt x="32" y="115"/>
                    <a:pt x="28" y="114"/>
                  </a:cubicBezTo>
                  <a:cubicBezTo>
                    <a:pt x="28" y="114"/>
                    <a:pt x="28" y="114"/>
                    <a:pt x="28" y="114"/>
                  </a:cubicBezTo>
                  <a:cubicBezTo>
                    <a:pt x="26" y="114"/>
                    <a:pt x="25" y="114"/>
                    <a:pt x="24" y="113"/>
                  </a:cubicBezTo>
                  <a:cubicBezTo>
                    <a:pt x="24" y="113"/>
                    <a:pt x="24" y="113"/>
                    <a:pt x="24" y="113"/>
                  </a:cubicBezTo>
                  <a:cubicBezTo>
                    <a:pt x="22" y="113"/>
                    <a:pt x="21" y="113"/>
                    <a:pt x="20" y="113"/>
                  </a:cubicBezTo>
                  <a:cubicBezTo>
                    <a:pt x="20" y="112"/>
                    <a:pt x="20" y="112"/>
                    <a:pt x="20" y="112"/>
                  </a:cubicBezTo>
                  <a:cubicBezTo>
                    <a:pt x="19" y="112"/>
                    <a:pt x="18" y="112"/>
                    <a:pt x="17" y="112"/>
                  </a:cubicBezTo>
                  <a:cubicBezTo>
                    <a:pt x="17" y="111"/>
                    <a:pt x="17" y="111"/>
                    <a:pt x="17" y="111"/>
                  </a:cubicBezTo>
                  <a:cubicBezTo>
                    <a:pt x="16" y="111"/>
                    <a:pt x="15" y="111"/>
                    <a:pt x="14" y="111"/>
                  </a:cubicBezTo>
                  <a:cubicBezTo>
                    <a:pt x="14" y="110"/>
                    <a:pt x="14" y="110"/>
                    <a:pt x="14" y="110"/>
                  </a:cubicBezTo>
                  <a:cubicBezTo>
                    <a:pt x="13" y="110"/>
                    <a:pt x="13" y="110"/>
                    <a:pt x="13" y="110"/>
                  </a:cubicBezTo>
                  <a:cubicBezTo>
                    <a:pt x="12" y="110"/>
                    <a:pt x="11" y="110"/>
                    <a:pt x="10" y="109"/>
                  </a:cubicBezTo>
                  <a:cubicBezTo>
                    <a:pt x="9" y="109"/>
                    <a:pt x="9" y="109"/>
                    <a:pt x="9" y="109"/>
                  </a:cubicBezTo>
                  <a:cubicBezTo>
                    <a:pt x="9" y="108"/>
                    <a:pt x="8" y="108"/>
                    <a:pt x="8" y="108"/>
                  </a:cubicBezTo>
                  <a:cubicBezTo>
                    <a:pt x="7" y="107"/>
                    <a:pt x="7" y="107"/>
                    <a:pt x="7" y="107"/>
                  </a:cubicBezTo>
                  <a:cubicBezTo>
                    <a:pt x="6" y="107"/>
                    <a:pt x="6" y="107"/>
                    <a:pt x="5" y="106"/>
                  </a:cubicBezTo>
                  <a:cubicBezTo>
                    <a:pt x="5" y="106"/>
                    <a:pt x="5" y="106"/>
                    <a:pt x="5" y="106"/>
                  </a:cubicBezTo>
                  <a:cubicBezTo>
                    <a:pt x="4" y="106"/>
                    <a:pt x="4" y="105"/>
                    <a:pt x="3" y="105"/>
                  </a:cubicBezTo>
                  <a:cubicBezTo>
                    <a:pt x="3" y="104"/>
                    <a:pt x="2" y="103"/>
                    <a:pt x="2" y="103"/>
                  </a:cubicBezTo>
                  <a:cubicBezTo>
                    <a:pt x="1" y="102"/>
                    <a:pt x="1" y="101"/>
                    <a:pt x="1" y="101"/>
                  </a:cubicBezTo>
                  <a:cubicBezTo>
                    <a:pt x="1" y="100"/>
                    <a:pt x="0" y="99"/>
                    <a:pt x="0" y="99"/>
                  </a:cubicBezTo>
                  <a:cubicBezTo>
                    <a:pt x="0" y="98"/>
                    <a:pt x="0" y="97"/>
                    <a:pt x="0" y="97"/>
                  </a:cubicBezTo>
                  <a:cubicBezTo>
                    <a:pt x="4" y="142"/>
                    <a:pt x="8" y="188"/>
                    <a:pt x="12" y="234"/>
                  </a:cubicBezTo>
                  <a:cubicBezTo>
                    <a:pt x="13" y="235"/>
                    <a:pt x="13" y="235"/>
                    <a:pt x="13" y="236"/>
                  </a:cubicBezTo>
                  <a:cubicBezTo>
                    <a:pt x="13" y="237"/>
                    <a:pt x="13" y="238"/>
                    <a:pt x="14" y="238"/>
                  </a:cubicBezTo>
                  <a:cubicBezTo>
                    <a:pt x="14" y="239"/>
                    <a:pt x="14" y="240"/>
                    <a:pt x="15" y="240"/>
                  </a:cubicBezTo>
                  <a:cubicBezTo>
                    <a:pt x="15" y="241"/>
                    <a:pt x="16" y="242"/>
                    <a:pt x="16" y="242"/>
                  </a:cubicBezTo>
                  <a:cubicBezTo>
                    <a:pt x="17" y="243"/>
                    <a:pt x="17" y="244"/>
                    <a:pt x="18" y="244"/>
                  </a:cubicBezTo>
                  <a:cubicBezTo>
                    <a:pt x="18" y="244"/>
                    <a:pt x="18" y="244"/>
                    <a:pt x="18" y="244"/>
                  </a:cubicBezTo>
                  <a:cubicBezTo>
                    <a:pt x="18" y="245"/>
                    <a:pt x="18" y="245"/>
                    <a:pt x="18" y="245"/>
                  </a:cubicBezTo>
                  <a:cubicBezTo>
                    <a:pt x="19" y="245"/>
                    <a:pt x="19" y="245"/>
                    <a:pt x="20" y="246"/>
                  </a:cubicBezTo>
                  <a:cubicBezTo>
                    <a:pt x="20" y="246"/>
                    <a:pt x="20" y="246"/>
                    <a:pt x="20" y="246"/>
                  </a:cubicBezTo>
                  <a:cubicBezTo>
                    <a:pt x="20" y="246"/>
                    <a:pt x="20" y="246"/>
                    <a:pt x="20" y="246"/>
                  </a:cubicBezTo>
                  <a:cubicBezTo>
                    <a:pt x="21" y="246"/>
                    <a:pt x="22" y="247"/>
                    <a:pt x="22" y="247"/>
                  </a:cubicBezTo>
                  <a:cubicBezTo>
                    <a:pt x="23" y="247"/>
                    <a:pt x="23" y="247"/>
                    <a:pt x="23" y="247"/>
                  </a:cubicBezTo>
                  <a:cubicBezTo>
                    <a:pt x="23" y="247"/>
                    <a:pt x="23" y="247"/>
                    <a:pt x="23" y="247"/>
                  </a:cubicBezTo>
                  <a:cubicBezTo>
                    <a:pt x="24" y="248"/>
                    <a:pt x="24" y="248"/>
                    <a:pt x="24" y="248"/>
                  </a:cubicBezTo>
                  <a:cubicBezTo>
                    <a:pt x="24" y="248"/>
                    <a:pt x="25" y="248"/>
                    <a:pt x="26" y="249"/>
                  </a:cubicBezTo>
                  <a:cubicBezTo>
                    <a:pt x="26" y="249"/>
                    <a:pt x="26" y="249"/>
                    <a:pt x="26" y="249"/>
                  </a:cubicBezTo>
                  <a:cubicBezTo>
                    <a:pt x="26" y="249"/>
                    <a:pt x="26" y="249"/>
                    <a:pt x="26" y="249"/>
                  </a:cubicBezTo>
                  <a:cubicBezTo>
                    <a:pt x="26" y="249"/>
                    <a:pt x="26" y="249"/>
                    <a:pt x="26" y="249"/>
                  </a:cubicBezTo>
                  <a:cubicBezTo>
                    <a:pt x="27" y="249"/>
                    <a:pt x="27" y="249"/>
                    <a:pt x="27" y="249"/>
                  </a:cubicBezTo>
                  <a:cubicBezTo>
                    <a:pt x="28" y="249"/>
                    <a:pt x="28" y="250"/>
                    <a:pt x="28" y="250"/>
                  </a:cubicBezTo>
                  <a:cubicBezTo>
                    <a:pt x="29" y="250"/>
                    <a:pt x="29" y="250"/>
                    <a:pt x="29" y="250"/>
                  </a:cubicBezTo>
                  <a:cubicBezTo>
                    <a:pt x="29" y="250"/>
                    <a:pt x="29" y="250"/>
                    <a:pt x="29" y="250"/>
                  </a:cubicBezTo>
                  <a:cubicBezTo>
                    <a:pt x="30" y="250"/>
                    <a:pt x="30" y="250"/>
                    <a:pt x="30" y="250"/>
                  </a:cubicBezTo>
                  <a:cubicBezTo>
                    <a:pt x="30" y="250"/>
                    <a:pt x="31" y="250"/>
                    <a:pt x="31" y="251"/>
                  </a:cubicBezTo>
                  <a:cubicBezTo>
                    <a:pt x="31" y="251"/>
                    <a:pt x="32" y="251"/>
                    <a:pt x="32" y="251"/>
                  </a:cubicBezTo>
                  <a:cubicBezTo>
                    <a:pt x="33" y="251"/>
                    <a:pt x="33" y="251"/>
                    <a:pt x="33" y="251"/>
                  </a:cubicBezTo>
                  <a:cubicBezTo>
                    <a:pt x="33" y="251"/>
                    <a:pt x="33" y="251"/>
                    <a:pt x="33" y="251"/>
                  </a:cubicBezTo>
                  <a:cubicBezTo>
                    <a:pt x="33" y="251"/>
                    <a:pt x="33" y="251"/>
                    <a:pt x="33" y="251"/>
                  </a:cubicBezTo>
                  <a:cubicBezTo>
                    <a:pt x="34" y="251"/>
                    <a:pt x="34" y="251"/>
                    <a:pt x="34" y="252"/>
                  </a:cubicBezTo>
                  <a:cubicBezTo>
                    <a:pt x="35" y="252"/>
                    <a:pt x="35" y="252"/>
                    <a:pt x="36" y="252"/>
                  </a:cubicBezTo>
                  <a:cubicBezTo>
                    <a:pt x="36" y="252"/>
                    <a:pt x="36" y="252"/>
                    <a:pt x="37" y="252"/>
                  </a:cubicBezTo>
                  <a:cubicBezTo>
                    <a:pt x="37" y="252"/>
                    <a:pt x="37" y="252"/>
                    <a:pt x="38" y="252"/>
                  </a:cubicBezTo>
                  <a:cubicBezTo>
                    <a:pt x="38" y="252"/>
                    <a:pt x="39" y="253"/>
                    <a:pt x="39" y="253"/>
                  </a:cubicBezTo>
                  <a:cubicBezTo>
                    <a:pt x="39" y="253"/>
                    <a:pt x="40" y="253"/>
                    <a:pt x="40" y="253"/>
                  </a:cubicBezTo>
                  <a:cubicBezTo>
                    <a:pt x="40" y="253"/>
                    <a:pt x="41" y="253"/>
                    <a:pt x="41" y="253"/>
                  </a:cubicBezTo>
                  <a:cubicBezTo>
                    <a:pt x="42" y="253"/>
                    <a:pt x="42" y="253"/>
                    <a:pt x="42" y="253"/>
                  </a:cubicBezTo>
                  <a:cubicBezTo>
                    <a:pt x="43" y="253"/>
                    <a:pt x="43" y="253"/>
                    <a:pt x="43" y="253"/>
                  </a:cubicBezTo>
                  <a:cubicBezTo>
                    <a:pt x="44" y="254"/>
                    <a:pt x="44" y="254"/>
                    <a:pt x="44" y="254"/>
                  </a:cubicBezTo>
                  <a:cubicBezTo>
                    <a:pt x="45" y="254"/>
                    <a:pt x="45" y="254"/>
                    <a:pt x="45" y="254"/>
                  </a:cubicBezTo>
                  <a:cubicBezTo>
                    <a:pt x="46" y="254"/>
                    <a:pt x="46" y="254"/>
                    <a:pt x="46" y="254"/>
                  </a:cubicBezTo>
                  <a:cubicBezTo>
                    <a:pt x="46" y="254"/>
                    <a:pt x="46" y="254"/>
                    <a:pt x="47" y="254"/>
                  </a:cubicBezTo>
                  <a:cubicBezTo>
                    <a:pt x="47" y="254"/>
                    <a:pt x="47" y="254"/>
                    <a:pt x="48" y="254"/>
                  </a:cubicBezTo>
                  <a:cubicBezTo>
                    <a:pt x="49" y="254"/>
                    <a:pt x="49" y="254"/>
                    <a:pt x="49" y="254"/>
                  </a:cubicBezTo>
                  <a:cubicBezTo>
                    <a:pt x="49" y="254"/>
                    <a:pt x="49" y="254"/>
                    <a:pt x="49" y="254"/>
                  </a:cubicBezTo>
                  <a:cubicBezTo>
                    <a:pt x="50" y="254"/>
                    <a:pt x="50" y="254"/>
                    <a:pt x="50" y="254"/>
                  </a:cubicBezTo>
                  <a:cubicBezTo>
                    <a:pt x="50" y="255"/>
                    <a:pt x="51" y="255"/>
                    <a:pt x="51" y="255"/>
                  </a:cubicBezTo>
                  <a:cubicBezTo>
                    <a:pt x="51" y="255"/>
                    <a:pt x="52" y="255"/>
                    <a:pt x="52" y="255"/>
                  </a:cubicBezTo>
                  <a:cubicBezTo>
                    <a:pt x="53" y="255"/>
                    <a:pt x="53" y="255"/>
                    <a:pt x="53" y="255"/>
                  </a:cubicBezTo>
                  <a:cubicBezTo>
                    <a:pt x="54" y="255"/>
                    <a:pt x="54" y="255"/>
                    <a:pt x="54" y="255"/>
                  </a:cubicBezTo>
                  <a:cubicBezTo>
                    <a:pt x="54" y="255"/>
                    <a:pt x="54" y="255"/>
                    <a:pt x="54" y="255"/>
                  </a:cubicBezTo>
                  <a:cubicBezTo>
                    <a:pt x="54" y="255"/>
                    <a:pt x="54" y="255"/>
                    <a:pt x="54" y="255"/>
                  </a:cubicBezTo>
                  <a:cubicBezTo>
                    <a:pt x="54" y="255"/>
                    <a:pt x="54" y="255"/>
                    <a:pt x="54" y="255"/>
                  </a:cubicBezTo>
                  <a:cubicBezTo>
                    <a:pt x="55" y="255"/>
                    <a:pt x="55" y="255"/>
                    <a:pt x="56" y="255"/>
                  </a:cubicBezTo>
                  <a:cubicBezTo>
                    <a:pt x="56" y="255"/>
                    <a:pt x="56" y="255"/>
                    <a:pt x="57" y="255"/>
                  </a:cubicBezTo>
                  <a:cubicBezTo>
                    <a:pt x="57" y="255"/>
                    <a:pt x="57" y="255"/>
                    <a:pt x="58" y="255"/>
                  </a:cubicBezTo>
                  <a:cubicBezTo>
                    <a:pt x="58" y="255"/>
                    <a:pt x="58" y="255"/>
                    <a:pt x="58" y="255"/>
                  </a:cubicBezTo>
                  <a:cubicBezTo>
                    <a:pt x="58" y="255"/>
                    <a:pt x="58" y="255"/>
                    <a:pt x="58" y="255"/>
                  </a:cubicBezTo>
                  <a:cubicBezTo>
                    <a:pt x="58" y="255"/>
                    <a:pt x="59" y="255"/>
                    <a:pt x="59" y="255"/>
                  </a:cubicBezTo>
                  <a:cubicBezTo>
                    <a:pt x="59" y="255"/>
                    <a:pt x="60" y="255"/>
                    <a:pt x="60" y="255"/>
                  </a:cubicBezTo>
                  <a:cubicBezTo>
                    <a:pt x="61" y="255"/>
                    <a:pt x="61" y="255"/>
                    <a:pt x="61" y="255"/>
                  </a:cubicBezTo>
                  <a:cubicBezTo>
                    <a:pt x="62" y="255"/>
                    <a:pt x="62" y="256"/>
                    <a:pt x="62" y="256"/>
                  </a:cubicBezTo>
                  <a:cubicBezTo>
                    <a:pt x="63" y="256"/>
                    <a:pt x="63" y="256"/>
                    <a:pt x="64" y="256"/>
                  </a:cubicBezTo>
                  <a:cubicBezTo>
                    <a:pt x="64" y="256"/>
                    <a:pt x="64" y="256"/>
                    <a:pt x="65" y="256"/>
                  </a:cubicBezTo>
                  <a:cubicBezTo>
                    <a:pt x="65" y="256"/>
                    <a:pt x="66" y="256"/>
                    <a:pt x="66" y="256"/>
                  </a:cubicBezTo>
                  <a:cubicBezTo>
                    <a:pt x="66" y="256"/>
                    <a:pt x="67" y="256"/>
                    <a:pt x="67" y="256"/>
                  </a:cubicBezTo>
                  <a:cubicBezTo>
                    <a:pt x="68" y="256"/>
                    <a:pt x="68" y="256"/>
                    <a:pt x="68" y="256"/>
                  </a:cubicBezTo>
                  <a:cubicBezTo>
                    <a:pt x="69" y="256"/>
                    <a:pt x="69" y="256"/>
                    <a:pt x="69" y="256"/>
                  </a:cubicBezTo>
                  <a:cubicBezTo>
                    <a:pt x="69" y="256"/>
                    <a:pt x="69" y="256"/>
                    <a:pt x="69" y="256"/>
                  </a:cubicBezTo>
                  <a:cubicBezTo>
                    <a:pt x="70" y="256"/>
                    <a:pt x="70" y="256"/>
                    <a:pt x="70" y="256"/>
                  </a:cubicBezTo>
                  <a:cubicBezTo>
                    <a:pt x="70" y="256"/>
                    <a:pt x="70" y="256"/>
                    <a:pt x="71" y="256"/>
                  </a:cubicBezTo>
                  <a:cubicBezTo>
                    <a:pt x="71" y="256"/>
                    <a:pt x="72" y="256"/>
                    <a:pt x="72" y="256"/>
                  </a:cubicBezTo>
                  <a:cubicBezTo>
                    <a:pt x="73" y="256"/>
                    <a:pt x="73" y="256"/>
                    <a:pt x="73" y="256"/>
                  </a:cubicBezTo>
                  <a:cubicBezTo>
                    <a:pt x="74" y="256"/>
                    <a:pt x="74" y="256"/>
                    <a:pt x="74" y="256"/>
                  </a:cubicBezTo>
                  <a:cubicBezTo>
                    <a:pt x="74" y="256"/>
                    <a:pt x="74" y="256"/>
                    <a:pt x="74" y="256"/>
                  </a:cubicBezTo>
                  <a:cubicBezTo>
                    <a:pt x="75" y="256"/>
                    <a:pt x="75" y="256"/>
                    <a:pt x="75" y="256"/>
                  </a:cubicBezTo>
                  <a:cubicBezTo>
                    <a:pt x="76" y="256"/>
                    <a:pt x="76" y="256"/>
                    <a:pt x="76" y="256"/>
                  </a:cubicBezTo>
                  <a:cubicBezTo>
                    <a:pt x="76" y="256"/>
                    <a:pt x="76" y="256"/>
                    <a:pt x="76" y="256"/>
                  </a:cubicBezTo>
                  <a:cubicBezTo>
                    <a:pt x="77" y="256"/>
                    <a:pt x="77" y="256"/>
                    <a:pt x="77" y="256"/>
                  </a:cubicBezTo>
                  <a:cubicBezTo>
                    <a:pt x="77" y="256"/>
                    <a:pt x="77" y="256"/>
                    <a:pt x="77" y="256"/>
                  </a:cubicBezTo>
                  <a:cubicBezTo>
                    <a:pt x="78" y="256"/>
                    <a:pt x="78" y="256"/>
                    <a:pt x="79" y="256"/>
                  </a:cubicBezTo>
                  <a:cubicBezTo>
                    <a:pt x="79" y="256"/>
                    <a:pt x="79" y="256"/>
                    <a:pt x="80" y="256"/>
                  </a:cubicBezTo>
                  <a:cubicBezTo>
                    <a:pt x="80" y="256"/>
                    <a:pt x="81" y="256"/>
                    <a:pt x="81" y="256"/>
                  </a:cubicBezTo>
                  <a:cubicBezTo>
                    <a:pt x="82" y="256"/>
                    <a:pt x="82" y="256"/>
                    <a:pt x="83" y="256"/>
                  </a:cubicBezTo>
                  <a:cubicBezTo>
                    <a:pt x="83" y="255"/>
                    <a:pt x="83" y="255"/>
                    <a:pt x="83" y="255"/>
                  </a:cubicBezTo>
                  <a:cubicBezTo>
                    <a:pt x="84" y="255"/>
                    <a:pt x="84" y="255"/>
                    <a:pt x="84" y="255"/>
                  </a:cubicBezTo>
                  <a:cubicBezTo>
                    <a:pt x="84" y="255"/>
                    <a:pt x="84" y="255"/>
                    <a:pt x="84" y="255"/>
                  </a:cubicBezTo>
                  <a:cubicBezTo>
                    <a:pt x="84" y="255"/>
                    <a:pt x="84" y="255"/>
                    <a:pt x="84" y="255"/>
                  </a:cubicBezTo>
                  <a:cubicBezTo>
                    <a:pt x="85" y="255"/>
                    <a:pt x="85" y="255"/>
                    <a:pt x="86" y="255"/>
                  </a:cubicBezTo>
                  <a:cubicBezTo>
                    <a:pt x="86" y="255"/>
                    <a:pt x="87" y="255"/>
                    <a:pt x="87" y="255"/>
                  </a:cubicBezTo>
                  <a:cubicBezTo>
                    <a:pt x="88" y="255"/>
                    <a:pt x="88" y="255"/>
                    <a:pt x="89" y="255"/>
                  </a:cubicBezTo>
                  <a:cubicBezTo>
                    <a:pt x="89" y="255"/>
                    <a:pt x="90" y="255"/>
                    <a:pt x="90" y="255"/>
                  </a:cubicBezTo>
                  <a:cubicBezTo>
                    <a:pt x="91" y="255"/>
                    <a:pt x="92" y="255"/>
                    <a:pt x="92" y="255"/>
                  </a:cubicBezTo>
                  <a:cubicBezTo>
                    <a:pt x="93" y="255"/>
                    <a:pt x="93" y="255"/>
                    <a:pt x="94" y="255"/>
                  </a:cubicBezTo>
                  <a:cubicBezTo>
                    <a:pt x="95" y="255"/>
                    <a:pt x="95" y="255"/>
                    <a:pt x="96" y="255"/>
                  </a:cubicBezTo>
                  <a:cubicBezTo>
                    <a:pt x="97" y="254"/>
                    <a:pt x="98" y="254"/>
                    <a:pt x="99" y="254"/>
                  </a:cubicBezTo>
                  <a:cubicBezTo>
                    <a:pt x="99" y="254"/>
                    <a:pt x="100" y="254"/>
                    <a:pt x="101" y="254"/>
                  </a:cubicBezTo>
                  <a:cubicBezTo>
                    <a:pt x="102" y="254"/>
                    <a:pt x="102" y="254"/>
                    <a:pt x="102" y="254"/>
                  </a:cubicBezTo>
                  <a:cubicBezTo>
                    <a:pt x="102" y="254"/>
                    <a:pt x="102" y="254"/>
                    <a:pt x="102" y="254"/>
                  </a:cubicBezTo>
                  <a:cubicBezTo>
                    <a:pt x="102" y="254"/>
                    <a:pt x="102" y="254"/>
                    <a:pt x="102" y="254"/>
                  </a:cubicBezTo>
                  <a:cubicBezTo>
                    <a:pt x="103" y="254"/>
                    <a:pt x="103" y="254"/>
                    <a:pt x="104" y="254"/>
                  </a:cubicBezTo>
                  <a:cubicBezTo>
                    <a:pt x="105" y="253"/>
                    <a:pt x="106" y="253"/>
                    <a:pt x="107" y="253"/>
                  </a:cubicBezTo>
                  <a:cubicBezTo>
                    <a:pt x="107" y="253"/>
                    <a:pt x="108" y="253"/>
                    <a:pt x="108" y="253"/>
                  </a:cubicBezTo>
                  <a:cubicBezTo>
                    <a:pt x="108" y="253"/>
                    <a:pt x="109" y="253"/>
                    <a:pt x="109" y="253"/>
                  </a:cubicBezTo>
                  <a:cubicBezTo>
                    <a:pt x="110" y="253"/>
                    <a:pt x="110" y="253"/>
                    <a:pt x="111" y="253"/>
                  </a:cubicBezTo>
                  <a:cubicBezTo>
                    <a:pt x="111" y="253"/>
                    <a:pt x="111" y="252"/>
                    <a:pt x="112" y="252"/>
                  </a:cubicBezTo>
                  <a:cubicBezTo>
                    <a:pt x="114" y="252"/>
                    <a:pt x="115" y="252"/>
                    <a:pt x="117" y="252"/>
                  </a:cubicBezTo>
                  <a:cubicBezTo>
                    <a:pt x="117" y="252"/>
                    <a:pt x="117" y="252"/>
                    <a:pt x="117" y="252"/>
                  </a:cubicBezTo>
                  <a:cubicBezTo>
                    <a:pt x="119" y="251"/>
                    <a:pt x="120" y="251"/>
                    <a:pt x="122" y="251"/>
                  </a:cubicBezTo>
                  <a:cubicBezTo>
                    <a:pt x="122" y="251"/>
                    <a:pt x="122" y="251"/>
                    <a:pt x="122" y="251"/>
                  </a:cubicBezTo>
                  <a:cubicBezTo>
                    <a:pt x="123" y="251"/>
                    <a:pt x="125" y="250"/>
                    <a:pt x="126" y="250"/>
                  </a:cubicBezTo>
                  <a:cubicBezTo>
                    <a:pt x="133" y="336"/>
                    <a:pt x="133" y="336"/>
                    <a:pt x="133" y="336"/>
                  </a:cubicBezTo>
                  <a:cubicBezTo>
                    <a:pt x="320" y="337"/>
                    <a:pt x="320" y="337"/>
                    <a:pt x="320" y="337"/>
                  </a:cubicBezTo>
                  <a:cubicBezTo>
                    <a:pt x="322" y="337"/>
                    <a:pt x="336" y="336"/>
                    <a:pt x="356" y="336"/>
                  </a:cubicBezTo>
                  <a:cubicBezTo>
                    <a:pt x="376" y="336"/>
                    <a:pt x="402" y="336"/>
                    <a:pt x="430" y="335"/>
                  </a:cubicBezTo>
                  <a:cubicBezTo>
                    <a:pt x="458" y="335"/>
                    <a:pt x="488" y="335"/>
                    <a:pt x="515" y="335"/>
                  </a:cubicBezTo>
                  <a:cubicBezTo>
                    <a:pt x="542" y="334"/>
                    <a:pt x="566" y="334"/>
                    <a:pt x="583" y="334"/>
                  </a:cubicBezTo>
                  <a:cubicBezTo>
                    <a:pt x="584" y="334"/>
                    <a:pt x="585" y="334"/>
                    <a:pt x="585" y="334"/>
                  </a:cubicBezTo>
                  <a:cubicBezTo>
                    <a:pt x="586" y="334"/>
                    <a:pt x="587" y="334"/>
                    <a:pt x="588" y="334"/>
                  </a:cubicBezTo>
                  <a:cubicBezTo>
                    <a:pt x="588" y="334"/>
                    <a:pt x="589" y="334"/>
                    <a:pt x="590" y="334"/>
                  </a:cubicBezTo>
                  <a:cubicBezTo>
                    <a:pt x="590" y="334"/>
                    <a:pt x="591" y="334"/>
                    <a:pt x="592" y="334"/>
                  </a:cubicBezTo>
                  <a:cubicBezTo>
                    <a:pt x="593" y="334"/>
                    <a:pt x="593" y="334"/>
                    <a:pt x="594" y="334"/>
                  </a:cubicBezTo>
                  <a:cubicBezTo>
                    <a:pt x="595" y="334"/>
                    <a:pt x="596" y="334"/>
                    <a:pt x="597" y="334"/>
                  </a:cubicBezTo>
                  <a:cubicBezTo>
                    <a:pt x="597" y="334"/>
                    <a:pt x="597" y="334"/>
                    <a:pt x="597" y="334"/>
                  </a:cubicBezTo>
                  <a:cubicBezTo>
                    <a:pt x="598" y="334"/>
                    <a:pt x="598" y="334"/>
                    <a:pt x="599" y="334"/>
                  </a:cubicBezTo>
                  <a:cubicBezTo>
                    <a:pt x="600" y="334"/>
                    <a:pt x="600" y="334"/>
                    <a:pt x="601" y="334"/>
                  </a:cubicBezTo>
                  <a:cubicBezTo>
                    <a:pt x="602" y="334"/>
                    <a:pt x="602" y="334"/>
                    <a:pt x="602" y="334"/>
                  </a:cubicBezTo>
                  <a:cubicBezTo>
                    <a:pt x="602" y="334"/>
                    <a:pt x="602" y="334"/>
                    <a:pt x="603" y="334"/>
                  </a:cubicBezTo>
                  <a:cubicBezTo>
                    <a:pt x="604" y="334"/>
                    <a:pt x="604" y="334"/>
                    <a:pt x="605" y="334"/>
                  </a:cubicBezTo>
                  <a:cubicBezTo>
                    <a:pt x="606" y="334"/>
                    <a:pt x="606" y="334"/>
                    <a:pt x="606" y="334"/>
                  </a:cubicBezTo>
                  <a:cubicBezTo>
                    <a:pt x="607" y="334"/>
                    <a:pt x="607" y="334"/>
                    <a:pt x="607" y="334"/>
                  </a:cubicBezTo>
                  <a:cubicBezTo>
                    <a:pt x="608" y="334"/>
                    <a:pt x="608" y="334"/>
                    <a:pt x="609" y="334"/>
                  </a:cubicBezTo>
                  <a:cubicBezTo>
                    <a:pt x="610" y="334"/>
                    <a:pt x="610" y="334"/>
                    <a:pt x="611" y="334"/>
                  </a:cubicBezTo>
                  <a:cubicBezTo>
                    <a:pt x="611" y="334"/>
                    <a:pt x="611" y="334"/>
                    <a:pt x="611" y="334"/>
                  </a:cubicBezTo>
                  <a:cubicBezTo>
                    <a:pt x="611" y="334"/>
                    <a:pt x="612" y="334"/>
                    <a:pt x="613" y="334"/>
                  </a:cubicBezTo>
                  <a:cubicBezTo>
                    <a:pt x="614" y="334"/>
                    <a:pt x="615" y="334"/>
                    <a:pt x="616" y="333"/>
                  </a:cubicBezTo>
                  <a:cubicBezTo>
                    <a:pt x="617" y="333"/>
                    <a:pt x="618" y="333"/>
                    <a:pt x="618" y="333"/>
                  </a:cubicBezTo>
                  <a:cubicBezTo>
                    <a:pt x="619" y="333"/>
                    <a:pt x="620" y="333"/>
                    <a:pt x="621" y="333"/>
                  </a:cubicBezTo>
                  <a:cubicBezTo>
                    <a:pt x="621" y="333"/>
                    <a:pt x="622" y="333"/>
                    <a:pt x="622" y="333"/>
                  </a:cubicBezTo>
                  <a:cubicBezTo>
                    <a:pt x="622" y="333"/>
                    <a:pt x="622" y="333"/>
                    <a:pt x="622" y="333"/>
                  </a:cubicBezTo>
                  <a:cubicBezTo>
                    <a:pt x="622" y="333"/>
                    <a:pt x="623" y="333"/>
                    <a:pt x="623" y="333"/>
                  </a:cubicBezTo>
                  <a:cubicBezTo>
                    <a:pt x="624" y="333"/>
                    <a:pt x="624" y="333"/>
                    <a:pt x="625" y="333"/>
                  </a:cubicBezTo>
                  <a:cubicBezTo>
                    <a:pt x="625" y="333"/>
                    <a:pt x="625" y="333"/>
                    <a:pt x="625" y="333"/>
                  </a:cubicBezTo>
                  <a:cubicBezTo>
                    <a:pt x="625" y="333"/>
                    <a:pt x="625" y="333"/>
                    <a:pt x="625" y="333"/>
                  </a:cubicBezTo>
                  <a:cubicBezTo>
                    <a:pt x="625" y="333"/>
                    <a:pt x="625" y="333"/>
                    <a:pt x="625" y="333"/>
                  </a:cubicBezTo>
                  <a:cubicBezTo>
                    <a:pt x="626" y="333"/>
                    <a:pt x="627" y="333"/>
                    <a:pt x="627" y="333"/>
                  </a:cubicBezTo>
                  <a:cubicBezTo>
                    <a:pt x="628" y="333"/>
                    <a:pt x="628" y="333"/>
                    <a:pt x="628" y="333"/>
                  </a:cubicBezTo>
                  <a:cubicBezTo>
                    <a:pt x="628" y="333"/>
                    <a:pt x="628" y="333"/>
                    <a:pt x="628" y="333"/>
                  </a:cubicBezTo>
                  <a:cubicBezTo>
                    <a:pt x="629" y="333"/>
                    <a:pt x="629" y="333"/>
                    <a:pt x="629" y="333"/>
                  </a:cubicBezTo>
                  <a:cubicBezTo>
                    <a:pt x="630" y="333"/>
                    <a:pt x="630" y="332"/>
                    <a:pt x="631" y="332"/>
                  </a:cubicBezTo>
                  <a:cubicBezTo>
                    <a:pt x="631" y="332"/>
                    <a:pt x="632" y="332"/>
                    <a:pt x="632" y="332"/>
                  </a:cubicBezTo>
                  <a:cubicBezTo>
                    <a:pt x="633" y="332"/>
                    <a:pt x="633" y="332"/>
                    <a:pt x="633" y="332"/>
                  </a:cubicBezTo>
                  <a:cubicBezTo>
                    <a:pt x="633" y="332"/>
                    <a:pt x="633" y="332"/>
                    <a:pt x="633" y="332"/>
                  </a:cubicBezTo>
                  <a:cubicBezTo>
                    <a:pt x="634" y="332"/>
                    <a:pt x="634" y="332"/>
                    <a:pt x="634" y="332"/>
                  </a:cubicBezTo>
                  <a:cubicBezTo>
                    <a:pt x="635" y="332"/>
                    <a:pt x="635" y="332"/>
                    <a:pt x="636" y="332"/>
                  </a:cubicBezTo>
                  <a:cubicBezTo>
                    <a:pt x="636" y="332"/>
                    <a:pt x="636" y="332"/>
                    <a:pt x="636" y="332"/>
                  </a:cubicBezTo>
                  <a:cubicBezTo>
                    <a:pt x="636" y="332"/>
                    <a:pt x="636" y="332"/>
                    <a:pt x="636" y="332"/>
                  </a:cubicBezTo>
                  <a:cubicBezTo>
                    <a:pt x="636" y="332"/>
                    <a:pt x="637" y="332"/>
                    <a:pt x="637" y="332"/>
                  </a:cubicBezTo>
                  <a:cubicBezTo>
                    <a:pt x="638" y="332"/>
                    <a:pt x="638" y="332"/>
                    <a:pt x="638" y="332"/>
                  </a:cubicBezTo>
                  <a:cubicBezTo>
                    <a:pt x="638" y="332"/>
                    <a:pt x="638" y="332"/>
                    <a:pt x="638" y="332"/>
                  </a:cubicBezTo>
                  <a:cubicBezTo>
                    <a:pt x="639" y="331"/>
                    <a:pt x="639" y="331"/>
                    <a:pt x="639" y="331"/>
                  </a:cubicBezTo>
                  <a:cubicBezTo>
                    <a:pt x="639" y="331"/>
                    <a:pt x="639" y="331"/>
                    <a:pt x="639" y="331"/>
                  </a:cubicBezTo>
                  <a:cubicBezTo>
                    <a:pt x="640" y="331"/>
                    <a:pt x="642" y="331"/>
                    <a:pt x="643" y="331"/>
                  </a:cubicBezTo>
                  <a:cubicBezTo>
                    <a:pt x="643" y="331"/>
                    <a:pt x="643" y="331"/>
                    <a:pt x="643" y="331"/>
                  </a:cubicBezTo>
                  <a:cubicBezTo>
                    <a:pt x="643" y="331"/>
                    <a:pt x="643" y="331"/>
                    <a:pt x="643" y="331"/>
                  </a:cubicBezTo>
                  <a:cubicBezTo>
                    <a:pt x="644" y="330"/>
                    <a:pt x="645" y="330"/>
                    <a:pt x="645" y="330"/>
                  </a:cubicBezTo>
                  <a:cubicBezTo>
                    <a:pt x="645" y="330"/>
                    <a:pt x="645" y="330"/>
                    <a:pt x="645" y="330"/>
                  </a:cubicBezTo>
                  <a:cubicBezTo>
                    <a:pt x="646" y="330"/>
                    <a:pt x="646" y="330"/>
                    <a:pt x="646" y="330"/>
                  </a:cubicBezTo>
                  <a:cubicBezTo>
                    <a:pt x="646" y="330"/>
                    <a:pt x="647" y="330"/>
                    <a:pt x="647" y="330"/>
                  </a:cubicBezTo>
                  <a:cubicBezTo>
                    <a:pt x="648" y="329"/>
                    <a:pt x="648" y="329"/>
                    <a:pt x="648" y="329"/>
                  </a:cubicBezTo>
                  <a:cubicBezTo>
                    <a:pt x="648" y="329"/>
                    <a:pt x="648" y="329"/>
                    <a:pt x="648" y="329"/>
                  </a:cubicBezTo>
                  <a:cubicBezTo>
                    <a:pt x="648" y="329"/>
                    <a:pt x="648" y="329"/>
                    <a:pt x="648" y="329"/>
                  </a:cubicBezTo>
                  <a:cubicBezTo>
                    <a:pt x="649" y="329"/>
                    <a:pt x="649" y="329"/>
                    <a:pt x="649" y="329"/>
                  </a:cubicBezTo>
                  <a:cubicBezTo>
                    <a:pt x="650" y="329"/>
                    <a:pt x="650" y="329"/>
                    <a:pt x="650" y="329"/>
                  </a:cubicBezTo>
                  <a:cubicBezTo>
                    <a:pt x="650" y="329"/>
                    <a:pt x="650" y="329"/>
                    <a:pt x="650" y="329"/>
                  </a:cubicBezTo>
                  <a:cubicBezTo>
                    <a:pt x="650" y="329"/>
                    <a:pt x="650" y="329"/>
                    <a:pt x="650" y="329"/>
                  </a:cubicBezTo>
                  <a:cubicBezTo>
                    <a:pt x="650" y="328"/>
                    <a:pt x="650" y="328"/>
                    <a:pt x="650" y="328"/>
                  </a:cubicBezTo>
                  <a:cubicBezTo>
                    <a:pt x="651" y="328"/>
                    <a:pt x="651" y="328"/>
                    <a:pt x="651" y="328"/>
                  </a:cubicBezTo>
                  <a:cubicBezTo>
                    <a:pt x="651" y="328"/>
                    <a:pt x="651" y="328"/>
                    <a:pt x="651" y="328"/>
                  </a:cubicBezTo>
                  <a:cubicBezTo>
                    <a:pt x="652" y="327"/>
                    <a:pt x="652" y="327"/>
                    <a:pt x="652" y="327"/>
                  </a:cubicBezTo>
                  <a:cubicBezTo>
                    <a:pt x="652" y="327"/>
                    <a:pt x="652" y="327"/>
                    <a:pt x="652" y="327"/>
                  </a:cubicBezTo>
                  <a:cubicBezTo>
                    <a:pt x="653" y="327"/>
                    <a:pt x="653" y="327"/>
                    <a:pt x="653" y="327"/>
                  </a:cubicBezTo>
                  <a:cubicBezTo>
                    <a:pt x="653" y="327"/>
                    <a:pt x="653" y="327"/>
                    <a:pt x="653" y="327"/>
                  </a:cubicBezTo>
                  <a:cubicBezTo>
                    <a:pt x="653" y="327"/>
                    <a:pt x="653" y="327"/>
                    <a:pt x="653" y="327"/>
                  </a:cubicBezTo>
                  <a:cubicBezTo>
                    <a:pt x="653" y="327"/>
                    <a:pt x="654" y="326"/>
                    <a:pt x="655" y="326"/>
                  </a:cubicBezTo>
                  <a:cubicBezTo>
                    <a:pt x="655" y="326"/>
                    <a:pt x="655" y="326"/>
                    <a:pt x="655" y="326"/>
                  </a:cubicBezTo>
                  <a:cubicBezTo>
                    <a:pt x="656" y="326"/>
                    <a:pt x="656"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4"/>
                    <a:pt x="657" y="324"/>
                    <a:pt x="657" y="324"/>
                  </a:cubicBezTo>
                  <a:cubicBezTo>
                    <a:pt x="657" y="324"/>
                    <a:pt x="657" y="324"/>
                    <a:pt x="657"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7" y="287"/>
                    <a:pt x="657" y="287"/>
                    <a:pt x="657" y="287"/>
                  </a:cubicBezTo>
                  <a:cubicBezTo>
                    <a:pt x="656" y="244"/>
                    <a:pt x="656" y="244"/>
                    <a:pt x="656" y="244"/>
                  </a:cubicBezTo>
                  <a:cubicBezTo>
                    <a:pt x="657" y="244"/>
                    <a:pt x="658" y="244"/>
                    <a:pt x="659" y="244"/>
                  </a:cubicBezTo>
                  <a:cubicBezTo>
                    <a:pt x="659" y="244"/>
                    <a:pt x="659" y="244"/>
                    <a:pt x="659" y="244"/>
                  </a:cubicBezTo>
                  <a:cubicBezTo>
                    <a:pt x="661" y="244"/>
                    <a:pt x="663" y="244"/>
                    <a:pt x="665" y="243"/>
                  </a:cubicBezTo>
                  <a:cubicBezTo>
                    <a:pt x="666" y="243"/>
                    <a:pt x="667" y="243"/>
                    <a:pt x="668" y="244"/>
                  </a:cubicBezTo>
                  <a:cubicBezTo>
                    <a:pt x="669" y="244"/>
                    <a:pt x="670" y="244"/>
                    <a:pt x="671" y="244"/>
                  </a:cubicBezTo>
                  <a:cubicBezTo>
                    <a:pt x="671" y="244"/>
                    <a:pt x="671" y="244"/>
                    <a:pt x="671" y="244"/>
                  </a:cubicBezTo>
                  <a:cubicBezTo>
                    <a:pt x="672" y="244"/>
                    <a:pt x="673" y="244"/>
                    <a:pt x="674" y="244"/>
                  </a:cubicBezTo>
                  <a:cubicBezTo>
                    <a:pt x="675" y="244"/>
                    <a:pt x="675" y="244"/>
                    <a:pt x="675" y="244"/>
                  </a:cubicBezTo>
                  <a:cubicBezTo>
                    <a:pt x="675" y="244"/>
                    <a:pt x="675" y="244"/>
                    <a:pt x="675" y="244"/>
                  </a:cubicBezTo>
                  <a:cubicBezTo>
                    <a:pt x="676" y="244"/>
                    <a:pt x="677" y="244"/>
                    <a:pt x="677" y="244"/>
                  </a:cubicBezTo>
                  <a:cubicBezTo>
                    <a:pt x="678" y="244"/>
                    <a:pt x="679" y="244"/>
                    <a:pt x="680" y="244"/>
                  </a:cubicBezTo>
                  <a:cubicBezTo>
                    <a:pt x="681" y="244"/>
                    <a:pt x="682" y="244"/>
                    <a:pt x="683" y="244"/>
                  </a:cubicBezTo>
                  <a:cubicBezTo>
                    <a:pt x="683" y="244"/>
                    <a:pt x="683" y="244"/>
                    <a:pt x="683" y="244"/>
                  </a:cubicBezTo>
                  <a:cubicBezTo>
                    <a:pt x="684" y="244"/>
                    <a:pt x="684" y="244"/>
                    <a:pt x="684" y="244"/>
                  </a:cubicBezTo>
                  <a:cubicBezTo>
                    <a:pt x="684" y="244"/>
                    <a:pt x="684" y="244"/>
                    <a:pt x="684" y="244"/>
                  </a:cubicBezTo>
                  <a:cubicBezTo>
                    <a:pt x="685" y="245"/>
                    <a:pt x="685" y="245"/>
                    <a:pt x="685" y="245"/>
                  </a:cubicBezTo>
                  <a:cubicBezTo>
                    <a:pt x="686" y="245"/>
                    <a:pt x="687" y="245"/>
                    <a:pt x="688" y="245"/>
                  </a:cubicBezTo>
                  <a:cubicBezTo>
                    <a:pt x="688" y="245"/>
                    <a:pt x="689" y="245"/>
                    <a:pt x="689" y="245"/>
                  </a:cubicBezTo>
                  <a:cubicBezTo>
                    <a:pt x="690" y="245"/>
                    <a:pt x="690" y="245"/>
                    <a:pt x="690" y="245"/>
                  </a:cubicBezTo>
                  <a:cubicBezTo>
                    <a:pt x="690" y="245"/>
                    <a:pt x="690" y="245"/>
                    <a:pt x="690" y="245"/>
                  </a:cubicBezTo>
                  <a:cubicBezTo>
                    <a:pt x="690" y="245"/>
                    <a:pt x="690" y="245"/>
                    <a:pt x="690" y="245"/>
                  </a:cubicBezTo>
                  <a:cubicBezTo>
                    <a:pt x="690" y="245"/>
                    <a:pt x="690" y="245"/>
                    <a:pt x="690" y="245"/>
                  </a:cubicBezTo>
                  <a:cubicBezTo>
                    <a:pt x="691" y="245"/>
                    <a:pt x="691" y="245"/>
                    <a:pt x="692" y="245"/>
                  </a:cubicBezTo>
                  <a:cubicBezTo>
                    <a:pt x="692" y="245"/>
                    <a:pt x="693" y="245"/>
                    <a:pt x="693" y="245"/>
                  </a:cubicBezTo>
                  <a:cubicBezTo>
                    <a:pt x="695" y="245"/>
                    <a:pt x="695" y="245"/>
                    <a:pt x="695" y="245"/>
                  </a:cubicBezTo>
                  <a:cubicBezTo>
                    <a:pt x="696" y="245"/>
                    <a:pt x="696" y="245"/>
                    <a:pt x="696" y="245"/>
                  </a:cubicBezTo>
                  <a:cubicBezTo>
                    <a:pt x="697" y="245"/>
                    <a:pt x="697" y="245"/>
                    <a:pt x="697" y="245"/>
                  </a:cubicBezTo>
                  <a:cubicBezTo>
                    <a:pt x="698" y="245"/>
                    <a:pt x="698" y="245"/>
                    <a:pt x="698" y="245"/>
                  </a:cubicBezTo>
                  <a:cubicBezTo>
                    <a:pt x="699" y="245"/>
                    <a:pt x="699" y="245"/>
                    <a:pt x="699" y="245"/>
                  </a:cubicBezTo>
                  <a:cubicBezTo>
                    <a:pt x="700" y="245"/>
                    <a:pt x="700" y="245"/>
                    <a:pt x="700" y="245"/>
                  </a:cubicBezTo>
                  <a:cubicBezTo>
                    <a:pt x="700" y="245"/>
                    <a:pt x="700" y="245"/>
                    <a:pt x="700" y="245"/>
                  </a:cubicBezTo>
                  <a:cubicBezTo>
                    <a:pt x="701" y="245"/>
                    <a:pt x="701" y="245"/>
                    <a:pt x="701" y="245"/>
                  </a:cubicBezTo>
                  <a:cubicBezTo>
                    <a:pt x="702" y="245"/>
                    <a:pt x="702" y="245"/>
                    <a:pt x="702" y="245"/>
                  </a:cubicBezTo>
                  <a:cubicBezTo>
                    <a:pt x="702" y="245"/>
                    <a:pt x="702" y="245"/>
                    <a:pt x="702" y="245"/>
                  </a:cubicBezTo>
                  <a:cubicBezTo>
                    <a:pt x="703" y="245"/>
                    <a:pt x="703" y="245"/>
                    <a:pt x="703" y="245"/>
                  </a:cubicBezTo>
                  <a:cubicBezTo>
                    <a:pt x="703" y="245"/>
                    <a:pt x="703" y="245"/>
                    <a:pt x="703" y="245"/>
                  </a:cubicBezTo>
                  <a:cubicBezTo>
                    <a:pt x="704" y="245"/>
                    <a:pt x="704" y="245"/>
                    <a:pt x="704" y="245"/>
                  </a:cubicBezTo>
                  <a:cubicBezTo>
                    <a:pt x="704" y="245"/>
                    <a:pt x="704" y="245"/>
                    <a:pt x="704" y="245"/>
                  </a:cubicBezTo>
                  <a:cubicBezTo>
                    <a:pt x="704" y="245"/>
                    <a:pt x="704" y="245"/>
                    <a:pt x="704" y="245"/>
                  </a:cubicBezTo>
                  <a:cubicBezTo>
                    <a:pt x="705" y="245"/>
                    <a:pt x="705" y="245"/>
                    <a:pt x="705" y="245"/>
                  </a:cubicBezTo>
                  <a:cubicBezTo>
                    <a:pt x="706" y="245"/>
                    <a:pt x="706" y="245"/>
                    <a:pt x="706" y="245"/>
                  </a:cubicBezTo>
                  <a:cubicBezTo>
                    <a:pt x="707" y="245"/>
                    <a:pt x="707" y="245"/>
                    <a:pt x="707" y="245"/>
                  </a:cubicBezTo>
                  <a:cubicBezTo>
                    <a:pt x="707" y="245"/>
                    <a:pt x="707" y="245"/>
                    <a:pt x="707" y="245"/>
                  </a:cubicBezTo>
                  <a:cubicBezTo>
                    <a:pt x="708" y="245"/>
                    <a:pt x="708" y="245"/>
                    <a:pt x="708" y="245"/>
                  </a:cubicBezTo>
                  <a:cubicBezTo>
                    <a:pt x="709" y="245"/>
                    <a:pt x="709" y="245"/>
                    <a:pt x="709" y="245"/>
                  </a:cubicBezTo>
                  <a:cubicBezTo>
                    <a:pt x="709" y="245"/>
                    <a:pt x="709" y="245"/>
                    <a:pt x="709" y="245"/>
                  </a:cubicBezTo>
                  <a:cubicBezTo>
                    <a:pt x="709" y="245"/>
                    <a:pt x="709" y="245"/>
                    <a:pt x="709" y="245"/>
                  </a:cubicBezTo>
                  <a:cubicBezTo>
                    <a:pt x="710" y="245"/>
                    <a:pt x="710" y="245"/>
                    <a:pt x="710" y="245"/>
                  </a:cubicBezTo>
                  <a:cubicBezTo>
                    <a:pt x="711" y="245"/>
                    <a:pt x="711" y="245"/>
                    <a:pt x="711" y="245"/>
                  </a:cubicBezTo>
                  <a:cubicBezTo>
                    <a:pt x="712" y="245"/>
                    <a:pt x="712" y="245"/>
                    <a:pt x="712" y="245"/>
                  </a:cubicBezTo>
                  <a:cubicBezTo>
                    <a:pt x="712" y="245"/>
                    <a:pt x="713" y="245"/>
                    <a:pt x="713" y="245"/>
                  </a:cubicBezTo>
                  <a:cubicBezTo>
                    <a:pt x="714" y="245"/>
                    <a:pt x="714" y="245"/>
                    <a:pt x="714" y="245"/>
                  </a:cubicBezTo>
                  <a:cubicBezTo>
                    <a:pt x="715" y="245"/>
                    <a:pt x="715" y="245"/>
                    <a:pt x="715" y="245"/>
                  </a:cubicBezTo>
                  <a:cubicBezTo>
                    <a:pt x="715" y="245"/>
                    <a:pt x="715" y="245"/>
                    <a:pt x="715" y="245"/>
                  </a:cubicBezTo>
                  <a:cubicBezTo>
                    <a:pt x="715" y="245"/>
                    <a:pt x="715" y="245"/>
                    <a:pt x="715" y="245"/>
                  </a:cubicBezTo>
                  <a:cubicBezTo>
                    <a:pt x="715" y="245"/>
                    <a:pt x="715" y="245"/>
                    <a:pt x="715" y="245"/>
                  </a:cubicBezTo>
                  <a:cubicBezTo>
                    <a:pt x="716" y="245"/>
                    <a:pt x="716" y="245"/>
                    <a:pt x="717" y="245"/>
                  </a:cubicBezTo>
                  <a:cubicBezTo>
                    <a:pt x="717" y="244"/>
                    <a:pt x="718" y="244"/>
                    <a:pt x="718" y="244"/>
                  </a:cubicBezTo>
                  <a:cubicBezTo>
                    <a:pt x="719" y="244"/>
                    <a:pt x="720" y="244"/>
                    <a:pt x="720" y="244"/>
                  </a:cubicBezTo>
                  <a:cubicBezTo>
                    <a:pt x="721" y="244"/>
                    <a:pt x="721" y="244"/>
                    <a:pt x="721" y="244"/>
                  </a:cubicBezTo>
                  <a:cubicBezTo>
                    <a:pt x="721" y="244"/>
                    <a:pt x="721" y="244"/>
                    <a:pt x="721" y="244"/>
                  </a:cubicBezTo>
                  <a:cubicBezTo>
                    <a:pt x="722" y="244"/>
                    <a:pt x="722" y="244"/>
                    <a:pt x="722" y="244"/>
                  </a:cubicBezTo>
                  <a:cubicBezTo>
                    <a:pt x="723" y="244"/>
                    <a:pt x="723" y="244"/>
                    <a:pt x="724" y="244"/>
                  </a:cubicBezTo>
                  <a:cubicBezTo>
                    <a:pt x="724" y="243"/>
                    <a:pt x="725" y="243"/>
                    <a:pt x="726" y="243"/>
                  </a:cubicBezTo>
                  <a:cubicBezTo>
                    <a:pt x="726" y="243"/>
                    <a:pt x="727" y="243"/>
                    <a:pt x="727" y="243"/>
                  </a:cubicBezTo>
                  <a:cubicBezTo>
                    <a:pt x="728" y="243"/>
                    <a:pt x="729" y="243"/>
                    <a:pt x="729" y="243"/>
                  </a:cubicBezTo>
                  <a:cubicBezTo>
                    <a:pt x="730" y="243"/>
                    <a:pt x="730" y="242"/>
                    <a:pt x="731" y="242"/>
                  </a:cubicBezTo>
                  <a:cubicBezTo>
                    <a:pt x="732" y="242"/>
                    <a:pt x="732" y="242"/>
                    <a:pt x="733" y="242"/>
                  </a:cubicBezTo>
                  <a:cubicBezTo>
                    <a:pt x="734" y="242"/>
                    <a:pt x="735" y="241"/>
                    <a:pt x="737" y="241"/>
                  </a:cubicBezTo>
                  <a:cubicBezTo>
                    <a:pt x="737" y="241"/>
                    <a:pt x="738" y="241"/>
                    <a:pt x="739" y="241"/>
                  </a:cubicBezTo>
                  <a:cubicBezTo>
                    <a:pt x="739" y="241"/>
                    <a:pt x="740" y="240"/>
                    <a:pt x="740" y="240"/>
                  </a:cubicBezTo>
                  <a:cubicBezTo>
                    <a:pt x="741" y="240"/>
                    <a:pt x="742" y="240"/>
                    <a:pt x="742" y="240"/>
                  </a:cubicBezTo>
                  <a:cubicBezTo>
                    <a:pt x="743" y="240"/>
                    <a:pt x="744" y="239"/>
                    <a:pt x="745" y="239"/>
                  </a:cubicBezTo>
                  <a:cubicBezTo>
                    <a:pt x="745" y="239"/>
                    <a:pt x="746" y="239"/>
                    <a:pt x="747" y="239"/>
                  </a:cubicBezTo>
                  <a:cubicBezTo>
                    <a:pt x="747" y="238"/>
                    <a:pt x="748" y="238"/>
                    <a:pt x="748" y="238"/>
                  </a:cubicBezTo>
                  <a:cubicBezTo>
                    <a:pt x="750" y="238"/>
                    <a:pt x="752" y="237"/>
                    <a:pt x="753" y="237"/>
                  </a:cubicBezTo>
                  <a:cubicBezTo>
                    <a:pt x="754" y="236"/>
                    <a:pt x="755" y="236"/>
                    <a:pt x="756" y="236"/>
                  </a:cubicBezTo>
                  <a:cubicBezTo>
                    <a:pt x="757" y="236"/>
                    <a:pt x="757" y="236"/>
                    <a:pt x="757" y="236"/>
                  </a:cubicBezTo>
                  <a:cubicBezTo>
                    <a:pt x="757" y="235"/>
                    <a:pt x="757" y="235"/>
                    <a:pt x="757" y="235"/>
                  </a:cubicBezTo>
                  <a:cubicBezTo>
                    <a:pt x="758" y="235"/>
                    <a:pt x="758" y="235"/>
                    <a:pt x="758" y="235"/>
                  </a:cubicBezTo>
                  <a:cubicBezTo>
                    <a:pt x="759" y="235"/>
                    <a:pt x="759" y="235"/>
                    <a:pt x="759" y="235"/>
                  </a:cubicBezTo>
                  <a:cubicBezTo>
                    <a:pt x="760" y="235"/>
                    <a:pt x="760" y="234"/>
                    <a:pt x="761" y="234"/>
                  </a:cubicBezTo>
                  <a:cubicBezTo>
                    <a:pt x="762" y="234"/>
                    <a:pt x="762" y="234"/>
                    <a:pt x="762" y="234"/>
                  </a:cubicBezTo>
                  <a:cubicBezTo>
                    <a:pt x="762" y="234"/>
                    <a:pt x="762" y="234"/>
                    <a:pt x="762" y="234"/>
                  </a:cubicBezTo>
                  <a:cubicBezTo>
                    <a:pt x="762" y="234"/>
                    <a:pt x="762" y="234"/>
                    <a:pt x="762" y="234"/>
                  </a:cubicBezTo>
                  <a:cubicBezTo>
                    <a:pt x="763" y="234"/>
                    <a:pt x="763" y="233"/>
                    <a:pt x="764" y="233"/>
                  </a:cubicBezTo>
                  <a:cubicBezTo>
                    <a:pt x="764" y="233"/>
                    <a:pt x="764" y="233"/>
                    <a:pt x="764" y="233"/>
                  </a:cubicBezTo>
                  <a:cubicBezTo>
                    <a:pt x="765" y="233"/>
                    <a:pt x="765" y="233"/>
                    <a:pt x="765" y="233"/>
                  </a:cubicBezTo>
                  <a:cubicBezTo>
                    <a:pt x="765" y="233"/>
                    <a:pt x="765" y="233"/>
                    <a:pt x="765" y="233"/>
                  </a:cubicBezTo>
                  <a:cubicBezTo>
                    <a:pt x="766" y="232"/>
                    <a:pt x="766" y="232"/>
                    <a:pt x="766" y="232"/>
                  </a:cubicBezTo>
                  <a:cubicBezTo>
                    <a:pt x="767" y="232"/>
                    <a:pt x="767" y="232"/>
                    <a:pt x="767" y="232"/>
                  </a:cubicBezTo>
                  <a:cubicBezTo>
                    <a:pt x="768" y="231"/>
                    <a:pt x="768" y="231"/>
                    <a:pt x="768" y="231"/>
                  </a:cubicBezTo>
                  <a:cubicBezTo>
                    <a:pt x="769" y="231"/>
                    <a:pt x="769" y="231"/>
                    <a:pt x="769" y="231"/>
                  </a:cubicBezTo>
                  <a:cubicBezTo>
                    <a:pt x="769" y="231"/>
                    <a:pt x="769" y="231"/>
                    <a:pt x="769" y="231"/>
                  </a:cubicBezTo>
                  <a:cubicBezTo>
                    <a:pt x="769" y="231"/>
                    <a:pt x="769" y="231"/>
                    <a:pt x="769" y="231"/>
                  </a:cubicBezTo>
                  <a:cubicBezTo>
                    <a:pt x="769" y="231"/>
                    <a:pt x="769" y="231"/>
                    <a:pt x="769" y="231"/>
                  </a:cubicBezTo>
                  <a:cubicBezTo>
                    <a:pt x="770" y="230"/>
                    <a:pt x="770" y="230"/>
                    <a:pt x="770" y="230"/>
                  </a:cubicBezTo>
                  <a:cubicBezTo>
                    <a:pt x="770" y="230"/>
                    <a:pt x="770" y="230"/>
                    <a:pt x="770" y="230"/>
                  </a:cubicBezTo>
                  <a:cubicBezTo>
                    <a:pt x="771" y="230"/>
                    <a:pt x="771" y="230"/>
                    <a:pt x="771" y="230"/>
                  </a:cubicBezTo>
                  <a:cubicBezTo>
                    <a:pt x="772" y="229"/>
                    <a:pt x="772" y="229"/>
                    <a:pt x="772" y="229"/>
                  </a:cubicBezTo>
                  <a:cubicBezTo>
                    <a:pt x="772" y="229"/>
                    <a:pt x="772" y="229"/>
                    <a:pt x="772" y="229"/>
                  </a:cubicBezTo>
                  <a:cubicBezTo>
                    <a:pt x="773" y="229"/>
                    <a:pt x="773" y="229"/>
                    <a:pt x="773" y="229"/>
                  </a:cubicBezTo>
                  <a:cubicBezTo>
                    <a:pt x="773" y="229"/>
                    <a:pt x="773" y="229"/>
                    <a:pt x="773" y="229"/>
                  </a:cubicBezTo>
                  <a:cubicBezTo>
                    <a:pt x="773" y="229"/>
                    <a:pt x="773" y="229"/>
                    <a:pt x="773" y="229"/>
                  </a:cubicBezTo>
                  <a:cubicBezTo>
                    <a:pt x="773" y="228"/>
                    <a:pt x="773" y="228"/>
                    <a:pt x="773" y="228"/>
                  </a:cubicBezTo>
                  <a:cubicBezTo>
                    <a:pt x="774" y="228"/>
                    <a:pt x="774" y="228"/>
                    <a:pt x="774" y="228"/>
                  </a:cubicBezTo>
                  <a:cubicBezTo>
                    <a:pt x="774" y="228"/>
                    <a:pt x="774" y="228"/>
                    <a:pt x="774" y="228"/>
                  </a:cubicBezTo>
                  <a:cubicBezTo>
                    <a:pt x="775" y="227"/>
                    <a:pt x="775" y="227"/>
                    <a:pt x="775" y="227"/>
                  </a:cubicBezTo>
                  <a:cubicBezTo>
                    <a:pt x="775" y="227"/>
                    <a:pt x="775" y="227"/>
                    <a:pt x="775" y="227"/>
                  </a:cubicBezTo>
                  <a:cubicBezTo>
                    <a:pt x="776" y="227"/>
                    <a:pt x="776" y="227"/>
                    <a:pt x="776" y="227"/>
                  </a:cubicBezTo>
                  <a:cubicBezTo>
                    <a:pt x="776" y="226"/>
                    <a:pt x="776" y="226"/>
                    <a:pt x="776" y="226"/>
                  </a:cubicBezTo>
                  <a:cubicBezTo>
                    <a:pt x="776" y="226"/>
                    <a:pt x="776" y="226"/>
                    <a:pt x="776" y="226"/>
                  </a:cubicBezTo>
                  <a:cubicBezTo>
                    <a:pt x="777" y="226"/>
                    <a:pt x="777" y="226"/>
                    <a:pt x="777" y="226"/>
                  </a:cubicBezTo>
                  <a:cubicBezTo>
                    <a:pt x="777" y="225"/>
                    <a:pt x="777" y="225"/>
                    <a:pt x="777" y="225"/>
                  </a:cubicBezTo>
                  <a:cubicBezTo>
                    <a:pt x="777" y="225"/>
                    <a:pt x="777" y="225"/>
                    <a:pt x="777" y="225"/>
                  </a:cubicBezTo>
                  <a:cubicBezTo>
                    <a:pt x="778" y="225"/>
                    <a:pt x="778" y="225"/>
                    <a:pt x="778" y="225"/>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9" y="223"/>
                    <a:pt x="779" y="223"/>
                    <a:pt x="779" y="223"/>
                  </a:cubicBezTo>
                  <a:cubicBezTo>
                    <a:pt x="779" y="223"/>
                    <a:pt x="779" y="223"/>
                    <a:pt x="779" y="223"/>
                  </a:cubicBezTo>
                  <a:cubicBezTo>
                    <a:pt x="779" y="223"/>
                    <a:pt x="779" y="223"/>
                    <a:pt x="779" y="223"/>
                  </a:cubicBezTo>
                  <a:cubicBezTo>
                    <a:pt x="779" y="222"/>
                    <a:pt x="779" y="222"/>
                    <a:pt x="779" y="222"/>
                  </a:cubicBezTo>
                  <a:cubicBezTo>
                    <a:pt x="779" y="222"/>
                    <a:pt x="779" y="222"/>
                    <a:pt x="779" y="222"/>
                  </a:cubicBezTo>
                  <a:cubicBezTo>
                    <a:pt x="780" y="222"/>
                    <a:pt x="780" y="222"/>
                    <a:pt x="780" y="222"/>
                  </a:cubicBezTo>
                  <a:cubicBezTo>
                    <a:pt x="780" y="221"/>
                    <a:pt x="780" y="221"/>
                    <a:pt x="780" y="221"/>
                  </a:cubicBezTo>
                  <a:cubicBezTo>
                    <a:pt x="780" y="221"/>
                    <a:pt x="780" y="221"/>
                    <a:pt x="780" y="221"/>
                  </a:cubicBezTo>
                  <a:cubicBezTo>
                    <a:pt x="780" y="220"/>
                    <a:pt x="780" y="220"/>
                    <a:pt x="780" y="220"/>
                  </a:cubicBezTo>
                  <a:cubicBezTo>
                    <a:pt x="780" y="220"/>
                    <a:pt x="780" y="220"/>
                    <a:pt x="780" y="220"/>
                  </a:cubicBezTo>
                  <a:cubicBezTo>
                    <a:pt x="780" y="220"/>
                    <a:pt x="780" y="220"/>
                    <a:pt x="780" y="220"/>
                  </a:cubicBezTo>
                  <a:cubicBezTo>
                    <a:pt x="780" y="219"/>
                    <a:pt x="780" y="219"/>
                    <a:pt x="780" y="219"/>
                  </a:cubicBezTo>
                  <a:cubicBezTo>
                    <a:pt x="781" y="219"/>
                    <a:pt x="781" y="219"/>
                    <a:pt x="781" y="219"/>
                  </a:cubicBezTo>
                  <a:cubicBezTo>
                    <a:pt x="781" y="218"/>
                    <a:pt x="781" y="218"/>
                    <a:pt x="781" y="218"/>
                  </a:cubicBezTo>
                  <a:cubicBezTo>
                    <a:pt x="781" y="218"/>
                    <a:pt x="781" y="218"/>
                    <a:pt x="781" y="218"/>
                  </a:cubicBezTo>
                  <a:cubicBezTo>
                    <a:pt x="781" y="218"/>
                    <a:pt x="781" y="218"/>
                    <a:pt x="781" y="218"/>
                  </a:cubicBezTo>
                  <a:cubicBezTo>
                    <a:pt x="781" y="217"/>
                    <a:pt x="781" y="217"/>
                    <a:pt x="781" y="217"/>
                  </a:cubicBezTo>
                  <a:cubicBezTo>
                    <a:pt x="781" y="217"/>
                    <a:pt x="781" y="217"/>
                    <a:pt x="781" y="217"/>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Freeform 22"/>
            <p:cNvSpPr/>
            <p:nvPr/>
          </p:nvSpPr>
          <p:spPr bwMode="auto">
            <a:xfrm flipH="1">
              <a:off x="5262760" y="3049612"/>
              <a:ext cx="1152525" cy="292100"/>
            </a:xfrm>
            <a:custGeom>
              <a:avLst/>
              <a:gdLst>
                <a:gd name="T0" fmla="*/ 742 w 779"/>
                <a:gd name="T1" fmla="*/ 59 h 196"/>
                <a:gd name="T2" fmla="*/ 722 w 779"/>
                <a:gd name="T3" fmla="*/ 57 h 196"/>
                <a:gd name="T4" fmla="*/ 670 w 779"/>
                <a:gd name="T5" fmla="*/ 64 h 196"/>
                <a:gd name="T6" fmla="*/ 653 w 779"/>
                <a:gd name="T7" fmla="*/ 67 h 196"/>
                <a:gd name="T8" fmla="*/ 640 w 779"/>
                <a:gd name="T9" fmla="*/ 66 h 196"/>
                <a:gd name="T10" fmla="*/ 630 w 779"/>
                <a:gd name="T11" fmla="*/ 56 h 196"/>
                <a:gd name="T12" fmla="*/ 584 w 779"/>
                <a:gd name="T13" fmla="*/ 4 h 196"/>
                <a:gd name="T14" fmla="*/ 481 w 779"/>
                <a:gd name="T15" fmla="*/ 3 h 196"/>
                <a:gd name="T16" fmla="*/ 470 w 779"/>
                <a:gd name="T17" fmla="*/ 4 h 196"/>
                <a:gd name="T18" fmla="*/ 448 w 779"/>
                <a:gd name="T19" fmla="*/ 32 h 196"/>
                <a:gd name="T20" fmla="*/ 433 w 779"/>
                <a:gd name="T21" fmla="*/ 50 h 196"/>
                <a:gd name="T22" fmla="*/ 384 w 779"/>
                <a:gd name="T23" fmla="*/ 53 h 196"/>
                <a:gd name="T24" fmla="*/ 341 w 779"/>
                <a:gd name="T25" fmla="*/ 50 h 196"/>
                <a:gd name="T26" fmla="*/ 345 w 779"/>
                <a:gd name="T27" fmla="*/ 21 h 196"/>
                <a:gd name="T28" fmla="*/ 342 w 779"/>
                <a:gd name="T29" fmla="*/ 3 h 196"/>
                <a:gd name="T30" fmla="*/ 298 w 779"/>
                <a:gd name="T31" fmla="*/ 0 h 196"/>
                <a:gd name="T32" fmla="*/ 191 w 779"/>
                <a:gd name="T33" fmla="*/ 0 h 196"/>
                <a:gd name="T34" fmla="*/ 163 w 779"/>
                <a:gd name="T35" fmla="*/ 12 h 196"/>
                <a:gd name="T36" fmla="*/ 168 w 779"/>
                <a:gd name="T37" fmla="*/ 35 h 196"/>
                <a:gd name="T38" fmla="*/ 175 w 779"/>
                <a:gd name="T39" fmla="*/ 68 h 196"/>
                <a:gd name="T40" fmla="*/ 140 w 779"/>
                <a:gd name="T41" fmla="*/ 76 h 196"/>
                <a:gd name="T42" fmla="*/ 127 w 779"/>
                <a:gd name="T43" fmla="*/ 75 h 196"/>
                <a:gd name="T44" fmla="*/ 108 w 779"/>
                <a:gd name="T45" fmla="*/ 72 h 196"/>
                <a:gd name="T46" fmla="*/ 71 w 779"/>
                <a:gd name="T47" fmla="*/ 72 h 196"/>
                <a:gd name="T48" fmla="*/ 30 w 779"/>
                <a:gd name="T49" fmla="*/ 78 h 196"/>
                <a:gd name="T50" fmla="*/ 1 w 779"/>
                <a:gd name="T51" fmla="*/ 102 h 196"/>
                <a:gd name="T52" fmla="*/ 25 w 779"/>
                <a:gd name="T53" fmla="*/ 118 h 196"/>
                <a:gd name="T54" fmla="*/ 73 w 779"/>
                <a:gd name="T55" fmla="*/ 121 h 196"/>
                <a:gd name="T56" fmla="*/ 101 w 779"/>
                <a:gd name="T57" fmla="*/ 119 h 196"/>
                <a:gd name="T58" fmla="*/ 128 w 779"/>
                <a:gd name="T59" fmla="*/ 115 h 196"/>
                <a:gd name="T60" fmla="*/ 154 w 779"/>
                <a:gd name="T61" fmla="*/ 118 h 196"/>
                <a:gd name="T62" fmla="*/ 164 w 779"/>
                <a:gd name="T63" fmla="*/ 137 h 196"/>
                <a:gd name="T64" fmla="*/ 122 w 779"/>
                <a:gd name="T65" fmla="*/ 196 h 196"/>
                <a:gd name="T66" fmla="*/ 423 w 779"/>
                <a:gd name="T67" fmla="*/ 195 h 196"/>
                <a:gd name="T68" fmla="*/ 580 w 779"/>
                <a:gd name="T69" fmla="*/ 193 h 196"/>
                <a:gd name="T70" fmla="*/ 587 w 779"/>
                <a:gd name="T71" fmla="*/ 193 h 196"/>
                <a:gd name="T72" fmla="*/ 647 w 779"/>
                <a:gd name="T73" fmla="*/ 187 h 196"/>
                <a:gd name="T74" fmla="*/ 646 w 779"/>
                <a:gd name="T75" fmla="*/ 158 h 196"/>
                <a:gd name="T76" fmla="*/ 631 w 779"/>
                <a:gd name="T77" fmla="*/ 117 h 196"/>
                <a:gd name="T78" fmla="*/ 661 w 779"/>
                <a:gd name="T79" fmla="*/ 109 h 196"/>
                <a:gd name="T80" fmla="*/ 671 w 779"/>
                <a:gd name="T81" fmla="*/ 109 h 196"/>
                <a:gd name="T82" fmla="*/ 687 w 779"/>
                <a:gd name="T83" fmla="*/ 110 h 196"/>
                <a:gd name="T84" fmla="*/ 712 w 779"/>
                <a:gd name="T85" fmla="*/ 110 h 196"/>
                <a:gd name="T86" fmla="*/ 757 w 779"/>
                <a:gd name="T87" fmla="*/ 101 h 196"/>
                <a:gd name="T88" fmla="*/ 766 w 779"/>
                <a:gd name="T89" fmla="*/ 6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9" h="196">
                  <a:moveTo>
                    <a:pt x="766" y="69"/>
                  </a:moveTo>
                  <a:cubicBezTo>
                    <a:pt x="761" y="66"/>
                    <a:pt x="754" y="63"/>
                    <a:pt x="748" y="60"/>
                  </a:cubicBezTo>
                  <a:cubicBezTo>
                    <a:pt x="746" y="60"/>
                    <a:pt x="744" y="59"/>
                    <a:pt x="742" y="59"/>
                  </a:cubicBezTo>
                  <a:cubicBezTo>
                    <a:pt x="740" y="58"/>
                    <a:pt x="738" y="58"/>
                    <a:pt x="736" y="58"/>
                  </a:cubicBezTo>
                  <a:cubicBezTo>
                    <a:pt x="733" y="58"/>
                    <a:pt x="731" y="57"/>
                    <a:pt x="729" y="57"/>
                  </a:cubicBezTo>
                  <a:cubicBezTo>
                    <a:pt x="726" y="57"/>
                    <a:pt x="724" y="57"/>
                    <a:pt x="722" y="57"/>
                  </a:cubicBezTo>
                  <a:cubicBezTo>
                    <a:pt x="716" y="57"/>
                    <a:pt x="710" y="58"/>
                    <a:pt x="704" y="58"/>
                  </a:cubicBezTo>
                  <a:cubicBezTo>
                    <a:pt x="698" y="59"/>
                    <a:pt x="692" y="60"/>
                    <a:pt x="686" y="61"/>
                  </a:cubicBezTo>
                  <a:cubicBezTo>
                    <a:pt x="680" y="62"/>
                    <a:pt x="675" y="63"/>
                    <a:pt x="670" y="64"/>
                  </a:cubicBezTo>
                  <a:cubicBezTo>
                    <a:pt x="665" y="65"/>
                    <a:pt x="660" y="66"/>
                    <a:pt x="656" y="67"/>
                  </a:cubicBezTo>
                  <a:cubicBezTo>
                    <a:pt x="656" y="67"/>
                    <a:pt x="655" y="67"/>
                    <a:pt x="655" y="67"/>
                  </a:cubicBezTo>
                  <a:cubicBezTo>
                    <a:pt x="654" y="67"/>
                    <a:pt x="654" y="67"/>
                    <a:pt x="653" y="67"/>
                  </a:cubicBezTo>
                  <a:cubicBezTo>
                    <a:pt x="652" y="68"/>
                    <a:pt x="652" y="68"/>
                    <a:pt x="651" y="68"/>
                  </a:cubicBezTo>
                  <a:cubicBezTo>
                    <a:pt x="651" y="68"/>
                    <a:pt x="650" y="68"/>
                    <a:pt x="650" y="68"/>
                  </a:cubicBezTo>
                  <a:cubicBezTo>
                    <a:pt x="646" y="68"/>
                    <a:pt x="643" y="67"/>
                    <a:pt x="640" y="66"/>
                  </a:cubicBezTo>
                  <a:cubicBezTo>
                    <a:pt x="638" y="65"/>
                    <a:pt x="636" y="64"/>
                    <a:pt x="634" y="62"/>
                  </a:cubicBezTo>
                  <a:cubicBezTo>
                    <a:pt x="632" y="61"/>
                    <a:pt x="631" y="59"/>
                    <a:pt x="631" y="58"/>
                  </a:cubicBezTo>
                  <a:cubicBezTo>
                    <a:pt x="630" y="57"/>
                    <a:pt x="630" y="56"/>
                    <a:pt x="630" y="56"/>
                  </a:cubicBezTo>
                  <a:cubicBezTo>
                    <a:pt x="649" y="5"/>
                    <a:pt x="649" y="5"/>
                    <a:pt x="649" y="5"/>
                  </a:cubicBezTo>
                  <a:cubicBezTo>
                    <a:pt x="647" y="5"/>
                    <a:pt x="639" y="5"/>
                    <a:pt x="628" y="5"/>
                  </a:cubicBezTo>
                  <a:cubicBezTo>
                    <a:pt x="616" y="4"/>
                    <a:pt x="601" y="4"/>
                    <a:pt x="584" y="4"/>
                  </a:cubicBezTo>
                  <a:cubicBezTo>
                    <a:pt x="567" y="4"/>
                    <a:pt x="549" y="3"/>
                    <a:pt x="532" y="3"/>
                  </a:cubicBezTo>
                  <a:cubicBezTo>
                    <a:pt x="515" y="3"/>
                    <a:pt x="498" y="3"/>
                    <a:pt x="486" y="3"/>
                  </a:cubicBezTo>
                  <a:cubicBezTo>
                    <a:pt x="484" y="3"/>
                    <a:pt x="483" y="3"/>
                    <a:pt x="481" y="3"/>
                  </a:cubicBezTo>
                  <a:cubicBezTo>
                    <a:pt x="480" y="3"/>
                    <a:pt x="478" y="3"/>
                    <a:pt x="477" y="3"/>
                  </a:cubicBezTo>
                  <a:cubicBezTo>
                    <a:pt x="476" y="3"/>
                    <a:pt x="475" y="4"/>
                    <a:pt x="473" y="4"/>
                  </a:cubicBezTo>
                  <a:cubicBezTo>
                    <a:pt x="472" y="4"/>
                    <a:pt x="471" y="4"/>
                    <a:pt x="470" y="4"/>
                  </a:cubicBezTo>
                  <a:cubicBezTo>
                    <a:pt x="460" y="4"/>
                    <a:pt x="454" y="6"/>
                    <a:pt x="450" y="9"/>
                  </a:cubicBezTo>
                  <a:cubicBezTo>
                    <a:pt x="447" y="12"/>
                    <a:pt x="446" y="15"/>
                    <a:pt x="446" y="20"/>
                  </a:cubicBezTo>
                  <a:cubicBezTo>
                    <a:pt x="446" y="24"/>
                    <a:pt x="447" y="28"/>
                    <a:pt x="448" y="32"/>
                  </a:cubicBezTo>
                  <a:cubicBezTo>
                    <a:pt x="449" y="36"/>
                    <a:pt x="449" y="40"/>
                    <a:pt x="449" y="43"/>
                  </a:cubicBezTo>
                  <a:cubicBezTo>
                    <a:pt x="448" y="44"/>
                    <a:pt x="447" y="46"/>
                    <a:pt x="444" y="47"/>
                  </a:cubicBezTo>
                  <a:cubicBezTo>
                    <a:pt x="441" y="48"/>
                    <a:pt x="437" y="49"/>
                    <a:pt x="433" y="50"/>
                  </a:cubicBezTo>
                  <a:cubicBezTo>
                    <a:pt x="428" y="51"/>
                    <a:pt x="423" y="52"/>
                    <a:pt x="417" y="52"/>
                  </a:cubicBezTo>
                  <a:cubicBezTo>
                    <a:pt x="411" y="53"/>
                    <a:pt x="405" y="53"/>
                    <a:pt x="398" y="53"/>
                  </a:cubicBezTo>
                  <a:cubicBezTo>
                    <a:pt x="394" y="53"/>
                    <a:pt x="389" y="53"/>
                    <a:pt x="384" y="53"/>
                  </a:cubicBezTo>
                  <a:cubicBezTo>
                    <a:pt x="379" y="53"/>
                    <a:pt x="375" y="53"/>
                    <a:pt x="370" y="52"/>
                  </a:cubicBezTo>
                  <a:cubicBezTo>
                    <a:pt x="365" y="52"/>
                    <a:pt x="360" y="52"/>
                    <a:pt x="355" y="51"/>
                  </a:cubicBezTo>
                  <a:cubicBezTo>
                    <a:pt x="351" y="51"/>
                    <a:pt x="346" y="50"/>
                    <a:pt x="341" y="50"/>
                  </a:cubicBezTo>
                  <a:cubicBezTo>
                    <a:pt x="330" y="48"/>
                    <a:pt x="325" y="45"/>
                    <a:pt x="324" y="42"/>
                  </a:cubicBezTo>
                  <a:cubicBezTo>
                    <a:pt x="323" y="39"/>
                    <a:pt x="325" y="35"/>
                    <a:pt x="329" y="32"/>
                  </a:cubicBezTo>
                  <a:cubicBezTo>
                    <a:pt x="334" y="28"/>
                    <a:pt x="340" y="24"/>
                    <a:pt x="345" y="21"/>
                  </a:cubicBezTo>
                  <a:cubicBezTo>
                    <a:pt x="351" y="17"/>
                    <a:pt x="356" y="14"/>
                    <a:pt x="358" y="12"/>
                  </a:cubicBezTo>
                  <a:cubicBezTo>
                    <a:pt x="361" y="10"/>
                    <a:pt x="360" y="8"/>
                    <a:pt x="356" y="6"/>
                  </a:cubicBezTo>
                  <a:cubicBezTo>
                    <a:pt x="353" y="5"/>
                    <a:pt x="348" y="4"/>
                    <a:pt x="342" y="3"/>
                  </a:cubicBezTo>
                  <a:cubicBezTo>
                    <a:pt x="336" y="2"/>
                    <a:pt x="329" y="1"/>
                    <a:pt x="324" y="1"/>
                  </a:cubicBezTo>
                  <a:cubicBezTo>
                    <a:pt x="319" y="1"/>
                    <a:pt x="315" y="0"/>
                    <a:pt x="315" y="0"/>
                  </a:cubicBezTo>
                  <a:cubicBezTo>
                    <a:pt x="314" y="0"/>
                    <a:pt x="307" y="0"/>
                    <a:pt x="298" y="0"/>
                  </a:cubicBezTo>
                  <a:cubicBezTo>
                    <a:pt x="289" y="0"/>
                    <a:pt x="277" y="0"/>
                    <a:pt x="264" y="0"/>
                  </a:cubicBezTo>
                  <a:cubicBezTo>
                    <a:pt x="250" y="0"/>
                    <a:pt x="236" y="0"/>
                    <a:pt x="224" y="0"/>
                  </a:cubicBezTo>
                  <a:cubicBezTo>
                    <a:pt x="211" y="0"/>
                    <a:pt x="199" y="0"/>
                    <a:pt x="191" y="0"/>
                  </a:cubicBezTo>
                  <a:cubicBezTo>
                    <a:pt x="184" y="1"/>
                    <a:pt x="178" y="1"/>
                    <a:pt x="174" y="3"/>
                  </a:cubicBezTo>
                  <a:cubicBezTo>
                    <a:pt x="170" y="4"/>
                    <a:pt x="168" y="6"/>
                    <a:pt x="166" y="8"/>
                  </a:cubicBezTo>
                  <a:cubicBezTo>
                    <a:pt x="164" y="9"/>
                    <a:pt x="164" y="11"/>
                    <a:pt x="163" y="12"/>
                  </a:cubicBezTo>
                  <a:cubicBezTo>
                    <a:pt x="163" y="14"/>
                    <a:pt x="163" y="15"/>
                    <a:pt x="163" y="15"/>
                  </a:cubicBezTo>
                  <a:cubicBezTo>
                    <a:pt x="164" y="15"/>
                    <a:pt x="164" y="18"/>
                    <a:pt x="165" y="21"/>
                  </a:cubicBezTo>
                  <a:cubicBezTo>
                    <a:pt x="166" y="25"/>
                    <a:pt x="167" y="30"/>
                    <a:pt x="168" y="35"/>
                  </a:cubicBezTo>
                  <a:cubicBezTo>
                    <a:pt x="170" y="40"/>
                    <a:pt x="171" y="46"/>
                    <a:pt x="173" y="50"/>
                  </a:cubicBezTo>
                  <a:cubicBezTo>
                    <a:pt x="174" y="55"/>
                    <a:pt x="176" y="60"/>
                    <a:pt x="177" y="62"/>
                  </a:cubicBezTo>
                  <a:cubicBezTo>
                    <a:pt x="178" y="64"/>
                    <a:pt x="177" y="66"/>
                    <a:pt x="175" y="68"/>
                  </a:cubicBezTo>
                  <a:cubicBezTo>
                    <a:pt x="173" y="70"/>
                    <a:pt x="170" y="71"/>
                    <a:pt x="167" y="72"/>
                  </a:cubicBezTo>
                  <a:cubicBezTo>
                    <a:pt x="163" y="73"/>
                    <a:pt x="159" y="74"/>
                    <a:pt x="154" y="75"/>
                  </a:cubicBezTo>
                  <a:cubicBezTo>
                    <a:pt x="149" y="75"/>
                    <a:pt x="145" y="76"/>
                    <a:pt x="140" y="76"/>
                  </a:cubicBezTo>
                  <a:cubicBezTo>
                    <a:pt x="138" y="76"/>
                    <a:pt x="137" y="76"/>
                    <a:pt x="135" y="76"/>
                  </a:cubicBezTo>
                  <a:cubicBezTo>
                    <a:pt x="134" y="76"/>
                    <a:pt x="132" y="76"/>
                    <a:pt x="131" y="75"/>
                  </a:cubicBezTo>
                  <a:cubicBezTo>
                    <a:pt x="129" y="75"/>
                    <a:pt x="128" y="75"/>
                    <a:pt x="127" y="75"/>
                  </a:cubicBezTo>
                  <a:cubicBezTo>
                    <a:pt x="126" y="75"/>
                    <a:pt x="124" y="74"/>
                    <a:pt x="123" y="74"/>
                  </a:cubicBezTo>
                  <a:cubicBezTo>
                    <a:pt x="122" y="74"/>
                    <a:pt x="119" y="73"/>
                    <a:pt x="117" y="73"/>
                  </a:cubicBezTo>
                  <a:cubicBezTo>
                    <a:pt x="114" y="72"/>
                    <a:pt x="111" y="72"/>
                    <a:pt x="108" y="72"/>
                  </a:cubicBezTo>
                  <a:cubicBezTo>
                    <a:pt x="105" y="72"/>
                    <a:pt x="101" y="71"/>
                    <a:pt x="98" y="71"/>
                  </a:cubicBezTo>
                  <a:cubicBezTo>
                    <a:pt x="94" y="71"/>
                    <a:pt x="90" y="71"/>
                    <a:pt x="86" y="71"/>
                  </a:cubicBezTo>
                  <a:cubicBezTo>
                    <a:pt x="81" y="71"/>
                    <a:pt x="76" y="71"/>
                    <a:pt x="71" y="72"/>
                  </a:cubicBezTo>
                  <a:cubicBezTo>
                    <a:pt x="66" y="72"/>
                    <a:pt x="62" y="73"/>
                    <a:pt x="57" y="73"/>
                  </a:cubicBezTo>
                  <a:cubicBezTo>
                    <a:pt x="52" y="74"/>
                    <a:pt x="47" y="74"/>
                    <a:pt x="43" y="75"/>
                  </a:cubicBezTo>
                  <a:cubicBezTo>
                    <a:pt x="38" y="76"/>
                    <a:pt x="34" y="77"/>
                    <a:pt x="30" y="78"/>
                  </a:cubicBezTo>
                  <a:cubicBezTo>
                    <a:pt x="22" y="80"/>
                    <a:pt x="17" y="83"/>
                    <a:pt x="12" y="85"/>
                  </a:cubicBezTo>
                  <a:cubicBezTo>
                    <a:pt x="8" y="88"/>
                    <a:pt x="5" y="91"/>
                    <a:pt x="3" y="93"/>
                  </a:cubicBezTo>
                  <a:cubicBezTo>
                    <a:pt x="1" y="96"/>
                    <a:pt x="0" y="99"/>
                    <a:pt x="1" y="102"/>
                  </a:cubicBezTo>
                  <a:cubicBezTo>
                    <a:pt x="1" y="105"/>
                    <a:pt x="2" y="107"/>
                    <a:pt x="4" y="110"/>
                  </a:cubicBezTo>
                  <a:cubicBezTo>
                    <a:pt x="6" y="111"/>
                    <a:pt x="8" y="113"/>
                    <a:pt x="12" y="114"/>
                  </a:cubicBezTo>
                  <a:cubicBezTo>
                    <a:pt x="15" y="116"/>
                    <a:pt x="20" y="117"/>
                    <a:pt x="25" y="118"/>
                  </a:cubicBezTo>
                  <a:cubicBezTo>
                    <a:pt x="30" y="119"/>
                    <a:pt x="36" y="120"/>
                    <a:pt x="42" y="121"/>
                  </a:cubicBezTo>
                  <a:cubicBezTo>
                    <a:pt x="49" y="122"/>
                    <a:pt x="56" y="122"/>
                    <a:pt x="64" y="122"/>
                  </a:cubicBezTo>
                  <a:cubicBezTo>
                    <a:pt x="67" y="122"/>
                    <a:pt x="70" y="122"/>
                    <a:pt x="73" y="121"/>
                  </a:cubicBezTo>
                  <a:cubicBezTo>
                    <a:pt x="76" y="121"/>
                    <a:pt x="79" y="121"/>
                    <a:pt x="82" y="121"/>
                  </a:cubicBezTo>
                  <a:cubicBezTo>
                    <a:pt x="85" y="121"/>
                    <a:pt x="88" y="120"/>
                    <a:pt x="91" y="120"/>
                  </a:cubicBezTo>
                  <a:cubicBezTo>
                    <a:pt x="95" y="119"/>
                    <a:pt x="98" y="119"/>
                    <a:pt x="101" y="119"/>
                  </a:cubicBezTo>
                  <a:cubicBezTo>
                    <a:pt x="105" y="118"/>
                    <a:pt x="108" y="117"/>
                    <a:pt x="111" y="117"/>
                  </a:cubicBezTo>
                  <a:cubicBezTo>
                    <a:pt x="114" y="117"/>
                    <a:pt x="117" y="116"/>
                    <a:pt x="120" y="116"/>
                  </a:cubicBezTo>
                  <a:cubicBezTo>
                    <a:pt x="123" y="116"/>
                    <a:pt x="125" y="116"/>
                    <a:pt x="128" y="115"/>
                  </a:cubicBezTo>
                  <a:cubicBezTo>
                    <a:pt x="130" y="115"/>
                    <a:pt x="132" y="115"/>
                    <a:pt x="134" y="115"/>
                  </a:cubicBezTo>
                  <a:cubicBezTo>
                    <a:pt x="139" y="115"/>
                    <a:pt x="142" y="115"/>
                    <a:pt x="146" y="116"/>
                  </a:cubicBezTo>
                  <a:cubicBezTo>
                    <a:pt x="149" y="116"/>
                    <a:pt x="151" y="117"/>
                    <a:pt x="154" y="118"/>
                  </a:cubicBezTo>
                  <a:cubicBezTo>
                    <a:pt x="156" y="119"/>
                    <a:pt x="158" y="120"/>
                    <a:pt x="159" y="121"/>
                  </a:cubicBezTo>
                  <a:cubicBezTo>
                    <a:pt x="161" y="122"/>
                    <a:pt x="163" y="123"/>
                    <a:pt x="165" y="124"/>
                  </a:cubicBezTo>
                  <a:cubicBezTo>
                    <a:pt x="168" y="125"/>
                    <a:pt x="167" y="130"/>
                    <a:pt x="164" y="137"/>
                  </a:cubicBezTo>
                  <a:cubicBezTo>
                    <a:pt x="161" y="143"/>
                    <a:pt x="156" y="152"/>
                    <a:pt x="150" y="160"/>
                  </a:cubicBezTo>
                  <a:cubicBezTo>
                    <a:pt x="144" y="169"/>
                    <a:pt x="137" y="177"/>
                    <a:pt x="132" y="184"/>
                  </a:cubicBezTo>
                  <a:cubicBezTo>
                    <a:pt x="127" y="191"/>
                    <a:pt x="123" y="195"/>
                    <a:pt x="122" y="196"/>
                  </a:cubicBezTo>
                  <a:cubicBezTo>
                    <a:pt x="311" y="196"/>
                    <a:pt x="311" y="196"/>
                    <a:pt x="311" y="196"/>
                  </a:cubicBezTo>
                  <a:cubicBezTo>
                    <a:pt x="314" y="196"/>
                    <a:pt x="328" y="196"/>
                    <a:pt x="348" y="196"/>
                  </a:cubicBezTo>
                  <a:cubicBezTo>
                    <a:pt x="368" y="195"/>
                    <a:pt x="395" y="195"/>
                    <a:pt x="423" y="195"/>
                  </a:cubicBezTo>
                  <a:cubicBezTo>
                    <a:pt x="452" y="194"/>
                    <a:pt x="482" y="194"/>
                    <a:pt x="509" y="194"/>
                  </a:cubicBezTo>
                  <a:cubicBezTo>
                    <a:pt x="537" y="193"/>
                    <a:pt x="561" y="193"/>
                    <a:pt x="578" y="193"/>
                  </a:cubicBezTo>
                  <a:cubicBezTo>
                    <a:pt x="579" y="193"/>
                    <a:pt x="580" y="193"/>
                    <a:pt x="580" y="193"/>
                  </a:cubicBezTo>
                  <a:cubicBezTo>
                    <a:pt x="581" y="193"/>
                    <a:pt x="582" y="193"/>
                    <a:pt x="583" y="193"/>
                  </a:cubicBezTo>
                  <a:cubicBezTo>
                    <a:pt x="583" y="193"/>
                    <a:pt x="584" y="193"/>
                    <a:pt x="585" y="193"/>
                  </a:cubicBezTo>
                  <a:cubicBezTo>
                    <a:pt x="586" y="193"/>
                    <a:pt x="586" y="193"/>
                    <a:pt x="587" y="193"/>
                  </a:cubicBezTo>
                  <a:cubicBezTo>
                    <a:pt x="602" y="193"/>
                    <a:pt x="613" y="192"/>
                    <a:pt x="621" y="192"/>
                  </a:cubicBezTo>
                  <a:cubicBezTo>
                    <a:pt x="629" y="191"/>
                    <a:pt x="635" y="191"/>
                    <a:pt x="639" y="190"/>
                  </a:cubicBezTo>
                  <a:cubicBezTo>
                    <a:pt x="643" y="189"/>
                    <a:pt x="645" y="188"/>
                    <a:pt x="647" y="187"/>
                  </a:cubicBezTo>
                  <a:cubicBezTo>
                    <a:pt x="649" y="186"/>
                    <a:pt x="651" y="185"/>
                    <a:pt x="653" y="185"/>
                  </a:cubicBezTo>
                  <a:cubicBezTo>
                    <a:pt x="655" y="184"/>
                    <a:pt x="655" y="180"/>
                    <a:pt x="654" y="176"/>
                  </a:cubicBezTo>
                  <a:cubicBezTo>
                    <a:pt x="652" y="171"/>
                    <a:pt x="650" y="165"/>
                    <a:pt x="646" y="158"/>
                  </a:cubicBezTo>
                  <a:cubicBezTo>
                    <a:pt x="643" y="152"/>
                    <a:pt x="640" y="145"/>
                    <a:pt x="637" y="139"/>
                  </a:cubicBezTo>
                  <a:cubicBezTo>
                    <a:pt x="634" y="133"/>
                    <a:pt x="631" y="128"/>
                    <a:pt x="630" y="125"/>
                  </a:cubicBezTo>
                  <a:cubicBezTo>
                    <a:pt x="629" y="122"/>
                    <a:pt x="629" y="119"/>
                    <a:pt x="631" y="117"/>
                  </a:cubicBezTo>
                  <a:cubicBezTo>
                    <a:pt x="632" y="115"/>
                    <a:pt x="634" y="114"/>
                    <a:pt x="638" y="113"/>
                  </a:cubicBezTo>
                  <a:cubicBezTo>
                    <a:pt x="641" y="111"/>
                    <a:pt x="644" y="111"/>
                    <a:pt x="648" y="110"/>
                  </a:cubicBezTo>
                  <a:cubicBezTo>
                    <a:pt x="652" y="109"/>
                    <a:pt x="657" y="109"/>
                    <a:pt x="661" y="109"/>
                  </a:cubicBezTo>
                  <a:cubicBezTo>
                    <a:pt x="663" y="109"/>
                    <a:pt x="664" y="109"/>
                    <a:pt x="665" y="109"/>
                  </a:cubicBezTo>
                  <a:cubicBezTo>
                    <a:pt x="666" y="109"/>
                    <a:pt x="667" y="109"/>
                    <a:pt x="668" y="109"/>
                  </a:cubicBezTo>
                  <a:cubicBezTo>
                    <a:pt x="669" y="109"/>
                    <a:pt x="670" y="109"/>
                    <a:pt x="671" y="109"/>
                  </a:cubicBezTo>
                  <a:cubicBezTo>
                    <a:pt x="672" y="109"/>
                    <a:pt x="673" y="109"/>
                    <a:pt x="674" y="109"/>
                  </a:cubicBezTo>
                  <a:cubicBezTo>
                    <a:pt x="676" y="110"/>
                    <a:pt x="678" y="110"/>
                    <a:pt x="681" y="110"/>
                  </a:cubicBezTo>
                  <a:cubicBezTo>
                    <a:pt x="683" y="110"/>
                    <a:pt x="685" y="110"/>
                    <a:pt x="687" y="110"/>
                  </a:cubicBezTo>
                  <a:cubicBezTo>
                    <a:pt x="689" y="110"/>
                    <a:pt x="691" y="111"/>
                    <a:pt x="694" y="111"/>
                  </a:cubicBezTo>
                  <a:cubicBezTo>
                    <a:pt x="696" y="111"/>
                    <a:pt x="698" y="111"/>
                    <a:pt x="700" y="111"/>
                  </a:cubicBezTo>
                  <a:cubicBezTo>
                    <a:pt x="704" y="111"/>
                    <a:pt x="708" y="110"/>
                    <a:pt x="712" y="110"/>
                  </a:cubicBezTo>
                  <a:cubicBezTo>
                    <a:pt x="716" y="110"/>
                    <a:pt x="720" y="109"/>
                    <a:pt x="725" y="108"/>
                  </a:cubicBezTo>
                  <a:cubicBezTo>
                    <a:pt x="729" y="108"/>
                    <a:pt x="734" y="107"/>
                    <a:pt x="740" y="105"/>
                  </a:cubicBezTo>
                  <a:cubicBezTo>
                    <a:pt x="745" y="104"/>
                    <a:pt x="751" y="103"/>
                    <a:pt x="757" y="101"/>
                  </a:cubicBezTo>
                  <a:cubicBezTo>
                    <a:pt x="767" y="98"/>
                    <a:pt x="773" y="94"/>
                    <a:pt x="776" y="91"/>
                  </a:cubicBezTo>
                  <a:cubicBezTo>
                    <a:pt x="779" y="87"/>
                    <a:pt x="779" y="83"/>
                    <a:pt x="777" y="79"/>
                  </a:cubicBezTo>
                  <a:cubicBezTo>
                    <a:pt x="775" y="76"/>
                    <a:pt x="771" y="72"/>
                    <a:pt x="766" y="6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9"/>
          <p:cNvGrpSpPr/>
          <p:nvPr/>
        </p:nvGrpSpPr>
        <p:grpSpPr>
          <a:xfrm>
            <a:off x="4008642" y="2375007"/>
            <a:ext cx="1101480" cy="565146"/>
            <a:chOff x="3889573" y="3195662"/>
            <a:chExt cx="1222375" cy="627062"/>
          </a:xfrm>
          <a:effectLst>
            <a:outerShdw blurRad="393700" dist="228600" dir="5400000" sx="90000" sy="-19000" rotWithShape="0">
              <a:prstClr val="black">
                <a:alpha val="59000"/>
              </a:prstClr>
            </a:outerShdw>
          </a:effectLst>
        </p:grpSpPr>
        <p:sp>
          <p:nvSpPr>
            <p:cNvPr id="11" name="Freeform 13"/>
            <p:cNvSpPr/>
            <p:nvPr/>
          </p:nvSpPr>
          <p:spPr bwMode="auto">
            <a:xfrm flipH="1">
              <a:off x="3889573" y="3236937"/>
              <a:ext cx="1222375" cy="585787"/>
            </a:xfrm>
            <a:custGeom>
              <a:avLst/>
              <a:gdLst>
                <a:gd name="T0" fmla="*/ 74 w 826"/>
                <a:gd name="T1" fmla="*/ 210 h 396"/>
                <a:gd name="T2" fmla="*/ 84 w 826"/>
                <a:gd name="T3" fmla="*/ 209 h 396"/>
                <a:gd name="T4" fmla="*/ 190 w 826"/>
                <a:gd name="T5" fmla="*/ 347 h 396"/>
                <a:gd name="T6" fmla="*/ 291 w 826"/>
                <a:gd name="T7" fmla="*/ 329 h 396"/>
                <a:gd name="T8" fmla="*/ 352 w 826"/>
                <a:gd name="T9" fmla="*/ 322 h 396"/>
                <a:gd name="T10" fmla="*/ 385 w 826"/>
                <a:gd name="T11" fmla="*/ 327 h 396"/>
                <a:gd name="T12" fmla="*/ 398 w 826"/>
                <a:gd name="T13" fmla="*/ 379 h 396"/>
                <a:gd name="T14" fmla="*/ 414 w 826"/>
                <a:gd name="T15" fmla="*/ 388 h 396"/>
                <a:gd name="T16" fmla="*/ 425 w 826"/>
                <a:gd name="T17" fmla="*/ 391 h 396"/>
                <a:gd name="T18" fmla="*/ 443 w 826"/>
                <a:gd name="T19" fmla="*/ 394 h 396"/>
                <a:gd name="T20" fmla="*/ 460 w 826"/>
                <a:gd name="T21" fmla="*/ 395 h 396"/>
                <a:gd name="T22" fmla="*/ 486 w 826"/>
                <a:gd name="T23" fmla="*/ 396 h 396"/>
                <a:gd name="T24" fmla="*/ 509 w 826"/>
                <a:gd name="T25" fmla="*/ 394 h 396"/>
                <a:gd name="T26" fmla="*/ 533 w 826"/>
                <a:gd name="T27" fmla="*/ 391 h 396"/>
                <a:gd name="T28" fmla="*/ 557 w 826"/>
                <a:gd name="T29" fmla="*/ 384 h 396"/>
                <a:gd name="T30" fmla="*/ 565 w 826"/>
                <a:gd name="T31" fmla="*/ 380 h 396"/>
                <a:gd name="T32" fmla="*/ 568 w 826"/>
                <a:gd name="T33" fmla="*/ 377 h 396"/>
                <a:gd name="T34" fmla="*/ 569 w 826"/>
                <a:gd name="T35" fmla="*/ 374 h 396"/>
                <a:gd name="T36" fmla="*/ 570 w 826"/>
                <a:gd name="T37" fmla="*/ 369 h 396"/>
                <a:gd name="T38" fmla="*/ 603 w 826"/>
                <a:gd name="T39" fmla="*/ 305 h 396"/>
                <a:gd name="T40" fmla="*/ 787 w 826"/>
                <a:gd name="T41" fmla="*/ 303 h 396"/>
                <a:gd name="T42" fmla="*/ 806 w 826"/>
                <a:gd name="T43" fmla="*/ 302 h 396"/>
                <a:gd name="T44" fmla="*/ 810 w 826"/>
                <a:gd name="T45" fmla="*/ 302 h 396"/>
                <a:gd name="T46" fmla="*/ 814 w 826"/>
                <a:gd name="T47" fmla="*/ 300 h 396"/>
                <a:gd name="T48" fmla="*/ 815 w 826"/>
                <a:gd name="T49" fmla="*/ 299 h 396"/>
                <a:gd name="T50" fmla="*/ 816 w 826"/>
                <a:gd name="T51" fmla="*/ 297 h 396"/>
                <a:gd name="T52" fmla="*/ 821 w 826"/>
                <a:gd name="T53" fmla="*/ 146 h 396"/>
                <a:gd name="T54" fmla="*/ 787 w 826"/>
                <a:gd name="T55" fmla="*/ 148 h 396"/>
                <a:gd name="T56" fmla="*/ 607 w 826"/>
                <a:gd name="T57" fmla="*/ 150 h 396"/>
                <a:gd name="T58" fmla="*/ 572 w 826"/>
                <a:gd name="T59" fmla="*/ 151 h 396"/>
                <a:gd name="T60" fmla="*/ 563 w 826"/>
                <a:gd name="T61" fmla="*/ 151 h 396"/>
                <a:gd name="T62" fmla="*/ 553 w 826"/>
                <a:gd name="T63" fmla="*/ 153 h 396"/>
                <a:gd name="T64" fmla="*/ 548 w 826"/>
                <a:gd name="T65" fmla="*/ 155 h 396"/>
                <a:gd name="T66" fmla="*/ 546 w 826"/>
                <a:gd name="T67" fmla="*/ 157 h 396"/>
                <a:gd name="T68" fmla="*/ 544 w 826"/>
                <a:gd name="T69" fmla="*/ 159 h 396"/>
                <a:gd name="T70" fmla="*/ 503 w 826"/>
                <a:gd name="T71" fmla="*/ 234 h 396"/>
                <a:gd name="T72" fmla="*/ 421 w 826"/>
                <a:gd name="T73" fmla="*/ 229 h 396"/>
                <a:gd name="T74" fmla="*/ 407 w 826"/>
                <a:gd name="T75" fmla="*/ 178 h 396"/>
                <a:gd name="T76" fmla="*/ 393 w 826"/>
                <a:gd name="T77" fmla="*/ 172 h 396"/>
                <a:gd name="T78" fmla="*/ 381 w 826"/>
                <a:gd name="T79" fmla="*/ 169 h 396"/>
                <a:gd name="T80" fmla="*/ 370 w 826"/>
                <a:gd name="T81" fmla="*/ 167 h 396"/>
                <a:gd name="T82" fmla="*/ 359 w 826"/>
                <a:gd name="T83" fmla="*/ 166 h 396"/>
                <a:gd name="T84" fmla="*/ 355 w 826"/>
                <a:gd name="T85" fmla="*/ 166 h 396"/>
                <a:gd name="T86" fmla="*/ 341 w 826"/>
                <a:gd name="T87" fmla="*/ 167 h 396"/>
                <a:gd name="T88" fmla="*/ 292 w 826"/>
                <a:gd name="T89" fmla="*/ 173 h 396"/>
                <a:gd name="T90" fmla="*/ 232 w 826"/>
                <a:gd name="T91" fmla="*/ 78 h 396"/>
                <a:gd name="T92" fmla="*/ 203 w 826"/>
                <a:gd name="T93" fmla="*/ 53 h 396"/>
                <a:gd name="T94" fmla="*/ 191 w 826"/>
                <a:gd name="T95" fmla="*/ 50 h 396"/>
                <a:gd name="T96" fmla="*/ 179 w 826"/>
                <a:gd name="T97" fmla="*/ 49 h 396"/>
                <a:gd name="T98" fmla="*/ 164 w 826"/>
                <a:gd name="T99" fmla="*/ 48 h 396"/>
                <a:gd name="T100" fmla="*/ 149 w 826"/>
                <a:gd name="T101" fmla="*/ 48 h 396"/>
                <a:gd name="T102" fmla="*/ 130 w 826"/>
                <a:gd name="T103" fmla="*/ 49 h 396"/>
                <a:gd name="T104" fmla="*/ 112 w 826"/>
                <a:gd name="T105" fmla="*/ 53 h 396"/>
                <a:gd name="T106" fmla="*/ 106 w 826"/>
                <a:gd name="T107" fmla="*/ 55 h 396"/>
                <a:gd name="T108" fmla="*/ 77 w 826"/>
                <a:gd name="T109" fmla="*/ 63 h 396"/>
                <a:gd name="T110" fmla="*/ 37 w 826"/>
                <a:gd name="T111" fmla="*/ 60 h 396"/>
                <a:gd name="T112" fmla="*/ 15 w 826"/>
                <a:gd name="T113" fmla="*/ 31 h 396"/>
                <a:gd name="T114" fmla="*/ 4 w 826"/>
                <a:gd name="T115" fmla="*/ 150 h 396"/>
                <a:gd name="T116" fmla="*/ 29 w 826"/>
                <a:gd name="T117" fmla="*/ 196 h 396"/>
                <a:gd name="T118" fmla="*/ 43 w 826"/>
                <a:gd name="T119" fmla="*/ 208 h 396"/>
                <a:gd name="T120" fmla="*/ 46 w 826"/>
                <a:gd name="T121" fmla="*/ 209 h 396"/>
                <a:gd name="T122" fmla="*/ 56 w 826"/>
                <a:gd name="T123" fmla="*/ 210 h 396"/>
                <a:gd name="T124" fmla="*/ 67 w 826"/>
                <a:gd name="T125" fmla="*/ 2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6" h="396">
                  <a:moveTo>
                    <a:pt x="67" y="211"/>
                  </a:moveTo>
                  <a:cubicBezTo>
                    <a:pt x="67" y="211"/>
                    <a:pt x="67" y="211"/>
                    <a:pt x="67" y="211"/>
                  </a:cubicBezTo>
                  <a:cubicBezTo>
                    <a:pt x="68" y="211"/>
                    <a:pt x="68" y="211"/>
                    <a:pt x="68" y="211"/>
                  </a:cubicBezTo>
                  <a:cubicBezTo>
                    <a:pt x="68" y="211"/>
                    <a:pt x="68" y="211"/>
                    <a:pt x="68" y="211"/>
                  </a:cubicBezTo>
                  <a:cubicBezTo>
                    <a:pt x="68" y="211"/>
                    <a:pt x="68" y="211"/>
                    <a:pt x="68" y="211"/>
                  </a:cubicBezTo>
                  <a:cubicBezTo>
                    <a:pt x="69" y="211"/>
                    <a:pt x="69" y="211"/>
                    <a:pt x="69" y="211"/>
                  </a:cubicBezTo>
                  <a:cubicBezTo>
                    <a:pt x="69" y="211"/>
                    <a:pt x="69" y="211"/>
                    <a:pt x="69" y="211"/>
                  </a:cubicBezTo>
                  <a:cubicBezTo>
                    <a:pt x="70" y="211"/>
                    <a:pt x="70" y="211"/>
                    <a:pt x="70" y="211"/>
                  </a:cubicBezTo>
                  <a:cubicBezTo>
                    <a:pt x="71" y="211"/>
                    <a:pt x="71" y="211"/>
                    <a:pt x="71" y="211"/>
                  </a:cubicBezTo>
                  <a:cubicBezTo>
                    <a:pt x="71" y="211"/>
                    <a:pt x="71" y="211"/>
                    <a:pt x="71" y="211"/>
                  </a:cubicBezTo>
                  <a:cubicBezTo>
                    <a:pt x="72" y="210"/>
                    <a:pt x="72" y="210"/>
                    <a:pt x="72" y="210"/>
                  </a:cubicBezTo>
                  <a:cubicBezTo>
                    <a:pt x="73" y="210"/>
                    <a:pt x="73" y="210"/>
                    <a:pt x="73" y="210"/>
                  </a:cubicBezTo>
                  <a:cubicBezTo>
                    <a:pt x="73" y="210"/>
                    <a:pt x="73" y="210"/>
                    <a:pt x="73" y="210"/>
                  </a:cubicBezTo>
                  <a:cubicBezTo>
                    <a:pt x="73" y="210"/>
                    <a:pt x="73" y="210"/>
                    <a:pt x="73" y="210"/>
                  </a:cubicBezTo>
                  <a:cubicBezTo>
                    <a:pt x="74" y="210"/>
                    <a:pt x="74" y="210"/>
                    <a:pt x="74" y="210"/>
                  </a:cubicBezTo>
                  <a:cubicBezTo>
                    <a:pt x="75" y="210"/>
                    <a:pt x="75" y="210"/>
                    <a:pt x="75" y="210"/>
                  </a:cubicBezTo>
                  <a:cubicBezTo>
                    <a:pt x="76" y="210"/>
                    <a:pt x="76" y="210"/>
                    <a:pt x="76" y="210"/>
                  </a:cubicBezTo>
                  <a:cubicBezTo>
                    <a:pt x="77" y="210"/>
                    <a:pt x="77" y="210"/>
                    <a:pt x="77"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9" y="210"/>
                    <a:pt x="79" y="210"/>
                    <a:pt x="79" y="210"/>
                  </a:cubicBezTo>
                  <a:cubicBezTo>
                    <a:pt x="80" y="210"/>
                    <a:pt x="80" y="210"/>
                    <a:pt x="81" y="210"/>
                  </a:cubicBezTo>
                  <a:cubicBezTo>
                    <a:pt x="81" y="210"/>
                    <a:pt x="81" y="210"/>
                    <a:pt x="82" y="210"/>
                  </a:cubicBezTo>
                  <a:cubicBezTo>
                    <a:pt x="82" y="210"/>
                    <a:pt x="83" y="210"/>
                    <a:pt x="83" y="209"/>
                  </a:cubicBezTo>
                  <a:cubicBezTo>
                    <a:pt x="83" y="209"/>
                    <a:pt x="83" y="209"/>
                    <a:pt x="83" y="209"/>
                  </a:cubicBezTo>
                  <a:cubicBezTo>
                    <a:pt x="83" y="209"/>
                    <a:pt x="83" y="209"/>
                    <a:pt x="83" y="209"/>
                  </a:cubicBezTo>
                  <a:cubicBezTo>
                    <a:pt x="84" y="209"/>
                    <a:pt x="84" y="209"/>
                    <a:pt x="84" y="209"/>
                  </a:cubicBezTo>
                  <a:cubicBezTo>
                    <a:pt x="85" y="209"/>
                    <a:pt x="86" y="209"/>
                    <a:pt x="86" y="209"/>
                  </a:cubicBezTo>
                  <a:cubicBezTo>
                    <a:pt x="86" y="286"/>
                    <a:pt x="86" y="286"/>
                    <a:pt x="86" y="286"/>
                  </a:cubicBezTo>
                  <a:cubicBezTo>
                    <a:pt x="86" y="288"/>
                    <a:pt x="87" y="291"/>
                    <a:pt x="88" y="294"/>
                  </a:cubicBezTo>
                  <a:cubicBezTo>
                    <a:pt x="88" y="295"/>
                    <a:pt x="88" y="296"/>
                    <a:pt x="89" y="297"/>
                  </a:cubicBezTo>
                  <a:cubicBezTo>
                    <a:pt x="90" y="301"/>
                    <a:pt x="92" y="305"/>
                    <a:pt x="95" y="310"/>
                  </a:cubicBezTo>
                  <a:cubicBezTo>
                    <a:pt x="97" y="314"/>
                    <a:pt x="100" y="318"/>
                    <a:pt x="103" y="322"/>
                  </a:cubicBezTo>
                  <a:cubicBezTo>
                    <a:pt x="106" y="326"/>
                    <a:pt x="109" y="329"/>
                    <a:pt x="112" y="332"/>
                  </a:cubicBezTo>
                  <a:cubicBezTo>
                    <a:pt x="116" y="336"/>
                    <a:pt x="119" y="340"/>
                    <a:pt x="122" y="343"/>
                  </a:cubicBezTo>
                  <a:cubicBezTo>
                    <a:pt x="125" y="346"/>
                    <a:pt x="128" y="348"/>
                    <a:pt x="130" y="350"/>
                  </a:cubicBezTo>
                  <a:cubicBezTo>
                    <a:pt x="133" y="352"/>
                    <a:pt x="134" y="354"/>
                    <a:pt x="136" y="355"/>
                  </a:cubicBezTo>
                  <a:cubicBezTo>
                    <a:pt x="137" y="356"/>
                    <a:pt x="138" y="357"/>
                    <a:pt x="138" y="357"/>
                  </a:cubicBezTo>
                  <a:cubicBezTo>
                    <a:pt x="139" y="357"/>
                    <a:pt x="143" y="356"/>
                    <a:pt x="150" y="355"/>
                  </a:cubicBezTo>
                  <a:cubicBezTo>
                    <a:pt x="156" y="353"/>
                    <a:pt x="164" y="352"/>
                    <a:pt x="174" y="350"/>
                  </a:cubicBezTo>
                  <a:cubicBezTo>
                    <a:pt x="179" y="349"/>
                    <a:pt x="184" y="348"/>
                    <a:pt x="189" y="347"/>
                  </a:cubicBezTo>
                  <a:cubicBezTo>
                    <a:pt x="190" y="347"/>
                    <a:pt x="190" y="347"/>
                    <a:pt x="190" y="347"/>
                  </a:cubicBezTo>
                  <a:cubicBezTo>
                    <a:pt x="193" y="346"/>
                    <a:pt x="195" y="346"/>
                    <a:pt x="198" y="345"/>
                  </a:cubicBezTo>
                  <a:cubicBezTo>
                    <a:pt x="198" y="345"/>
                    <a:pt x="198" y="345"/>
                    <a:pt x="198" y="345"/>
                  </a:cubicBezTo>
                  <a:cubicBezTo>
                    <a:pt x="201" y="345"/>
                    <a:pt x="204" y="344"/>
                    <a:pt x="207" y="344"/>
                  </a:cubicBezTo>
                  <a:cubicBezTo>
                    <a:pt x="207" y="344"/>
                    <a:pt x="207" y="344"/>
                    <a:pt x="207" y="344"/>
                  </a:cubicBezTo>
                  <a:cubicBezTo>
                    <a:pt x="209" y="343"/>
                    <a:pt x="210" y="343"/>
                    <a:pt x="211" y="343"/>
                  </a:cubicBezTo>
                  <a:cubicBezTo>
                    <a:pt x="218" y="341"/>
                    <a:pt x="226" y="340"/>
                    <a:pt x="234" y="339"/>
                  </a:cubicBezTo>
                  <a:cubicBezTo>
                    <a:pt x="236" y="338"/>
                    <a:pt x="238" y="338"/>
                    <a:pt x="241" y="337"/>
                  </a:cubicBezTo>
                  <a:cubicBezTo>
                    <a:pt x="242" y="337"/>
                    <a:pt x="242" y="337"/>
                    <a:pt x="243" y="337"/>
                  </a:cubicBezTo>
                  <a:cubicBezTo>
                    <a:pt x="244" y="337"/>
                    <a:pt x="245" y="337"/>
                    <a:pt x="246" y="337"/>
                  </a:cubicBezTo>
                  <a:cubicBezTo>
                    <a:pt x="253" y="335"/>
                    <a:pt x="260" y="334"/>
                    <a:pt x="267" y="333"/>
                  </a:cubicBezTo>
                  <a:cubicBezTo>
                    <a:pt x="268" y="333"/>
                    <a:pt x="268" y="333"/>
                    <a:pt x="268" y="333"/>
                  </a:cubicBezTo>
                  <a:cubicBezTo>
                    <a:pt x="272" y="332"/>
                    <a:pt x="275" y="332"/>
                    <a:pt x="279" y="331"/>
                  </a:cubicBezTo>
                  <a:cubicBezTo>
                    <a:pt x="280" y="331"/>
                    <a:pt x="280" y="331"/>
                    <a:pt x="280" y="331"/>
                  </a:cubicBezTo>
                  <a:cubicBezTo>
                    <a:pt x="283" y="330"/>
                    <a:pt x="285" y="330"/>
                    <a:pt x="288" y="329"/>
                  </a:cubicBezTo>
                  <a:cubicBezTo>
                    <a:pt x="289" y="329"/>
                    <a:pt x="290" y="329"/>
                    <a:pt x="291" y="329"/>
                  </a:cubicBezTo>
                  <a:cubicBezTo>
                    <a:pt x="294" y="329"/>
                    <a:pt x="296" y="328"/>
                    <a:pt x="298" y="328"/>
                  </a:cubicBezTo>
                  <a:cubicBezTo>
                    <a:pt x="299" y="328"/>
                    <a:pt x="300" y="328"/>
                    <a:pt x="301" y="327"/>
                  </a:cubicBezTo>
                  <a:cubicBezTo>
                    <a:pt x="304" y="327"/>
                    <a:pt x="307" y="327"/>
                    <a:pt x="309" y="326"/>
                  </a:cubicBezTo>
                  <a:cubicBezTo>
                    <a:pt x="310" y="326"/>
                    <a:pt x="310" y="326"/>
                    <a:pt x="310" y="326"/>
                  </a:cubicBezTo>
                  <a:cubicBezTo>
                    <a:pt x="313" y="326"/>
                    <a:pt x="316" y="325"/>
                    <a:pt x="319" y="325"/>
                  </a:cubicBezTo>
                  <a:cubicBezTo>
                    <a:pt x="320" y="325"/>
                    <a:pt x="320" y="325"/>
                    <a:pt x="320" y="325"/>
                  </a:cubicBezTo>
                  <a:cubicBezTo>
                    <a:pt x="322" y="324"/>
                    <a:pt x="325" y="324"/>
                    <a:pt x="327" y="324"/>
                  </a:cubicBezTo>
                  <a:cubicBezTo>
                    <a:pt x="328" y="324"/>
                    <a:pt x="329" y="324"/>
                    <a:pt x="330" y="324"/>
                  </a:cubicBezTo>
                  <a:cubicBezTo>
                    <a:pt x="331" y="323"/>
                    <a:pt x="331" y="323"/>
                    <a:pt x="332" y="323"/>
                  </a:cubicBezTo>
                  <a:cubicBezTo>
                    <a:pt x="332" y="323"/>
                    <a:pt x="332" y="323"/>
                    <a:pt x="332" y="323"/>
                  </a:cubicBezTo>
                  <a:cubicBezTo>
                    <a:pt x="334" y="323"/>
                    <a:pt x="336" y="323"/>
                    <a:pt x="337" y="323"/>
                  </a:cubicBezTo>
                  <a:cubicBezTo>
                    <a:pt x="338" y="323"/>
                    <a:pt x="338" y="323"/>
                    <a:pt x="338" y="323"/>
                  </a:cubicBezTo>
                  <a:cubicBezTo>
                    <a:pt x="341" y="322"/>
                    <a:pt x="345" y="322"/>
                    <a:pt x="348" y="322"/>
                  </a:cubicBezTo>
                  <a:cubicBezTo>
                    <a:pt x="348" y="322"/>
                    <a:pt x="348" y="322"/>
                    <a:pt x="348" y="322"/>
                  </a:cubicBezTo>
                  <a:cubicBezTo>
                    <a:pt x="349" y="322"/>
                    <a:pt x="351" y="322"/>
                    <a:pt x="352" y="322"/>
                  </a:cubicBezTo>
                  <a:cubicBezTo>
                    <a:pt x="352" y="322"/>
                    <a:pt x="353" y="322"/>
                    <a:pt x="353" y="322"/>
                  </a:cubicBezTo>
                  <a:cubicBezTo>
                    <a:pt x="353" y="322"/>
                    <a:pt x="353" y="322"/>
                    <a:pt x="353" y="322"/>
                  </a:cubicBezTo>
                  <a:cubicBezTo>
                    <a:pt x="353" y="322"/>
                    <a:pt x="353" y="322"/>
                    <a:pt x="353" y="322"/>
                  </a:cubicBezTo>
                  <a:cubicBezTo>
                    <a:pt x="354" y="322"/>
                    <a:pt x="354" y="322"/>
                    <a:pt x="354" y="322"/>
                  </a:cubicBezTo>
                  <a:cubicBezTo>
                    <a:pt x="355" y="322"/>
                    <a:pt x="355" y="322"/>
                    <a:pt x="355" y="322"/>
                  </a:cubicBezTo>
                  <a:cubicBezTo>
                    <a:pt x="355" y="322"/>
                    <a:pt x="355" y="322"/>
                    <a:pt x="355" y="322"/>
                  </a:cubicBezTo>
                  <a:cubicBezTo>
                    <a:pt x="356" y="322"/>
                    <a:pt x="356" y="322"/>
                    <a:pt x="356" y="322"/>
                  </a:cubicBezTo>
                  <a:cubicBezTo>
                    <a:pt x="360" y="322"/>
                    <a:pt x="363" y="323"/>
                    <a:pt x="366" y="323"/>
                  </a:cubicBezTo>
                  <a:cubicBezTo>
                    <a:pt x="366" y="323"/>
                    <a:pt x="366" y="323"/>
                    <a:pt x="366" y="323"/>
                  </a:cubicBezTo>
                  <a:cubicBezTo>
                    <a:pt x="370" y="323"/>
                    <a:pt x="373" y="324"/>
                    <a:pt x="376" y="325"/>
                  </a:cubicBezTo>
                  <a:cubicBezTo>
                    <a:pt x="376" y="325"/>
                    <a:pt x="376" y="325"/>
                    <a:pt x="376" y="325"/>
                  </a:cubicBezTo>
                  <a:cubicBezTo>
                    <a:pt x="378" y="325"/>
                    <a:pt x="379" y="325"/>
                    <a:pt x="381" y="325"/>
                  </a:cubicBezTo>
                  <a:cubicBezTo>
                    <a:pt x="381" y="326"/>
                    <a:pt x="381" y="326"/>
                    <a:pt x="381" y="326"/>
                  </a:cubicBezTo>
                  <a:cubicBezTo>
                    <a:pt x="382" y="326"/>
                    <a:pt x="384" y="326"/>
                    <a:pt x="385" y="327"/>
                  </a:cubicBezTo>
                  <a:cubicBezTo>
                    <a:pt x="385" y="327"/>
                    <a:pt x="385" y="327"/>
                    <a:pt x="385" y="327"/>
                  </a:cubicBezTo>
                  <a:cubicBezTo>
                    <a:pt x="386" y="327"/>
                    <a:pt x="388" y="327"/>
                    <a:pt x="389" y="328"/>
                  </a:cubicBezTo>
                  <a:cubicBezTo>
                    <a:pt x="389" y="328"/>
                    <a:pt x="389" y="328"/>
                    <a:pt x="389" y="328"/>
                  </a:cubicBezTo>
                  <a:cubicBezTo>
                    <a:pt x="390" y="328"/>
                    <a:pt x="391" y="328"/>
                    <a:pt x="392" y="329"/>
                  </a:cubicBezTo>
                  <a:cubicBezTo>
                    <a:pt x="392" y="329"/>
                    <a:pt x="393" y="329"/>
                    <a:pt x="394" y="329"/>
                  </a:cubicBezTo>
                  <a:cubicBezTo>
                    <a:pt x="394" y="330"/>
                    <a:pt x="395" y="330"/>
                    <a:pt x="395" y="330"/>
                  </a:cubicBezTo>
                  <a:cubicBezTo>
                    <a:pt x="395" y="330"/>
                    <a:pt x="395" y="330"/>
                    <a:pt x="395" y="330"/>
                  </a:cubicBezTo>
                  <a:cubicBezTo>
                    <a:pt x="394" y="369"/>
                    <a:pt x="394" y="369"/>
                    <a:pt x="394" y="369"/>
                  </a:cubicBezTo>
                  <a:cubicBezTo>
                    <a:pt x="394" y="370"/>
                    <a:pt x="394" y="371"/>
                    <a:pt x="394" y="372"/>
                  </a:cubicBezTo>
                  <a:cubicBezTo>
                    <a:pt x="395" y="373"/>
                    <a:pt x="395" y="373"/>
                    <a:pt x="395" y="373"/>
                  </a:cubicBezTo>
                  <a:cubicBezTo>
                    <a:pt x="395" y="373"/>
                    <a:pt x="395" y="374"/>
                    <a:pt x="395" y="374"/>
                  </a:cubicBezTo>
                  <a:cubicBezTo>
                    <a:pt x="395" y="375"/>
                    <a:pt x="395" y="375"/>
                    <a:pt x="395" y="375"/>
                  </a:cubicBezTo>
                  <a:cubicBezTo>
                    <a:pt x="395" y="375"/>
                    <a:pt x="395" y="375"/>
                    <a:pt x="395" y="375"/>
                  </a:cubicBezTo>
                  <a:cubicBezTo>
                    <a:pt x="396" y="376"/>
                    <a:pt x="396" y="376"/>
                    <a:pt x="396" y="377"/>
                  </a:cubicBezTo>
                  <a:cubicBezTo>
                    <a:pt x="396" y="377"/>
                    <a:pt x="396" y="377"/>
                    <a:pt x="396" y="377"/>
                  </a:cubicBezTo>
                  <a:cubicBezTo>
                    <a:pt x="397" y="377"/>
                    <a:pt x="397" y="378"/>
                    <a:pt x="398" y="379"/>
                  </a:cubicBezTo>
                  <a:cubicBezTo>
                    <a:pt x="398" y="379"/>
                    <a:pt x="398" y="379"/>
                    <a:pt x="398" y="379"/>
                  </a:cubicBezTo>
                  <a:cubicBezTo>
                    <a:pt x="398" y="379"/>
                    <a:pt x="398" y="379"/>
                    <a:pt x="398" y="379"/>
                  </a:cubicBezTo>
                  <a:cubicBezTo>
                    <a:pt x="399" y="380"/>
                    <a:pt x="399" y="380"/>
                    <a:pt x="400" y="381"/>
                  </a:cubicBezTo>
                  <a:cubicBezTo>
                    <a:pt x="400" y="381"/>
                    <a:pt x="400" y="381"/>
                    <a:pt x="400" y="381"/>
                  </a:cubicBezTo>
                  <a:cubicBezTo>
                    <a:pt x="401" y="381"/>
                    <a:pt x="401" y="381"/>
                    <a:pt x="401" y="381"/>
                  </a:cubicBezTo>
                  <a:cubicBezTo>
                    <a:pt x="402" y="382"/>
                    <a:pt x="402" y="383"/>
                    <a:pt x="404" y="383"/>
                  </a:cubicBezTo>
                  <a:cubicBezTo>
                    <a:pt x="404" y="383"/>
                    <a:pt x="404" y="383"/>
                    <a:pt x="404" y="383"/>
                  </a:cubicBezTo>
                  <a:cubicBezTo>
                    <a:pt x="404" y="384"/>
                    <a:pt x="404" y="384"/>
                    <a:pt x="405" y="384"/>
                  </a:cubicBezTo>
                  <a:cubicBezTo>
                    <a:pt x="405" y="384"/>
                    <a:pt x="405" y="384"/>
                    <a:pt x="405" y="384"/>
                  </a:cubicBezTo>
                  <a:cubicBezTo>
                    <a:pt x="407" y="385"/>
                    <a:pt x="409" y="386"/>
                    <a:pt x="410" y="387"/>
                  </a:cubicBezTo>
                  <a:cubicBezTo>
                    <a:pt x="411" y="387"/>
                    <a:pt x="411" y="387"/>
                    <a:pt x="411" y="387"/>
                  </a:cubicBezTo>
                  <a:cubicBezTo>
                    <a:pt x="412" y="387"/>
                    <a:pt x="412" y="387"/>
                    <a:pt x="413" y="388"/>
                  </a:cubicBezTo>
                  <a:cubicBezTo>
                    <a:pt x="414" y="388"/>
                    <a:pt x="414" y="388"/>
                    <a:pt x="414" y="388"/>
                  </a:cubicBezTo>
                  <a:cubicBezTo>
                    <a:pt x="414" y="388"/>
                    <a:pt x="414" y="388"/>
                    <a:pt x="414" y="388"/>
                  </a:cubicBezTo>
                  <a:cubicBezTo>
                    <a:pt x="414" y="388"/>
                    <a:pt x="414" y="388"/>
                    <a:pt x="414" y="388"/>
                  </a:cubicBezTo>
                  <a:cubicBezTo>
                    <a:pt x="414" y="388"/>
                    <a:pt x="415" y="388"/>
                    <a:pt x="415" y="388"/>
                  </a:cubicBezTo>
                  <a:cubicBezTo>
                    <a:pt x="415" y="389"/>
                    <a:pt x="416" y="389"/>
                    <a:pt x="416" y="389"/>
                  </a:cubicBezTo>
                  <a:cubicBezTo>
                    <a:pt x="417" y="389"/>
                    <a:pt x="417" y="389"/>
                    <a:pt x="417" y="389"/>
                  </a:cubicBezTo>
                  <a:cubicBezTo>
                    <a:pt x="417" y="389"/>
                    <a:pt x="417" y="389"/>
                    <a:pt x="417" y="389"/>
                  </a:cubicBezTo>
                  <a:cubicBezTo>
                    <a:pt x="418" y="389"/>
                    <a:pt x="418" y="389"/>
                    <a:pt x="418" y="389"/>
                  </a:cubicBezTo>
                  <a:cubicBezTo>
                    <a:pt x="418" y="389"/>
                    <a:pt x="418" y="389"/>
                    <a:pt x="418" y="389"/>
                  </a:cubicBezTo>
                  <a:cubicBezTo>
                    <a:pt x="419" y="390"/>
                    <a:pt x="419" y="390"/>
                    <a:pt x="419" y="390"/>
                  </a:cubicBezTo>
                  <a:cubicBezTo>
                    <a:pt x="420" y="390"/>
                    <a:pt x="420" y="390"/>
                    <a:pt x="420" y="390"/>
                  </a:cubicBezTo>
                  <a:cubicBezTo>
                    <a:pt x="421" y="390"/>
                    <a:pt x="421" y="390"/>
                    <a:pt x="421" y="390"/>
                  </a:cubicBezTo>
                  <a:cubicBezTo>
                    <a:pt x="421" y="390"/>
                    <a:pt x="421" y="390"/>
                    <a:pt x="421" y="390"/>
                  </a:cubicBezTo>
                  <a:cubicBezTo>
                    <a:pt x="422" y="390"/>
                    <a:pt x="422" y="390"/>
                    <a:pt x="422" y="390"/>
                  </a:cubicBezTo>
                  <a:cubicBezTo>
                    <a:pt x="422" y="390"/>
                    <a:pt x="422" y="390"/>
                    <a:pt x="422" y="390"/>
                  </a:cubicBezTo>
                  <a:cubicBezTo>
                    <a:pt x="423" y="390"/>
                    <a:pt x="423" y="390"/>
                    <a:pt x="423" y="390"/>
                  </a:cubicBezTo>
                  <a:cubicBezTo>
                    <a:pt x="423" y="391"/>
                    <a:pt x="423" y="391"/>
                    <a:pt x="424" y="391"/>
                  </a:cubicBezTo>
                  <a:cubicBezTo>
                    <a:pt x="424" y="391"/>
                    <a:pt x="425" y="391"/>
                    <a:pt x="425" y="391"/>
                  </a:cubicBezTo>
                  <a:cubicBezTo>
                    <a:pt x="425" y="391"/>
                    <a:pt x="426" y="391"/>
                    <a:pt x="426" y="391"/>
                  </a:cubicBezTo>
                  <a:cubicBezTo>
                    <a:pt x="427" y="391"/>
                    <a:pt x="427" y="391"/>
                    <a:pt x="427" y="391"/>
                  </a:cubicBezTo>
                  <a:cubicBezTo>
                    <a:pt x="427" y="391"/>
                    <a:pt x="427" y="391"/>
                    <a:pt x="427" y="391"/>
                  </a:cubicBezTo>
                  <a:cubicBezTo>
                    <a:pt x="427" y="392"/>
                    <a:pt x="427" y="392"/>
                    <a:pt x="427" y="392"/>
                  </a:cubicBezTo>
                  <a:cubicBezTo>
                    <a:pt x="428" y="392"/>
                    <a:pt x="428" y="392"/>
                    <a:pt x="429" y="392"/>
                  </a:cubicBezTo>
                  <a:cubicBezTo>
                    <a:pt x="429" y="392"/>
                    <a:pt x="429" y="392"/>
                    <a:pt x="430" y="392"/>
                  </a:cubicBezTo>
                  <a:cubicBezTo>
                    <a:pt x="430" y="392"/>
                    <a:pt x="431" y="392"/>
                    <a:pt x="431" y="392"/>
                  </a:cubicBezTo>
                  <a:cubicBezTo>
                    <a:pt x="432" y="392"/>
                    <a:pt x="432" y="392"/>
                    <a:pt x="432" y="392"/>
                  </a:cubicBezTo>
                  <a:cubicBezTo>
                    <a:pt x="433" y="393"/>
                    <a:pt x="433" y="393"/>
                    <a:pt x="434" y="393"/>
                  </a:cubicBezTo>
                  <a:cubicBezTo>
                    <a:pt x="434" y="393"/>
                    <a:pt x="435" y="393"/>
                    <a:pt x="435" y="393"/>
                  </a:cubicBezTo>
                  <a:cubicBezTo>
                    <a:pt x="436" y="393"/>
                    <a:pt x="436" y="393"/>
                    <a:pt x="437" y="393"/>
                  </a:cubicBezTo>
                  <a:cubicBezTo>
                    <a:pt x="437" y="393"/>
                    <a:pt x="438" y="393"/>
                    <a:pt x="438" y="393"/>
                  </a:cubicBezTo>
                  <a:cubicBezTo>
                    <a:pt x="438" y="393"/>
                    <a:pt x="439" y="393"/>
                    <a:pt x="440" y="394"/>
                  </a:cubicBezTo>
                  <a:cubicBezTo>
                    <a:pt x="440" y="394"/>
                    <a:pt x="441" y="394"/>
                    <a:pt x="441" y="394"/>
                  </a:cubicBezTo>
                  <a:cubicBezTo>
                    <a:pt x="442" y="394"/>
                    <a:pt x="442" y="394"/>
                    <a:pt x="443" y="394"/>
                  </a:cubicBezTo>
                  <a:cubicBezTo>
                    <a:pt x="443" y="394"/>
                    <a:pt x="444" y="394"/>
                    <a:pt x="444" y="394"/>
                  </a:cubicBezTo>
                  <a:cubicBezTo>
                    <a:pt x="445" y="394"/>
                    <a:pt x="445" y="394"/>
                    <a:pt x="446" y="394"/>
                  </a:cubicBezTo>
                  <a:cubicBezTo>
                    <a:pt x="446" y="394"/>
                    <a:pt x="447" y="394"/>
                    <a:pt x="447" y="394"/>
                  </a:cubicBezTo>
                  <a:cubicBezTo>
                    <a:pt x="448" y="394"/>
                    <a:pt x="448" y="395"/>
                    <a:pt x="449" y="395"/>
                  </a:cubicBezTo>
                  <a:cubicBezTo>
                    <a:pt x="449" y="395"/>
                    <a:pt x="449" y="395"/>
                    <a:pt x="449" y="395"/>
                  </a:cubicBezTo>
                  <a:cubicBezTo>
                    <a:pt x="449" y="395"/>
                    <a:pt x="449" y="395"/>
                    <a:pt x="449" y="395"/>
                  </a:cubicBezTo>
                  <a:cubicBezTo>
                    <a:pt x="449" y="395"/>
                    <a:pt x="449" y="395"/>
                    <a:pt x="449" y="395"/>
                  </a:cubicBezTo>
                  <a:cubicBezTo>
                    <a:pt x="450" y="395"/>
                    <a:pt x="450" y="395"/>
                    <a:pt x="451" y="395"/>
                  </a:cubicBezTo>
                  <a:cubicBezTo>
                    <a:pt x="451" y="395"/>
                    <a:pt x="452" y="395"/>
                    <a:pt x="453" y="395"/>
                  </a:cubicBezTo>
                  <a:cubicBezTo>
                    <a:pt x="453" y="395"/>
                    <a:pt x="454" y="395"/>
                    <a:pt x="455" y="395"/>
                  </a:cubicBezTo>
                  <a:cubicBezTo>
                    <a:pt x="455" y="395"/>
                    <a:pt x="456" y="395"/>
                    <a:pt x="456" y="395"/>
                  </a:cubicBezTo>
                  <a:cubicBezTo>
                    <a:pt x="457" y="395"/>
                    <a:pt x="457" y="395"/>
                    <a:pt x="457" y="395"/>
                  </a:cubicBezTo>
                  <a:cubicBezTo>
                    <a:pt x="457" y="395"/>
                    <a:pt x="457" y="395"/>
                    <a:pt x="457" y="395"/>
                  </a:cubicBezTo>
                  <a:cubicBezTo>
                    <a:pt x="457" y="395"/>
                    <a:pt x="458" y="395"/>
                    <a:pt x="458" y="395"/>
                  </a:cubicBezTo>
                  <a:cubicBezTo>
                    <a:pt x="459" y="395"/>
                    <a:pt x="460" y="395"/>
                    <a:pt x="460" y="395"/>
                  </a:cubicBezTo>
                  <a:cubicBezTo>
                    <a:pt x="461" y="395"/>
                    <a:pt x="462" y="395"/>
                    <a:pt x="462" y="396"/>
                  </a:cubicBezTo>
                  <a:cubicBezTo>
                    <a:pt x="465" y="396"/>
                    <a:pt x="465" y="396"/>
                    <a:pt x="465" y="396"/>
                  </a:cubicBezTo>
                  <a:cubicBezTo>
                    <a:pt x="465" y="396"/>
                    <a:pt x="466" y="396"/>
                    <a:pt x="467" y="396"/>
                  </a:cubicBezTo>
                  <a:cubicBezTo>
                    <a:pt x="469" y="396"/>
                    <a:pt x="469" y="396"/>
                    <a:pt x="469" y="396"/>
                  </a:cubicBezTo>
                  <a:cubicBezTo>
                    <a:pt x="470" y="396"/>
                    <a:pt x="470" y="396"/>
                    <a:pt x="471" y="396"/>
                  </a:cubicBezTo>
                  <a:cubicBezTo>
                    <a:pt x="472" y="396"/>
                    <a:pt x="473" y="396"/>
                    <a:pt x="473" y="396"/>
                  </a:cubicBezTo>
                  <a:cubicBezTo>
                    <a:pt x="474" y="396"/>
                    <a:pt x="475" y="396"/>
                    <a:pt x="476" y="396"/>
                  </a:cubicBezTo>
                  <a:cubicBezTo>
                    <a:pt x="476" y="396"/>
                    <a:pt x="477" y="396"/>
                    <a:pt x="477" y="396"/>
                  </a:cubicBezTo>
                  <a:cubicBezTo>
                    <a:pt x="478" y="396"/>
                    <a:pt x="478" y="396"/>
                    <a:pt x="479" y="396"/>
                  </a:cubicBezTo>
                  <a:cubicBezTo>
                    <a:pt x="480" y="396"/>
                    <a:pt x="480" y="396"/>
                    <a:pt x="480" y="396"/>
                  </a:cubicBezTo>
                  <a:cubicBezTo>
                    <a:pt x="480" y="396"/>
                    <a:pt x="481" y="396"/>
                    <a:pt x="481" y="396"/>
                  </a:cubicBezTo>
                  <a:cubicBezTo>
                    <a:pt x="482" y="396"/>
                    <a:pt x="482" y="396"/>
                    <a:pt x="482" y="396"/>
                  </a:cubicBezTo>
                  <a:cubicBezTo>
                    <a:pt x="483" y="396"/>
                    <a:pt x="483" y="396"/>
                    <a:pt x="483" y="396"/>
                  </a:cubicBezTo>
                  <a:cubicBezTo>
                    <a:pt x="484" y="396"/>
                    <a:pt x="484" y="396"/>
                    <a:pt x="484" y="396"/>
                  </a:cubicBezTo>
                  <a:cubicBezTo>
                    <a:pt x="486" y="396"/>
                    <a:pt x="486" y="396"/>
                    <a:pt x="486" y="396"/>
                  </a:cubicBezTo>
                  <a:cubicBezTo>
                    <a:pt x="486" y="396"/>
                    <a:pt x="487" y="396"/>
                    <a:pt x="488" y="396"/>
                  </a:cubicBezTo>
                  <a:cubicBezTo>
                    <a:pt x="488" y="396"/>
                    <a:pt x="489" y="396"/>
                    <a:pt x="489" y="396"/>
                  </a:cubicBezTo>
                  <a:cubicBezTo>
                    <a:pt x="489" y="396"/>
                    <a:pt x="489" y="396"/>
                    <a:pt x="489" y="396"/>
                  </a:cubicBezTo>
                  <a:cubicBezTo>
                    <a:pt x="490" y="396"/>
                    <a:pt x="490" y="396"/>
                    <a:pt x="491" y="396"/>
                  </a:cubicBezTo>
                  <a:cubicBezTo>
                    <a:pt x="492" y="396"/>
                    <a:pt x="492" y="396"/>
                    <a:pt x="493" y="396"/>
                  </a:cubicBezTo>
                  <a:cubicBezTo>
                    <a:pt x="494" y="395"/>
                    <a:pt x="495" y="395"/>
                    <a:pt x="496" y="395"/>
                  </a:cubicBezTo>
                  <a:cubicBezTo>
                    <a:pt x="496" y="395"/>
                    <a:pt x="497" y="395"/>
                    <a:pt x="497" y="395"/>
                  </a:cubicBezTo>
                  <a:cubicBezTo>
                    <a:pt x="497" y="395"/>
                    <a:pt x="497" y="395"/>
                    <a:pt x="497" y="395"/>
                  </a:cubicBezTo>
                  <a:cubicBezTo>
                    <a:pt x="498" y="395"/>
                    <a:pt x="498" y="395"/>
                    <a:pt x="499" y="395"/>
                  </a:cubicBezTo>
                  <a:cubicBezTo>
                    <a:pt x="499" y="395"/>
                    <a:pt x="500" y="395"/>
                    <a:pt x="501" y="395"/>
                  </a:cubicBezTo>
                  <a:cubicBezTo>
                    <a:pt x="502" y="395"/>
                    <a:pt x="503" y="395"/>
                    <a:pt x="504" y="395"/>
                  </a:cubicBezTo>
                  <a:cubicBezTo>
                    <a:pt x="505" y="395"/>
                    <a:pt x="505" y="395"/>
                    <a:pt x="505" y="395"/>
                  </a:cubicBezTo>
                  <a:cubicBezTo>
                    <a:pt x="505" y="395"/>
                    <a:pt x="505" y="395"/>
                    <a:pt x="505" y="395"/>
                  </a:cubicBezTo>
                  <a:cubicBezTo>
                    <a:pt x="506" y="395"/>
                    <a:pt x="506" y="395"/>
                    <a:pt x="507" y="395"/>
                  </a:cubicBezTo>
                  <a:cubicBezTo>
                    <a:pt x="508" y="395"/>
                    <a:pt x="509" y="395"/>
                    <a:pt x="509" y="394"/>
                  </a:cubicBezTo>
                  <a:cubicBezTo>
                    <a:pt x="510" y="394"/>
                    <a:pt x="511" y="394"/>
                    <a:pt x="512" y="394"/>
                  </a:cubicBezTo>
                  <a:cubicBezTo>
                    <a:pt x="512" y="394"/>
                    <a:pt x="512" y="394"/>
                    <a:pt x="512" y="394"/>
                  </a:cubicBezTo>
                  <a:cubicBezTo>
                    <a:pt x="513" y="394"/>
                    <a:pt x="513" y="394"/>
                    <a:pt x="513" y="394"/>
                  </a:cubicBezTo>
                  <a:cubicBezTo>
                    <a:pt x="513" y="394"/>
                    <a:pt x="513" y="394"/>
                    <a:pt x="513" y="394"/>
                  </a:cubicBezTo>
                  <a:cubicBezTo>
                    <a:pt x="513" y="394"/>
                    <a:pt x="514" y="394"/>
                    <a:pt x="515" y="394"/>
                  </a:cubicBezTo>
                  <a:cubicBezTo>
                    <a:pt x="516" y="394"/>
                    <a:pt x="517" y="394"/>
                    <a:pt x="518" y="394"/>
                  </a:cubicBezTo>
                  <a:cubicBezTo>
                    <a:pt x="519" y="393"/>
                    <a:pt x="519" y="393"/>
                    <a:pt x="519" y="393"/>
                  </a:cubicBezTo>
                  <a:cubicBezTo>
                    <a:pt x="520" y="393"/>
                    <a:pt x="520" y="393"/>
                    <a:pt x="520" y="393"/>
                  </a:cubicBezTo>
                  <a:cubicBezTo>
                    <a:pt x="521" y="393"/>
                    <a:pt x="521" y="393"/>
                    <a:pt x="522" y="393"/>
                  </a:cubicBezTo>
                  <a:cubicBezTo>
                    <a:pt x="523" y="393"/>
                    <a:pt x="524" y="393"/>
                    <a:pt x="525" y="392"/>
                  </a:cubicBezTo>
                  <a:cubicBezTo>
                    <a:pt x="527" y="392"/>
                    <a:pt x="527" y="392"/>
                    <a:pt x="527" y="392"/>
                  </a:cubicBezTo>
                  <a:cubicBezTo>
                    <a:pt x="527" y="392"/>
                    <a:pt x="527" y="392"/>
                    <a:pt x="527" y="392"/>
                  </a:cubicBezTo>
                  <a:cubicBezTo>
                    <a:pt x="528" y="392"/>
                    <a:pt x="529" y="392"/>
                    <a:pt x="529" y="392"/>
                  </a:cubicBezTo>
                  <a:cubicBezTo>
                    <a:pt x="530" y="392"/>
                    <a:pt x="531" y="392"/>
                    <a:pt x="532" y="391"/>
                  </a:cubicBezTo>
                  <a:cubicBezTo>
                    <a:pt x="533" y="391"/>
                    <a:pt x="533" y="391"/>
                    <a:pt x="533" y="391"/>
                  </a:cubicBezTo>
                  <a:cubicBezTo>
                    <a:pt x="534" y="391"/>
                    <a:pt x="536" y="391"/>
                    <a:pt x="537" y="390"/>
                  </a:cubicBezTo>
                  <a:cubicBezTo>
                    <a:pt x="538" y="390"/>
                    <a:pt x="538" y="390"/>
                    <a:pt x="539" y="390"/>
                  </a:cubicBezTo>
                  <a:cubicBezTo>
                    <a:pt x="539" y="390"/>
                    <a:pt x="539" y="390"/>
                    <a:pt x="539" y="390"/>
                  </a:cubicBezTo>
                  <a:cubicBezTo>
                    <a:pt x="540" y="390"/>
                    <a:pt x="540" y="390"/>
                    <a:pt x="540" y="390"/>
                  </a:cubicBezTo>
                  <a:cubicBezTo>
                    <a:pt x="541" y="390"/>
                    <a:pt x="542" y="389"/>
                    <a:pt x="543" y="389"/>
                  </a:cubicBezTo>
                  <a:cubicBezTo>
                    <a:pt x="544" y="389"/>
                    <a:pt x="544" y="389"/>
                    <a:pt x="545" y="388"/>
                  </a:cubicBezTo>
                  <a:cubicBezTo>
                    <a:pt x="545" y="388"/>
                    <a:pt x="545" y="388"/>
                    <a:pt x="545" y="388"/>
                  </a:cubicBezTo>
                  <a:cubicBezTo>
                    <a:pt x="546" y="388"/>
                    <a:pt x="547" y="388"/>
                    <a:pt x="548" y="387"/>
                  </a:cubicBezTo>
                  <a:cubicBezTo>
                    <a:pt x="549" y="387"/>
                    <a:pt x="550" y="387"/>
                    <a:pt x="550" y="387"/>
                  </a:cubicBezTo>
                  <a:cubicBezTo>
                    <a:pt x="551" y="387"/>
                    <a:pt x="551" y="387"/>
                    <a:pt x="551" y="387"/>
                  </a:cubicBezTo>
                  <a:cubicBezTo>
                    <a:pt x="552" y="386"/>
                    <a:pt x="553" y="386"/>
                    <a:pt x="554" y="386"/>
                  </a:cubicBezTo>
                  <a:cubicBezTo>
                    <a:pt x="554" y="385"/>
                    <a:pt x="555" y="385"/>
                    <a:pt x="555" y="385"/>
                  </a:cubicBezTo>
                  <a:cubicBezTo>
                    <a:pt x="556" y="385"/>
                    <a:pt x="556" y="385"/>
                    <a:pt x="556" y="385"/>
                  </a:cubicBezTo>
                  <a:cubicBezTo>
                    <a:pt x="556" y="385"/>
                    <a:pt x="556" y="385"/>
                    <a:pt x="556" y="385"/>
                  </a:cubicBezTo>
                  <a:cubicBezTo>
                    <a:pt x="557" y="384"/>
                    <a:pt x="557" y="384"/>
                    <a:pt x="557" y="384"/>
                  </a:cubicBezTo>
                  <a:cubicBezTo>
                    <a:pt x="557" y="384"/>
                    <a:pt x="558" y="384"/>
                    <a:pt x="558" y="384"/>
                  </a:cubicBezTo>
                  <a:cubicBezTo>
                    <a:pt x="559" y="383"/>
                    <a:pt x="559" y="383"/>
                    <a:pt x="560" y="383"/>
                  </a:cubicBezTo>
                  <a:cubicBezTo>
                    <a:pt x="560" y="383"/>
                    <a:pt x="560" y="383"/>
                    <a:pt x="560" y="383"/>
                  </a:cubicBezTo>
                  <a:cubicBezTo>
                    <a:pt x="560" y="383"/>
                    <a:pt x="560" y="383"/>
                    <a:pt x="560" y="383"/>
                  </a:cubicBezTo>
                  <a:cubicBezTo>
                    <a:pt x="560" y="383"/>
                    <a:pt x="560" y="383"/>
                    <a:pt x="560" y="383"/>
                  </a:cubicBezTo>
                  <a:cubicBezTo>
                    <a:pt x="561" y="382"/>
                    <a:pt x="561" y="382"/>
                    <a:pt x="561" y="382"/>
                  </a:cubicBezTo>
                  <a:cubicBezTo>
                    <a:pt x="562" y="382"/>
                    <a:pt x="562" y="382"/>
                    <a:pt x="562" y="382"/>
                  </a:cubicBezTo>
                  <a:cubicBezTo>
                    <a:pt x="563" y="381"/>
                    <a:pt x="563" y="381"/>
                    <a:pt x="563" y="381"/>
                  </a:cubicBezTo>
                  <a:cubicBezTo>
                    <a:pt x="563" y="381"/>
                    <a:pt x="563" y="381"/>
                    <a:pt x="563" y="381"/>
                  </a:cubicBezTo>
                  <a:cubicBezTo>
                    <a:pt x="563" y="381"/>
                    <a:pt x="563" y="381"/>
                    <a:pt x="563" y="381"/>
                  </a:cubicBezTo>
                  <a:cubicBezTo>
                    <a:pt x="564" y="381"/>
                    <a:pt x="564" y="381"/>
                    <a:pt x="564" y="381"/>
                  </a:cubicBezTo>
                  <a:cubicBezTo>
                    <a:pt x="564" y="381"/>
                    <a:pt x="564" y="381"/>
                    <a:pt x="564" y="381"/>
                  </a:cubicBezTo>
                  <a:cubicBezTo>
                    <a:pt x="564" y="380"/>
                    <a:pt x="564" y="380"/>
                    <a:pt x="564" y="380"/>
                  </a:cubicBezTo>
                  <a:cubicBezTo>
                    <a:pt x="565" y="380"/>
                    <a:pt x="565" y="380"/>
                    <a:pt x="565" y="380"/>
                  </a:cubicBezTo>
                  <a:cubicBezTo>
                    <a:pt x="565" y="380"/>
                    <a:pt x="565" y="380"/>
                    <a:pt x="565" y="380"/>
                  </a:cubicBezTo>
                  <a:cubicBezTo>
                    <a:pt x="565" y="380"/>
                    <a:pt x="565" y="380"/>
                    <a:pt x="565" y="380"/>
                  </a:cubicBezTo>
                  <a:cubicBezTo>
                    <a:pt x="565" y="379"/>
                    <a:pt x="565" y="379"/>
                    <a:pt x="565" y="379"/>
                  </a:cubicBezTo>
                  <a:cubicBezTo>
                    <a:pt x="566" y="379"/>
                    <a:pt x="566" y="379"/>
                    <a:pt x="566" y="379"/>
                  </a:cubicBezTo>
                  <a:cubicBezTo>
                    <a:pt x="566" y="379"/>
                    <a:pt x="566" y="379"/>
                    <a:pt x="566" y="379"/>
                  </a:cubicBezTo>
                  <a:cubicBezTo>
                    <a:pt x="566" y="379"/>
                    <a:pt x="566" y="379"/>
                    <a:pt x="566" y="379"/>
                  </a:cubicBezTo>
                  <a:cubicBezTo>
                    <a:pt x="566" y="379"/>
                    <a:pt x="566" y="379"/>
                    <a:pt x="566" y="379"/>
                  </a:cubicBezTo>
                  <a:cubicBezTo>
                    <a:pt x="566" y="378"/>
                    <a:pt x="566" y="378"/>
                    <a:pt x="566" y="378"/>
                  </a:cubicBezTo>
                  <a:cubicBezTo>
                    <a:pt x="567" y="378"/>
                    <a:pt x="567" y="378"/>
                    <a:pt x="567" y="378"/>
                  </a:cubicBezTo>
                  <a:cubicBezTo>
                    <a:pt x="567" y="378"/>
                    <a:pt x="567" y="378"/>
                    <a:pt x="567" y="378"/>
                  </a:cubicBezTo>
                  <a:cubicBezTo>
                    <a:pt x="567" y="378"/>
                    <a:pt x="567" y="378"/>
                    <a:pt x="567" y="378"/>
                  </a:cubicBezTo>
                  <a:cubicBezTo>
                    <a:pt x="567" y="377"/>
                    <a:pt x="567" y="377"/>
                    <a:pt x="567" y="377"/>
                  </a:cubicBezTo>
                  <a:cubicBezTo>
                    <a:pt x="567" y="377"/>
                    <a:pt x="567" y="377"/>
                    <a:pt x="567" y="377"/>
                  </a:cubicBezTo>
                  <a:cubicBezTo>
                    <a:pt x="567" y="377"/>
                    <a:pt x="567" y="377"/>
                    <a:pt x="567" y="377"/>
                  </a:cubicBezTo>
                  <a:cubicBezTo>
                    <a:pt x="568" y="377"/>
                    <a:pt x="568" y="377"/>
                    <a:pt x="568" y="377"/>
                  </a:cubicBezTo>
                  <a:cubicBezTo>
                    <a:pt x="568" y="377"/>
                    <a:pt x="568" y="377"/>
                    <a:pt x="568" y="377"/>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5"/>
                    <a:pt x="568" y="375"/>
                    <a:pt x="568" y="375"/>
                  </a:cubicBezTo>
                  <a:cubicBezTo>
                    <a:pt x="568" y="375"/>
                    <a:pt x="568" y="375"/>
                    <a:pt x="568" y="375"/>
                  </a:cubicBezTo>
                  <a:cubicBezTo>
                    <a:pt x="568" y="376"/>
                    <a:pt x="568" y="376"/>
                    <a:pt x="568" y="376"/>
                  </a:cubicBezTo>
                  <a:cubicBezTo>
                    <a:pt x="568" y="375"/>
                    <a:pt x="568" y="375"/>
                    <a:pt x="568" y="375"/>
                  </a:cubicBezTo>
                  <a:cubicBezTo>
                    <a:pt x="569" y="375"/>
                    <a:pt x="569" y="375"/>
                    <a:pt x="569" y="375"/>
                  </a:cubicBezTo>
                  <a:cubicBezTo>
                    <a:pt x="569" y="375"/>
                    <a:pt x="569" y="375"/>
                    <a:pt x="569" y="375"/>
                  </a:cubicBezTo>
                  <a:cubicBezTo>
                    <a:pt x="569" y="375"/>
                    <a:pt x="569" y="375"/>
                    <a:pt x="569" y="375"/>
                  </a:cubicBezTo>
                  <a:cubicBezTo>
                    <a:pt x="569" y="375"/>
                    <a:pt x="569" y="375"/>
                    <a:pt x="569" y="375"/>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3"/>
                    <a:pt x="569" y="373"/>
                    <a:pt x="569" y="373"/>
                  </a:cubicBezTo>
                  <a:cubicBezTo>
                    <a:pt x="569" y="373"/>
                    <a:pt x="569" y="373"/>
                    <a:pt x="569" y="373"/>
                  </a:cubicBezTo>
                  <a:cubicBezTo>
                    <a:pt x="569" y="372"/>
                    <a:pt x="569" y="372"/>
                    <a:pt x="569" y="372"/>
                  </a:cubicBezTo>
                  <a:cubicBezTo>
                    <a:pt x="569" y="372"/>
                    <a:pt x="569" y="372"/>
                    <a:pt x="569" y="372"/>
                  </a:cubicBezTo>
                  <a:cubicBezTo>
                    <a:pt x="569" y="371"/>
                    <a:pt x="569" y="371"/>
                    <a:pt x="569" y="371"/>
                  </a:cubicBezTo>
                  <a:cubicBezTo>
                    <a:pt x="569" y="371"/>
                    <a:pt x="569" y="371"/>
                    <a:pt x="569" y="371"/>
                  </a:cubicBezTo>
                  <a:cubicBezTo>
                    <a:pt x="570" y="371"/>
                    <a:pt x="570" y="371"/>
                    <a:pt x="570" y="371"/>
                  </a:cubicBezTo>
                  <a:cubicBezTo>
                    <a:pt x="570" y="371"/>
                    <a:pt x="570" y="370"/>
                    <a:pt x="570" y="370"/>
                  </a:cubicBezTo>
                  <a:cubicBezTo>
                    <a:pt x="570" y="369"/>
                    <a:pt x="570" y="369"/>
                    <a:pt x="570" y="369"/>
                  </a:cubicBezTo>
                  <a:cubicBezTo>
                    <a:pt x="570" y="369"/>
                    <a:pt x="570" y="369"/>
                    <a:pt x="570" y="369"/>
                  </a:cubicBezTo>
                  <a:cubicBezTo>
                    <a:pt x="570" y="369"/>
                    <a:pt x="570" y="369"/>
                    <a:pt x="570" y="369"/>
                  </a:cubicBezTo>
                  <a:cubicBezTo>
                    <a:pt x="570" y="368"/>
                    <a:pt x="570" y="368"/>
                    <a:pt x="570" y="368"/>
                  </a:cubicBezTo>
                  <a:cubicBezTo>
                    <a:pt x="570" y="367"/>
                    <a:pt x="570" y="367"/>
                    <a:pt x="570" y="367"/>
                  </a:cubicBezTo>
                  <a:cubicBezTo>
                    <a:pt x="570" y="367"/>
                    <a:pt x="570" y="367"/>
                    <a:pt x="570" y="367"/>
                  </a:cubicBezTo>
                  <a:cubicBezTo>
                    <a:pt x="570" y="367"/>
                    <a:pt x="570" y="367"/>
                    <a:pt x="570" y="367"/>
                  </a:cubicBezTo>
                  <a:cubicBezTo>
                    <a:pt x="570" y="367"/>
                    <a:pt x="570" y="367"/>
                    <a:pt x="570" y="367"/>
                  </a:cubicBezTo>
                  <a:cubicBezTo>
                    <a:pt x="570" y="366"/>
                    <a:pt x="570" y="365"/>
                    <a:pt x="570" y="365"/>
                  </a:cubicBezTo>
                  <a:cubicBezTo>
                    <a:pt x="571" y="345"/>
                    <a:pt x="572" y="325"/>
                    <a:pt x="573" y="305"/>
                  </a:cubicBezTo>
                  <a:cubicBezTo>
                    <a:pt x="574" y="305"/>
                    <a:pt x="575" y="305"/>
                    <a:pt x="576" y="305"/>
                  </a:cubicBezTo>
                  <a:cubicBezTo>
                    <a:pt x="576" y="305"/>
                    <a:pt x="576" y="305"/>
                    <a:pt x="576" y="305"/>
                  </a:cubicBezTo>
                  <a:cubicBezTo>
                    <a:pt x="577" y="305"/>
                    <a:pt x="579" y="305"/>
                    <a:pt x="580" y="305"/>
                  </a:cubicBezTo>
                  <a:cubicBezTo>
                    <a:pt x="583" y="305"/>
                    <a:pt x="586" y="305"/>
                    <a:pt x="590" y="305"/>
                  </a:cubicBezTo>
                  <a:cubicBezTo>
                    <a:pt x="590" y="305"/>
                    <a:pt x="590" y="305"/>
                    <a:pt x="590" y="305"/>
                  </a:cubicBezTo>
                  <a:cubicBezTo>
                    <a:pt x="592" y="305"/>
                    <a:pt x="594" y="305"/>
                    <a:pt x="596" y="305"/>
                  </a:cubicBezTo>
                  <a:cubicBezTo>
                    <a:pt x="597" y="305"/>
                    <a:pt x="598" y="305"/>
                    <a:pt x="599" y="305"/>
                  </a:cubicBezTo>
                  <a:cubicBezTo>
                    <a:pt x="600" y="305"/>
                    <a:pt x="601" y="305"/>
                    <a:pt x="603" y="305"/>
                  </a:cubicBezTo>
                  <a:cubicBezTo>
                    <a:pt x="604" y="305"/>
                    <a:pt x="606" y="305"/>
                    <a:pt x="608" y="305"/>
                  </a:cubicBezTo>
                  <a:cubicBezTo>
                    <a:pt x="613" y="305"/>
                    <a:pt x="619" y="304"/>
                    <a:pt x="625" y="304"/>
                  </a:cubicBezTo>
                  <a:cubicBezTo>
                    <a:pt x="630" y="304"/>
                    <a:pt x="635" y="304"/>
                    <a:pt x="640" y="304"/>
                  </a:cubicBezTo>
                  <a:cubicBezTo>
                    <a:pt x="646" y="304"/>
                    <a:pt x="651" y="304"/>
                    <a:pt x="656" y="304"/>
                  </a:cubicBezTo>
                  <a:cubicBezTo>
                    <a:pt x="661" y="304"/>
                    <a:pt x="667" y="304"/>
                    <a:pt x="672" y="304"/>
                  </a:cubicBezTo>
                  <a:cubicBezTo>
                    <a:pt x="678" y="304"/>
                    <a:pt x="683" y="304"/>
                    <a:pt x="689" y="304"/>
                  </a:cubicBezTo>
                  <a:cubicBezTo>
                    <a:pt x="694" y="304"/>
                    <a:pt x="699" y="304"/>
                    <a:pt x="704" y="304"/>
                  </a:cubicBezTo>
                  <a:cubicBezTo>
                    <a:pt x="710" y="304"/>
                    <a:pt x="715" y="304"/>
                    <a:pt x="720" y="304"/>
                  </a:cubicBezTo>
                  <a:cubicBezTo>
                    <a:pt x="725" y="304"/>
                    <a:pt x="730" y="303"/>
                    <a:pt x="735" y="303"/>
                  </a:cubicBezTo>
                  <a:cubicBezTo>
                    <a:pt x="740" y="303"/>
                    <a:pt x="744" y="303"/>
                    <a:pt x="749" y="303"/>
                  </a:cubicBezTo>
                  <a:cubicBezTo>
                    <a:pt x="753" y="303"/>
                    <a:pt x="757" y="303"/>
                    <a:pt x="761" y="303"/>
                  </a:cubicBezTo>
                  <a:cubicBezTo>
                    <a:pt x="765" y="303"/>
                    <a:pt x="768" y="303"/>
                    <a:pt x="772" y="303"/>
                  </a:cubicBezTo>
                  <a:cubicBezTo>
                    <a:pt x="775" y="303"/>
                    <a:pt x="778" y="303"/>
                    <a:pt x="781" y="303"/>
                  </a:cubicBezTo>
                  <a:cubicBezTo>
                    <a:pt x="783" y="303"/>
                    <a:pt x="785" y="303"/>
                    <a:pt x="787" y="303"/>
                  </a:cubicBezTo>
                  <a:cubicBezTo>
                    <a:pt x="787" y="303"/>
                    <a:pt x="787" y="303"/>
                    <a:pt x="787" y="303"/>
                  </a:cubicBezTo>
                  <a:cubicBezTo>
                    <a:pt x="791" y="303"/>
                    <a:pt x="795" y="303"/>
                    <a:pt x="797" y="303"/>
                  </a:cubicBezTo>
                  <a:cubicBezTo>
                    <a:pt x="798" y="303"/>
                    <a:pt x="798" y="303"/>
                    <a:pt x="798" y="303"/>
                  </a:cubicBezTo>
                  <a:cubicBezTo>
                    <a:pt x="799" y="302"/>
                    <a:pt x="799" y="302"/>
                    <a:pt x="799" y="302"/>
                  </a:cubicBezTo>
                  <a:cubicBezTo>
                    <a:pt x="800" y="302"/>
                    <a:pt x="800" y="302"/>
                    <a:pt x="800" y="302"/>
                  </a:cubicBezTo>
                  <a:cubicBezTo>
                    <a:pt x="800" y="302"/>
                    <a:pt x="800" y="302"/>
                    <a:pt x="800" y="302"/>
                  </a:cubicBezTo>
                  <a:cubicBezTo>
                    <a:pt x="801" y="302"/>
                    <a:pt x="801" y="302"/>
                    <a:pt x="801" y="302"/>
                  </a:cubicBezTo>
                  <a:cubicBezTo>
                    <a:pt x="802" y="302"/>
                    <a:pt x="802" y="302"/>
                    <a:pt x="802" y="302"/>
                  </a:cubicBezTo>
                  <a:cubicBezTo>
                    <a:pt x="802" y="302"/>
                    <a:pt x="803" y="302"/>
                    <a:pt x="803" y="302"/>
                  </a:cubicBezTo>
                  <a:cubicBezTo>
                    <a:pt x="804" y="302"/>
                    <a:pt x="804" y="302"/>
                    <a:pt x="804" y="302"/>
                  </a:cubicBezTo>
                  <a:cubicBezTo>
                    <a:pt x="804" y="302"/>
                    <a:pt x="804" y="302"/>
                    <a:pt x="804" y="302"/>
                  </a:cubicBezTo>
                  <a:cubicBezTo>
                    <a:pt x="804" y="302"/>
                    <a:pt x="804" y="302"/>
                    <a:pt x="804" y="302"/>
                  </a:cubicBezTo>
                  <a:cubicBezTo>
                    <a:pt x="804" y="302"/>
                    <a:pt x="804" y="302"/>
                    <a:pt x="804" y="302"/>
                  </a:cubicBezTo>
                  <a:cubicBezTo>
                    <a:pt x="805" y="302"/>
                    <a:pt x="805" y="302"/>
                    <a:pt x="805" y="302"/>
                  </a:cubicBezTo>
                  <a:cubicBezTo>
                    <a:pt x="806" y="302"/>
                    <a:pt x="806" y="302"/>
                    <a:pt x="806" y="302"/>
                  </a:cubicBezTo>
                  <a:cubicBezTo>
                    <a:pt x="806" y="302"/>
                    <a:pt x="806" y="302"/>
                    <a:pt x="806" y="302"/>
                  </a:cubicBezTo>
                  <a:cubicBezTo>
                    <a:pt x="806" y="302"/>
                    <a:pt x="806" y="302"/>
                    <a:pt x="806" y="302"/>
                  </a:cubicBezTo>
                  <a:cubicBezTo>
                    <a:pt x="806" y="302"/>
                    <a:pt x="806" y="302"/>
                    <a:pt x="806"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8" y="302"/>
                    <a:pt x="808" y="302"/>
                    <a:pt x="808" y="302"/>
                  </a:cubicBezTo>
                  <a:cubicBezTo>
                    <a:pt x="808" y="302"/>
                    <a:pt x="808" y="302"/>
                    <a:pt x="808" y="302"/>
                  </a:cubicBezTo>
                  <a:cubicBezTo>
                    <a:pt x="809" y="302"/>
                    <a:pt x="809" y="302"/>
                    <a:pt x="809" y="302"/>
                  </a:cubicBezTo>
                  <a:cubicBezTo>
                    <a:pt x="809" y="302"/>
                    <a:pt x="809" y="302"/>
                    <a:pt x="809" y="302"/>
                  </a:cubicBezTo>
                  <a:cubicBezTo>
                    <a:pt x="809" y="302"/>
                    <a:pt x="809" y="302"/>
                    <a:pt x="809" y="302"/>
                  </a:cubicBezTo>
                  <a:cubicBezTo>
                    <a:pt x="809" y="302"/>
                    <a:pt x="809" y="302"/>
                    <a:pt x="809" y="302"/>
                  </a:cubicBezTo>
                  <a:cubicBezTo>
                    <a:pt x="810" y="302"/>
                    <a:pt x="810" y="302"/>
                    <a:pt x="810" y="302"/>
                  </a:cubicBezTo>
                  <a:cubicBezTo>
                    <a:pt x="811" y="301"/>
                    <a:pt x="811" y="301"/>
                    <a:pt x="811" y="301"/>
                  </a:cubicBezTo>
                  <a:cubicBezTo>
                    <a:pt x="811" y="301"/>
                    <a:pt x="811" y="301"/>
                    <a:pt x="811" y="301"/>
                  </a:cubicBezTo>
                  <a:cubicBezTo>
                    <a:pt x="811" y="301"/>
                    <a:pt x="811" y="301"/>
                    <a:pt x="811" y="301"/>
                  </a:cubicBezTo>
                  <a:cubicBezTo>
                    <a:pt x="811" y="301"/>
                    <a:pt x="811" y="301"/>
                    <a:pt x="811" y="301"/>
                  </a:cubicBezTo>
                  <a:cubicBezTo>
                    <a:pt x="812" y="301"/>
                    <a:pt x="812" y="301"/>
                    <a:pt x="812" y="301"/>
                  </a:cubicBezTo>
                  <a:cubicBezTo>
                    <a:pt x="812" y="301"/>
                    <a:pt x="812" y="301"/>
                    <a:pt x="812" y="301"/>
                  </a:cubicBezTo>
                  <a:cubicBezTo>
                    <a:pt x="813" y="301"/>
                    <a:pt x="813" y="301"/>
                    <a:pt x="813" y="301"/>
                  </a:cubicBezTo>
                  <a:cubicBezTo>
                    <a:pt x="813" y="301"/>
                    <a:pt x="813" y="301"/>
                    <a:pt x="813" y="301"/>
                  </a:cubicBezTo>
                  <a:cubicBezTo>
                    <a:pt x="813" y="301"/>
                    <a:pt x="813" y="301"/>
                    <a:pt x="813" y="301"/>
                  </a:cubicBezTo>
                  <a:cubicBezTo>
                    <a:pt x="813" y="301"/>
                    <a:pt x="813" y="301"/>
                    <a:pt x="813" y="301"/>
                  </a:cubicBezTo>
                  <a:cubicBezTo>
                    <a:pt x="813" y="300"/>
                    <a:pt x="813" y="300"/>
                    <a:pt x="813"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9" y="245"/>
                    <a:pt x="823" y="194"/>
                    <a:pt x="826" y="142"/>
                  </a:cubicBezTo>
                  <a:cubicBezTo>
                    <a:pt x="826" y="143"/>
                    <a:pt x="826" y="143"/>
                    <a:pt x="826" y="143"/>
                  </a:cubicBezTo>
                  <a:cubicBezTo>
                    <a:pt x="826" y="143"/>
                    <a:pt x="826" y="143"/>
                    <a:pt x="826" y="143"/>
                  </a:cubicBezTo>
                  <a:cubicBezTo>
                    <a:pt x="825" y="144"/>
                    <a:pt x="825" y="144"/>
                    <a:pt x="825" y="144"/>
                  </a:cubicBezTo>
                  <a:cubicBezTo>
                    <a:pt x="825" y="144"/>
                    <a:pt x="825" y="144"/>
                    <a:pt x="825" y="144"/>
                  </a:cubicBezTo>
                  <a:cubicBezTo>
                    <a:pt x="825" y="144"/>
                    <a:pt x="825" y="144"/>
                    <a:pt x="825" y="144"/>
                  </a:cubicBezTo>
                  <a:cubicBezTo>
                    <a:pt x="825" y="144"/>
                    <a:pt x="825" y="144"/>
                    <a:pt x="825" y="144"/>
                  </a:cubicBezTo>
                  <a:cubicBezTo>
                    <a:pt x="824" y="145"/>
                    <a:pt x="824" y="145"/>
                    <a:pt x="824" y="145"/>
                  </a:cubicBezTo>
                  <a:cubicBezTo>
                    <a:pt x="824" y="145"/>
                    <a:pt x="824" y="145"/>
                    <a:pt x="824" y="145"/>
                  </a:cubicBezTo>
                  <a:cubicBezTo>
                    <a:pt x="824" y="145"/>
                    <a:pt x="823" y="146"/>
                    <a:pt x="823" y="146"/>
                  </a:cubicBezTo>
                  <a:cubicBezTo>
                    <a:pt x="823" y="146"/>
                    <a:pt x="823" y="146"/>
                    <a:pt x="823" y="146"/>
                  </a:cubicBezTo>
                  <a:cubicBezTo>
                    <a:pt x="822" y="146"/>
                    <a:pt x="822" y="146"/>
                    <a:pt x="821" y="146"/>
                  </a:cubicBezTo>
                  <a:cubicBezTo>
                    <a:pt x="821" y="146"/>
                    <a:pt x="821" y="146"/>
                    <a:pt x="821" y="146"/>
                  </a:cubicBezTo>
                  <a:cubicBezTo>
                    <a:pt x="820" y="146"/>
                    <a:pt x="820" y="147"/>
                    <a:pt x="819" y="147"/>
                  </a:cubicBezTo>
                  <a:cubicBezTo>
                    <a:pt x="819" y="147"/>
                    <a:pt x="819" y="147"/>
                    <a:pt x="819" y="147"/>
                  </a:cubicBezTo>
                  <a:cubicBezTo>
                    <a:pt x="818" y="147"/>
                    <a:pt x="818" y="147"/>
                    <a:pt x="817" y="147"/>
                  </a:cubicBezTo>
                  <a:cubicBezTo>
                    <a:pt x="816" y="147"/>
                    <a:pt x="815" y="147"/>
                    <a:pt x="813" y="147"/>
                  </a:cubicBezTo>
                  <a:cubicBezTo>
                    <a:pt x="813" y="147"/>
                    <a:pt x="812" y="147"/>
                    <a:pt x="811" y="147"/>
                  </a:cubicBezTo>
                  <a:cubicBezTo>
                    <a:pt x="811" y="147"/>
                    <a:pt x="810" y="147"/>
                    <a:pt x="810" y="147"/>
                  </a:cubicBezTo>
                  <a:cubicBezTo>
                    <a:pt x="809" y="147"/>
                    <a:pt x="809" y="147"/>
                    <a:pt x="808" y="147"/>
                  </a:cubicBezTo>
                  <a:cubicBezTo>
                    <a:pt x="807" y="148"/>
                    <a:pt x="807" y="148"/>
                    <a:pt x="807" y="148"/>
                  </a:cubicBezTo>
                  <a:cubicBezTo>
                    <a:pt x="807" y="148"/>
                    <a:pt x="806" y="148"/>
                    <a:pt x="806" y="148"/>
                  </a:cubicBezTo>
                  <a:cubicBezTo>
                    <a:pt x="805" y="148"/>
                    <a:pt x="803" y="148"/>
                    <a:pt x="802" y="148"/>
                  </a:cubicBezTo>
                  <a:cubicBezTo>
                    <a:pt x="801" y="148"/>
                    <a:pt x="800" y="148"/>
                    <a:pt x="800" y="148"/>
                  </a:cubicBezTo>
                  <a:cubicBezTo>
                    <a:pt x="797" y="148"/>
                    <a:pt x="795" y="148"/>
                    <a:pt x="792" y="148"/>
                  </a:cubicBezTo>
                  <a:cubicBezTo>
                    <a:pt x="791" y="148"/>
                    <a:pt x="790" y="148"/>
                    <a:pt x="789" y="148"/>
                  </a:cubicBezTo>
                  <a:cubicBezTo>
                    <a:pt x="789" y="148"/>
                    <a:pt x="788" y="148"/>
                    <a:pt x="787" y="148"/>
                  </a:cubicBezTo>
                  <a:cubicBezTo>
                    <a:pt x="787" y="148"/>
                    <a:pt x="786" y="148"/>
                    <a:pt x="786" y="148"/>
                  </a:cubicBezTo>
                  <a:cubicBezTo>
                    <a:pt x="784" y="148"/>
                    <a:pt x="783" y="148"/>
                    <a:pt x="781" y="148"/>
                  </a:cubicBezTo>
                  <a:cubicBezTo>
                    <a:pt x="777" y="148"/>
                    <a:pt x="774" y="148"/>
                    <a:pt x="770" y="148"/>
                  </a:cubicBezTo>
                  <a:cubicBezTo>
                    <a:pt x="766" y="148"/>
                    <a:pt x="762" y="148"/>
                    <a:pt x="758" y="148"/>
                  </a:cubicBezTo>
                  <a:cubicBezTo>
                    <a:pt x="753" y="148"/>
                    <a:pt x="748" y="148"/>
                    <a:pt x="743" y="149"/>
                  </a:cubicBezTo>
                  <a:cubicBezTo>
                    <a:pt x="739" y="149"/>
                    <a:pt x="733" y="149"/>
                    <a:pt x="728" y="149"/>
                  </a:cubicBezTo>
                  <a:cubicBezTo>
                    <a:pt x="723" y="149"/>
                    <a:pt x="718" y="149"/>
                    <a:pt x="713" y="149"/>
                  </a:cubicBezTo>
                  <a:cubicBezTo>
                    <a:pt x="707" y="149"/>
                    <a:pt x="702" y="149"/>
                    <a:pt x="697" y="149"/>
                  </a:cubicBezTo>
                  <a:cubicBezTo>
                    <a:pt x="691" y="149"/>
                    <a:pt x="686" y="149"/>
                    <a:pt x="680" y="149"/>
                  </a:cubicBezTo>
                  <a:cubicBezTo>
                    <a:pt x="675" y="149"/>
                    <a:pt x="669" y="149"/>
                    <a:pt x="664" y="149"/>
                  </a:cubicBezTo>
                  <a:cubicBezTo>
                    <a:pt x="658" y="149"/>
                    <a:pt x="653" y="149"/>
                    <a:pt x="648" y="149"/>
                  </a:cubicBezTo>
                  <a:cubicBezTo>
                    <a:pt x="643" y="150"/>
                    <a:pt x="637" y="150"/>
                    <a:pt x="632" y="150"/>
                  </a:cubicBezTo>
                  <a:cubicBezTo>
                    <a:pt x="629" y="150"/>
                    <a:pt x="625" y="150"/>
                    <a:pt x="622" y="150"/>
                  </a:cubicBezTo>
                  <a:cubicBezTo>
                    <a:pt x="621" y="150"/>
                    <a:pt x="620" y="150"/>
                    <a:pt x="619" y="150"/>
                  </a:cubicBezTo>
                  <a:cubicBezTo>
                    <a:pt x="615" y="150"/>
                    <a:pt x="611" y="150"/>
                    <a:pt x="607" y="150"/>
                  </a:cubicBezTo>
                  <a:cubicBezTo>
                    <a:pt x="604" y="150"/>
                    <a:pt x="600" y="150"/>
                    <a:pt x="597" y="150"/>
                  </a:cubicBezTo>
                  <a:cubicBezTo>
                    <a:pt x="596" y="150"/>
                    <a:pt x="596" y="150"/>
                    <a:pt x="596" y="150"/>
                  </a:cubicBezTo>
                  <a:cubicBezTo>
                    <a:pt x="595" y="150"/>
                    <a:pt x="593" y="150"/>
                    <a:pt x="592" y="150"/>
                  </a:cubicBezTo>
                  <a:cubicBezTo>
                    <a:pt x="591" y="150"/>
                    <a:pt x="591" y="150"/>
                    <a:pt x="590" y="150"/>
                  </a:cubicBezTo>
                  <a:cubicBezTo>
                    <a:pt x="589" y="150"/>
                    <a:pt x="588" y="150"/>
                    <a:pt x="587" y="150"/>
                  </a:cubicBezTo>
                  <a:cubicBezTo>
                    <a:pt x="587" y="150"/>
                    <a:pt x="587" y="150"/>
                    <a:pt x="587" y="150"/>
                  </a:cubicBezTo>
                  <a:cubicBezTo>
                    <a:pt x="586" y="150"/>
                    <a:pt x="586" y="150"/>
                    <a:pt x="586" y="150"/>
                  </a:cubicBezTo>
                  <a:cubicBezTo>
                    <a:pt x="585" y="150"/>
                    <a:pt x="584" y="150"/>
                    <a:pt x="583" y="150"/>
                  </a:cubicBezTo>
                  <a:cubicBezTo>
                    <a:pt x="582" y="150"/>
                    <a:pt x="582" y="150"/>
                    <a:pt x="582" y="150"/>
                  </a:cubicBezTo>
                  <a:cubicBezTo>
                    <a:pt x="582" y="150"/>
                    <a:pt x="582" y="150"/>
                    <a:pt x="582" y="150"/>
                  </a:cubicBezTo>
                  <a:cubicBezTo>
                    <a:pt x="582" y="150"/>
                    <a:pt x="582" y="150"/>
                    <a:pt x="582" y="150"/>
                  </a:cubicBezTo>
                  <a:cubicBezTo>
                    <a:pt x="580" y="150"/>
                    <a:pt x="578" y="151"/>
                    <a:pt x="576" y="151"/>
                  </a:cubicBezTo>
                  <a:cubicBezTo>
                    <a:pt x="575" y="151"/>
                    <a:pt x="575" y="151"/>
                    <a:pt x="575" y="151"/>
                  </a:cubicBezTo>
                  <a:cubicBezTo>
                    <a:pt x="574" y="151"/>
                    <a:pt x="574" y="151"/>
                    <a:pt x="574" y="151"/>
                  </a:cubicBezTo>
                  <a:cubicBezTo>
                    <a:pt x="573" y="151"/>
                    <a:pt x="573" y="151"/>
                    <a:pt x="572" y="151"/>
                  </a:cubicBezTo>
                  <a:cubicBezTo>
                    <a:pt x="572" y="151"/>
                    <a:pt x="572" y="151"/>
                    <a:pt x="572" y="151"/>
                  </a:cubicBezTo>
                  <a:cubicBezTo>
                    <a:pt x="571" y="151"/>
                    <a:pt x="571" y="151"/>
                    <a:pt x="571" y="151"/>
                  </a:cubicBezTo>
                  <a:cubicBezTo>
                    <a:pt x="571" y="151"/>
                    <a:pt x="571" y="151"/>
                    <a:pt x="571" y="151"/>
                  </a:cubicBezTo>
                  <a:cubicBezTo>
                    <a:pt x="571" y="151"/>
                    <a:pt x="571" y="151"/>
                    <a:pt x="571" y="151"/>
                  </a:cubicBezTo>
                  <a:cubicBezTo>
                    <a:pt x="570" y="151"/>
                    <a:pt x="570" y="151"/>
                    <a:pt x="570" y="151"/>
                  </a:cubicBezTo>
                  <a:cubicBezTo>
                    <a:pt x="569" y="151"/>
                    <a:pt x="569" y="151"/>
                    <a:pt x="569" y="151"/>
                  </a:cubicBezTo>
                  <a:cubicBezTo>
                    <a:pt x="568" y="151"/>
                    <a:pt x="568" y="151"/>
                    <a:pt x="568" y="151"/>
                  </a:cubicBezTo>
                  <a:cubicBezTo>
                    <a:pt x="568" y="151"/>
                    <a:pt x="568" y="151"/>
                    <a:pt x="568" y="151"/>
                  </a:cubicBezTo>
                  <a:cubicBezTo>
                    <a:pt x="567" y="151"/>
                    <a:pt x="567" y="151"/>
                    <a:pt x="567" y="151"/>
                  </a:cubicBezTo>
                  <a:cubicBezTo>
                    <a:pt x="566" y="151"/>
                    <a:pt x="566" y="151"/>
                    <a:pt x="566" y="151"/>
                  </a:cubicBezTo>
                  <a:cubicBezTo>
                    <a:pt x="565" y="151"/>
                    <a:pt x="565" y="151"/>
                    <a:pt x="565" y="151"/>
                  </a:cubicBezTo>
                  <a:cubicBezTo>
                    <a:pt x="565" y="151"/>
                    <a:pt x="565" y="151"/>
                    <a:pt x="565" y="151"/>
                  </a:cubicBezTo>
                  <a:cubicBezTo>
                    <a:pt x="565" y="151"/>
                    <a:pt x="565" y="151"/>
                    <a:pt x="565" y="151"/>
                  </a:cubicBezTo>
                  <a:cubicBezTo>
                    <a:pt x="564" y="151"/>
                    <a:pt x="564" y="151"/>
                    <a:pt x="564" y="151"/>
                  </a:cubicBezTo>
                  <a:cubicBezTo>
                    <a:pt x="563" y="151"/>
                    <a:pt x="563" y="151"/>
                    <a:pt x="563" y="151"/>
                  </a:cubicBezTo>
                  <a:cubicBezTo>
                    <a:pt x="562" y="152"/>
                    <a:pt x="562" y="152"/>
                    <a:pt x="562" y="152"/>
                  </a:cubicBezTo>
                  <a:cubicBezTo>
                    <a:pt x="562" y="152"/>
                    <a:pt x="562" y="152"/>
                    <a:pt x="562" y="152"/>
                  </a:cubicBezTo>
                  <a:cubicBezTo>
                    <a:pt x="561" y="152"/>
                    <a:pt x="561" y="152"/>
                    <a:pt x="561" y="152"/>
                  </a:cubicBezTo>
                  <a:cubicBezTo>
                    <a:pt x="560" y="152"/>
                    <a:pt x="560" y="152"/>
                    <a:pt x="559" y="152"/>
                  </a:cubicBezTo>
                  <a:cubicBezTo>
                    <a:pt x="559" y="152"/>
                    <a:pt x="559" y="152"/>
                    <a:pt x="559" y="152"/>
                  </a:cubicBezTo>
                  <a:cubicBezTo>
                    <a:pt x="559" y="152"/>
                    <a:pt x="559" y="152"/>
                    <a:pt x="559" y="152"/>
                  </a:cubicBezTo>
                  <a:cubicBezTo>
                    <a:pt x="559" y="152"/>
                    <a:pt x="559" y="152"/>
                    <a:pt x="559" y="152"/>
                  </a:cubicBezTo>
                  <a:cubicBezTo>
                    <a:pt x="558" y="152"/>
                    <a:pt x="558" y="152"/>
                    <a:pt x="558" y="152"/>
                  </a:cubicBezTo>
                  <a:cubicBezTo>
                    <a:pt x="558" y="152"/>
                    <a:pt x="558" y="152"/>
                    <a:pt x="557" y="152"/>
                  </a:cubicBezTo>
                  <a:cubicBezTo>
                    <a:pt x="556" y="152"/>
                    <a:pt x="556" y="152"/>
                    <a:pt x="556" y="152"/>
                  </a:cubicBezTo>
                  <a:cubicBezTo>
                    <a:pt x="556" y="152"/>
                    <a:pt x="556" y="152"/>
                    <a:pt x="556" y="152"/>
                  </a:cubicBezTo>
                  <a:cubicBezTo>
                    <a:pt x="556" y="153"/>
                    <a:pt x="555" y="153"/>
                    <a:pt x="554" y="153"/>
                  </a:cubicBezTo>
                  <a:cubicBezTo>
                    <a:pt x="554" y="153"/>
                    <a:pt x="554" y="153"/>
                    <a:pt x="554" y="153"/>
                  </a:cubicBezTo>
                  <a:cubicBezTo>
                    <a:pt x="554" y="153"/>
                    <a:pt x="554" y="153"/>
                    <a:pt x="554" y="153"/>
                  </a:cubicBezTo>
                  <a:cubicBezTo>
                    <a:pt x="553" y="153"/>
                    <a:pt x="553" y="153"/>
                    <a:pt x="553" y="153"/>
                  </a:cubicBezTo>
                  <a:cubicBezTo>
                    <a:pt x="552" y="153"/>
                    <a:pt x="552" y="153"/>
                    <a:pt x="552" y="153"/>
                  </a:cubicBezTo>
                  <a:cubicBezTo>
                    <a:pt x="552" y="154"/>
                    <a:pt x="552" y="154"/>
                    <a:pt x="552" y="154"/>
                  </a:cubicBezTo>
                  <a:cubicBezTo>
                    <a:pt x="551" y="154"/>
                    <a:pt x="551" y="154"/>
                    <a:pt x="551" y="154"/>
                  </a:cubicBezTo>
                  <a:cubicBezTo>
                    <a:pt x="551" y="154"/>
                    <a:pt x="551" y="154"/>
                    <a:pt x="551" y="154"/>
                  </a:cubicBezTo>
                  <a:cubicBezTo>
                    <a:pt x="551" y="154"/>
                    <a:pt x="551" y="154"/>
                    <a:pt x="551" y="154"/>
                  </a:cubicBezTo>
                  <a:cubicBezTo>
                    <a:pt x="550" y="154"/>
                    <a:pt x="550" y="154"/>
                    <a:pt x="550" y="154"/>
                  </a:cubicBezTo>
                  <a:cubicBezTo>
                    <a:pt x="550" y="154"/>
                    <a:pt x="550" y="154"/>
                    <a:pt x="550" y="154"/>
                  </a:cubicBezTo>
                  <a:cubicBezTo>
                    <a:pt x="550" y="154"/>
                    <a:pt x="550" y="154"/>
                    <a:pt x="550" y="154"/>
                  </a:cubicBezTo>
                  <a:cubicBezTo>
                    <a:pt x="549" y="155"/>
                    <a:pt x="549" y="155"/>
                    <a:pt x="549" y="155"/>
                  </a:cubicBezTo>
                  <a:cubicBezTo>
                    <a:pt x="549" y="155"/>
                    <a:pt x="549" y="155"/>
                    <a:pt x="549" y="155"/>
                  </a:cubicBezTo>
                  <a:cubicBezTo>
                    <a:pt x="549" y="155"/>
                    <a:pt x="549" y="155"/>
                    <a:pt x="549" y="155"/>
                  </a:cubicBezTo>
                  <a:cubicBezTo>
                    <a:pt x="549" y="155"/>
                    <a:pt x="549" y="155"/>
                    <a:pt x="549"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6"/>
                    <a:pt x="548" y="156"/>
                    <a:pt x="548"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6" y="156"/>
                    <a:pt x="546" y="156"/>
                    <a:pt x="546" y="156"/>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5" y="157"/>
                    <a:pt x="545" y="157"/>
                    <a:pt x="545" y="157"/>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9"/>
                    <a:pt x="545" y="159"/>
                    <a:pt x="545" y="159"/>
                  </a:cubicBezTo>
                  <a:cubicBezTo>
                    <a:pt x="545" y="159"/>
                    <a:pt x="545" y="159"/>
                    <a:pt x="545" y="159"/>
                  </a:cubicBezTo>
                  <a:cubicBezTo>
                    <a:pt x="545" y="159"/>
                    <a:pt x="545" y="159"/>
                    <a:pt x="545" y="159"/>
                  </a:cubicBezTo>
                  <a:cubicBezTo>
                    <a:pt x="544" y="159"/>
                    <a:pt x="544" y="159"/>
                    <a:pt x="544" y="159"/>
                  </a:cubicBezTo>
                  <a:cubicBezTo>
                    <a:pt x="544" y="159"/>
                    <a:pt x="544" y="159"/>
                    <a:pt x="544" y="159"/>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2" y="230"/>
                    <a:pt x="542" y="230"/>
                    <a:pt x="542" y="230"/>
                  </a:cubicBezTo>
                  <a:cubicBezTo>
                    <a:pt x="541" y="230"/>
                    <a:pt x="540" y="230"/>
                    <a:pt x="539" y="230"/>
                  </a:cubicBezTo>
                  <a:cubicBezTo>
                    <a:pt x="537" y="231"/>
                    <a:pt x="535" y="231"/>
                    <a:pt x="533" y="231"/>
                  </a:cubicBezTo>
                  <a:cubicBezTo>
                    <a:pt x="533" y="231"/>
                    <a:pt x="533" y="231"/>
                    <a:pt x="533" y="231"/>
                  </a:cubicBezTo>
                  <a:cubicBezTo>
                    <a:pt x="531" y="232"/>
                    <a:pt x="528" y="232"/>
                    <a:pt x="526" y="232"/>
                  </a:cubicBezTo>
                  <a:cubicBezTo>
                    <a:pt x="525" y="232"/>
                    <a:pt x="525" y="232"/>
                    <a:pt x="525" y="232"/>
                  </a:cubicBezTo>
                  <a:cubicBezTo>
                    <a:pt x="523" y="233"/>
                    <a:pt x="521" y="233"/>
                    <a:pt x="518" y="233"/>
                  </a:cubicBezTo>
                  <a:cubicBezTo>
                    <a:pt x="513" y="234"/>
                    <a:pt x="508" y="234"/>
                    <a:pt x="503" y="234"/>
                  </a:cubicBezTo>
                  <a:cubicBezTo>
                    <a:pt x="503" y="234"/>
                    <a:pt x="503" y="234"/>
                    <a:pt x="503" y="234"/>
                  </a:cubicBezTo>
                  <a:cubicBezTo>
                    <a:pt x="500" y="234"/>
                    <a:pt x="497" y="235"/>
                    <a:pt x="495" y="235"/>
                  </a:cubicBezTo>
                  <a:cubicBezTo>
                    <a:pt x="495" y="235"/>
                    <a:pt x="495" y="235"/>
                    <a:pt x="495" y="235"/>
                  </a:cubicBezTo>
                  <a:cubicBezTo>
                    <a:pt x="492" y="235"/>
                    <a:pt x="489" y="235"/>
                    <a:pt x="487" y="235"/>
                  </a:cubicBezTo>
                  <a:cubicBezTo>
                    <a:pt x="481" y="235"/>
                    <a:pt x="475" y="235"/>
                    <a:pt x="470" y="235"/>
                  </a:cubicBezTo>
                  <a:cubicBezTo>
                    <a:pt x="467" y="235"/>
                    <a:pt x="464" y="234"/>
                    <a:pt x="462" y="234"/>
                  </a:cubicBezTo>
                  <a:cubicBezTo>
                    <a:pt x="461" y="234"/>
                    <a:pt x="461" y="234"/>
                    <a:pt x="461" y="234"/>
                  </a:cubicBezTo>
                  <a:cubicBezTo>
                    <a:pt x="459" y="234"/>
                    <a:pt x="456" y="234"/>
                    <a:pt x="454" y="234"/>
                  </a:cubicBezTo>
                  <a:cubicBezTo>
                    <a:pt x="451" y="233"/>
                    <a:pt x="448" y="233"/>
                    <a:pt x="446" y="233"/>
                  </a:cubicBezTo>
                  <a:cubicBezTo>
                    <a:pt x="446" y="233"/>
                    <a:pt x="446" y="233"/>
                    <a:pt x="446" y="233"/>
                  </a:cubicBezTo>
                  <a:cubicBezTo>
                    <a:pt x="443" y="233"/>
                    <a:pt x="441" y="232"/>
                    <a:pt x="439" y="232"/>
                  </a:cubicBezTo>
                  <a:cubicBezTo>
                    <a:pt x="438" y="232"/>
                    <a:pt x="438" y="232"/>
                    <a:pt x="438" y="232"/>
                  </a:cubicBezTo>
                  <a:cubicBezTo>
                    <a:pt x="438" y="232"/>
                    <a:pt x="438" y="232"/>
                    <a:pt x="438" y="232"/>
                  </a:cubicBezTo>
                  <a:cubicBezTo>
                    <a:pt x="434" y="231"/>
                    <a:pt x="429" y="230"/>
                    <a:pt x="425" y="230"/>
                  </a:cubicBezTo>
                  <a:cubicBezTo>
                    <a:pt x="424" y="229"/>
                    <a:pt x="423" y="229"/>
                    <a:pt x="421" y="229"/>
                  </a:cubicBezTo>
                  <a:cubicBezTo>
                    <a:pt x="421" y="229"/>
                    <a:pt x="421" y="229"/>
                    <a:pt x="421" y="229"/>
                  </a:cubicBezTo>
                  <a:cubicBezTo>
                    <a:pt x="420" y="228"/>
                    <a:pt x="419" y="228"/>
                    <a:pt x="418" y="228"/>
                  </a:cubicBezTo>
                  <a:cubicBezTo>
                    <a:pt x="418" y="228"/>
                    <a:pt x="418" y="228"/>
                    <a:pt x="418" y="228"/>
                  </a:cubicBezTo>
                  <a:cubicBezTo>
                    <a:pt x="417" y="227"/>
                    <a:pt x="416" y="227"/>
                    <a:pt x="416" y="227"/>
                  </a:cubicBezTo>
                  <a:cubicBezTo>
                    <a:pt x="415" y="226"/>
                    <a:pt x="415" y="226"/>
                    <a:pt x="415" y="226"/>
                  </a:cubicBezTo>
                  <a:cubicBezTo>
                    <a:pt x="414" y="226"/>
                    <a:pt x="413" y="226"/>
                    <a:pt x="412" y="225"/>
                  </a:cubicBezTo>
                  <a:cubicBezTo>
                    <a:pt x="411" y="225"/>
                    <a:pt x="411" y="225"/>
                    <a:pt x="410" y="225"/>
                  </a:cubicBezTo>
                  <a:cubicBezTo>
                    <a:pt x="411" y="211"/>
                    <a:pt x="411" y="198"/>
                    <a:pt x="411" y="185"/>
                  </a:cubicBezTo>
                  <a:cubicBezTo>
                    <a:pt x="411" y="184"/>
                    <a:pt x="411" y="184"/>
                    <a:pt x="411" y="183"/>
                  </a:cubicBezTo>
                  <a:cubicBezTo>
                    <a:pt x="411" y="182"/>
                    <a:pt x="411" y="182"/>
                    <a:pt x="411" y="182"/>
                  </a:cubicBezTo>
                  <a:cubicBezTo>
                    <a:pt x="411" y="182"/>
                    <a:pt x="411" y="182"/>
                    <a:pt x="410" y="181"/>
                  </a:cubicBezTo>
                  <a:cubicBezTo>
                    <a:pt x="410" y="181"/>
                    <a:pt x="410" y="181"/>
                    <a:pt x="410" y="181"/>
                  </a:cubicBezTo>
                  <a:cubicBezTo>
                    <a:pt x="410" y="181"/>
                    <a:pt x="410" y="181"/>
                    <a:pt x="410" y="181"/>
                  </a:cubicBezTo>
                  <a:cubicBezTo>
                    <a:pt x="409" y="180"/>
                    <a:pt x="409" y="180"/>
                    <a:pt x="409" y="180"/>
                  </a:cubicBezTo>
                  <a:cubicBezTo>
                    <a:pt x="408" y="179"/>
                    <a:pt x="408" y="179"/>
                    <a:pt x="408" y="179"/>
                  </a:cubicBezTo>
                  <a:cubicBezTo>
                    <a:pt x="407" y="178"/>
                    <a:pt x="407" y="178"/>
                    <a:pt x="407" y="178"/>
                  </a:cubicBezTo>
                  <a:cubicBezTo>
                    <a:pt x="407" y="178"/>
                    <a:pt x="407" y="178"/>
                    <a:pt x="407" y="178"/>
                  </a:cubicBezTo>
                  <a:cubicBezTo>
                    <a:pt x="407" y="178"/>
                    <a:pt x="407" y="178"/>
                    <a:pt x="407" y="178"/>
                  </a:cubicBezTo>
                  <a:cubicBezTo>
                    <a:pt x="406" y="177"/>
                    <a:pt x="406" y="177"/>
                    <a:pt x="406" y="177"/>
                  </a:cubicBezTo>
                  <a:cubicBezTo>
                    <a:pt x="406" y="177"/>
                    <a:pt x="405" y="177"/>
                    <a:pt x="405" y="177"/>
                  </a:cubicBezTo>
                  <a:cubicBezTo>
                    <a:pt x="404" y="176"/>
                    <a:pt x="404" y="176"/>
                    <a:pt x="404" y="176"/>
                  </a:cubicBezTo>
                  <a:cubicBezTo>
                    <a:pt x="403" y="176"/>
                    <a:pt x="403" y="176"/>
                    <a:pt x="402" y="175"/>
                  </a:cubicBezTo>
                  <a:cubicBezTo>
                    <a:pt x="402" y="175"/>
                    <a:pt x="402" y="175"/>
                    <a:pt x="402" y="175"/>
                  </a:cubicBezTo>
                  <a:cubicBezTo>
                    <a:pt x="401" y="175"/>
                    <a:pt x="401" y="175"/>
                    <a:pt x="401" y="175"/>
                  </a:cubicBezTo>
                  <a:cubicBezTo>
                    <a:pt x="400" y="174"/>
                    <a:pt x="400" y="174"/>
                    <a:pt x="399" y="174"/>
                  </a:cubicBezTo>
                  <a:cubicBezTo>
                    <a:pt x="398" y="174"/>
                    <a:pt x="398" y="174"/>
                    <a:pt x="397" y="173"/>
                  </a:cubicBezTo>
                  <a:cubicBezTo>
                    <a:pt x="397" y="173"/>
                    <a:pt x="397" y="173"/>
                    <a:pt x="396" y="173"/>
                  </a:cubicBezTo>
                  <a:cubicBezTo>
                    <a:pt x="395" y="173"/>
                    <a:pt x="395" y="173"/>
                    <a:pt x="395" y="173"/>
                  </a:cubicBezTo>
                  <a:cubicBezTo>
                    <a:pt x="395" y="172"/>
                    <a:pt x="395" y="172"/>
                    <a:pt x="395" y="172"/>
                  </a:cubicBezTo>
                  <a:cubicBezTo>
                    <a:pt x="394" y="172"/>
                    <a:pt x="394" y="172"/>
                    <a:pt x="393" y="172"/>
                  </a:cubicBezTo>
                  <a:cubicBezTo>
                    <a:pt x="393" y="172"/>
                    <a:pt x="393" y="172"/>
                    <a:pt x="393" y="172"/>
                  </a:cubicBezTo>
                  <a:cubicBezTo>
                    <a:pt x="392" y="172"/>
                    <a:pt x="392" y="172"/>
                    <a:pt x="392" y="172"/>
                  </a:cubicBezTo>
                  <a:cubicBezTo>
                    <a:pt x="392" y="172"/>
                    <a:pt x="392" y="172"/>
                    <a:pt x="392" y="172"/>
                  </a:cubicBezTo>
                  <a:cubicBezTo>
                    <a:pt x="392" y="171"/>
                    <a:pt x="391" y="171"/>
                    <a:pt x="391" y="171"/>
                  </a:cubicBezTo>
                  <a:cubicBezTo>
                    <a:pt x="390" y="171"/>
                    <a:pt x="390" y="171"/>
                    <a:pt x="389" y="171"/>
                  </a:cubicBezTo>
                  <a:cubicBezTo>
                    <a:pt x="389" y="171"/>
                    <a:pt x="389" y="171"/>
                    <a:pt x="389" y="171"/>
                  </a:cubicBezTo>
                  <a:cubicBezTo>
                    <a:pt x="389" y="171"/>
                    <a:pt x="389" y="171"/>
                    <a:pt x="389" y="171"/>
                  </a:cubicBezTo>
                  <a:cubicBezTo>
                    <a:pt x="388" y="171"/>
                    <a:pt x="388" y="171"/>
                    <a:pt x="388" y="171"/>
                  </a:cubicBezTo>
                  <a:cubicBezTo>
                    <a:pt x="388" y="171"/>
                    <a:pt x="387" y="170"/>
                    <a:pt x="387" y="170"/>
                  </a:cubicBezTo>
                  <a:cubicBezTo>
                    <a:pt x="387" y="170"/>
                    <a:pt x="386" y="170"/>
                    <a:pt x="386" y="170"/>
                  </a:cubicBezTo>
                  <a:cubicBezTo>
                    <a:pt x="386" y="170"/>
                    <a:pt x="385" y="170"/>
                    <a:pt x="385" y="170"/>
                  </a:cubicBezTo>
                  <a:cubicBezTo>
                    <a:pt x="384" y="170"/>
                    <a:pt x="384" y="170"/>
                    <a:pt x="384" y="170"/>
                  </a:cubicBezTo>
                  <a:cubicBezTo>
                    <a:pt x="384" y="170"/>
                    <a:pt x="384" y="170"/>
                    <a:pt x="384" y="170"/>
                  </a:cubicBezTo>
                  <a:cubicBezTo>
                    <a:pt x="384" y="170"/>
                    <a:pt x="384" y="170"/>
                    <a:pt x="384" y="170"/>
                  </a:cubicBezTo>
                  <a:cubicBezTo>
                    <a:pt x="383" y="170"/>
                    <a:pt x="383" y="169"/>
                    <a:pt x="382" y="169"/>
                  </a:cubicBezTo>
                  <a:cubicBezTo>
                    <a:pt x="382" y="169"/>
                    <a:pt x="382" y="169"/>
                    <a:pt x="381" y="169"/>
                  </a:cubicBezTo>
                  <a:cubicBezTo>
                    <a:pt x="381" y="169"/>
                    <a:pt x="380" y="169"/>
                    <a:pt x="380" y="169"/>
                  </a:cubicBezTo>
                  <a:cubicBezTo>
                    <a:pt x="380" y="169"/>
                    <a:pt x="380" y="169"/>
                    <a:pt x="380" y="169"/>
                  </a:cubicBezTo>
                  <a:cubicBezTo>
                    <a:pt x="380" y="169"/>
                    <a:pt x="380" y="169"/>
                    <a:pt x="380" y="169"/>
                  </a:cubicBezTo>
                  <a:cubicBezTo>
                    <a:pt x="380" y="169"/>
                    <a:pt x="380" y="169"/>
                    <a:pt x="380" y="169"/>
                  </a:cubicBezTo>
                  <a:cubicBezTo>
                    <a:pt x="379" y="169"/>
                    <a:pt x="379" y="169"/>
                    <a:pt x="379" y="169"/>
                  </a:cubicBezTo>
                  <a:cubicBezTo>
                    <a:pt x="379" y="169"/>
                    <a:pt x="378" y="169"/>
                    <a:pt x="378" y="169"/>
                  </a:cubicBezTo>
                  <a:cubicBezTo>
                    <a:pt x="377" y="168"/>
                    <a:pt x="377" y="168"/>
                    <a:pt x="377" y="168"/>
                  </a:cubicBezTo>
                  <a:cubicBezTo>
                    <a:pt x="376" y="168"/>
                    <a:pt x="376" y="168"/>
                    <a:pt x="375" y="168"/>
                  </a:cubicBezTo>
                  <a:cubicBezTo>
                    <a:pt x="375" y="168"/>
                    <a:pt x="375" y="168"/>
                    <a:pt x="374" y="168"/>
                  </a:cubicBezTo>
                  <a:cubicBezTo>
                    <a:pt x="374" y="168"/>
                    <a:pt x="374" y="168"/>
                    <a:pt x="373" y="168"/>
                  </a:cubicBezTo>
                  <a:cubicBezTo>
                    <a:pt x="373" y="168"/>
                    <a:pt x="372" y="168"/>
                    <a:pt x="372" y="168"/>
                  </a:cubicBezTo>
                  <a:cubicBezTo>
                    <a:pt x="372" y="168"/>
                    <a:pt x="371" y="168"/>
                    <a:pt x="371" y="168"/>
                  </a:cubicBezTo>
                  <a:cubicBezTo>
                    <a:pt x="370" y="167"/>
                    <a:pt x="370" y="167"/>
                    <a:pt x="370" y="167"/>
                  </a:cubicBezTo>
                  <a:cubicBezTo>
                    <a:pt x="370" y="167"/>
                    <a:pt x="370" y="167"/>
                    <a:pt x="370" y="167"/>
                  </a:cubicBezTo>
                  <a:cubicBezTo>
                    <a:pt x="370" y="167"/>
                    <a:pt x="370" y="167"/>
                    <a:pt x="370" y="167"/>
                  </a:cubicBezTo>
                  <a:cubicBezTo>
                    <a:pt x="369" y="167"/>
                    <a:pt x="369" y="167"/>
                    <a:pt x="368" y="167"/>
                  </a:cubicBezTo>
                  <a:cubicBezTo>
                    <a:pt x="368" y="167"/>
                    <a:pt x="368" y="167"/>
                    <a:pt x="367" y="167"/>
                  </a:cubicBezTo>
                  <a:cubicBezTo>
                    <a:pt x="367" y="167"/>
                    <a:pt x="366" y="167"/>
                    <a:pt x="366" y="167"/>
                  </a:cubicBezTo>
                  <a:cubicBezTo>
                    <a:pt x="366" y="167"/>
                    <a:pt x="365" y="167"/>
                    <a:pt x="365" y="167"/>
                  </a:cubicBezTo>
                  <a:cubicBezTo>
                    <a:pt x="364" y="167"/>
                    <a:pt x="364" y="167"/>
                    <a:pt x="364" y="167"/>
                  </a:cubicBezTo>
                  <a:cubicBezTo>
                    <a:pt x="363" y="167"/>
                    <a:pt x="363" y="167"/>
                    <a:pt x="363" y="167"/>
                  </a:cubicBezTo>
                  <a:cubicBezTo>
                    <a:pt x="363" y="167"/>
                    <a:pt x="363" y="167"/>
                    <a:pt x="362" y="167"/>
                  </a:cubicBezTo>
                  <a:cubicBezTo>
                    <a:pt x="362" y="167"/>
                    <a:pt x="361" y="167"/>
                    <a:pt x="361" y="167"/>
                  </a:cubicBezTo>
                  <a:cubicBezTo>
                    <a:pt x="361" y="167"/>
                    <a:pt x="361" y="167"/>
                    <a:pt x="361" y="167"/>
                  </a:cubicBezTo>
                  <a:cubicBezTo>
                    <a:pt x="360" y="167"/>
                    <a:pt x="360" y="167"/>
                    <a:pt x="360" y="167"/>
                  </a:cubicBezTo>
                  <a:cubicBezTo>
                    <a:pt x="360" y="167"/>
                    <a:pt x="360" y="167"/>
                    <a:pt x="360" y="167"/>
                  </a:cubicBezTo>
                  <a:cubicBezTo>
                    <a:pt x="359" y="166"/>
                    <a:pt x="359" y="166"/>
                    <a:pt x="359" y="166"/>
                  </a:cubicBezTo>
                  <a:cubicBezTo>
                    <a:pt x="359" y="166"/>
                    <a:pt x="359" y="166"/>
                    <a:pt x="359" y="166"/>
                  </a:cubicBezTo>
                  <a:cubicBezTo>
                    <a:pt x="359" y="166"/>
                    <a:pt x="359" y="166"/>
                    <a:pt x="359" y="166"/>
                  </a:cubicBezTo>
                  <a:cubicBezTo>
                    <a:pt x="359" y="166"/>
                    <a:pt x="359" y="166"/>
                    <a:pt x="359"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7" y="166"/>
                    <a:pt x="357" y="166"/>
                    <a:pt x="357" y="166"/>
                  </a:cubicBezTo>
                  <a:cubicBezTo>
                    <a:pt x="357" y="166"/>
                    <a:pt x="357" y="166"/>
                    <a:pt x="357" y="166"/>
                  </a:cubicBezTo>
                  <a:cubicBezTo>
                    <a:pt x="357" y="166"/>
                    <a:pt x="357" y="166"/>
                    <a:pt x="357" y="166"/>
                  </a:cubicBezTo>
                  <a:cubicBezTo>
                    <a:pt x="356" y="166"/>
                    <a:pt x="356" y="166"/>
                    <a:pt x="356" y="166"/>
                  </a:cubicBezTo>
                  <a:cubicBezTo>
                    <a:pt x="356" y="166"/>
                    <a:pt x="356" y="166"/>
                    <a:pt x="356" y="166"/>
                  </a:cubicBezTo>
                  <a:cubicBezTo>
                    <a:pt x="356" y="166"/>
                    <a:pt x="356" y="166"/>
                    <a:pt x="356" y="166"/>
                  </a:cubicBezTo>
                  <a:cubicBezTo>
                    <a:pt x="356" y="166"/>
                    <a:pt x="356" y="166"/>
                    <a:pt x="356" y="166"/>
                  </a:cubicBezTo>
                  <a:cubicBezTo>
                    <a:pt x="355" y="166"/>
                    <a:pt x="355" y="166"/>
                    <a:pt x="355" y="166"/>
                  </a:cubicBezTo>
                  <a:cubicBezTo>
                    <a:pt x="355" y="166"/>
                    <a:pt x="355" y="166"/>
                    <a:pt x="355" y="166"/>
                  </a:cubicBezTo>
                  <a:cubicBezTo>
                    <a:pt x="355" y="166"/>
                    <a:pt x="355" y="166"/>
                    <a:pt x="355" y="166"/>
                  </a:cubicBezTo>
                  <a:cubicBezTo>
                    <a:pt x="354" y="166"/>
                    <a:pt x="354" y="166"/>
                    <a:pt x="354" y="166"/>
                  </a:cubicBezTo>
                  <a:cubicBezTo>
                    <a:pt x="354" y="166"/>
                    <a:pt x="354" y="166"/>
                    <a:pt x="354" y="166"/>
                  </a:cubicBezTo>
                  <a:cubicBezTo>
                    <a:pt x="354" y="166"/>
                    <a:pt x="354" y="166"/>
                    <a:pt x="354" y="166"/>
                  </a:cubicBezTo>
                  <a:cubicBezTo>
                    <a:pt x="353" y="166"/>
                    <a:pt x="353" y="166"/>
                    <a:pt x="353" y="166"/>
                  </a:cubicBezTo>
                  <a:cubicBezTo>
                    <a:pt x="352" y="166"/>
                    <a:pt x="352" y="166"/>
                    <a:pt x="352" y="166"/>
                  </a:cubicBezTo>
                  <a:cubicBezTo>
                    <a:pt x="351" y="167"/>
                    <a:pt x="351" y="167"/>
                    <a:pt x="351" y="167"/>
                  </a:cubicBezTo>
                  <a:cubicBezTo>
                    <a:pt x="351" y="167"/>
                    <a:pt x="351" y="167"/>
                    <a:pt x="351" y="167"/>
                  </a:cubicBezTo>
                  <a:cubicBezTo>
                    <a:pt x="351" y="167"/>
                    <a:pt x="351" y="167"/>
                    <a:pt x="351" y="167"/>
                  </a:cubicBezTo>
                  <a:cubicBezTo>
                    <a:pt x="350" y="167"/>
                    <a:pt x="350" y="167"/>
                    <a:pt x="350" y="167"/>
                  </a:cubicBezTo>
                  <a:cubicBezTo>
                    <a:pt x="350" y="167"/>
                    <a:pt x="349" y="167"/>
                    <a:pt x="349" y="167"/>
                  </a:cubicBezTo>
                  <a:cubicBezTo>
                    <a:pt x="348" y="167"/>
                    <a:pt x="348" y="167"/>
                    <a:pt x="347" y="167"/>
                  </a:cubicBezTo>
                  <a:cubicBezTo>
                    <a:pt x="347" y="167"/>
                    <a:pt x="346" y="167"/>
                    <a:pt x="346" y="167"/>
                  </a:cubicBezTo>
                  <a:cubicBezTo>
                    <a:pt x="345" y="167"/>
                    <a:pt x="345" y="167"/>
                    <a:pt x="344" y="167"/>
                  </a:cubicBezTo>
                  <a:cubicBezTo>
                    <a:pt x="343" y="167"/>
                    <a:pt x="342" y="167"/>
                    <a:pt x="341" y="167"/>
                  </a:cubicBezTo>
                  <a:cubicBezTo>
                    <a:pt x="341" y="167"/>
                    <a:pt x="341" y="167"/>
                    <a:pt x="341" y="167"/>
                  </a:cubicBezTo>
                  <a:cubicBezTo>
                    <a:pt x="340" y="167"/>
                    <a:pt x="340" y="167"/>
                    <a:pt x="340" y="167"/>
                  </a:cubicBezTo>
                  <a:cubicBezTo>
                    <a:pt x="339" y="167"/>
                    <a:pt x="339" y="167"/>
                    <a:pt x="338" y="168"/>
                  </a:cubicBezTo>
                  <a:cubicBezTo>
                    <a:pt x="337" y="168"/>
                    <a:pt x="336" y="168"/>
                    <a:pt x="335" y="168"/>
                  </a:cubicBezTo>
                  <a:cubicBezTo>
                    <a:pt x="333" y="168"/>
                    <a:pt x="332" y="168"/>
                    <a:pt x="331" y="168"/>
                  </a:cubicBezTo>
                  <a:cubicBezTo>
                    <a:pt x="330" y="168"/>
                    <a:pt x="330" y="168"/>
                    <a:pt x="330" y="168"/>
                  </a:cubicBezTo>
                  <a:cubicBezTo>
                    <a:pt x="328" y="169"/>
                    <a:pt x="326" y="169"/>
                    <a:pt x="324" y="169"/>
                  </a:cubicBezTo>
                  <a:cubicBezTo>
                    <a:pt x="323" y="169"/>
                    <a:pt x="322" y="169"/>
                    <a:pt x="321" y="169"/>
                  </a:cubicBezTo>
                  <a:cubicBezTo>
                    <a:pt x="319" y="170"/>
                    <a:pt x="316" y="170"/>
                    <a:pt x="313" y="170"/>
                  </a:cubicBezTo>
                  <a:cubicBezTo>
                    <a:pt x="313" y="170"/>
                    <a:pt x="313" y="170"/>
                    <a:pt x="313" y="170"/>
                  </a:cubicBezTo>
                  <a:cubicBezTo>
                    <a:pt x="312" y="171"/>
                    <a:pt x="311" y="171"/>
                    <a:pt x="311" y="171"/>
                  </a:cubicBezTo>
                  <a:cubicBezTo>
                    <a:pt x="309" y="171"/>
                    <a:pt x="307" y="171"/>
                    <a:pt x="305" y="171"/>
                  </a:cubicBezTo>
                  <a:cubicBezTo>
                    <a:pt x="305" y="172"/>
                    <a:pt x="304" y="172"/>
                    <a:pt x="304" y="172"/>
                  </a:cubicBezTo>
                  <a:cubicBezTo>
                    <a:pt x="303" y="172"/>
                    <a:pt x="301" y="172"/>
                    <a:pt x="300" y="172"/>
                  </a:cubicBezTo>
                  <a:cubicBezTo>
                    <a:pt x="298" y="172"/>
                    <a:pt x="296" y="173"/>
                    <a:pt x="294" y="173"/>
                  </a:cubicBezTo>
                  <a:cubicBezTo>
                    <a:pt x="293" y="173"/>
                    <a:pt x="293" y="173"/>
                    <a:pt x="292" y="173"/>
                  </a:cubicBezTo>
                  <a:cubicBezTo>
                    <a:pt x="291" y="173"/>
                    <a:pt x="291" y="174"/>
                    <a:pt x="291" y="174"/>
                  </a:cubicBezTo>
                  <a:cubicBezTo>
                    <a:pt x="288" y="174"/>
                    <a:pt x="285" y="174"/>
                    <a:pt x="282" y="175"/>
                  </a:cubicBezTo>
                  <a:cubicBezTo>
                    <a:pt x="281" y="175"/>
                    <a:pt x="281" y="175"/>
                    <a:pt x="281" y="175"/>
                  </a:cubicBezTo>
                  <a:cubicBezTo>
                    <a:pt x="277" y="176"/>
                    <a:pt x="273" y="176"/>
                    <a:pt x="270" y="177"/>
                  </a:cubicBezTo>
                  <a:cubicBezTo>
                    <a:pt x="270" y="177"/>
                    <a:pt x="270" y="177"/>
                    <a:pt x="270" y="177"/>
                  </a:cubicBezTo>
                  <a:cubicBezTo>
                    <a:pt x="270" y="177"/>
                    <a:pt x="270" y="177"/>
                    <a:pt x="270" y="177"/>
                  </a:cubicBezTo>
                  <a:cubicBezTo>
                    <a:pt x="262" y="178"/>
                    <a:pt x="255" y="179"/>
                    <a:pt x="247" y="180"/>
                  </a:cubicBezTo>
                  <a:cubicBezTo>
                    <a:pt x="247" y="180"/>
                    <a:pt x="247" y="180"/>
                    <a:pt x="247" y="180"/>
                  </a:cubicBezTo>
                  <a:cubicBezTo>
                    <a:pt x="246" y="181"/>
                    <a:pt x="246" y="181"/>
                    <a:pt x="246" y="181"/>
                  </a:cubicBezTo>
                  <a:cubicBezTo>
                    <a:pt x="243" y="181"/>
                    <a:pt x="241" y="181"/>
                    <a:pt x="238" y="182"/>
                  </a:cubicBezTo>
                  <a:cubicBezTo>
                    <a:pt x="238" y="182"/>
                    <a:pt x="237" y="182"/>
                    <a:pt x="236" y="182"/>
                  </a:cubicBezTo>
                  <a:cubicBezTo>
                    <a:pt x="236" y="182"/>
                    <a:pt x="236" y="182"/>
                    <a:pt x="235" y="182"/>
                  </a:cubicBezTo>
                  <a:cubicBezTo>
                    <a:pt x="234" y="182"/>
                    <a:pt x="233" y="183"/>
                    <a:pt x="233" y="183"/>
                  </a:cubicBezTo>
                  <a:cubicBezTo>
                    <a:pt x="234" y="85"/>
                    <a:pt x="234" y="85"/>
                    <a:pt x="234" y="85"/>
                  </a:cubicBezTo>
                  <a:cubicBezTo>
                    <a:pt x="234" y="83"/>
                    <a:pt x="233" y="81"/>
                    <a:pt x="232" y="78"/>
                  </a:cubicBezTo>
                  <a:cubicBezTo>
                    <a:pt x="232" y="76"/>
                    <a:pt x="231" y="74"/>
                    <a:pt x="229" y="72"/>
                  </a:cubicBezTo>
                  <a:cubicBezTo>
                    <a:pt x="228" y="70"/>
                    <a:pt x="226" y="68"/>
                    <a:pt x="224" y="65"/>
                  </a:cubicBezTo>
                  <a:cubicBezTo>
                    <a:pt x="222" y="63"/>
                    <a:pt x="220" y="61"/>
                    <a:pt x="217" y="59"/>
                  </a:cubicBezTo>
                  <a:cubicBezTo>
                    <a:pt x="216" y="59"/>
                    <a:pt x="215" y="58"/>
                    <a:pt x="214" y="58"/>
                  </a:cubicBezTo>
                  <a:cubicBezTo>
                    <a:pt x="214" y="57"/>
                    <a:pt x="214" y="57"/>
                    <a:pt x="214" y="57"/>
                  </a:cubicBezTo>
                  <a:cubicBezTo>
                    <a:pt x="213" y="57"/>
                    <a:pt x="213" y="57"/>
                    <a:pt x="213" y="57"/>
                  </a:cubicBezTo>
                  <a:cubicBezTo>
                    <a:pt x="213" y="57"/>
                    <a:pt x="212" y="56"/>
                    <a:pt x="211" y="56"/>
                  </a:cubicBezTo>
                  <a:cubicBezTo>
                    <a:pt x="211" y="56"/>
                    <a:pt x="211" y="56"/>
                    <a:pt x="211" y="56"/>
                  </a:cubicBezTo>
                  <a:cubicBezTo>
                    <a:pt x="210" y="55"/>
                    <a:pt x="210" y="55"/>
                    <a:pt x="210" y="55"/>
                  </a:cubicBezTo>
                  <a:cubicBezTo>
                    <a:pt x="209" y="55"/>
                    <a:pt x="208" y="55"/>
                    <a:pt x="208" y="55"/>
                  </a:cubicBezTo>
                  <a:cubicBezTo>
                    <a:pt x="207" y="54"/>
                    <a:pt x="207" y="54"/>
                    <a:pt x="207" y="54"/>
                  </a:cubicBezTo>
                  <a:cubicBezTo>
                    <a:pt x="206" y="54"/>
                    <a:pt x="206" y="54"/>
                    <a:pt x="206" y="54"/>
                  </a:cubicBezTo>
                  <a:cubicBezTo>
                    <a:pt x="206" y="54"/>
                    <a:pt x="206" y="54"/>
                    <a:pt x="206" y="54"/>
                  </a:cubicBezTo>
                  <a:cubicBezTo>
                    <a:pt x="205" y="54"/>
                    <a:pt x="205" y="54"/>
                    <a:pt x="205" y="54"/>
                  </a:cubicBezTo>
                  <a:cubicBezTo>
                    <a:pt x="204" y="53"/>
                    <a:pt x="204" y="53"/>
                    <a:pt x="203" y="53"/>
                  </a:cubicBezTo>
                  <a:cubicBezTo>
                    <a:pt x="202" y="53"/>
                    <a:pt x="202" y="53"/>
                    <a:pt x="202" y="53"/>
                  </a:cubicBezTo>
                  <a:cubicBezTo>
                    <a:pt x="201" y="52"/>
                    <a:pt x="201" y="52"/>
                    <a:pt x="201" y="52"/>
                  </a:cubicBezTo>
                  <a:cubicBezTo>
                    <a:pt x="200" y="52"/>
                    <a:pt x="200" y="52"/>
                    <a:pt x="199" y="52"/>
                  </a:cubicBezTo>
                  <a:cubicBezTo>
                    <a:pt x="199" y="52"/>
                    <a:pt x="199" y="52"/>
                    <a:pt x="199" y="52"/>
                  </a:cubicBezTo>
                  <a:cubicBezTo>
                    <a:pt x="199" y="52"/>
                    <a:pt x="199" y="52"/>
                    <a:pt x="199" y="52"/>
                  </a:cubicBezTo>
                  <a:cubicBezTo>
                    <a:pt x="198" y="52"/>
                    <a:pt x="198" y="52"/>
                    <a:pt x="198" y="52"/>
                  </a:cubicBezTo>
                  <a:cubicBezTo>
                    <a:pt x="197" y="51"/>
                    <a:pt x="197" y="51"/>
                    <a:pt x="197" y="51"/>
                  </a:cubicBezTo>
                  <a:cubicBezTo>
                    <a:pt x="196" y="51"/>
                    <a:pt x="196" y="51"/>
                    <a:pt x="196" y="51"/>
                  </a:cubicBezTo>
                  <a:cubicBezTo>
                    <a:pt x="195" y="51"/>
                    <a:pt x="195" y="51"/>
                    <a:pt x="195" y="51"/>
                  </a:cubicBezTo>
                  <a:cubicBezTo>
                    <a:pt x="194" y="51"/>
                    <a:pt x="194" y="51"/>
                    <a:pt x="194" y="51"/>
                  </a:cubicBezTo>
                  <a:cubicBezTo>
                    <a:pt x="193" y="51"/>
                    <a:pt x="193" y="51"/>
                    <a:pt x="193" y="51"/>
                  </a:cubicBezTo>
                  <a:cubicBezTo>
                    <a:pt x="192" y="50"/>
                    <a:pt x="192" y="50"/>
                    <a:pt x="192" y="50"/>
                  </a:cubicBezTo>
                  <a:cubicBezTo>
                    <a:pt x="191" y="50"/>
                    <a:pt x="191" y="50"/>
                    <a:pt x="191" y="50"/>
                  </a:cubicBezTo>
                  <a:cubicBezTo>
                    <a:pt x="191" y="50"/>
                    <a:pt x="191" y="50"/>
                    <a:pt x="191" y="50"/>
                  </a:cubicBezTo>
                  <a:cubicBezTo>
                    <a:pt x="191" y="50"/>
                    <a:pt x="191" y="50"/>
                    <a:pt x="191" y="50"/>
                  </a:cubicBezTo>
                  <a:cubicBezTo>
                    <a:pt x="191" y="50"/>
                    <a:pt x="191" y="50"/>
                    <a:pt x="191" y="50"/>
                  </a:cubicBezTo>
                  <a:cubicBezTo>
                    <a:pt x="190" y="50"/>
                    <a:pt x="190" y="50"/>
                    <a:pt x="190" y="50"/>
                  </a:cubicBezTo>
                  <a:cubicBezTo>
                    <a:pt x="189" y="50"/>
                    <a:pt x="189" y="50"/>
                    <a:pt x="189" y="50"/>
                  </a:cubicBezTo>
                  <a:cubicBezTo>
                    <a:pt x="188" y="50"/>
                    <a:pt x="188" y="50"/>
                    <a:pt x="188" y="50"/>
                  </a:cubicBezTo>
                  <a:cubicBezTo>
                    <a:pt x="187" y="50"/>
                    <a:pt x="187" y="50"/>
                    <a:pt x="187" y="50"/>
                  </a:cubicBezTo>
                  <a:cubicBezTo>
                    <a:pt x="186" y="49"/>
                    <a:pt x="186" y="49"/>
                    <a:pt x="186" y="49"/>
                  </a:cubicBezTo>
                  <a:cubicBezTo>
                    <a:pt x="185" y="49"/>
                    <a:pt x="185" y="49"/>
                    <a:pt x="185" y="49"/>
                  </a:cubicBezTo>
                  <a:cubicBezTo>
                    <a:pt x="184" y="49"/>
                    <a:pt x="184" y="49"/>
                    <a:pt x="184" y="49"/>
                  </a:cubicBezTo>
                  <a:cubicBezTo>
                    <a:pt x="183" y="49"/>
                    <a:pt x="183" y="49"/>
                    <a:pt x="183" y="49"/>
                  </a:cubicBezTo>
                  <a:cubicBezTo>
                    <a:pt x="182" y="49"/>
                    <a:pt x="182" y="49"/>
                    <a:pt x="182" y="49"/>
                  </a:cubicBezTo>
                  <a:cubicBezTo>
                    <a:pt x="182" y="49"/>
                    <a:pt x="182" y="49"/>
                    <a:pt x="182" y="49"/>
                  </a:cubicBezTo>
                  <a:cubicBezTo>
                    <a:pt x="182" y="49"/>
                    <a:pt x="182" y="49"/>
                    <a:pt x="182" y="49"/>
                  </a:cubicBezTo>
                  <a:cubicBezTo>
                    <a:pt x="181" y="49"/>
                    <a:pt x="181" y="49"/>
                    <a:pt x="181" y="49"/>
                  </a:cubicBezTo>
                  <a:cubicBezTo>
                    <a:pt x="180" y="49"/>
                    <a:pt x="180" y="49"/>
                    <a:pt x="180" y="49"/>
                  </a:cubicBezTo>
                  <a:cubicBezTo>
                    <a:pt x="179" y="49"/>
                    <a:pt x="179" y="49"/>
                    <a:pt x="179" y="49"/>
                  </a:cubicBezTo>
                  <a:cubicBezTo>
                    <a:pt x="178" y="48"/>
                    <a:pt x="178" y="48"/>
                    <a:pt x="178" y="48"/>
                  </a:cubicBezTo>
                  <a:cubicBezTo>
                    <a:pt x="178" y="48"/>
                    <a:pt x="177" y="48"/>
                    <a:pt x="177" y="48"/>
                  </a:cubicBezTo>
                  <a:cubicBezTo>
                    <a:pt x="177" y="48"/>
                    <a:pt x="176" y="48"/>
                    <a:pt x="176" y="48"/>
                  </a:cubicBezTo>
                  <a:cubicBezTo>
                    <a:pt x="176" y="48"/>
                    <a:pt x="175" y="48"/>
                    <a:pt x="175" y="48"/>
                  </a:cubicBezTo>
                  <a:cubicBezTo>
                    <a:pt x="174" y="48"/>
                    <a:pt x="174" y="48"/>
                    <a:pt x="174" y="48"/>
                  </a:cubicBezTo>
                  <a:cubicBezTo>
                    <a:pt x="173" y="48"/>
                    <a:pt x="173" y="48"/>
                    <a:pt x="173" y="48"/>
                  </a:cubicBezTo>
                  <a:cubicBezTo>
                    <a:pt x="172" y="48"/>
                    <a:pt x="172" y="48"/>
                    <a:pt x="171" y="48"/>
                  </a:cubicBezTo>
                  <a:cubicBezTo>
                    <a:pt x="171" y="48"/>
                    <a:pt x="171" y="48"/>
                    <a:pt x="170" y="48"/>
                  </a:cubicBezTo>
                  <a:cubicBezTo>
                    <a:pt x="170" y="48"/>
                    <a:pt x="170" y="48"/>
                    <a:pt x="169" y="48"/>
                  </a:cubicBezTo>
                  <a:cubicBezTo>
                    <a:pt x="169" y="48"/>
                    <a:pt x="168" y="48"/>
                    <a:pt x="168" y="48"/>
                  </a:cubicBezTo>
                  <a:cubicBezTo>
                    <a:pt x="168" y="48"/>
                    <a:pt x="167" y="48"/>
                    <a:pt x="167" y="48"/>
                  </a:cubicBezTo>
                  <a:cubicBezTo>
                    <a:pt x="166" y="48"/>
                    <a:pt x="166" y="48"/>
                    <a:pt x="165" y="48"/>
                  </a:cubicBezTo>
                  <a:cubicBezTo>
                    <a:pt x="165" y="48"/>
                    <a:pt x="165" y="48"/>
                    <a:pt x="165" y="48"/>
                  </a:cubicBezTo>
                  <a:cubicBezTo>
                    <a:pt x="165" y="48"/>
                    <a:pt x="165" y="48"/>
                    <a:pt x="165" y="48"/>
                  </a:cubicBezTo>
                  <a:cubicBezTo>
                    <a:pt x="164" y="48"/>
                    <a:pt x="164" y="48"/>
                    <a:pt x="164" y="48"/>
                  </a:cubicBezTo>
                  <a:cubicBezTo>
                    <a:pt x="164" y="48"/>
                    <a:pt x="163" y="48"/>
                    <a:pt x="163" y="48"/>
                  </a:cubicBezTo>
                  <a:cubicBezTo>
                    <a:pt x="163" y="48"/>
                    <a:pt x="162" y="48"/>
                    <a:pt x="162" y="48"/>
                  </a:cubicBezTo>
                  <a:cubicBezTo>
                    <a:pt x="161" y="48"/>
                    <a:pt x="161" y="48"/>
                    <a:pt x="160" y="48"/>
                  </a:cubicBezTo>
                  <a:cubicBezTo>
                    <a:pt x="160" y="48"/>
                    <a:pt x="160" y="48"/>
                    <a:pt x="159" y="48"/>
                  </a:cubicBezTo>
                  <a:cubicBezTo>
                    <a:pt x="158" y="48"/>
                    <a:pt x="158" y="48"/>
                    <a:pt x="158" y="48"/>
                  </a:cubicBezTo>
                  <a:cubicBezTo>
                    <a:pt x="158" y="48"/>
                    <a:pt x="158" y="48"/>
                    <a:pt x="158" y="48"/>
                  </a:cubicBezTo>
                  <a:cubicBezTo>
                    <a:pt x="157" y="48"/>
                    <a:pt x="157" y="48"/>
                    <a:pt x="157" y="48"/>
                  </a:cubicBezTo>
                  <a:cubicBezTo>
                    <a:pt x="156" y="48"/>
                    <a:pt x="156" y="48"/>
                    <a:pt x="156" y="48"/>
                  </a:cubicBezTo>
                  <a:cubicBezTo>
                    <a:pt x="155" y="48"/>
                    <a:pt x="155" y="48"/>
                    <a:pt x="155" y="48"/>
                  </a:cubicBezTo>
                  <a:cubicBezTo>
                    <a:pt x="155" y="48"/>
                    <a:pt x="155" y="48"/>
                    <a:pt x="155" y="48"/>
                  </a:cubicBezTo>
                  <a:cubicBezTo>
                    <a:pt x="154" y="48"/>
                    <a:pt x="154" y="48"/>
                    <a:pt x="154" y="48"/>
                  </a:cubicBezTo>
                  <a:cubicBezTo>
                    <a:pt x="154" y="48"/>
                    <a:pt x="154" y="48"/>
                    <a:pt x="154" y="48"/>
                  </a:cubicBezTo>
                  <a:cubicBezTo>
                    <a:pt x="153" y="48"/>
                    <a:pt x="153" y="48"/>
                    <a:pt x="152" y="48"/>
                  </a:cubicBezTo>
                  <a:cubicBezTo>
                    <a:pt x="152" y="48"/>
                    <a:pt x="151" y="48"/>
                    <a:pt x="151" y="48"/>
                  </a:cubicBezTo>
                  <a:cubicBezTo>
                    <a:pt x="150" y="48"/>
                    <a:pt x="150" y="48"/>
                    <a:pt x="149" y="48"/>
                  </a:cubicBezTo>
                  <a:cubicBezTo>
                    <a:pt x="149" y="48"/>
                    <a:pt x="148" y="48"/>
                    <a:pt x="148" y="48"/>
                  </a:cubicBezTo>
                  <a:cubicBezTo>
                    <a:pt x="148" y="48"/>
                    <a:pt x="148" y="48"/>
                    <a:pt x="148" y="48"/>
                  </a:cubicBezTo>
                  <a:cubicBezTo>
                    <a:pt x="148" y="48"/>
                    <a:pt x="148" y="48"/>
                    <a:pt x="148" y="48"/>
                  </a:cubicBezTo>
                  <a:cubicBezTo>
                    <a:pt x="147" y="48"/>
                    <a:pt x="147" y="48"/>
                    <a:pt x="146" y="48"/>
                  </a:cubicBezTo>
                  <a:cubicBezTo>
                    <a:pt x="146" y="48"/>
                    <a:pt x="145" y="48"/>
                    <a:pt x="145" y="48"/>
                  </a:cubicBezTo>
                  <a:cubicBezTo>
                    <a:pt x="144" y="48"/>
                    <a:pt x="144" y="48"/>
                    <a:pt x="143" y="48"/>
                  </a:cubicBezTo>
                  <a:cubicBezTo>
                    <a:pt x="143" y="48"/>
                    <a:pt x="142" y="48"/>
                    <a:pt x="142" y="48"/>
                  </a:cubicBezTo>
                  <a:cubicBezTo>
                    <a:pt x="141" y="48"/>
                    <a:pt x="140" y="48"/>
                    <a:pt x="140" y="48"/>
                  </a:cubicBezTo>
                  <a:cubicBezTo>
                    <a:pt x="139" y="48"/>
                    <a:pt x="139" y="49"/>
                    <a:pt x="138" y="49"/>
                  </a:cubicBezTo>
                  <a:cubicBezTo>
                    <a:pt x="138" y="49"/>
                    <a:pt x="137" y="49"/>
                    <a:pt x="137" y="49"/>
                  </a:cubicBezTo>
                  <a:cubicBezTo>
                    <a:pt x="136" y="49"/>
                    <a:pt x="135" y="49"/>
                    <a:pt x="135" y="49"/>
                  </a:cubicBezTo>
                  <a:cubicBezTo>
                    <a:pt x="134" y="49"/>
                    <a:pt x="133" y="49"/>
                    <a:pt x="133" y="49"/>
                  </a:cubicBezTo>
                  <a:cubicBezTo>
                    <a:pt x="132" y="49"/>
                    <a:pt x="132" y="49"/>
                    <a:pt x="132" y="49"/>
                  </a:cubicBezTo>
                  <a:cubicBezTo>
                    <a:pt x="132" y="49"/>
                    <a:pt x="132" y="49"/>
                    <a:pt x="132" y="49"/>
                  </a:cubicBezTo>
                  <a:cubicBezTo>
                    <a:pt x="131" y="49"/>
                    <a:pt x="131" y="49"/>
                    <a:pt x="130" y="49"/>
                  </a:cubicBezTo>
                  <a:cubicBezTo>
                    <a:pt x="130" y="49"/>
                    <a:pt x="129" y="50"/>
                    <a:pt x="128" y="50"/>
                  </a:cubicBezTo>
                  <a:cubicBezTo>
                    <a:pt x="127" y="50"/>
                    <a:pt x="127" y="50"/>
                    <a:pt x="126" y="50"/>
                  </a:cubicBezTo>
                  <a:cubicBezTo>
                    <a:pt x="125" y="50"/>
                    <a:pt x="125" y="50"/>
                    <a:pt x="125" y="50"/>
                  </a:cubicBezTo>
                  <a:cubicBezTo>
                    <a:pt x="125" y="50"/>
                    <a:pt x="125" y="50"/>
                    <a:pt x="125" y="50"/>
                  </a:cubicBezTo>
                  <a:cubicBezTo>
                    <a:pt x="124" y="50"/>
                    <a:pt x="123" y="50"/>
                    <a:pt x="122" y="51"/>
                  </a:cubicBezTo>
                  <a:cubicBezTo>
                    <a:pt x="122" y="51"/>
                    <a:pt x="122" y="51"/>
                    <a:pt x="122" y="51"/>
                  </a:cubicBezTo>
                  <a:cubicBezTo>
                    <a:pt x="122" y="51"/>
                    <a:pt x="122" y="51"/>
                    <a:pt x="122" y="51"/>
                  </a:cubicBezTo>
                  <a:cubicBezTo>
                    <a:pt x="121" y="51"/>
                    <a:pt x="119" y="51"/>
                    <a:pt x="118" y="51"/>
                  </a:cubicBezTo>
                  <a:cubicBezTo>
                    <a:pt x="118" y="51"/>
                    <a:pt x="118" y="51"/>
                    <a:pt x="118" y="51"/>
                  </a:cubicBezTo>
                  <a:cubicBezTo>
                    <a:pt x="117" y="52"/>
                    <a:pt x="117" y="52"/>
                    <a:pt x="117" y="52"/>
                  </a:cubicBezTo>
                  <a:cubicBezTo>
                    <a:pt x="116" y="52"/>
                    <a:pt x="116" y="52"/>
                    <a:pt x="115" y="52"/>
                  </a:cubicBezTo>
                  <a:cubicBezTo>
                    <a:pt x="114" y="52"/>
                    <a:pt x="114" y="52"/>
                    <a:pt x="114" y="52"/>
                  </a:cubicBezTo>
                  <a:cubicBezTo>
                    <a:pt x="114" y="52"/>
                    <a:pt x="114" y="52"/>
                    <a:pt x="114" y="52"/>
                  </a:cubicBezTo>
                  <a:cubicBezTo>
                    <a:pt x="113" y="53"/>
                    <a:pt x="113" y="53"/>
                    <a:pt x="113" y="53"/>
                  </a:cubicBezTo>
                  <a:cubicBezTo>
                    <a:pt x="113" y="53"/>
                    <a:pt x="112" y="53"/>
                    <a:pt x="112" y="53"/>
                  </a:cubicBezTo>
                  <a:cubicBezTo>
                    <a:pt x="111" y="53"/>
                    <a:pt x="111" y="53"/>
                    <a:pt x="111" y="53"/>
                  </a:cubicBezTo>
                  <a:cubicBezTo>
                    <a:pt x="111" y="53"/>
                    <a:pt x="111" y="53"/>
                    <a:pt x="111" y="53"/>
                  </a:cubicBezTo>
                  <a:cubicBezTo>
                    <a:pt x="111" y="53"/>
                    <a:pt x="111" y="53"/>
                    <a:pt x="111" y="53"/>
                  </a:cubicBezTo>
                  <a:cubicBezTo>
                    <a:pt x="110" y="54"/>
                    <a:pt x="110" y="54"/>
                    <a:pt x="110" y="54"/>
                  </a:cubicBezTo>
                  <a:cubicBezTo>
                    <a:pt x="109" y="54"/>
                    <a:pt x="109" y="54"/>
                    <a:pt x="109" y="54"/>
                  </a:cubicBezTo>
                  <a:cubicBezTo>
                    <a:pt x="109" y="54"/>
                    <a:pt x="109" y="54"/>
                    <a:pt x="109" y="54"/>
                  </a:cubicBezTo>
                  <a:cubicBezTo>
                    <a:pt x="109" y="54"/>
                    <a:pt x="109" y="54"/>
                    <a:pt x="109" y="54"/>
                  </a:cubicBezTo>
                  <a:cubicBezTo>
                    <a:pt x="108" y="54"/>
                    <a:pt x="108" y="54"/>
                    <a:pt x="108" y="54"/>
                  </a:cubicBezTo>
                  <a:cubicBezTo>
                    <a:pt x="108" y="55"/>
                    <a:pt x="108" y="55"/>
                    <a:pt x="108" y="55"/>
                  </a:cubicBezTo>
                  <a:cubicBezTo>
                    <a:pt x="107" y="55"/>
                    <a:pt x="107" y="55"/>
                    <a:pt x="107" y="55"/>
                  </a:cubicBezTo>
                  <a:cubicBezTo>
                    <a:pt x="107" y="55"/>
                    <a:pt x="107" y="55"/>
                    <a:pt x="107" y="55"/>
                  </a:cubicBezTo>
                  <a:cubicBezTo>
                    <a:pt x="107" y="55"/>
                    <a:pt x="107" y="55"/>
                    <a:pt x="107" y="55"/>
                  </a:cubicBezTo>
                  <a:cubicBezTo>
                    <a:pt x="107" y="55"/>
                    <a:pt x="107" y="55"/>
                    <a:pt x="107" y="55"/>
                  </a:cubicBezTo>
                  <a:cubicBezTo>
                    <a:pt x="106" y="55"/>
                    <a:pt x="106" y="55"/>
                    <a:pt x="106" y="55"/>
                  </a:cubicBezTo>
                  <a:cubicBezTo>
                    <a:pt x="106" y="55"/>
                    <a:pt x="106" y="55"/>
                    <a:pt x="106" y="55"/>
                  </a:cubicBezTo>
                  <a:cubicBezTo>
                    <a:pt x="106" y="55"/>
                    <a:pt x="106" y="55"/>
                    <a:pt x="106" y="55"/>
                  </a:cubicBezTo>
                  <a:cubicBezTo>
                    <a:pt x="106" y="56"/>
                    <a:pt x="106" y="56"/>
                    <a:pt x="106" y="56"/>
                  </a:cubicBezTo>
                  <a:cubicBezTo>
                    <a:pt x="105" y="56"/>
                    <a:pt x="105" y="56"/>
                    <a:pt x="105" y="56"/>
                  </a:cubicBezTo>
                  <a:cubicBezTo>
                    <a:pt x="105" y="56"/>
                    <a:pt x="105" y="56"/>
                    <a:pt x="105" y="56"/>
                  </a:cubicBezTo>
                  <a:cubicBezTo>
                    <a:pt x="104" y="57"/>
                    <a:pt x="103" y="57"/>
                    <a:pt x="101" y="58"/>
                  </a:cubicBezTo>
                  <a:cubicBezTo>
                    <a:pt x="101" y="58"/>
                    <a:pt x="101" y="58"/>
                    <a:pt x="101" y="58"/>
                  </a:cubicBezTo>
                  <a:cubicBezTo>
                    <a:pt x="100" y="58"/>
                    <a:pt x="99" y="59"/>
                    <a:pt x="97" y="59"/>
                  </a:cubicBezTo>
                  <a:cubicBezTo>
                    <a:pt x="97" y="59"/>
                    <a:pt x="97" y="59"/>
                    <a:pt x="97" y="59"/>
                  </a:cubicBezTo>
                  <a:cubicBezTo>
                    <a:pt x="96" y="60"/>
                    <a:pt x="94" y="60"/>
                    <a:pt x="93" y="61"/>
                  </a:cubicBezTo>
                  <a:cubicBezTo>
                    <a:pt x="92" y="61"/>
                    <a:pt x="92" y="61"/>
                    <a:pt x="92" y="61"/>
                  </a:cubicBezTo>
                  <a:cubicBezTo>
                    <a:pt x="91" y="61"/>
                    <a:pt x="89" y="62"/>
                    <a:pt x="88" y="62"/>
                  </a:cubicBezTo>
                  <a:cubicBezTo>
                    <a:pt x="87" y="62"/>
                    <a:pt x="87" y="62"/>
                    <a:pt x="87" y="62"/>
                  </a:cubicBezTo>
                  <a:cubicBezTo>
                    <a:pt x="86" y="62"/>
                    <a:pt x="84" y="63"/>
                    <a:pt x="83" y="63"/>
                  </a:cubicBezTo>
                  <a:cubicBezTo>
                    <a:pt x="82" y="63"/>
                    <a:pt x="82" y="63"/>
                    <a:pt x="82" y="63"/>
                  </a:cubicBezTo>
                  <a:cubicBezTo>
                    <a:pt x="81" y="63"/>
                    <a:pt x="79" y="63"/>
                    <a:pt x="77" y="63"/>
                  </a:cubicBezTo>
                  <a:cubicBezTo>
                    <a:pt x="77" y="63"/>
                    <a:pt x="77" y="63"/>
                    <a:pt x="77" y="63"/>
                  </a:cubicBezTo>
                  <a:cubicBezTo>
                    <a:pt x="76" y="64"/>
                    <a:pt x="74" y="64"/>
                    <a:pt x="72" y="64"/>
                  </a:cubicBezTo>
                  <a:cubicBezTo>
                    <a:pt x="72" y="64"/>
                    <a:pt x="72" y="64"/>
                    <a:pt x="72" y="64"/>
                  </a:cubicBezTo>
                  <a:cubicBezTo>
                    <a:pt x="70" y="64"/>
                    <a:pt x="68" y="64"/>
                    <a:pt x="67" y="64"/>
                  </a:cubicBezTo>
                  <a:cubicBezTo>
                    <a:pt x="65" y="64"/>
                    <a:pt x="62" y="64"/>
                    <a:pt x="60" y="64"/>
                  </a:cubicBezTo>
                  <a:cubicBezTo>
                    <a:pt x="60" y="64"/>
                    <a:pt x="60" y="64"/>
                    <a:pt x="60" y="64"/>
                  </a:cubicBezTo>
                  <a:cubicBezTo>
                    <a:pt x="58" y="64"/>
                    <a:pt x="56" y="64"/>
                    <a:pt x="54" y="64"/>
                  </a:cubicBezTo>
                  <a:cubicBezTo>
                    <a:pt x="54" y="64"/>
                    <a:pt x="54" y="64"/>
                    <a:pt x="54" y="64"/>
                  </a:cubicBezTo>
                  <a:cubicBezTo>
                    <a:pt x="52" y="63"/>
                    <a:pt x="50" y="63"/>
                    <a:pt x="48" y="63"/>
                  </a:cubicBezTo>
                  <a:cubicBezTo>
                    <a:pt x="48" y="63"/>
                    <a:pt x="48" y="63"/>
                    <a:pt x="48" y="63"/>
                  </a:cubicBezTo>
                  <a:cubicBezTo>
                    <a:pt x="48" y="63"/>
                    <a:pt x="48" y="63"/>
                    <a:pt x="48" y="63"/>
                  </a:cubicBezTo>
                  <a:cubicBezTo>
                    <a:pt x="47" y="63"/>
                    <a:pt x="45" y="63"/>
                    <a:pt x="43" y="62"/>
                  </a:cubicBezTo>
                  <a:cubicBezTo>
                    <a:pt x="42" y="62"/>
                    <a:pt x="41" y="62"/>
                    <a:pt x="40" y="62"/>
                  </a:cubicBezTo>
                  <a:cubicBezTo>
                    <a:pt x="40" y="61"/>
                    <a:pt x="39" y="61"/>
                    <a:pt x="39" y="61"/>
                  </a:cubicBezTo>
                  <a:cubicBezTo>
                    <a:pt x="38" y="61"/>
                    <a:pt x="38" y="60"/>
                    <a:pt x="37" y="60"/>
                  </a:cubicBezTo>
                  <a:cubicBezTo>
                    <a:pt x="37" y="60"/>
                    <a:pt x="36" y="60"/>
                    <a:pt x="36" y="59"/>
                  </a:cubicBezTo>
                  <a:cubicBezTo>
                    <a:pt x="35" y="59"/>
                    <a:pt x="35" y="58"/>
                    <a:pt x="34" y="58"/>
                  </a:cubicBezTo>
                  <a:cubicBezTo>
                    <a:pt x="34" y="58"/>
                    <a:pt x="33" y="57"/>
                    <a:pt x="33" y="57"/>
                  </a:cubicBezTo>
                  <a:cubicBezTo>
                    <a:pt x="32" y="56"/>
                    <a:pt x="32" y="56"/>
                    <a:pt x="31" y="55"/>
                  </a:cubicBezTo>
                  <a:cubicBezTo>
                    <a:pt x="31" y="55"/>
                    <a:pt x="30" y="55"/>
                    <a:pt x="30" y="54"/>
                  </a:cubicBezTo>
                  <a:cubicBezTo>
                    <a:pt x="29" y="54"/>
                    <a:pt x="29" y="53"/>
                    <a:pt x="29" y="52"/>
                  </a:cubicBezTo>
                  <a:cubicBezTo>
                    <a:pt x="28" y="52"/>
                    <a:pt x="28" y="51"/>
                    <a:pt x="27" y="51"/>
                  </a:cubicBezTo>
                  <a:cubicBezTo>
                    <a:pt x="27" y="50"/>
                    <a:pt x="26" y="50"/>
                    <a:pt x="26" y="49"/>
                  </a:cubicBezTo>
                  <a:cubicBezTo>
                    <a:pt x="25" y="48"/>
                    <a:pt x="25" y="48"/>
                    <a:pt x="24" y="47"/>
                  </a:cubicBezTo>
                  <a:cubicBezTo>
                    <a:pt x="24" y="47"/>
                    <a:pt x="24" y="46"/>
                    <a:pt x="23" y="45"/>
                  </a:cubicBezTo>
                  <a:cubicBezTo>
                    <a:pt x="23" y="45"/>
                    <a:pt x="22" y="44"/>
                    <a:pt x="22" y="44"/>
                  </a:cubicBezTo>
                  <a:cubicBezTo>
                    <a:pt x="21" y="43"/>
                    <a:pt x="21" y="42"/>
                    <a:pt x="20" y="41"/>
                  </a:cubicBezTo>
                  <a:cubicBezTo>
                    <a:pt x="20" y="41"/>
                    <a:pt x="20" y="40"/>
                    <a:pt x="19" y="40"/>
                  </a:cubicBezTo>
                  <a:cubicBezTo>
                    <a:pt x="18" y="38"/>
                    <a:pt x="17" y="36"/>
                    <a:pt x="16" y="34"/>
                  </a:cubicBezTo>
                  <a:cubicBezTo>
                    <a:pt x="16" y="33"/>
                    <a:pt x="15" y="32"/>
                    <a:pt x="15" y="31"/>
                  </a:cubicBezTo>
                  <a:cubicBezTo>
                    <a:pt x="14" y="29"/>
                    <a:pt x="13" y="27"/>
                    <a:pt x="12" y="26"/>
                  </a:cubicBezTo>
                  <a:cubicBezTo>
                    <a:pt x="11" y="24"/>
                    <a:pt x="11" y="23"/>
                    <a:pt x="10" y="22"/>
                  </a:cubicBezTo>
                  <a:cubicBezTo>
                    <a:pt x="10" y="22"/>
                    <a:pt x="10" y="21"/>
                    <a:pt x="9" y="21"/>
                  </a:cubicBezTo>
                  <a:cubicBezTo>
                    <a:pt x="8" y="18"/>
                    <a:pt x="6" y="15"/>
                    <a:pt x="5" y="12"/>
                  </a:cubicBezTo>
                  <a:cubicBezTo>
                    <a:pt x="4" y="11"/>
                    <a:pt x="4" y="11"/>
                    <a:pt x="4" y="11"/>
                  </a:cubicBezTo>
                  <a:cubicBezTo>
                    <a:pt x="4" y="10"/>
                    <a:pt x="3" y="9"/>
                    <a:pt x="3" y="8"/>
                  </a:cubicBezTo>
                  <a:cubicBezTo>
                    <a:pt x="2" y="7"/>
                    <a:pt x="2" y="6"/>
                    <a:pt x="2" y="6"/>
                  </a:cubicBezTo>
                  <a:cubicBezTo>
                    <a:pt x="1" y="5"/>
                    <a:pt x="1" y="4"/>
                    <a:pt x="1" y="4"/>
                  </a:cubicBezTo>
                  <a:cubicBezTo>
                    <a:pt x="1" y="3"/>
                    <a:pt x="0" y="2"/>
                    <a:pt x="0" y="2"/>
                  </a:cubicBezTo>
                  <a:cubicBezTo>
                    <a:pt x="0" y="1"/>
                    <a:pt x="0" y="1"/>
                    <a:pt x="0" y="0"/>
                  </a:cubicBezTo>
                  <a:cubicBezTo>
                    <a:pt x="2" y="141"/>
                    <a:pt x="2" y="141"/>
                    <a:pt x="2" y="141"/>
                  </a:cubicBezTo>
                  <a:cubicBezTo>
                    <a:pt x="2" y="142"/>
                    <a:pt x="2" y="142"/>
                    <a:pt x="2" y="143"/>
                  </a:cubicBezTo>
                  <a:cubicBezTo>
                    <a:pt x="2" y="144"/>
                    <a:pt x="2" y="144"/>
                    <a:pt x="3" y="145"/>
                  </a:cubicBezTo>
                  <a:cubicBezTo>
                    <a:pt x="3" y="146"/>
                    <a:pt x="3" y="147"/>
                    <a:pt x="3" y="147"/>
                  </a:cubicBezTo>
                  <a:cubicBezTo>
                    <a:pt x="4" y="148"/>
                    <a:pt x="4" y="149"/>
                    <a:pt x="4" y="150"/>
                  </a:cubicBezTo>
                  <a:cubicBezTo>
                    <a:pt x="5" y="151"/>
                    <a:pt x="6" y="152"/>
                    <a:pt x="6" y="153"/>
                  </a:cubicBezTo>
                  <a:cubicBezTo>
                    <a:pt x="7" y="154"/>
                    <a:pt x="7" y="154"/>
                    <a:pt x="7" y="154"/>
                  </a:cubicBezTo>
                  <a:cubicBezTo>
                    <a:pt x="8" y="158"/>
                    <a:pt x="10" y="162"/>
                    <a:pt x="12" y="166"/>
                  </a:cubicBezTo>
                  <a:cubicBezTo>
                    <a:pt x="12" y="167"/>
                    <a:pt x="13" y="168"/>
                    <a:pt x="13" y="169"/>
                  </a:cubicBezTo>
                  <a:cubicBezTo>
                    <a:pt x="14" y="171"/>
                    <a:pt x="15" y="173"/>
                    <a:pt x="16" y="175"/>
                  </a:cubicBezTo>
                  <a:cubicBezTo>
                    <a:pt x="17" y="176"/>
                    <a:pt x="17" y="177"/>
                    <a:pt x="18" y="178"/>
                  </a:cubicBezTo>
                  <a:cubicBezTo>
                    <a:pt x="19" y="180"/>
                    <a:pt x="20" y="182"/>
                    <a:pt x="20" y="183"/>
                  </a:cubicBezTo>
                  <a:cubicBezTo>
                    <a:pt x="21" y="184"/>
                    <a:pt x="21" y="184"/>
                    <a:pt x="21" y="184"/>
                  </a:cubicBezTo>
                  <a:cubicBezTo>
                    <a:pt x="21" y="185"/>
                    <a:pt x="21" y="185"/>
                    <a:pt x="21" y="185"/>
                  </a:cubicBezTo>
                  <a:cubicBezTo>
                    <a:pt x="22" y="185"/>
                    <a:pt x="22" y="186"/>
                    <a:pt x="22" y="186"/>
                  </a:cubicBezTo>
                  <a:cubicBezTo>
                    <a:pt x="22" y="187"/>
                    <a:pt x="23" y="188"/>
                    <a:pt x="23" y="188"/>
                  </a:cubicBezTo>
                  <a:cubicBezTo>
                    <a:pt x="24" y="189"/>
                    <a:pt x="24" y="190"/>
                    <a:pt x="25" y="190"/>
                  </a:cubicBezTo>
                  <a:cubicBezTo>
                    <a:pt x="25" y="191"/>
                    <a:pt x="25" y="192"/>
                    <a:pt x="26" y="193"/>
                  </a:cubicBezTo>
                  <a:cubicBezTo>
                    <a:pt x="26" y="193"/>
                    <a:pt x="27" y="194"/>
                    <a:pt x="27" y="194"/>
                  </a:cubicBezTo>
                  <a:cubicBezTo>
                    <a:pt x="28" y="195"/>
                    <a:pt x="28" y="196"/>
                    <a:pt x="29" y="196"/>
                  </a:cubicBezTo>
                  <a:cubicBezTo>
                    <a:pt x="29" y="197"/>
                    <a:pt x="29" y="198"/>
                    <a:pt x="30" y="198"/>
                  </a:cubicBezTo>
                  <a:cubicBezTo>
                    <a:pt x="31" y="199"/>
                    <a:pt x="31" y="199"/>
                    <a:pt x="31" y="199"/>
                  </a:cubicBezTo>
                  <a:cubicBezTo>
                    <a:pt x="31" y="200"/>
                    <a:pt x="31" y="200"/>
                    <a:pt x="31" y="200"/>
                  </a:cubicBezTo>
                  <a:cubicBezTo>
                    <a:pt x="32" y="201"/>
                    <a:pt x="32" y="201"/>
                    <a:pt x="32" y="201"/>
                  </a:cubicBezTo>
                  <a:cubicBezTo>
                    <a:pt x="33" y="201"/>
                    <a:pt x="33" y="201"/>
                    <a:pt x="33" y="201"/>
                  </a:cubicBezTo>
                  <a:cubicBezTo>
                    <a:pt x="33" y="202"/>
                    <a:pt x="34" y="202"/>
                    <a:pt x="34" y="203"/>
                  </a:cubicBezTo>
                  <a:cubicBezTo>
                    <a:pt x="35" y="203"/>
                    <a:pt x="35" y="204"/>
                    <a:pt x="36" y="204"/>
                  </a:cubicBezTo>
                  <a:cubicBezTo>
                    <a:pt x="36" y="205"/>
                    <a:pt x="37" y="205"/>
                    <a:pt x="37" y="205"/>
                  </a:cubicBezTo>
                  <a:cubicBezTo>
                    <a:pt x="38" y="206"/>
                    <a:pt x="38" y="206"/>
                    <a:pt x="39" y="206"/>
                  </a:cubicBezTo>
                  <a:cubicBezTo>
                    <a:pt x="39" y="207"/>
                    <a:pt x="40" y="207"/>
                    <a:pt x="40" y="207"/>
                  </a:cubicBezTo>
                  <a:cubicBezTo>
                    <a:pt x="41" y="208"/>
                    <a:pt x="41" y="208"/>
                    <a:pt x="42" y="208"/>
                  </a:cubicBezTo>
                  <a:cubicBezTo>
                    <a:pt x="42" y="208"/>
                    <a:pt x="42" y="208"/>
                    <a:pt x="42" y="208"/>
                  </a:cubicBezTo>
                  <a:cubicBezTo>
                    <a:pt x="42" y="208"/>
                    <a:pt x="42" y="208"/>
                    <a:pt x="42" y="208"/>
                  </a:cubicBezTo>
                  <a:cubicBezTo>
                    <a:pt x="42" y="208"/>
                    <a:pt x="42" y="208"/>
                    <a:pt x="42" y="208"/>
                  </a:cubicBezTo>
                  <a:cubicBezTo>
                    <a:pt x="43" y="208"/>
                    <a:pt x="43" y="208"/>
                    <a:pt x="43" y="208"/>
                  </a:cubicBezTo>
                  <a:cubicBezTo>
                    <a:pt x="43" y="209"/>
                    <a:pt x="43" y="209"/>
                    <a:pt x="43" y="209"/>
                  </a:cubicBezTo>
                  <a:cubicBezTo>
                    <a:pt x="43" y="209"/>
                    <a:pt x="43" y="209"/>
                    <a:pt x="43" y="209"/>
                  </a:cubicBezTo>
                  <a:cubicBezTo>
                    <a:pt x="43" y="209"/>
                    <a:pt x="43" y="209"/>
                    <a:pt x="43"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5" y="209"/>
                    <a:pt x="45" y="209"/>
                    <a:pt x="45" y="209"/>
                  </a:cubicBezTo>
                  <a:cubicBezTo>
                    <a:pt x="45" y="209"/>
                    <a:pt x="45" y="209"/>
                    <a:pt x="45" y="209"/>
                  </a:cubicBezTo>
                  <a:cubicBezTo>
                    <a:pt x="46" y="209"/>
                    <a:pt x="46" y="209"/>
                    <a:pt x="46" y="209"/>
                  </a:cubicBezTo>
                  <a:cubicBezTo>
                    <a:pt x="46" y="209"/>
                    <a:pt x="46" y="209"/>
                    <a:pt x="46" y="209"/>
                  </a:cubicBezTo>
                  <a:cubicBezTo>
                    <a:pt x="47" y="209"/>
                    <a:pt x="47" y="209"/>
                    <a:pt x="47" y="209"/>
                  </a:cubicBezTo>
                  <a:cubicBezTo>
                    <a:pt x="48" y="209"/>
                    <a:pt x="48" y="209"/>
                    <a:pt x="48" y="209"/>
                  </a:cubicBezTo>
                  <a:cubicBezTo>
                    <a:pt x="49" y="210"/>
                    <a:pt x="49" y="210"/>
                    <a:pt x="49" y="210"/>
                  </a:cubicBezTo>
                  <a:cubicBezTo>
                    <a:pt x="50" y="210"/>
                    <a:pt x="50" y="210"/>
                    <a:pt x="50" y="210"/>
                  </a:cubicBezTo>
                  <a:cubicBezTo>
                    <a:pt x="50" y="210"/>
                    <a:pt x="50" y="210"/>
                    <a:pt x="50" y="210"/>
                  </a:cubicBezTo>
                  <a:cubicBezTo>
                    <a:pt x="51" y="210"/>
                    <a:pt x="51" y="210"/>
                    <a:pt x="51" y="210"/>
                  </a:cubicBezTo>
                  <a:cubicBezTo>
                    <a:pt x="52" y="210"/>
                    <a:pt x="52" y="210"/>
                    <a:pt x="52" y="210"/>
                  </a:cubicBezTo>
                  <a:cubicBezTo>
                    <a:pt x="53" y="210"/>
                    <a:pt x="53" y="210"/>
                    <a:pt x="53" y="210"/>
                  </a:cubicBezTo>
                  <a:cubicBezTo>
                    <a:pt x="53" y="210"/>
                    <a:pt x="53" y="210"/>
                    <a:pt x="53" y="210"/>
                  </a:cubicBezTo>
                  <a:cubicBezTo>
                    <a:pt x="54" y="210"/>
                    <a:pt x="54" y="210"/>
                    <a:pt x="54" y="210"/>
                  </a:cubicBezTo>
                  <a:cubicBezTo>
                    <a:pt x="55" y="210"/>
                    <a:pt x="55" y="210"/>
                    <a:pt x="55" y="210"/>
                  </a:cubicBezTo>
                  <a:cubicBezTo>
                    <a:pt x="55" y="210"/>
                    <a:pt x="55" y="210"/>
                    <a:pt x="55" y="210"/>
                  </a:cubicBezTo>
                  <a:cubicBezTo>
                    <a:pt x="55" y="210"/>
                    <a:pt x="55" y="210"/>
                    <a:pt x="55" y="210"/>
                  </a:cubicBezTo>
                  <a:cubicBezTo>
                    <a:pt x="55" y="210"/>
                    <a:pt x="55" y="210"/>
                    <a:pt x="55" y="210"/>
                  </a:cubicBezTo>
                  <a:cubicBezTo>
                    <a:pt x="56" y="210"/>
                    <a:pt x="56" y="210"/>
                    <a:pt x="56" y="210"/>
                  </a:cubicBezTo>
                  <a:cubicBezTo>
                    <a:pt x="57" y="210"/>
                    <a:pt x="57" y="210"/>
                    <a:pt x="57" y="210"/>
                  </a:cubicBezTo>
                  <a:cubicBezTo>
                    <a:pt x="58" y="210"/>
                    <a:pt x="58" y="210"/>
                    <a:pt x="58" y="210"/>
                  </a:cubicBezTo>
                  <a:cubicBezTo>
                    <a:pt x="58" y="210"/>
                    <a:pt x="58" y="210"/>
                    <a:pt x="58" y="210"/>
                  </a:cubicBezTo>
                  <a:cubicBezTo>
                    <a:pt x="59" y="210"/>
                    <a:pt x="59" y="210"/>
                    <a:pt x="59" y="210"/>
                  </a:cubicBezTo>
                  <a:cubicBezTo>
                    <a:pt x="60" y="211"/>
                    <a:pt x="60" y="211"/>
                    <a:pt x="60" y="211"/>
                  </a:cubicBezTo>
                  <a:cubicBezTo>
                    <a:pt x="61" y="211"/>
                    <a:pt x="61" y="211"/>
                    <a:pt x="61" y="211"/>
                  </a:cubicBezTo>
                  <a:cubicBezTo>
                    <a:pt x="61" y="211"/>
                    <a:pt x="61" y="211"/>
                    <a:pt x="61" y="211"/>
                  </a:cubicBezTo>
                  <a:cubicBezTo>
                    <a:pt x="62" y="211"/>
                    <a:pt x="62" y="211"/>
                    <a:pt x="62" y="211"/>
                  </a:cubicBezTo>
                  <a:cubicBezTo>
                    <a:pt x="62" y="211"/>
                    <a:pt x="62" y="211"/>
                    <a:pt x="62" y="211"/>
                  </a:cubicBezTo>
                  <a:cubicBezTo>
                    <a:pt x="63" y="211"/>
                    <a:pt x="63" y="211"/>
                    <a:pt x="63" y="211"/>
                  </a:cubicBezTo>
                  <a:cubicBezTo>
                    <a:pt x="64" y="211"/>
                    <a:pt x="64" y="211"/>
                    <a:pt x="64" y="211"/>
                  </a:cubicBezTo>
                  <a:cubicBezTo>
                    <a:pt x="65" y="211"/>
                    <a:pt x="65" y="211"/>
                    <a:pt x="65" y="211"/>
                  </a:cubicBezTo>
                  <a:cubicBezTo>
                    <a:pt x="66" y="211"/>
                    <a:pt x="66" y="211"/>
                    <a:pt x="66" y="211"/>
                  </a:cubicBezTo>
                  <a:cubicBezTo>
                    <a:pt x="66" y="211"/>
                    <a:pt x="66" y="211"/>
                    <a:pt x="66" y="211"/>
                  </a:cubicBezTo>
                  <a:lnTo>
                    <a:pt x="67" y="211"/>
                  </a:ln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Freeform 23"/>
            <p:cNvSpPr/>
            <p:nvPr/>
          </p:nvSpPr>
          <p:spPr bwMode="auto">
            <a:xfrm flipH="1">
              <a:off x="3889573" y="3195662"/>
              <a:ext cx="1222375" cy="388937"/>
            </a:xfrm>
            <a:custGeom>
              <a:avLst/>
              <a:gdLst>
                <a:gd name="T0" fmla="*/ 97 w 826"/>
                <a:gd name="T1" fmla="*/ 86 h 262"/>
                <a:gd name="T2" fmla="*/ 113 w 826"/>
                <a:gd name="T3" fmla="*/ 80 h 262"/>
                <a:gd name="T4" fmla="*/ 140 w 826"/>
                <a:gd name="T5" fmla="*/ 75 h 262"/>
                <a:gd name="T6" fmla="*/ 174 w 826"/>
                <a:gd name="T7" fmla="*/ 75 h 262"/>
                <a:gd name="T8" fmla="*/ 206 w 826"/>
                <a:gd name="T9" fmla="*/ 81 h 262"/>
                <a:gd name="T10" fmla="*/ 230 w 826"/>
                <a:gd name="T11" fmla="*/ 100 h 262"/>
                <a:gd name="T12" fmla="*/ 224 w 826"/>
                <a:gd name="T13" fmla="*/ 128 h 262"/>
                <a:gd name="T14" fmla="*/ 165 w 826"/>
                <a:gd name="T15" fmla="*/ 139 h 262"/>
                <a:gd name="T16" fmla="*/ 104 w 826"/>
                <a:gd name="T17" fmla="*/ 145 h 262"/>
                <a:gd name="T18" fmla="*/ 86 w 826"/>
                <a:gd name="T19" fmla="*/ 163 h 262"/>
                <a:gd name="T20" fmla="*/ 100 w 826"/>
                <a:gd name="T21" fmla="*/ 191 h 262"/>
                <a:gd name="T22" fmla="*/ 122 w 826"/>
                <a:gd name="T23" fmla="*/ 213 h 262"/>
                <a:gd name="T24" fmla="*/ 136 w 826"/>
                <a:gd name="T25" fmla="*/ 225 h 262"/>
                <a:gd name="T26" fmla="*/ 170 w 826"/>
                <a:gd name="T27" fmla="*/ 220 h 262"/>
                <a:gd name="T28" fmla="*/ 305 w 826"/>
                <a:gd name="T29" fmla="*/ 198 h 262"/>
                <a:gd name="T30" fmla="*/ 356 w 826"/>
                <a:gd name="T31" fmla="*/ 193 h 262"/>
                <a:gd name="T32" fmla="*/ 358 w 826"/>
                <a:gd name="T33" fmla="*/ 193 h 262"/>
                <a:gd name="T34" fmla="*/ 381 w 826"/>
                <a:gd name="T35" fmla="*/ 196 h 262"/>
                <a:gd name="T36" fmla="*/ 409 w 826"/>
                <a:gd name="T37" fmla="*/ 207 h 262"/>
                <a:gd name="T38" fmla="*/ 404 w 826"/>
                <a:gd name="T39" fmla="*/ 223 h 262"/>
                <a:gd name="T40" fmla="*/ 402 w 826"/>
                <a:gd name="T41" fmla="*/ 247 h 262"/>
                <a:gd name="T42" fmla="*/ 438 w 826"/>
                <a:gd name="T43" fmla="*/ 259 h 262"/>
                <a:gd name="T44" fmla="*/ 470 w 826"/>
                <a:gd name="T45" fmla="*/ 262 h 262"/>
                <a:gd name="T46" fmla="*/ 518 w 826"/>
                <a:gd name="T47" fmla="*/ 260 h 262"/>
                <a:gd name="T48" fmla="*/ 567 w 826"/>
                <a:gd name="T49" fmla="*/ 250 h 262"/>
                <a:gd name="T50" fmla="*/ 577 w 826"/>
                <a:gd name="T51" fmla="*/ 228 h 262"/>
                <a:gd name="T52" fmla="*/ 567 w 826"/>
                <a:gd name="T53" fmla="*/ 210 h 262"/>
                <a:gd name="T54" fmla="*/ 548 w 826"/>
                <a:gd name="T55" fmla="*/ 195 h 262"/>
                <a:gd name="T56" fmla="*/ 551 w 826"/>
                <a:gd name="T57" fmla="*/ 181 h 262"/>
                <a:gd name="T58" fmla="*/ 582 w 826"/>
                <a:gd name="T59" fmla="*/ 177 h 262"/>
                <a:gd name="T60" fmla="*/ 613 w 826"/>
                <a:gd name="T61" fmla="*/ 177 h 262"/>
                <a:gd name="T62" fmla="*/ 648 w 826"/>
                <a:gd name="T63" fmla="*/ 176 h 262"/>
                <a:gd name="T64" fmla="*/ 680 w 826"/>
                <a:gd name="T65" fmla="*/ 176 h 262"/>
                <a:gd name="T66" fmla="*/ 713 w 826"/>
                <a:gd name="T67" fmla="*/ 176 h 262"/>
                <a:gd name="T68" fmla="*/ 743 w 826"/>
                <a:gd name="T69" fmla="*/ 176 h 262"/>
                <a:gd name="T70" fmla="*/ 779 w 826"/>
                <a:gd name="T71" fmla="*/ 175 h 262"/>
                <a:gd name="T72" fmla="*/ 810 w 826"/>
                <a:gd name="T73" fmla="*/ 174 h 262"/>
                <a:gd name="T74" fmla="*/ 824 w 826"/>
                <a:gd name="T75" fmla="*/ 172 h 262"/>
                <a:gd name="T76" fmla="*/ 824 w 826"/>
                <a:gd name="T77" fmla="*/ 165 h 262"/>
                <a:gd name="T78" fmla="*/ 817 w 826"/>
                <a:gd name="T79" fmla="*/ 156 h 262"/>
                <a:gd name="T80" fmla="*/ 704 w 826"/>
                <a:gd name="T81" fmla="*/ 7 h 262"/>
                <a:gd name="T82" fmla="*/ 676 w 826"/>
                <a:gd name="T83" fmla="*/ 1 h 262"/>
                <a:gd name="T84" fmla="*/ 638 w 826"/>
                <a:gd name="T85" fmla="*/ 1 h 262"/>
                <a:gd name="T86" fmla="*/ 631 w 826"/>
                <a:gd name="T87" fmla="*/ 1 h 262"/>
                <a:gd name="T88" fmla="*/ 508 w 826"/>
                <a:gd name="T89" fmla="*/ 4 h 262"/>
                <a:gd name="T90" fmla="*/ 129 w 826"/>
                <a:gd name="T91" fmla="*/ 14 h 262"/>
                <a:gd name="T92" fmla="*/ 19 w 826"/>
                <a:gd name="T93" fmla="*/ 17 h 262"/>
                <a:gd name="T94" fmla="*/ 1 w 826"/>
                <a:gd name="T95" fmla="*/ 25 h 262"/>
                <a:gd name="T96" fmla="*/ 10 w 826"/>
                <a:gd name="T97" fmla="*/ 50 h 262"/>
                <a:gd name="T98" fmla="*/ 31 w 826"/>
                <a:gd name="T99" fmla="*/ 82 h 262"/>
                <a:gd name="T100" fmla="*/ 48 w 826"/>
                <a:gd name="T101" fmla="*/ 90 h 262"/>
                <a:gd name="T102" fmla="*/ 60 w 826"/>
                <a:gd name="T103" fmla="*/ 91 h 262"/>
                <a:gd name="T104" fmla="*/ 77 w 826"/>
                <a:gd name="T105" fmla="*/ 9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6" h="262">
                  <a:moveTo>
                    <a:pt x="88" y="89"/>
                  </a:moveTo>
                  <a:cubicBezTo>
                    <a:pt x="91" y="88"/>
                    <a:pt x="94" y="88"/>
                    <a:pt x="97" y="86"/>
                  </a:cubicBezTo>
                  <a:cubicBezTo>
                    <a:pt x="100" y="85"/>
                    <a:pt x="103" y="84"/>
                    <a:pt x="105" y="83"/>
                  </a:cubicBezTo>
                  <a:cubicBezTo>
                    <a:pt x="107" y="82"/>
                    <a:pt x="110" y="81"/>
                    <a:pt x="113" y="80"/>
                  </a:cubicBezTo>
                  <a:cubicBezTo>
                    <a:pt x="116" y="79"/>
                    <a:pt x="120" y="78"/>
                    <a:pt x="125" y="77"/>
                  </a:cubicBezTo>
                  <a:cubicBezTo>
                    <a:pt x="129" y="76"/>
                    <a:pt x="134" y="76"/>
                    <a:pt x="140" y="75"/>
                  </a:cubicBezTo>
                  <a:cubicBezTo>
                    <a:pt x="145" y="75"/>
                    <a:pt x="150" y="75"/>
                    <a:pt x="156" y="75"/>
                  </a:cubicBezTo>
                  <a:cubicBezTo>
                    <a:pt x="162" y="75"/>
                    <a:pt x="168" y="75"/>
                    <a:pt x="174" y="75"/>
                  </a:cubicBezTo>
                  <a:cubicBezTo>
                    <a:pt x="180" y="76"/>
                    <a:pt x="185" y="76"/>
                    <a:pt x="191" y="77"/>
                  </a:cubicBezTo>
                  <a:cubicBezTo>
                    <a:pt x="196" y="78"/>
                    <a:pt x="201" y="79"/>
                    <a:pt x="206" y="81"/>
                  </a:cubicBezTo>
                  <a:cubicBezTo>
                    <a:pt x="210" y="82"/>
                    <a:pt x="214" y="84"/>
                    <a:pt x="217" y="86"/>
                  </a:cubicBezTo>
                  <a:cubicBezTo>
                    <a:pt x="223" y="91"/>
                    <a:pt x="227" y="96"/>
                    <a:pt x="230" y="100"/>
                  </a:cubicBezTo>
                  <a:cubicBezTo>
                    <a:pt x="233" y="105"/>
                    <a:pt x="234" y="110"/>
                    <a:pt x="233" y="115"/>
                  </a:cubicBezTo>
                  <a:cubicBezTo>
                    <a:pt x="232" y="120"/>
                    <a:pt x="229" y="124"/>
                    <a:pt x="224" y="128"/>
                  </a:cubicBezTo>
                  <a:cubicBezTo>
                    <a:pt x="218" y="131"/>
                    <a:pt x="210" y="134"/>
                    <a:pt x="199" y="135"/>
                  </a:cubicBezTo>
                  <a:cubicBezTo>
                    <a:pt x="188" y="137"/>
                    <a:pt x="177" y="138"/>
                    <a:pt x="165" y="139"/>
                  </a:cubicBezTo>
                  <a:cubicBezTo>
                    <a:pt x="153" y="140"/>
                    <a:pt x="142" y="141"/>
                    <a:pt x="131" y="142"/>
                  </a:cubicBezTo>
                  <a:cubicBezTo>
                    <a:pt x="121" y="143"/>
                    <a:pt x="111" y="144"/>
                    <a:pt x="104" y="145"/>
                  </a:cubicBezTo>
                  <a:cubicBezTo>
                    <a:pt x="96" y="147"/>
                    <a:pt x="91" y="149"/>
                    <a:pt x="89" y="152"/>
                  </a:cubicBezTo>
                  <a:cubicBezTo>
                    <a:pt x="86" y="155"/>
                    <a:pt x="85" y="159"/>
                    <a:pt x="86" y="163"/>
                  </a:cubicBezTo>
                  <a:cubicBezTo>
                    <a:pt x="86" y="167"/>
                    <a:pt x="88" y="172"/>
                    <a:pt x="91" y="177"/>
                  </a:cubicBezTo>
                  <a:cubicBezTo>
                    <a:pt x="93" y="182"/>
                    <a:pt x="97" y="187"/>
                    <a:pt x="100" y="191"/>
                  </a:cubicBezTo>
                  <a:cubicBezTo>
                    <a:pt x="104" y="196"/>
                    <a:pt x="108" y="200"/>
                    <a:pt x="112" y="204"/>
                  </a:cubicBezTo>
                  <a:cubicBezTo>
                    <a:pt x="115" y="207"/>
                    <a:pt x="119" y="211"/>
                    <a:pt x="122" y="213"/>
                  </a:cubicBezTo>
                  <a:cubicBezTo>
                    <a:pt x="125" y="216"/>
                    <a:pt x="128" y="218"/>
                    <a:pt x="130" y="220"/>
                  </a:cubicBezTo>
                  <a:cubicBezTo>
                    <a:pt x="133" y="222"/>
                    <a:pt x="135" y="224"/>
                    <a:pt x="136" y="225"/>
                  </a:cubicBezTo>
                  <a:cubicBezTo>
                    <a:pt x="137" y="226"/>
                    <a:pt x="138" y="226"/>
                    <a:pt x="138" y="226"/>
                  </a:cubicBezTo>
                  <a:cubicBezTo>
                    <a:pt x="140" y="226"/>
                    <a:pt x="153" y="224"/>
                    <a:pt x="170" y="220"/>
                  </a:cubicBezTo>
                  <a:cubicBezTo>
                    <a:pt x="188" y="217"/>
                    <a:pt x="211" y="213"/>
                    <a:pt x="235" y="209"/>
                  </a:cubicBezTo>
                  <a:cubicBezTo>
                    <a:pt x="259" y="205"/>
                    <a:pt x="284" y="201"/>
                    <a:pt x="305" y="198"/>
                  </a:cubicBezTo>
                  <a:cubicBezTo>
                    <a:pt x="327" y="196"/>
                    <a:pt x="345" y="194"/>
                    <a:pt x="355" y="193"/>
                  </a:cubicBezTo>
                  <a:cubicBezTo>
                    <a:pt x="355" y="193"/>
                    <a:pt x="356" y="193"/>
                    <a:pt x="356" y="193"/>
                  </a:cubicBezTo>
                  <a:cubicBezTo>
                    <a:pt x="357" y="193"/>
                    <a:pt x="357" y="193"/>
                    <a:pt x="357" y="193"/>
                  </a:cubicBezTo>
                  <a:cubicBezTo>
                    <a:pt x="358" y="193"/>
                    <a:pt x="358" y="193"/>
                    <a:pt x="358" y="193"/>
                  </a:cubicBezTo>
                  <a:cubicBezTo>
                    <a:pt x="359" y="193"/>
                    <a:pt x="359" y="193"/>
                    <a:pt x="359" y="193"/>
                  </a:cubicBezTo>
                  <a:cubicBezTo>
                    <a:pt x="367" y="194"/>
                    <a:pt x="375" y="195"/>
                    <a:pt x="381" y="196"/>
                  </a:cubicBezTo>
                  <a:cubicBezTo>
                    <a:pt x="388" y="197"/>
                    <a:pt x="394" y="199"/>
                    <a:pt x="399" y="201"/>
                  </a:cubicBezTo>
                  <a:cubicBezTo>
                    <a:pt x="404" y="203"/>
                    <a:pt x="407" y="205"/>
                    <a:pt x="409" y="207"/>
                  </a:cubicBezTo>
                  <a:cubicBezTo>
                    <a:pt x="411" y="209"/>
                    <a:pt x="412" y="212"/>
                    <a:pt x="411" y="214"/>
                  </a:cubicBezTo>
                  <a:cubicBezTo>
                    <a:pt x="410" y="216"/>
                    <a:pt x="407" y="220"/>
                    <a:pt x="404" y="223"/>
                  </a:cubicBezTo>
                  <a:cubicBezTo>
                    <a:pt x="402" y="227"/>
                    <a:pt x="399" y="231"/>
                    <a:pt x="398" y="235"/>
                  </a:cubicBezTo>
                  <a:cubicBezTo>
                    <a:pt x="398" y="239"/>
                    <a:pt x="398" y="243"/>
                    <a:pt x="402" y="247"/>
                  </a:cubicBezTo>
                  <a:cubicBezTo>
                    <a:pt x="406" y="250"/>
                    <a:pt x="413" y="254"/>
                    <a:pt x="425" y="257"/>
                  </a:cubicBezTo>
                  <a:cubicBezTo>
                    <a:pt x="429" y="257"/>
                    <a:pt x="434" y="258"/>
                    <a:pt x="438" y="259"/>
                  </a:cubicBezTo>
                  <a:cubicBezTo>
                    <a:pt x="443" y="260"/>
                    <a:pt x="448" y="260"/>
                    <a:pt x="454" y="261"/>
                  </a:cubicBezTo>
                  <a:cubicBezTo>
                    <a:pt x="459" y="261"/>
                    <a:pt x="464" y="261"/>
                    <a:pt x="470" y="262"/>
                  </a:cubicBezTo>
                  <a:cubicBezTo>
                    <a:pt x="475" y="262"/>
                    <a:pt x="481" y="262"/>
                    <a:pt x="487" y="262"/>
                  </a:cubicBezTo>
                  <a:cubicBezTo>
                    <a:pt x="497" y="262"/>
                    <a:pt x="508" y="261"/>
                    <a:pt x="518" y="260"/>
                  </a:cubicBezTo>
                  <a:cubicBezTo>
                    <a:pt x="528" y="259"/>
                    <a:pt x="538" y="258"/>
                    <a:pt x="546" y="256"/>
                  </a:cubicBezTo>
                  <a:cubicBezTo>
                    <a:pt x="554" y="254"/>
                    <a:pt x="561" y="252"/>
                    <a:pt x="567" y="250"/>
                  </a:cubicBezTo>
                  <a:cubicBezTo>
                    <a:pt x="572" y="247"/>
                    <a:pt x="575" y="244"/>
                    <a:pt x="576" y="241"/>
                  </a:cubicBezTo>
                  <a:cubicBezTo>
                    <a:pt x="577" y="236"/>
                    <a:pt x="577" y="232"/>
                    <a:pt x="577" y="228"/>
                  </a:cubicBezTo>
                  <a:cubicBezTo>
                    <a:pt x="576" y="224"/>
                    <a:pt x="575" y="221"/>
                    <a:pt x="573" y="218"/>
                  </a:cubicBezTo>
                  <a:cubicBezTo>
                    <a:pt x="572" y="215"/>
                    <a:pt x="569" y="212"/>
                    <a:pt x="567" y="210"/>
                  </a:cubicBezTo>
                  <a:cubicBezTo>
                    <a:pt x="564" y="207"/>
                    <a:pt x="561" y="205"/>
                    <a:pt x="557" y="202"/>
                  </a:cubicBezTo>
                  <a:cubicBezTo>
                    <a:pt x="553" y="200"/>
                    <a:pt x="550" y="197"/>
                    <a:pt x="548" y="195"/>
                  </a:cubicBezTo>
                  <a:cubicBezTo>
                    <a:pt x="545" y="192"/>
                    <a:pt x="544" y="189"/>
                    <a:pt x="544" y="187"/>
                  </a:cubicBezTo>
                  <a:cubicBezTo>
                    <a:pt x="545" y="185"/>
                    <a:pt x="547" y="183"/>
                    <a:pt x="551" y="181"/>
                  </a:cubicBezTo>
                  <a:cubicBezTo>
                    <a:pt x="555" y="179"/>
                    <a:pt x="562" y="178"/>
                    <a:pt x="572" y="178"/>
                  </a:cubicBezTo>
                  <a:cubicBezTo>
                    <a:pt x="575" y="178"/>
                    <a:pt x="578" y="178"/>
                    <a:pt x="582" y="177"/>
                  </a:cubicBezTo>
                  <a:cubicBezTo>
                    <a:pt x="586" y="177"/>
                    <a:pt x="591" y="177"/>
                    <a:pt x="596" y="177"/>
                  </a:cubicBezTo>
                  <a:cubicBezTo>
                    <a:pt x="601" y="177"/>
                    <a:pt x="607" y="177"/>
                    <a:pt x="613" y="177"/>
                  </a:cubicBezTo>
                  <a:cubicBezTo>
                    <a:pt x="619" y="177"/>
                    <a:pt x="626" y="177"/>
                    <a:pt x="632" y="177"/>
                  </a:cubicBezTo>
                  <a:cubicBezTo>
                    <a:pt x="637" y="177"/>
                    <a:pt x="643" y="177"/>
                    <a:pt x="648" y="176"/>
                  </a:cubicBezTo>
                  <a:cubicBezTo>
                    <a:pt x="653" y="176"/>
                    <a:pt x="658" y="176"/>
                    <a:pt x="664" y="176"/>
                  </a:cubicBezTo>
                  <a:cubicBezTo>
                    <a:pt x="669" y="176"/>
                    <a:pt x="675" y="176"/>
                    <a:pt x="680" y="176"/>
                  </a:cubicBezTo>
                  <a:cubicBezTo>
                    <a:pt x="686" y="176"/>
                    <a:pt x="691" y="176"/>
                    <a:pt x="697" y="176"/>
                  </a:cubicBezTo>
                  <a:cubicBezTo>
                    <a:pt x="702" y="176"/>
                    <a:pt x="707" y="176"/>
                    <a:pt x="713" y="176"/>
                  </a:cubicBezTo>
                  <a:cubicBezTo>
                    <a:pt x="718" y="176"/>
                    <a:pt x="723" y="176"/>
                    <a:pt x="728" y="176"/>
                  </a:cubicBezTo>
                  <a:cubicBezTo>
                    <a:pt x="733" y="176"/>
                    <a:pt x="739" y="176"/>
                    <a:pt x="743" y="176"/>
                  </a:cubicBezTo>
                  <a:cubicBezTo>
                    <a:pt x="748" y="175"/>
                    <a:pt x="753" y="175"/>
                    <a:pt x="758" y="175"/>
                  </a:cubicBezTo>
                  <a:cubicBezTo>
                    <a:pt x="765" y="175"/>
                    <a:pt x="773" y="175"/>
                    <a:pt x="779" y="175"/>
                  </a:cubicBezTo>
                  <a:cubicBezTo>
                    <a:pt x="786" y="175"/>
                    <a:pt x="792" y="175"/>
                    <a:pt x="797" y="175"/>
                  </a:cubicBezTo>
                  <a:cubicBezTo>
                    <a:pt x="802" y="175"/>
                    <a:pt x="806" y="175"/>
                    <a:pt x="810" y="174"/>
                  </a:cubicBezTo>
                  <a:cubicBezTo>
                    <a:pt x="813" y="174"/>
                    <a:pt x="815" y="174"/>
                    <a:pt x="817" y="174"/>
                  </a:cubicBezTo>
                  <a:cubicBezTo>
                    <a:pt x="821" y="174"/>
                    <a:pt x="823" y="173"/>
                    <a:pt x="824" y="172"/>
                  </a:cubicBezTo>
                  <a:cubicBezTo>
                    <a:pt x="826" y="171"/>
                    <a:pt x="826" y="169"/>
                    <a:pt x="826" y="168"/>
                  </a:cubicBezTo>
                  <a:cubicBezTo>
                    <a:pt x="826" y="167"/>
                    <a:pt x="825" y="166"/>
                    <a:pt x="824" y="165"/>
                  </a:cubicBezTo>
                  <a:cubicBezTo>
                    <a:pt x="824" y="164"/>
                    <a:pt x="823" y="163"/>
                    <a:pt x="823" y="163"/>
                  </a:cubicBezTo>
                  <a:cubicBezTo>
                    <a:pt x="817" y="156"/>
                    <a:pt x="817" y="156"/>
                    <a:pt x="817" y="156"/>
                  </a:cubicBezTo>
                  <a:cubicBezTo>
                    <a:pt x="706" y="8"/>
                    <a:pt x="706" y="8"/>
                    <a:pt x="706" y="8"/>
                  </a:cubicBezTo>
                  <a:cubicBezTo>
                    <a:pt x="706" y="8"/>
                    <a:pt x="705" y="7"/>
                    <a:pt x="704" y="7"/>
                  </a:cubicBezTo>
                  <a:cubicBezTo>
                    <a:pt x="702" y="6"/>
                    <a:pt x="700" y="5"/>
                    <a:pt x="696" y="4"/>
                  </a:cubicBezTo>
                  <a:cubicBezTo>
                    <a:pt x="691" y="3"/>
                    <a:pt x="685" y="2"/>
                    <a:pt x="676" y="1"/>
                  </a:cubicBezTo>
                  <a:cubicBezTo>
                    <a:pt x="667" y="1"/>
                    <a:pt x="656" y="0"/>
                    <a:pt x="641" y="1"/>
                  </a:cubicBezTo>
                  <a:cubicBezTo>
                    <a:pt x="640" y="1"/>
                    <a:pt x="639" y="1"/>
                    <a:pt x="638" y="1"/>
                  </a:cubicBezTo>
                  <a:cubicBezTo>
                    <a:pt x="637" y="1"/>
                    <a:pt x="636" y="1"/>
                    <a:pt x="635" y="1"/>
                  </a:cubicBezTo>
                  <a:cubicBezTo>
                    <a:pt x="633" y="1"/>
                    <a:pt x="632" y="1"/>
                    <a:pt x="631" y="1"/>
                  </a:cubicBezTo>
                  <a:cubicBezTo>
                    <a:pt x="630" y="1"/>
                    <a:pt x="629" y="1"/>
                    <a:pt x="628" y="1"/>
                  </a:cubicBezTo>
                  <a:cubicBezTo>
                    <a:pt x="610" y="1"/>
                    <a:pt x="565" y="3"/>
                    <a:pt x="508" y="4"/>
                  </a:cubicBezTo>
                  <a:cubicBezTo>
                    <a:pt x="451" y="6"/>
                    <a:pt x="382" y="7"/>
                    <a:pt x="314" y="9"/>
                  </a:cubicBezTo>
                  <a:cubicBezTo>
                    <a:pt x="247" y="11"/>
                    <a:pt x="180" y="13"/>
                    <a:pt x="129" y="14"/>
                  </a:cubicBezTo>
                  <a:cubicBezTo>
                    <a:pt x="78" y="15"/>
                    <a:pt x="43" y="16"/>
                    <a:pt x="36" y="16"/>
                  </a:cubicBezTo>
                  <a:cubicBezTo>
                    <a:pt x="30" y="16"/>
                    <a:pt x="24" y="17"/>
                    <a:pt x="19" y="17"/>
                  </a:cubicBezTo>
                  <a:cubicBezTo>
                    <a:pt x="14" y="17"/>
                    <a:pt x="10" y="18"/>
                    <a:pt x="7" y="19"/>
                  </a:cubicBezTo>
                  <a:cubicBezTo>
                    <a:pt x="3" y="21"/>
                    <a:pt x="1" y="22"/>
                    <a:pt x="1" y="25"/>
                  </a:cubicBezTo>
                  <a:cubicBezTo>
                    <a:pt x="0" y="27"/>
                    <a:pt x="0" y="30"/>
                    <a:pt x="3" y="35"/>
                  </a:cubicBezTo>
                  <a:cubicBezTo>
                    <a:pt x="5" y="39"/>
                    <a:pt x="8" y="44"/>
                    <a:pt x="10" y="50"/>
                  </a:cubicBezTo>
                  <a:cubicBezTo>
                    <a:pt x="13" y="56"/>
                    <a:pt x="16" y="62"/>
                    <a:pt x="20" y="67"/>
                  </a:cubicBezTo>
                  <a:cubicBezTo>
                    <a:pt x="23" y="73"/>
                    <a:pt x="27" y="78"/>
                    <a:pt x="31" y="82"/>
                  </a:cubicBezTo>
                  <a:cubicBezTo>
                    <a:pt x="35" y="86"/>
                    <a:pt x="39" y="89"/>
                    <a:pt x="43" y="89"/>
                  </a:cubicBezTo>
                  <a:cubicBezTo>
                    <a:pt x="45" y="90"/>
                    <a:pt x="47" y="90"/>
                    <a:pt x="48" y="90"/>
                  </a:cubicBezTo>
                  <a:cubicBezTo>
                    <a:pt x="50" y="90"/>
                    <a:pt x="52" y="90"/>
                    <a:pt x="54" y="91"/>
                  </a:cubicBezTo>
                  <a:cubicBezTo>
                    <a:pt x="56" y="91"/>
                    <a:pt x="58" y="91"/>
                    <a:pt x="60" y="91"/>
                  </a:cubicBezTo>
                  <a:cubicBezTo>
                    <a:pt x="62" y="91"/>
                    <a:pt x="65" y="91"/>
                    <a:pt x="67" y="91"/>
                  </a:cubicBezTo>
                  <a:cubicBezTo>
                    <a:pt x="70" y="91"/>
                    <a:pt x="74" y="91"/>
                    <a:pt x="77" y="90"/>
                  </a:cubicBezTo>
                  <a:cubicBezTo>
                    <a:pt x="81" y="90"/>
                    <a:pt x="84" y="90"/>
                    <a:pt x="88" y="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 name="组合 12"/>
          <p:cNvGrpSpPr/>
          <p:nvPr/>
        </p:nvGrpSpPr>
        <p:grpSpPr>
          <a:xfrm>
            <a:off x="2469430" y="2603927"/>
            <a:ext cx="1567821" cy="785481"/>
            <a:chOff x="2181423" y="3449662"/>
            <a:chExt cx="1739900" cy="871537"/>
          </a:xfrm>
          <a:effectLst>
            <a:outerShdw blurRad="393700" dist="228600" dir="5400000" sx="90000" sy="-19000" rotWithShape="0">
              <a:prstClr val="black">
                <a:alpha val="59000"/>
              </a:prstClr>
            </a:outerShdw>
          </a:effectLst>
        </p:grpSpPr>
        <p:sp>
          <p:nvSpPr>
            <p:cNvPr id="14" name="Freeform 24"/>
            <p:cNvSpPr/>
            <p:nvPr/>
          </p:nvSpPr>
          <p:spPr bwMode="auto">
            <a:xfrm flipH="1">
              <a:off x="2973585" y="3487762"/>
              <a:ext cx="153988" cy="331787"/>
            </a:xfrm>
            <a:custGeom>
              <a:avLst/>
              <a:gdLst>
                <a:gd name="T0" fmla="*/ 7 w 104"/>
                <a:gd name="T1" fmla="*/ 172 h 225"/>
                <a:gd name="T2" fmla="*/ 17 w 104"/>
                <a:gd name="T3" fmla="*/ 177 h 225"/>
                <a:gd name="T4" fmla="*/ 30 w 104"/>
                <a:gd name="T5" fmla="*/ 184 h 225"/>
                <a:gd name="T6" fmla="*/ 51 w 104"/>
                <a:gd name="T7" fmla="*/ 193 h 225"/>
                <a:gd name="T8" fmla="*/ 67 w 104"/>
                <a:gd name="T9" fmla="*/ 201 h 225"/>
                <a:gd name="T10" fmla="*/ 77 w 104"/>
                <a:gd name="T11" fmla="*/ 211 h 225"/>
                <a:gd name="T12" fmla="*/ 82 w 104"/>
                <a:gd name="T13" fmla="*/ 223 h 225"/>
                <a:gd name="T14" fmla="*/ 82 w 104"/>
                <a:gd name="T15" fmla="*/ 223 h 225"/>
                <a:gd name="T16" fmla="*/ 82 w 104"/>
                <a:gd name="T17" fmla="*/ 224 h 225"/>
                <a:gd name="T18" fmla="*/ 82 w 104"/>
                <a:gd name="T19" fmla="*/ 224 h 225"/>
                <a:gd name="T20" fmla="*/ 82 w 104"/>
                <a:gd name="T21" fmla="*/ 225 h 225"/>
                <a:gd name="T22" fmla="*/ 104 w 104"/>
                <a:gd name="T23" fmla="*/ 59 h 225"/>
                <a:gd name="T24" fmla="*/ 104 w 104"/>
                <a:gd name="T25" fmla="*/ 59 h 225"/>
                <a:gd name="T26" fmla="*/ 104 w 104"/>
                <a:gd name="T27" fmla="*/ 59 h 225"/>
                <a:gd name="T28" fmla="*/ 104 w 104"/>
                <a:gd name="T29" fmla="*/ 58 h 225"/>
                <a:gd name="T30" fmla="*/ 104 w 104"/>
                <a:gd name="T31" fmla="*/ 58 h 225"/>
                <a:gd name="T32" fmla="*/ 99 w 104"/>
                <a:gd name="T33" fmla="*/ 46 h 225"/>
                <a:gd name="T34" fmla="*/ 88 w 104"/>
                <a:gd name="T35" fmla="*/ 38 h 225"/>
                <a:gd name="T36" fmla="*/ 72 w 104"/>
                <a:gd name="T37" fmla="*/ 30 h 225"/>
                <a:gd name="T38" fmla="*/ 51 w 104"/>
                <a:gd name="T39" fmla="*/ 21 h 225"/>
                <a:gd name="T40" fmla="*/ 38 w 104"/>
                <a:gd name="T41" fmla="*/ 16 h 225"/>
                <a:gd name="T42" fmla="*/ 28 w 104"/>
                <a:gd name="T43" fmla="*/ 10 h 225"/>
                <a:gd name="T44" fmla="*/ 22 w 104"/>
                <a:gd name="T45" fmla="*/ 5 h 225"/>
                <a:gd name="T46" fmla="*/ 20 w 104"/>
                <a:gd name="T47" fmla="*/ 0 h 225"/>
                <a:gd name="T48" fmla="*/ 0 w 104"/>
                <a:gd name="T49" fmla="*/ 161 h 225"/>
                <a:gd name="T50" fmla="*/ 1 w 104"/>
                <a:gd name="T51" fmla="*/ 166 h 225"/>
                <a:gd name="T52" fmla="*/ 7 w 104"/>
                <a:gd name="T53" fmla="*/ 17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225">
                  <a:moveTo>
                    <a:pt x="7" y="172"/>
                  </a:moveTo>
                  <a:cubicBezTo>
                    <a:pt x="10" y="174"/>
                    <a:pt x="13" y="175"/>
                    <a:pt x="17" y="177"/>
                  </a:cubicBezTo>
                  <a:cubicBezTo>
                    <a:pt x="21" y="179"/>
                    <a:pt x="25" y="181"/>
                    <a:pt x="30" y="184"/>
                  </a:cubicBezTo>
                  <a:cubicBezTo>
                    <a:pt x="37" y="187"/>
                    <a:pt x="44" y="190"/>
                    <a:pt x="51" y="193"/>
                  </a:cubicBezTo>
                  <a:cubicBezTo>
                    <a:pt x="57" y="196"/>
                    <a:pt x="62" y="198"/>
                    <a:pt x="67" y="201"/>
                  </a:cubicBezTo>
                  <a:cubicBezTo>
                    <a:pt x="71" y="204"/>
                    <a:pt x="75" y="207"/>
                    <a:pt x="77" y="211"/>
                  </a:cubicBezTo>
                  <a:cubicBezTo>
                    <a:pt x="80" y="214"/>
                    <a:pt x="81" y="218"/>
                    <a:pt x="82" y="223"/>
                  </a:cubicBezTo>
                  <a:cubicBezTo>
                    <a:pt x="82" y="223"/>
                    <a:pt x="82" y="223"/>
                    <a:pt x="82" y="223"/>
                  </a:cubicBezTo>
                  <a:cubicBezTo>
                    <a:pt x="82" y="224"/>
                    <a:pt x="82" y="224"/>
                    <a:pt x="82" y="224"/>
                  </a:cubicBezTo>
                  <a:cubicBezTo>
                    <a:pt x="82" y="224"/>
                    <a:pt x="82" y="224"/>
                    <a:pt x="82" y="224"/>
                  </a:cubicBezTo>
                  <a:cubicBezTo>
                    <a:pt x="82" y="225"/>
                    <a:pt x="82" y="225"/>
                    <a:pt x="82" y="225"/>
                  </a:cubicBezTo>
                  <a:cubicBezTo>
                    <a:pt x="89" y="170"/>
                    <a:pt x="97" y="114"/>
                    <a:pt x="104" y="59"/>
                  </a:cubicBezTo>
                  <a:cubicBezTo>
                    <a:pt x="104" y="59"/>
                    <a:pt x="104" y="59"/>
                    <a:pt x="104" y="59"/>
                  </a:cubicBezTo>
                  <a:cubicBezTo>
                    <a:pt x="104" y="59"/>
                    <a:pt x="104" y="59"/>
                    <a:pt x="104" y="59"/>
                  </a:cubicBezTo>
                  <a:cubicBezTo>
                    <a:pt x="104" y="58"/>
                    <a:pt x="104" y="58"/>
                    <a:pt x="104" y="58"/>
                  </a:cubicBezTo>
                  <a:cubicBezTo>
                    <a:pt x="104" y="58"/>
                    <a:pt x="104" y="58"/>
                    <a:pt x="104" y="58"/>
                  </a:cubicBezTo>
                  <a:cubicBezTo>
                    <a:pt x="104" y="53"/>
                    <a:pt x="102" y="50"/>
                    <a:pt x="99" y="46"/>
                  </a:cubicBezTo>
                  <a:cubicBezTo>
                    <a:pt x="97" y="43"/>
                    <a:pt x="93" y="40"/>
                    <a:pt x="88" y="38"/>
                  </a:cubicBezTo>
                  <a:cubicBezTo>
                    <a:pt x="84" y="35"/>
                    <a:pt x="78" y="32"/>
                    <a:pt x="72" y="30"/>
                  </a:cubicBezTo>
                  <a:cubicBezTo>
                    <a:pt x="66" y="27"/>
                    <a:pt x="59" y="24"/>
                    <a:pt x="51" y="21"/>
                  </a:cubicBezTo>
                  <a:cubicBezTo>
                    <a:pt x="46" y="19"/>
                    <a:pt x="41" y="17"/>
                    <a:pt x="38" y="16"/>
                  </a:cubicBezTo>
                  <a:cubicBezTo>
                    <a:pt x="34" y="14"/>
                    <a:pt x="30" y="12"/>
                    <a:pt x="28" y="10"/>
                  </a:cubicBezTo>
                  <a:cubicBezTo>
                    <a:pt x="25" y="9"/>
                    <a:pt x="23" y="7"/>
                    <a:pt x="22" y="5"/>
                  </a:cubicBezTo>
                  <a:cubicBezTo>
                    <a:pt x="20" y="4"/>
                    <a:pt x="20" y="2"/>
                    <a:pt x="20" y="0"/>
                  </a:cubicBezTo>
                  <a:cubicBezTo>
                    <a:pt x="13" y="54"/>
                    <a:pt x="7" y="107"/>
                    <a:pt x="0" y="161"/>
                  </a:cubicBezTo>
                  <a:cubicBezTo>
                    <a:pt x="0" y="163"/>
                    <a:pt x="0" y="164"/>
                    <a:pt x="1" y="166"/>
                  </a:cubicBezTo>
                  <a:cubicBezTo>
                    <a:pt x="3" y="168"/>
                    <a:pt x="5" y="170"/>
                    <a:pt x="7" y="172"/>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Freeform 25"/>
            <p:cNvSpPr/>
            <p:nvPr/>
          </p:nvSpPr>
          <p:spPr bwMode="auto">
            <a:xfrm flipH="1">
              <a:off x="2181423" y="3584599"/>
              <a:ext cx="1739900" cy="736600"/>
            </a:xfrm>
            <a:custGeom>
              <a:avLst/>
              <a:gdLst>
                <a:gd name="T0" fmla="*/ 374 w 1175"/>
                <a:gd name="T1" fmla="*/ 445 h 499"/>
                <a:gd name="T2" fmla="*/ 394 w 1175"/>
                <a:gd name="T3" fmla="*/ 453 h 499"/>
                <a:gd name="T4" fmla="*/ 405 w 1175"/>
                <a:gd name="T5" fmla="*/ 455 h 499"/>
                <a:gd name="T6" fmla="*/ 417 w 1175"/>
                <a:gd name="T7" fmla="*/ 457 h 499"/>
                <a:gd name="T8" fmla="*/ 428 w 1175"/>
                <a:gd name="T9" fmla="*/ 457 h 499"/>
                <a:gd name="T10" fmla="*/ 438 w 1175"/>
                <a:gd name="T11" fmla="*/ 456 h 499"/>
                <a:gd name="T12" fmla="*/ 495 w 1175"/>
                <a:gd name="T13" fmla="*/ 454 h 499"/>
                <a:gd name="T14" fmla="*/ 666 w 1175"/>
                <a:gd name="T15" fmla="*/ 446 h 499"/>
                <a:gd name="T16" fmla="*/ 709 w 1175"/>
                <a:gd name="T17" fmla="*/ 443 h 499"/>
                <a:gd name="T18" fmla="*/ 724 w 1175"/>
                <a:gd name="T19" fmla="*/ 440 h 499"/>
                <a:gd name="T20" fmla="*/ 737 w 1175"/>
                <a:gd name="T21" fmla="*/ 435 h 499"/>
                <a:gd name="T22" fmla="*/ 740 w 1175"/>
                <a:gd name="T23" fmla="*/ 432 h 499"/>
                <a:gd name="T24" fmla="*/ 793 w 1175"/>
                <a:gd name="T25" fmla="*/ 322 h 499"/>
                <a:gd name="T26" fmla="*/ 863 w 1175"/>
                <a:gd name="T27" fmla="*/ 364 h 499"/>
                <a:gd name="T28" fmla="*/ 897 w 1175"/>
                <a:gd name="T29" fmla="*/ 395 h 499"/>
                <a:gd name="T30" fmla="*/ 926 w 1175"/>
                <a:gd name="T31" fmla="*/ 404 h 499"/>
                <a:gd name="T32" fmla="*/ 954 w 1175"/>
                <a:gd name="T33" fmla="*/ 409 h 499"/>
                <a:gd name="T34" fmla="*/ 969 w 1175"/>
                <a:gd name="T35" fmla="*/ 411 h 499"/>
                <a:gd name="T36" fmla="*/ 980 w 1175"/>
                <a:gd name="T37" fmla="*/ 411 h 499"/>
                <a:gd name="T38" fmla="*/ 1003 w 1175"/>
                <a:gd name="T39" fmla="*/ 410 h 499"/>
                <a:gd name="T40" fmla="*/ 1057 w 1175"/>
                <a:gd name="T41" fmla="*/ 399 h 499"/>
                <a:gd name="T42" fmla="*/ 1118 w 1175"/>
                <a:gd name="T43" fmla="*/ 381 h 499"/>
                <a:gd name="T44" fmla="*/ 1169 w 1175"/>
                <a:gd name="T45" fmla="*/ 194 h 499"/>
                <a:gd name="T46" fmla="*/ 1116 w 1175"/>
                <a:gd name="T47" fmla="*/ 210 h 499"/>
                <a:gd name="T48" fmla="*/ 1008 w 1175"/>
                <a:gd name="T49" fmla="*/ 228 h 499"/>
                <a:gd name="T50" fmla="*/ 939 w 1175"/>
                <a:gd name="T51" fmla="*/ 217 h 499"/>
                <a:gd name="T52" fmla="*/ 888 w 1175"/>
                <a:gd name="T53" fmla="*/ 180 h 499"/>
                <a:gd name="T54" fmla="*/ 845 w 1175"/>
                <a:gd name="T55" fmla="*/ 152 h 499"/>
                <a:gd name="T56" fmla="*/ 815 w 1175"/>
                <a:gd name="T57" fmla="*/ 144 h 499"/>
                <a:gd name="T58" fmla="*/ 798 w 1175"/>
                <a:gd name="T59" fmla="*/ 142 h 499"/>
                <a:gd name="T60" fmla="*/ 774 w 1175"/>
                <a:gd name="T61" fmla="*/ 140 h 499"/>
                <a:gd name="T62" fmla="*/ 762 w 1175"/>
                <a:gd name="T63" fmla="*/ 140 h 499"/>
                <a:gd name="T64" fmla="*/ 725 w 1175"/>
                <a:gd name="T65" fmla="*/ 144 h 499"/>
                <a:gd name="T66" fmla="*/ 684 w 1175"/>
                <a:gd name="T67" fmla="*/ 154 h 499"/>
                <a:gd name="T68" fmla="*/ 662 w 1175"/>
                <a:gd name="T69" fmla="*/ 165 h 499"/>
                <a:gd name="T70" fmla="*/ 655 w 1175"/>
                <a:gd name="T71" fmla="*/ 172 h 499"/>
                <a:gd name="T72" fmla="*/ 593 w 1175"/>
                <a:gd name="T73" fmla="*/ 266 h 499"/>
                <a:gd name="T74" fmla="*/ 461 w 1175"/>
                <a:gd name="T75" fmla="*/ 271 h 499"/>
                <a:gd name="T76" fmla="*/ 436 w 1175"/>
                <a:gd name="T77" fmla="*/ 271 h 499"/>
                <a:gd name="T78" fmla="*/ 393 w 1175"/>
                <a:gd name="T79" fmla="*/ 259 h 499"/>
                <a:gd name="T80" fmla="*/ 335 w 1175"/>
                <a:gd name="T81" fmla="*/ 203 h 499"/>
                <a:gd name="T82" fmla="*/ 298 w 1175"/>
                <a:gd name="T83" fmla="*/ 174 h 499"/>
                <a:gd name="T84" fmla="*/ 287 w 1175"/>
                <a:gd name="T85" fmla="*/ 171 h 499"/>
                <a:gd name="T86" fmla="*/ 269 w 1175"/>
                <a:gd name="T87" fmla="*/ 168 h 499"/>
                <a:gd name="T88" fmla="*/ 255 w 1175"/>
                <a:gd name="T89" fmla="*/ 168 h 499"/>
                <a:gd name="T90" fmla="*/ 248 w 1175"/>
                <a:gd name="T91" fmla="*/ 168 h 499"/>
                <a:gd name="T92" fmla="*/ 231 w 1175"/>
                <a:gd name="T93" fmla="*/ 173 h 499"/>
                <a:gd name="T94" fmla="*/ 219 w 1175"/>
                <a:gd name="T95" fmla="*/ 181 h 499"/>
                <a:gd name="T96" fmla="*/ 185 w 1175"/>
                <a:gd name="T97" fmla="*/ 197 h 499"/>
                <a:gd name="T98" fmla="*/ 90 w 1175"/>
                <a:gd name="T99" fmla="*/ 7 h 499"/>
                <a:gd name="T100" fmla="*/ 67 w 1175"/>
                <a:gd name="T101" fmla="*/ 186 h 499"/>
                <a:gd name="T102" fmla="*/ 14 w 1175"/>
                <a:gd name="T103" fmla="*/ 494 h 499"/>
                <a:gd name="T104" fmla="*/ 28 w 1175"/>
                <a:gd name="T105" fmla="*/ 352 h 499"/>
                <a:gd name="T106" fmla="*/ 77 w 1175"/>
                <a:gd name="T107" fmla="*/ 372 h 499"/>
                <a:gd name="T108" fmla="*/ 99 w 1175"/>
                <a:gd name="T109" fmla="*/ 377 h 499"/>
                <a:gd name="T110" fmla="*/ 117 w 1175"/>
                <a:gd name="T111" fmla="*/ 379 h 499"/>
                <a:gd name="T112" fmla="*/ 136 w 1175"/>
                <a:gd name="T113" fmla="*/ 380 h 499"/>
                <a:gd name="T114" fmla="*/ 157 w 1175"/>
                <a:gd name="T115" fmla="*/ 378 h 499"/>
                <a:gd name="T116" fmla="*/ 180 w 1175"/>
                <a:gd name="T117" fmla="*/ 373 h 499"/>
                <a:gd name="T118" fmla="*/ 198 w 1175"/>
                <a:gd name="T119" fmla="*/ 364 h 499"/>
                <a:gd name="T120" fmla="*/ 217 w 1175"/>
                <a:gd name="T121" fmla="*/ 348 h 499"/>
                <a:gd name="T122" fmla="*/ 280 w 1175"/>
                <a:gd name="T123" fmla="*/ 352 h 499"/>
                <a:gd name="T124" fmla="*/ 327 w 1175"/>
                <a:gd name="T125" fmla="*/ 39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5" h="499">
                  <a:moveTo>
                    <a:pt x="333" y="403"/>
                  </a:moveTo>
                  <a:cubicBezTo>
                    <a:pt x="333" y="404"/>
                    <a:pt x="334" y="405"/>
                    <a:pt x="335" y="406"/>
                  </a:cubicBezTo>
                  <a:cubicBezTo>
                    <a:pt x="335" y="406"/>
                    <a:pt x="335" y="406"/>
                    <a:pt x="335" y="406"/>
                  </a:cubicBezTo>
                  <a:cubicBezTo>
                    <a:pt x="339" y="410"/>
                    <a:pt x="342" y="414"/>
                    <a:pt x="345" y="417"/>
                  </a:cubicBezTo>
                  <a:cubicBezTo>
                    <a:pt x="345" y="418"/>
                    <a:pt x="346" y="418"/>
                    <a:pt x="346" y="419"/>
                  </a:cubicBezTo>
                  <a:cubicBezTo>
                    <a:pt x="349" y="422"/>
                    <a:pt x="353" y="426"/>
                    <a:pt x="356" y="430"/>
                  </a:cubicBezTo>
                  <a:cubicBezTo>
                    <a:pt x="357" y="431"/>
                    <a:pt x="359" y="433"/>
                    <a:pt x="360" y="434"/>
                  </a:cubicBezTo>
                  <a:cubicBezTo>
                    <a:pt x="360" y="434"/>
                    <a:pt x="361" y="435"/>
                    <a:pt x="361" y="435"/>
                  </a:cubicBezTo>
                  <a:cubicBezTo>
                    <a:pt x="362" y="436"/>
                    <a:pt x="363" y="436"/>
                    <a:pt x="363" y="437"/>
                  </a:cubicBezTo>
                  <a:cubicBezTo>
                    <a:pt x="364" y="437"/>
                    <a:pt x="364" y="437"/>
                    <a:pt x="364" y="437"/>
                  </a:cubicBezTo>
                  <a:cubicBezTo>
                    <a:pt x="364" y="438"/>
                    <a:pt x="365" y="438"/>
                    <a:pt x="366" y="439"/>
                  </a:cubicBezTo>
                  <a:cubicBezTo>
                    <a:pt x="366" y="439"/>
                    <a:pt x="367" y="440"/>
                    <a:pt x="368" y="441"/>
                  </a:cubicBezTo>
                  <a:cubicBezTo>
                    <a:pt x="369" y="441"/>
                    <a:pt x="369" y="441"/>
                    <a:pt x="370" y="442"/>
                  </a:cubicBezTo>
                  <a:cubicBezTo>
                    <a:pt x="370" y="442"/>
                    <a:pt x="371" y="442"/>
                    <a:pt x="371" y="443"/>
                  </a:cubicBezTo>
                  <a:cubicBezTo>
                    <a:pt x="372" y="443"/>
                    <a:pt x="372" y="443"/>
                    <a:pt x="372" y="443"/>
                  </a:cubicBezTo>
                  <a:cubicBezTo>
                    <a:pt x="373" y="444"/>
                    <a:pt x="373" y="444"/>
                    <a:pt x="373" y="444"/>
                  </a:cubicBezTo>
                  <a:cubicBezTo>
                    <a:pt x="374" y="445"/>
                    <a:pt x="374" y="445"/>
                    <a:pt x="374" y="445"/>
                  </a:cubicBezTo>
                  <a:cubicBezTo>
                    <a:pt x="375" y="445"/>
                    <a:pt x="376" y="445"/>
                    <a:pt x="377" y="446"/>
                  </a:cubicBezTo>
                  <a:cubicBezTo>
                    <a:pt x="377" y="446"/>
                    <a:pt x="378" y="447"/>
                    <a:pt x="379" y="447"/>
                  </a:cubicBezTo>
                  <a:cubicBezTo>
                    <a:pt x="379" y="447"/>
                    <a:pt x="379" y="447"/>
                    <a:pt x="379" y="447"/>
                  </a:cubicBezTo>
                  <a:cubicBezTo>
                    <a:pt x="380" y="448"/>
                    <a:pt x="381" y="448"/>
                    <a:pt x="381" y="448"/>
                  </a:cubicBezTo>
                  <a:cubicBezTo>
                    <a:pt x="382" y="448"/>
                    <a:pt x="382" y="449"/>
                    <a:pt x="383" y="449"/>
                  </a:cubicBezTo>
                  <a:cubicBezTo>
                    <a:pt x="384" y="449"/>
                    <a:pt x="385" y="450"/>
                    <a:pt x="386" y="450"/>
                  </a:cubicBezTo>
                  <a:cubicBezTo>
                    <a:pt x="386" y="450"/>
                    <a:pt x="387" y="450"/>
                    <a:pt x="387" y="451"/>
                  </a:cubicBezTo>
                  <a:cubicBezTo>
                    <a:pt x="388" y="451"/>
                    <a:pt x="388" y="451"/>
                    <a:pt x="388" y="451"/>
                  </a:cubicBezTo>
                  <a:cubicBezTo>
                    <a:pt x="388" y="451"/>
                    <a:pt x="389" y="451"/>
                    <a:pt x="389" y="451"/>
                  </a:cubicBezTo>
                  <a:cubicBezTo>
                    <a:pt x="389" y="451"/>
                    <a:pt x="390" y="451"/>
                    <a:pt x="390" y="452"/>
                  </a:cubicBezTo>
                  <a:cubicBezTo>
                    <a:pt x="391" y="452"/>
                    <a:pt x="391" y="452"/>
                    <a:pt x="391" y="452"/>
                  </a:cubicBezTo>
                  <a:cubicBezTo>
                    <a:pt x="392" y="452"/>
                    <a:pt x="392" y="452"/>
                    <a:pt x="392" y="452"/>
                  </a:cubicBezTo>
                  <a:cubicBezTo>
                    <a:pt x="392" y="452"/>
                    <a:pt x="392" y="452"/>
                    <a:pt x="392" y="452"/>
                  </a:cubicBezTo>
                  <a:cubicBezTo>
                    <a:pt x="392" y="452"/>
                    <a:pt x="392" y="452"/>
                    <a:pt x="392" y="452"/>
                  </a:cubicBezTo>
                  <a:cubicBezTo>
                    <a:pt x="392" y="452"/>
                    <a:pt x="392" y="452"/>
                    <a:pt x="392" y="452"/>
                  </a:cubicBezTo>
                  <a:cubicBezTo>
                    <a:pt x="393" y="453"/>
                    <a:pt x="393" y="453"/>
                    <a:pt x="393" y="453"/>
                  </a:cubicBezTo>
                  <a:cubicBezTo>
                    <a:pt x="394" y="453"/>
                    <a:pt x="394" y="453"/>
                    <a:pt x="394" y="453"/>
                  </a:cubicBezTo>
                  <a:cubicBezTo>
                    <a:pt x="395" y="453"/>
                    <a:pt x="395" y="453"/>
                    <a:pt x="395" y="453"/>
                  </a:cubicBezTo>
                  <a:cubicBezTo>
                    <a:pt x="396" y="453"/>
                    <a:pt x="396" y="453"/>
                    <a:pt x="396" y="453"/>
                  </a:cubicBezTo>
                  <a:cubicBezTo>
                    <a:pt x="396" y="453"/>
                    <a:pt x="396" y="453"/>
                    <a:pt x="396" y="453"/>
                  </a:cubicBezTo>
                  <a:cubicBezTo>
                    <a:pt x="397" y="454"/>
                    <a:pt x="397" y="454"/>
                    <a:pt x="397" y="454"/>
                  </a:cubicBezTo>
                  <a:cubicBezTo>
                    <a:pt x="398" y="454"/>
                    <a:pt x="398" y="454"/>
                    <a:pt x="398" y="454"/>
                  </a:cubicBezTo>
                  <a:cubicBezTo>
                    <a:pt x="399" y="454"/>
                    <a:pt x="399" y="454"/>
                    <a:pt x="399" y="454"/>
                  </a:cubicBezTo>
                  <a:cubicBezTo>
                    <a:pt x="400" y="454"/>
                    <a:pt x="400" y="454"/>
                    <a:pt x="400" y="454"/>
                  </a:cubicBezTo>
                  <a:cubicBezTo>
                    <a:pt x="401" y="454"/>
                    <a:pt x="401" y="454"/>
                    <a:pt x="401" y="454"/>
                  </a:cubicBezTo>
                  <a:cubicBezTo>
                    <a:pt x="401" y="454"/>
                    <a:pt x="401" y="454"/>
                    <a:pt x="401" y="454"/>
                  </a:cubicBezTo>
                  <a:cubicBezTo>
                    <a:pt x="401" y="454"/>
                    <a:pt x="401" y="454"/>
                    <a:pt x="401" y="454"/>
                  </a:cubicBezTo>
                  <a:cubicBezTo>
                    <a:pt x="401" y="455"/>
                    <a:pt x="401" y="455"/>
                    <a:pt x="401" y="455"/>
                  </a:cubicBezTo>
                  <a:cubicBezTo>
                    <a:pt x="402" y="455"/>
                    <a:pt x="402" y="455"/>
                    <a:pt x="402" y="455"/>
                  </a:cubicBezTo>
                  <a:cubicBezTo>
                    <a:pt x="403" y="455"/>
                    <a:pt x="403" y="455"/>
                    <a:pt x="403" y="455"/>
                  </a:cubicBezTo>
                  <a:cubicBezTo>
                    <a:pt x="404" y="455"/>
                    <a:pt x="404" y="455"/>
                    <a:pt x="404" y="455"/>
                  </a:cubicBezTo>
                  <a:cubicBezTo>
                    <a:pt x="405" y="455"/>
                    <a:pt x="405" y="455"/>
                    <a:pt x="405" y="455"/>
                  </a:cubicBezTo>
                  <a:cubicBezTo>
                    <a:pt x="405" y="455"/>
                    <a:pt x="405" y="455"/>
                    <a:pt x="405" y="455"/>
                  </a:cubicBezTo>
                  <a:cubicBezTo>
                    <a:pt x="405" y="455"/>
                    <a:pt x="405" y="455"/>
                    <a:pt x="405" y="455"/>
                  </a:cubicBezTo>
                  <a:cubicBezTo>
                    <a:pt x="406" y="455"/>
                    <a:pt x="406" y="455"/>
                    <a:pt x="406" y="455"/>
                  </a:cubicBezTo>
                  <a:cubicBezTo>
                    <a:pt x="407" y="455"/>
                    <a:pt x="407" y="455"/>
                    <a:pt x="407" y="455"/>
                  </a:cubicBezTo>
                  <a:cubicBezTo>
                    <a:pt x="408" y="456"/>
                    <a:pt x="408" y="456"/>
                    <a:pt x="408" y="456"/>
                  </a:cubicBezTo>
                  <a:cubicBezTo>
                    <a:pt x="408" y="456"/>
                    <a:pt x="408" y="456"/>
                    <a:pt x="408" y="456"/>
                  </a:cubicBezTo>
                  <a:cubicBezTo>
                    <a:pt x="409" y="456"/>
                    <a:pt x="409" y="456"/>
                    <a:pt x="409" y="456"/>
                  </a:cubicBezTo>
                  <a:cubicBezTo>
                    <a:pt x="410" y="456"/>
                    <a:pt x="410" y="456"/>
                    <a:pt x="410" y="456"/>
                  </a:cubicBezTo>
                  <a:cubicBezTo>
                    <a:pt x="411" y="456"/>
                    <a:pt x="411" y="456"/>
                    <a:pt x="411" y="456"/>
                  </a:cubicBezTo>
                  <a:cubicBezTo>
                    <a:pt x="412" y="456"/>
                    <a:pt x="412" y="456"/>
                    <a:pt x="412" y="456"/>
                  </a:cubicBezTo>
                  <a:cubicBezTo>
                    <a:pt x="412" y="456"/>
                    <a:pt x="412" y="456"/>
                    <a:pt x="412" y="456"/>
                  </a:cubicBezTo>
                  <a:cubicBezTo>
                    <a:pt x="413" y="456"/>
                    <a:pt x="413" y="456"/>
                    <a:pt x="413" y="456"/>
                  </a:cubicBezTo>
                  <a:cubicBezTo>
                    <a:pt x="414" y="456"/>
                    <a:pt x="414" y="456"/>
                    <a:pt x="414" y="456"/>
                  </a:cubicBezTo>
                  <a:cubicBezTo>
                    <a:pt x="414" y="456"/>
                    <a:pt x="414" y="456"/>
                    <a:pt x="414" y="456"/>
                  </a:cubicBezTo>
                  <a:cubicBezTo>
                    <a:pt x="414" y="456"/>
                    <a:pt x="414" y="456"/>
                    <a:pt x="414" y="456"/>
                  </a:cubicBezTo>
                  <a:cubicBezTo>
                    <a:pt x="415" y="456"/>
                    <a:pt x="415" y="456"/>
                    <a:pt x="415" y="456"/>
                  </a:cubicBezTo>
                  <a:cubicBezTo>
                    <a:pt x="416" y="456"/>
                    <a:pt x="416" y="456"/>
                    <a:pt x="416" y="456"/>
                  </a:cubicBezTo>
                  <a:cubicBezTo>
                    <a:pt x="417" y="457"/>
                    <a:pt x="417" y="457"/>
                    <a:pt x="417" y="457"/>
                  </a:cubicBezTo>
                  <a:cubicBezTo>
                    <a:pt x="417" y="457"/>
                    <a:pt x="417" y="457"/>
                    <a:pt x="417" y="457"/>
                  </a:cubicBezTo>
                  <a:cubicBezTo>
                    <a:pt x="418" y="457"/>
                    <a:pt x="418" y="457"/>
                    <a:pt x="418" y="457"/>
                  </a:cubicBezTo>
                  <a:cubicBezTo>
                    <a:pt x="419" y="457"/>
                    <a:pt x="419" y="457"/>
                    <a:pt x="419" y="457"/>
                  </a:cubicBezTo>
                  <a:cubicBezTo>
                    <a:pt x="420" y="457"/>
                    <a:pt x="420" y="457"/>
                    <a:pt x="420" y="457"/>
                  </a:cubicBezTo>
                  <a:cubicBezTo>
                    <a:pt x="421" y="457"/>
                    <a:pt x="421" y="457"/>
                    <a:pt x="421" y="457"/>
                  </a:cubicBezTo>
                  <a:cubicBezTo>
                    <a:pt x="422" y="457"/>
                    <a:pt x="422" y="457"/>
                    <a:pt x="422" y="457"/>
                  </a:cubicBezTo>
                  <a:cubicBezTo>
                    <a:pt x="422" y="457"/>
                    <a:pt x="422" y="457"/>
                    <a:pt x="422" y="457"/>
                  </a:cubicBezTo>
                  <a:cubicBezTo>
                    <a:pt x="423" y="457"/>
                    <a:pt x="423" y="457"/>
                    <a:pt x="423" y="457"/>
                  </a:cubicBezTo>
                  <a:cubicBezTo>
                    <a:pt x="423" y="457"/>
                    <a:pt x="423" y="457"/>
                    <a:pt x="423" y="457"/>
                  </a:cubicBezTo>
                  <a:cubicBezTo>
                    <a:pt x="424" y="457"/>
                    <a:pt x="424" y="457"/>
                    <a:pt x="424" y="457"/>
                  </a:cubicBezTo>
                  <a:cubicBezTo>
                    <a:pt x="425" y="457"/>
                    <a:pt x="425" y="457"/>
                    <a:pt x="425" y="457"/>
                  </a:cubicBezTo>
                  <a:cubicBezTo>
                    <a:pt x="425" y="457"/>
                    <a:pt x="425" y="457"/>
                    <a:pt x="425" y="457"/>
                  </a:cubicBezTo>
                  <a:cubicBezTo>
                    <a:pt x="425" y="457"/>
                    <a:pt x="425" y="457"/>
                    <a:pt x="425" y="457"/>
                  </a:cubicBezTo>
                  <a:cubicBezTo>
                    <a:pt x="426" y="457"/>
                    <a:pt x="426" y="457"/>
                    <a:pt x="426" y="457"/>
                  </a:cubicBezTo>
                  <a:cubicBezTo>
                    <a:pt x="426" y="457"/>
                    <a:pt x="426" y="457"/>
                    <a:pt x="426" y="457"/>
                  </a:cubicBezTo>
                  <a:cubicBezTo>
                    <a:pt x="427" y="457"/>
                    <a:pt x="427" y="457"/>
                    <a:pt x="427" y="457"/>
                  </a:cubicBezTo>
                  <a:cubicBezTo>
                    <a:pt x="427" y="457"/>
                    <a:pt x="428" y="457"/>
                    <a:pt x="428" y="457"/>
                  </a:cubicBezTo>
                  <a:cubicBezTo>
                    <a:pt x="428" y="457"/>
                    <a:pt x="428" y="457"/>
                    <a:pt x="428" y="457"/>
                  </a:cubicBezTo>
                  <a:cubicBezTo>
                    <a:pt x="428" y="457"/>
                    <a:pt x="428" y="457"/>
                    <a:pt x="428" y="457"/>
                  </a:cubicBezTo>
                  <a:cubicBezTo>
                    <a:pt x="429" y="457"/>
                    <a:pt x="429" y="457"/>
                    <a:pt x="429" y="457"/>
                  </a:cubicBezTo>
                  <a:cubicBezTo>
                    <a:pt x="430" y="457"/>
                    <a:pt x="430" y="457"/>
                    <a:pt x="430" y="457"/>
                  </a:cubicBezTo>
                  <a:cubicBezTo>
                    <a:pt x="431" y="457"/>
                    <a:pt x="431" y="457"/>
                    <a:pt x="431" y="457"/>
                  </a:cubicBezTo>
                  <a:cubicBezTo>
                    <a:pt x="431" y="457"/>
                    <a:pt x="432" y="457"/>
                    <a:pt x="432" y="457"/>
                  </a:cubicBezTo>
                  <a:cubicBezTo>
                    <a:pt x="432" y="456"/>
                    <a:pt x="433" y="456"/>
                    <a:pt x="433" y="456"/>
                  </a:cubicBezTo>
                  <a:cubicBezTo>
                    <a:pt x="434" y="456"/>
                    <a:pt x="434" y="456"/>
                    <a:pt x="434" y="456"/>
                  </a:cubicBezTo>
                  <a:cubicBezTo>
                    <a:pt x="434" y="456"/>
                    <a:pt x="434" y="456"/>
                    <a:pt x="434" y="456"/>
                  </a:cubicBezTo>
                  <a:cubicBezTo>
                    <a:pt x="434" y="456"/>
                    <a:pt x="434" y="456"/>
                    <a:pt x="434" y="456"/>
                  </a:cubicBezTo>
                  <a:cubicBezTo>
                    <a:pt x="435" y="456"/>
                    <a:pt x="435" y="456"/>
                    <a:pt x="435" y="456"/>
                  </a:cubicBezTo>
                  <a:cubicBezTo>
                    <a:pt x="436" y="456"/>
                    <a:pt x="436" y="456"/>
                    <a:pt x="436" y="456"/>
                  </a:cubicBezTo>
                  <a:cubicBezTo>
                    <a:pt x="436" y="456"/>
                    <a:pt x="436" y="456"/>
                    <a:pt x="436" y="456"/>
                  </a:cubicBezTo>
                  <a:cubicBezTo>
                    <a:pt x="436" y="456"/>
                    <a:pt x="436" y="456"/>
                    <a:pt x="436" y="456"/>
                  </a:cubicBezTo>
                  <a:cubicBezTo>
                    <a:pt x="436" y="456"/>
                    <a:pt x="436" y="456"/>
                    <a:pt x="436" y="456"/>
                  </a:cubicBezTo>
                  <a:cubicBezTo>
                    <a:pt x="437" y="456"/>
                    <a:pt x="437" y="456"/>
                    <a:pt x="437" y="456"/>
                  </a:cubicBezTo>
                  <a:cubicBezTo>
                    <a:pt x="438" y="456"/>
                    <a:pt x="438" y="456"/>
                    <a:pt x="438" y="456"/>
                  </a:cubicBezTo>
                  <a:cubicBezTo>
                    <a:pt x="438" y="456"/>
                    <a:pt x="438" y="456"/>
                    <a:pt x="438" y="456"/>
                  </a:cubicBezTo>
                  <a:cubicBezTo>
                    <a:pt x="438" y="456"/>
                    <a:pt x="438" y="456"/>
                    <a:pt x="438"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40" y="456"/>
                    <a:pt x="440" y="456"/>
                    <a:pt x="440" y="456"/>
                  </a:cubicBezTo>
                  <a:cubicBezTo>
                    <a:pt x="440" y="456"/>
                    <a:pt x="441" y="456"/>
                    <a:pt x="441" y="456"/>
                  </a:cubicBezTo>
                  <a:cubicBezTo>
                    <a:pt x="442" y="456"/>
                    <a:pt x="442" y="456"/>
                    <a:pt x="442" y="456"/>
                  </a:cubicBezTo>
                  <a:cubicBezTo>
                    <a:pt x="444" y="455"/>
                    <a:pt x="449" y="455"/>
                    <a:pt x="455" y="455"/>
                  </a:cubicBezTo>
                  <a:cubicBezTo>
                    <a:pt x="460" y="455"/>
                    <a:pt x="466" y="455"/>
                    <a:pt x="473" y="455"/>
                  </a:cubicBezTo>
                  <a:cubicBezTo>
                    <a:pt x="474" y="455"/>
                    <a:pt x="475" y="454"/>
                    <a:pt x="476" y="454"/>
                  </a:cubicBezTo>
                  <a:cubicBezTo>
                    <a:pt x="477" y="454"/>
                    <a:pt x="479" y="454"/>
                    <a:pt x="480" y="454"/>
                  </a:cubicBezTo>
                  <a:cubicBezTo>
                    <a:pt x="481" y="454"/>
                    <a:pt x="481" y="454"/>
                    <a:pt x="481" y="454"/>
                  </a:cubicBezTo>
                  <a:cubicBezTo>
                    <a:pt x="483" y="454"/>
                    <a:pt x="486" y="454"/>
                    <a:pt x="488" y="454"/>
                  </a:cubicBezTo>
                  <a:cubicBezTo>
                    <a:pt x="488" y="454"/>
                    <a:pt x="488" y="454"/>
                    <a:pt x="488" y="454"/>
                  </a:cubicBezTo>
                  <a:cubicBezTo>
                    <a:pt x="490" y="454"/>
                    <a:pt x="492" y="454"/>
                    <a:pt x="495" y="454"/>
                  </a:cubicBezTo>
                  <a:cubicBezTo>
                    <a:pt x="495" y="454"/>
                    <a:pt x="496" y="454"/>
                    <a:pt x="497" y="454"/>
                  </a:cubicBezTo>
                  <a:cubicBezTo>
                    <a:pt x="498" y="454"/>
                    <a:pt x="498" y="454"/>
                    <a:pt x="498" y="454"/>
                  </a:cubicBezTo>
                  <a:cubicBezTo>
                    <a:pt x="512" y="453"/>
                    <a:pt x="527" y="453"/>
                    <a:pt x="543" y="452"/>
                  </a:cubicBezTo>
                  <a:cubicBezTo>
                    <a:pt x="544" y="452"/>
                    <a:pt x="545" y="452"/>
                    <a:pt x="545" y="452"/>
                  </a:cubicBezTo>
                  <a:cubicBezTo>
                    <a:pt x="551" y="452"/>
                    <a:pt x="557" y="451"/>
                    <a:pt x="562" y="451"/>
                  </a:cubicBezTo>
                  <a:cubicBezTo>
                    <a:pt x="563" y="451"/>
                    <a:pt x="564" y="451"/>
                    <a:pt x="565" y="451"/>
                  </a:cubicBezTo>
                  <a:cubicBezTo>
                    <a:pt x="569" y="451"/>
                    <a:pt x="572" y="451"/>
                    <a:pt x="575" y="451"/>
                  </a:cubicBezTo>
                  <a:cubicBezTo>
                    <a:pt x="577" y="451"/>
                    <a:pt x="579" y="450"/>
                    <a:pt x="580" y="450"/>
                  </a:cubicBezTo>
                  <a:cubicBezTo>
                    <a:pt x="583" y="450"/>
                    <a:pt x="586" y="450"/>
                    <a:pt x="589" y="450"/>
                  </a:cubicBezTo>
                  <a:cubicBezTo>
                    <a:pt x="593" y="450"/>
                    <a:pt x="597" y="450"/>
                    <a:pt x="602" y="449"/>
                  </a:cubicBezTo>
                  <a:cubicBezTo>
                    <a:pt x="604" y="449"/>
                    <a:pt x="606" y="449"/>
                    <a:pt x="608" y="449"/>
                  </a:cubicBezTo>
                  <a:cubicBezTo>
                    <a:pt x="614" y="449"/>
                    <a:pt x="621" y="449"/>
                    <a:pt x="627" y="448"/>
                  </a:cubicBezTo>
                  <a:cubicBezTo>
                    <a:pt x="627" y="448"/>
                    <a:pt x="628" y="448"/>
                    <a:pt x="628" y="448"/>
                  </a:cubicBezTo>
                  <a:cubicBezTo>
                    <a:pt x="632" y="448"/>
                    <a:pt x="637" y="448"/>
                    <a:pt x="641" y="447"/>
                  </a:cubicBezTo>
                  <a:cubicBezTo>
                    <a:pt x="642" y="447"/>
                    <a:pt x="642" y="447"/>
                    <a:pt x="643" y="447"/>
                  </a:cubicBezTo>
                  <a:cubicBezTo>
                    <a:pt x="643" y="447"/>
                    <a:pt x="644" y="447"/>
                    <a:pt x="644" y="447"/>
                  </a:cubicBezTo>
                  <a:cubicBezTo>
                    <a:pt x="652" y="447"/>
                    <a:pt x="659" y="446"/>
                    <a:pt x="666" y="446"/>
                  </a:cubicBezTo>
                  <a:cubicBezTo>
                    <a:pt x="666" y="446"/>
                    <a:pt x="667" y="446"/>
                    <a:pt x="668" y="446"/>
                  </a:cubicBezTo>
                  <a:cubicBezTo>
                    <a:pt x="669" y="446"/>
                    <a:pt x="670" y="446"/>
                    <a:pt x="671" y="446"/>
                  </a:cubicBezTo>
                  <a:cubicBezTo>
                    <a:pt x="673" y="446"/>
                    <a:pt x="674" y="445"/>
                    <a:pt x="675" y="445"/>
                  </a:cubicBezTo>
                  <a:cubicBezTo>
                    <a:pt x="676" y="445"/>
                    <a:pt x="676" y="445"/>
                    <a:pt x="677" y="445"/>
                  </a:cubicBezTo>
                  <a:cubicBezTo>
                    <a:pt x="678" y="445"/>
                    <a:pt x="679" y="445"/>
                    <a:pt x="680" y="445"/>
                  </a:cubicBezTo>
                  <a:cubicBezTo>
                    <a:pt x="682" y="445"/>
                    <a:pt x="684" y="445"/>
                    <a:pt x="685" y="445"/>
                  </a:cubicBezTo>
                  <a:cubicBezTo>
                    <a:pt x="686" y="445"/>
                    <a:pt x="687" y="445"/>
                    <a:pt x="689" y="444"/>
                  </a:cubicBezTo>
                  <a:cubicBezTo>
                    <a:pt x="689" y="444"/>
                    <a:pt x="690" y="444"/>
                    <a:pt x="690" y="444"/>
                  </a:cubicBezTo>
                  <a:cubicBezTo>
                    <a:pt x="691" y="444"/>
                    <a:pt x="692" y="444"/>
                    <a:pt x="694" y="444"/>
                  </a:cubicBezTo>
                  <a:cubicBezTo>
                    <a:pt x="695" y="444"/>
                    <a:pt x="696" y="444"/>
                    <a:pt x="697" y="444"/>
                  </a:cubicBezTo>
                  <a:cubicBezTo>
                    <a:pt x="699" y="444"/>
                    <a:pt x="702" y="443"/>
                    <a:pt x="704" y="443"/>
                  </a:cubicBezTo>
                  <a:cubicBezTo>
                    <a:pt x="705" y="443"/>
                    <a:pt x="705" y="443"/>
                    <a:pt x="705" y="443"/>
                  </a:cubicBezTo>
                  <a:cubicBezTo>
                    <a:pt x="706" y="443"/>
                    <a:pt x="706" y="443"/>
                    <a:pt x="706" y="443"/>
                  </a:cubicBezTo>
                  <a:cubicBezTo>
                    <a:pt x="706" y="443"/>
                    <a:pt x="706" y="443"/>
                    <a:pt x="706" y="443"/>
                  </a:cubicBezTo>
                  <a:cubicBezTo>
                    <a:pt x="707" y="443"/>
                    <a:pt x="707" y="443"/>
                    <a:pt x="707" y="443"/>
                  </a:cubicBezTo>
                  <a:cubicBezTo>
                    <a:pt x="708" y="443"/>
                    <a:pt x="708" y="443"/>
                    <a:pt x="708" y="443"/>
                  </a:cubicBezTo>
                  <a:cubicBezTo>
                    <a:pt x="709" y="443"/>
                    <a:pt x="709" y="443"/>
                    <a:pt x="709" y="443"/>
                  </a:cubicBezTo>
                  <a:cubicBezTo>
                    <a:pt x="709" y="443"/>
                    <a:pt x="709" y="443"/>
                    <a:pt x="709" y="443"/>
                  </a:cubicBezTo>
                  <a:cubicBezTo>
                    <a:pt x="710" y="443"/>
                    <a:pt x="711" y="443"/>
                    <a:pt x="711" y="443"/>
                  </a:cubicBezTo>
                  <a:cubicBezTo>
                    <a:pt x="712" y="442"/>
                    <a:pt x="712" y="442"/>
                    <a:pt x="713" y="442"/>
                  </a:cubicBezTo>
                  <a:cubicBezTo>
                    <a:pt x="713" y="442"/>
                    <a:pt x="713" y="442"/>
                    <a:pt x="713" y="442"/>
                  </a:cubicBezTo>
                  <a:cubicBezTo>
                    <a:pt x="713" y="442"/>
                    <a:pt x="713" y="442"/>
                    <a:pt x="713" y="442"/>
                  </a:cubicBezTo>
                  <a:cubicBezTo>
                    <a:pt x="714" y="442"/>
                    <a:pt x="715" y="442"/>
                    <a:pt x="715" y="442"/>
                  </a:cubicBezTo>
                  <a:cubicBezTo>
                    <a:pt x="716" y="442"/>
                    <a:pt x="716" y="442"/>
                    <a:pt x="716" y="442"/>
                  </a:cubicBezTo>
                  <a:cubicBezTo>
                    <a:pt x="717" y="442"/>
                    <a:pt x="717" y="442"/>
                    <a:pt x="717" y="442"/>
                  </a:cubicBezTo>
                  <a:cubicBezTo>
                    <a:pt x="718" y="442"/>
                    <a:pt x="718" y="442"/>
                    <a:pt x="718" y="442"/>
                  </a:cubicBezTo>
                  <a:cubicBezTo>
                    <a:pt x="719" y="442"/>
                    <a:pt x="719" y="441"/>
                    <a:pt x="720" y="441"/>
                  </a:cubicBezTo>
                  <a:cubicBezTo>
                    <a:pt x="720" y="441"/>
                    <a:pt x="720" y="441"/>
                    <a:pt x="720" y="441"/>
                  </a:cubicBezTo>
                  <a:cubicBezTo>
                    <a:pt x="720" y="441"/>
                    <a:pt x="720" y="441"/>
                    <a:pt x="720" y="441"/>
                  </a:cubicBezTo>
                  <a:cubicBezTo>
                    <a:pt x="721" y="441"/>
                    <a:pt x="721" y="441"/>
                    <a:pt x="721" y="441"/>
                  </a:cubicBezTo>
                  <a:cubicBezTo>
                    <a:pt x="721" y="441"/>
                    <a:pt x="722" y="441"/>
                    <a:pt x="722" y="441"/>
                  </a:cubicBezTo>
                  <a:cubicBezTo>
                    <a:pt x="723" y="441"/>
                    <a:pt x="723" y="441"/>
                    <a:pt x="723" y="441"/>
                  </a:cubicBezTo>
                  <a:cubicBezTo>
                    <a:pt x="724" y="440"/>
                    <a:pt x="724" y="440"/>
                    <a:pt x="724" y="440"/>
                  </a:cubicBezTo>
                  <a:cubicBezTo>
                    <a:pt x="724" y="440"/>
                    <a:pt x="724" y="440"/>
                    <a:pt x="724" y="440"/>
                  </a:cubicBezTo>
                  <a:cubicBezTo>
                    <a:pt x="725" y="440"/>
                    <a:pt x="725" y="440"/>
                    <a:pt x="725" y="440"/>
                  </a:cubicBezTo>
                  <a:cubicBezTo>
                    <a:pt x="726" y="440"/>
                    <a:pt x="726" y="440"/>
                    <a:pt x="727" y="440"/>
                  </a:cubicBezTo>
                  <a:cubicBezTo>
                    <a:pt x="727" y="440"/>
                    <a:pt x="727" y="440"/>
                    <a:pt x="727" y="440"/>
                  </a:cubicBezTo>
                  <a:cubicBezTo>
                    <a:pt x="728" y="439"/>
                    <a:pt x="728" y="439"/>
                    <a:pt x="728" y="439"/>
                  </a:cubicBezTo>
                  <a:cubicBezTo>
                    <a:pt x="729" y="439"/>
                    <a:pt x="729" y="439"/>
                    <a:pt x="730" y="439"/>
                  </a:cubicBezTo>
                  <a:cubicBezTo>
                    <a:pt x="730" y="439"/>
                    <a:pt x="730" y="439"/>
                    <a:pt x="730" y="439"/>
                  </a:cubicBezTo>
                  <a:cubicBezTo>
                    <a:pt x="731" y="438"/>
                    <a:pt x="731" y="438"/>
                    <a:pt x="731" y="438"/>
                  </a:cubicBezTo>
                  <a:cubicBezTo>
                    <a:pt x="731" y="438"/>
                    <a:pt x="731" y="438"/>
                    <a:pt x="731" y="438"/>
                  </a:cubicBezTo>
                  <a:cubicBezTo>
                    <a:pt x="732" y="438"/>
                    <a:pt x="732" y="438"/>
                    <a:pt x="732" y="438"/>
                  </a:cubicBezTo>
                  <a:cubicBezTo>
                    <a:pt x="733" y="438"/>
                    <a:pt x="733" y="438"/>
                    <a:pt x="733" y="438"/>
                  </a:cubicBezTo>
                  <a:cubicBezTo>
                    <a:pt x="733" y="437"/>
                    <a:pt x="733" y="437"/>
                    <a:pt x="733" y="437"/>
                  </a:cubicBezTo>
                  <a:cubicBezTo>
                    <a:pt x="734" y="437"/>
                    <a:pt x="734" y="437"/>
                    <a:pt x="734" y="437"/>
                  </a:cubicBezTo>
                  <a:cubicBezTo>
                    <a:pt x="735" y="436"/>
                    <a:pt x="735" y="436"/>
                    <a:pt x="735" y="436"/>
                  </a:cubicBezTo>
                  <a:cubicBezTo>
                    <a:pt x="735" y="436"/>
                    <a:pt x="735" y="436"/>
                    <a:pt x="735" y="436"/>
                  </a:cubicBezTo>
                  <a:cubicBezTo>
                    <a:pt x="735" y="436"/>
                    <a:pt x="735" y="436"/>
                    <a:pt x="735" y="436"/>
                  </a:cubicBezTo>
                  <a:cubicBezTo>
                    <a:pt x="736" y="436"/>
                    <a:pt x="736" y="436"/>
                    <a:pt x="736" y="436"/>
                  </a:cubicBezTo>
                  <a:cubicBezTo>
                    <a:pt x="737" y="435"/>
                    <a:pt x="737" y="435"/>
                    <a:pt x="737" y="435"/>
                  </a:cubicBezTo>
                  <a:cubicBezTo>
                    <a:pt x="737" y="435"/>
                    <a:pt x="737" y="435"/>
                    <a:pt x="737" y="435"/>
                  </a:cubicBezTo>
                  <a:cubicBezTo>
                    <a:pt x="737" y="435"/>
                    <a:pt x="737" y="435"/>
                    <a:pt x="737" y="435"/>
                  </a:cubicBezTo>
                  <a:cubicBezTo>
                    <a:pt x="737" y="435"/>
                    <a:pt x="737" y="435"/>
                    <a:pt x="737" y="435"/>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1"/>
                    <a:pt x="740" y="431"/>
                    <a:pt x="740" y="431"/>
                  </a:cubicBezTo>
                  <a:cubicBezTo>
                    <a:pt x="740" y="431"/>
                    <a:pt x="740" y="431"/>
                    <a:pt x="740" y="431"/>
                  </a:cubicBezTo>
                  <a:cubicBezTo>
                    <a:pt x="740" y="431"/>
                    <a:pt x="740" y="431"/>
                    <a:pt x="740" y="431"/>
                  </a:cubicBezTo>
                  <a:cubicBezTo>
                    <a:pt x="740" y="431"/>
                    <a:pt x="740" y="431"/>
                    <a:pt x="740" y="431"/>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6" y="392"/>
                    <a:pt x="752" y="355"/>
                    <a:pt x="758" y="317"/>
                  </a:cubicBezTo>
                  <a:cubicBezTo>
                    <a:pt x="763" y="317"/>
                    <a:pt x="768" y="318"/>
                    <a:pt x="773" y="318"/>
                  </a:cubicBezTo>
                  <a:cubicBezTo>
                    <a:pt x="773" y="318"/>
                    <a:pt x="773" y="318"/>
                    <a:pt x="773" y="318"/>
                  </a:cubicBezTo>
                  <a:cubicBezTo>
                    <a:pt x="776" y="319"/>
                    <a:pt x="780" y="319"/>
                    <a:pt x="783" y="320"/>
                  </a:cubicBezTo>
                  <a:cubicBezTo>
                    <a:pt x="786" y="321"/>
                    <a:pt x="790" y="321"/>
                    <a:pt x="793" y="322"/>
                  </a:cubicBezTo>
                  <a:cubicBezTo>
                    <a:pt x="793" y="322"/>
                    <a:pt x="793" y="322"/>
                    <a:pt x="793" y="322"/>
                  </a:cubicBezTo>
                  <a:cubicBezTo>
                    <a:pt x="796" y="323"/>
                    <a:pt x="799" y="324"/>
                    <a:pt x="802" y="324"/>
                  </a:cubicBezTo>
                  <a:cubicBezTo>
                    <a:pt x="802" y="324"/>
                    <a:pt x="802" y="324"/>
                    <a:pt x="802" y="324"/>
                  </a:cubicBezTo>
                  <a:cubicBezTo>
                    <a:pt x="804" y="325"/>
                    <a:pt x="806" y="326"/>
                    <a:pt x="808" y="326"/>
                  </a:cubicBezTo>
                  <a:cubicBezTo>
                    <a:pt x="810" y="327"/>
                    <a:pt x="812" y="328"/>
                    <a:pt x="814" y="328"/>
                  </a:cubicBezTo>
                  <a:cubicBezTo>
                    <a:pt x="815" y="329"/>
                    <a:pt x="816" y="329"/>
                    <a:pt x="817" y="330"/>
                  </a:cubicBezTo>
                  <a:cubicBezTo>
                    <a:pt x="819" y="330"/>
                    <a:pt x="821" y="331"/>
                    <a:pt x="823" y="332"/>
                  </a:cubicBezTo>
                  <a:cubicBezTo>
                    <a:pt x="824" y="333"/>
                    <a:pt x="825" y="333"/>
                    <a:pt x="826" y="333"/>
                  </a:cubicBezTo>
                  <a:cubicBezTo>
                    <a:pt x="829" y="335"/>
                    <a:pt x="831" y="336"/>
                    <a:pt x="834" y="337"/>
                  </a:cubicBezTo>
                  <a:cubicBezTo>
                    <a:pt x="834" y="338"/>
                    <a:pt x="834" y="338"/>
                    <a:pt x="834" y="338"/>
                  </a:cubicBezTo>
                  <a:cubicBezTo>
                    <a:pt x="837" y="339"/>
                    <a:pt x="839" y="341"/>
                    <a:pt x="841" y="342"/>
                  </a:cubicBezTo>
                  <a:cubicBezTo>
                    <a:pt x="843" y="343"/>
                    <a:pt x="844" y="344"/>
                    <a:pt x="846" y="345"/>
                  </a:cubicBezTo>
                  <a:cubicBezTo>
                    <a:pt x="846" y="346"/>
                    <a:pt x="846" y="346"/>
                    <a:pt x="846" y="346"/>
                  </a:cubicBezTo>
                  <a:cubicBezTo>
                    <a:pt x="850" y="349"/>
                    <a:pt x="853" y="351"/>
                    <a:pt x="855" y="354"/>
                  </a:cubicBezTo>
                  <a:cubicBezTo>
                    <a:pt x="856" y="355"/>
                    <a:pt x="856" y="355"/>
                    <a:pt x="856" y="355"/>
                  </a:cubicBezTo>
                  <a:cubicBezTo>
                    <a:pt x="857" y="356"/>
                    <a:pt x="859" y="358"/>
                    <a:pt x="860" y="359"/>
                  </a:cubicBezTo>
                  <a:cubicBezTo>
                    <a:pt x="860" y="360"/>
                    <a:pt x="860" y="360"/>
                    <a:pt x="860" y="360"/>
                  </a:cubicBezTo>
                  <a:cubicBezTo>
                    <a:pt x="861" y="361"/>
                    <a:pt x="862" y="363"/>
                    <a:pt x="863" y="364"/>
                  </a:cubicBezTo>
                  <a:cubicBezTo>
                    <a:pt x="864" y="366"/>
                    <a:pt x="865" y="368"/>
                    <a:pt x="867" y="370"/>
                  </a:cubicBezTo>
                  <a:cubicBezTo>
                    <a:pt x="867" y="370"/>
                    <a:pt x="867" y="371"/>
                    <a:pt x="868" y="371"/>
                  </a:cubicBezTo>
                  <a:cubicBezTo>
                    <a:pt x="869" y="373"/>
                    <a:pt x="870" y="374"/>
                    <a:pt x="870" y="375"/>
                  </a:cubicBezTo>
                  <a:cubicBezTo>
                    <a:pt x="871" y="376"/>
                    <a:pt x="871" y="376"/>
                    <a:pt x="871" y="376"/>
                  </a:cubicBezTo>
                  <a:cubicBezTo>
                    <a:pt x="872" y="377"/>
                    <a:pt x="872" y="377"/>
                    <a:pt x="872" y="377"/>
                  </a:cubicBezTo>
                  <a:cubicBezTo>
                    <a:pt x="873" y="378"/>
                    <a:pt x="874" y="379"/>
                    <a:pt x="875" y="380"/>
                  </a:cubicBezTo>
                  <a:cubicBezTo>
                    <a:pt x="876" y="380"/>
                    <a:pt x="876" y="381"/>
                    <a:pt x="876" y="381"/>
                  </a:cubicBezTo>
                  <a:cubicBezTo>
                    <a:pt x="877" y="382"/>
                    <a:pt x="877" y="382"/>
                    <a:pt x="877" y="382"/>
                  </a:cubicBezTo>
                  <a:cubicBezTo>
                    <a:pt x="878" y="383"/>
                    <a:pt x="880" y="384"/>
                    <a:pt x="881" y="385"/>
                  </a:cubicBezTo>
                  <a:cubicBezTo>
                    <a:pt x="881" y="385"/>
                    <a:pt x="881" y="385"/>
                    <a:pt x="881" y="385"/>
                  </a:cubicBezTo>
                  <a:cubicBezTo>
                    <a:pt x="881" y="385"/>
                    <a:pt x="881" y="385"/>
                    <a:pt x="881" y="385"/>
                  </a:cubicBezTo>
                  <a:cubicBezTo>
                    <a:pt x="883" y="387"/>
                    <a:pt x="885" y="388"/>
                    <a:pt x="887" y="389"/>
                  </a:cubicBezTo>
                  <a:cubicBezTo>
                    <a:pt x="888" y="389"/>
                    <a:pt x="888" y="390"/>
                    <a:pt x="889" y="390"/>
                  </a:cubicBezTo>
                  <a:cubicBezTo>
                    <a:pt x="890" y="391"/>
                    <a:pt x="892" y="392"/>
                    <a:pt x="893" y="393"/>
                  </a:cubicBezTo>
                  <a:cubicBezTo>
                    <a:pt x="894" y="393"/>
                    <a:pt x="894" y="393"/>
                    <a:pt x="894" y="393"/>
                  </a:cubicBezTo>
                  <a:cubicBezTo>
                    <a:pt x="895" y="393"/>
                    <a:pt x="895" y="393"/>
                    <a:pt x="895" y="394"/>
                  </a:cubicBezTo>
                  <a:cubicBezTo>
                    <a:pt x="896" y="394"/>
                    <a:pt x="897" y="394"/>
                    <a:pt x="897" y="395"/>
                  </a:cubicBezTo>
                  <a:cubicBezTo>
                    <a:pt x="898" y="395"/>
                    <a:pt x="899" y="395"/>
                    <a:pt x="900" y="396"/>
                  </a:cubicBezTo>
                  <a:cubicBezTo>
                    <a:pt x="901" y="396"/>
                    <a:pt x="902" y="396"/>
                    <a:pt x="903" y="397"/>
                  </a:cubicBezTo>
                  <a:cubicBezTo>
                    <a:pt x="905" y="398"/>
                    <a:pt x="907" y="398"/>
                    <a:pt x="909" y="399"/>
                  </a:cubicBezTo>
                  <a:cubicBezTo>
                    <a:pt x="909" y="399"/>
                    <a:pt x="910" y="399"/>
                    <a:pt x="910" y="399"/>
                  </a:cubicBezTo>
                  <a:cubicBezTo>
                    <a:pt x="910" y="400"/>
                    <a:pt x="910" y="400"/>
                    <a:pt x="910" y="400"/>
                  </a:cubicBezTo>
                  <a:cubicBezTo>
                    <a:pt x="911" y="400"/>
                    <a:pt x="911" y="400"/>
                    <a:pt x="911" y="400"/>
                  </a:cubicBezTo>
                  <a:cubicBezTo>
                    <a:pt x="911" y="400"/>
                    <a:pt x="911" y="400"/>
                    <a:pt x="912" y="400"/>
                  </a:cubicBezTo>
                  <a:cubicBezTo>
                    <a:pt x="913" y="400"/>
                    <a:pt x="913" y="400"/>
                    <a:pt x="914" y="401"/>
                  </a:cubicBezTo>
                  <a:cubicBezTo>
                    <a:pt x="914" y="401"/>
                    <a:pt x="915" y="401"/>
                    <a:pt x="916" y="401"/>
                  </a:cubicBezTo>
                  <a:cubicBezTo>
                    <a:pt x="916" y="401"/>
                    <a:pt x="917" y="401"/>
                    <a:pt x="918" y="402"/>
                  </a:cubicBezTo>
                  <a:cubicBezTo>
                    <a:pt x="918" y="402"/>
                    <a:pt x="918" y="402"/>
                    <a:pt x="918" y="402"/>
                  </a:cubicBezTo>
                  <a:cubicBezTo>
                    <a:pt x="918" y="402"/>
                    <a:pt x="918" y="402"/>
                    <a:pt x="918" y="402"/>
                  </a:cubicBezTo>
                  <a:cubicBezTo>
                    <a:pt x="918" y="402"/>
                    <a:pt x="919" y="402"/>
                    <a:pt x="919" y="402"/>
                  </a:cubicBezTo>
                  <a:cubicBezTo>
                    <a:pt x="920" y="402"/>
                    <a:pt x="921" y="402"/>
                    <a:pt x="921" y="403"/>
                  </a:cubicBezTo>
                  <a:cubicBezTo>
                    <a:pt x="922" y="403"/>
                    <a:pt x="922" y="403"/>
                    <a:pt x="923" y="403"/>
                  </a:cubicBezTo>
                  <a:cubicBezTo>
                    <a:pt x="924" y="403"/>
                    <a:pt x="924" y="403"/>
                    <a:pt x="925" y="403"/>
                  </a:cubicBezTo>
                  <a:cubicBezTo>
                    <a:pt x="926" y="404"/>
                    <a:pt x="926" y="404"/>
                    <a:pt x="926" y="404"/>
                  </a:cubicBezTo>
                  <a:cubicBezTo>
                    <a:pt x="926" y="404"/>
                    <a:pt x="926" y="404"/>
                    <a:pt x="926" y="404"/>
                  </a:cubicBezTo>
                  <a:cubicBezTo>
                    <a:pt x="926" y="404"/>
                    <a:pt x="926" y="404"/>
                    <a:pt x="926" y="404"/>
                  </a:cubicBezTo>
                  <a:cubicBezTo>
                    <a:pt x="927" y="404"/>
                    <a:pt x="927" y="404"/>
                    <a:pt x="927" y="404"/>
                  </a:cubicBezTo>
                  <a:cubicBezTo>
                    <a:pt x="927" y="404"/>
                    <a:pt x="928" y="404"/>
                    <a:pt x="929" y="404"/>
                  </a:cubicBezTo>
                  <a:cubicBezTo>
                    <a:pt x="929" y="404"/>
                    <a:pt x="930" y="405"/>
                    <a:pt x="931" y="405"/>
                  </a:cubicBezTo>
                  <a:cubicBezTo>
                    <a:pt x="931" y="405"/>
                    <a:pt x="932" y="405"/>
                    <a:pt x="933" y="405"/>
                  </a:cubicBezTo>
                  <a:cubicBezTo>
                    <a:pt x="933" y="405"/>
                    <a:pt x="934" y="405"/>
                    <a:pt x="935" y="406"/>
                  </a:cubicBezTo>
                  <a:cubicBezTo>
                    <a:pt x="935" y="406"/>
                    <a:pt x="935" y="406"/>
                    <a:pt x="935" y="406"/>
                  </a:cubicBezTo>
                  <a:cubicBezTo>
                    <a:pt x="935" y="406"/>
                    <a:pt x="935" y="406"/>
                    <a:pt x="935" y="406"/>
                  </a:cubicBezTo>
                  <a:cubicBezTo>
                    <a:pt x="936" y="406"/>
                    <a:pt x="936" y="406"/>
                    <a:pt x="937" y="406"/>
                  </a:cubicBezTo>
                  <a:cubicBezTo>
                    <a:pt x="938" y="406"/>
                    <a:pt x="939" y="406"/>
                    <a:pt x="940" y="406"/>
                  </a:cubicBezTo>
                  <a:cubicBezTo>
                    <a:pt x="940" y="407"/>
                    <a:pt x="941" y="407"/>
                    <a:pt x="942" y="407"/>
                  </a:cubicBezTo>
                  <a:cubicBezTo>
                    <a:pt x="943" y="407"/>
                    <a:pt x="944" y="407"/>
                    <a:pt x="945" y="407"/>
                  </a:cubicBezTo>
                  <a:cubicBezTo>
                    <a:pt x="946" y="408"/>
                    <a:pt x="947" y="408"/>
                    <a:pt x="948" y="408"/>
                  </a:cubicBezTo>
                  <a:cubicBezTo>
                    <a:pt x="949" y="408"/>
                    <a:pt x="950" y="408"/>
                    <a:pt x="951" y="408"/>
                  </a:cubicBezTo>
                  <a:cubicBezTo>
                    <a:pt x="952" y="408"/>
                    <a:pt x="953" y="409"/>
                    <a:pt x="954" y="409"/>
                  </a:cubicBezTo>
                  <a:cubicBezTo>
                    <a:pt x="954" y="409"/>
                    <a:pt x="954" y="409"/>
                    <a:pt x="954" y="409"/>
                  </a:cubicBezTo>
                  <a:cubicBezTo>
                    <a:pt x="954" y="409"/>
                    <a:pt x="954" y="409"/>
                    <a:pt x="954" y="409"/>
                  </a:cubicBezTo>
                  <a:cubicBezTo>
                    <a:pt x="955" y="409"/>
                    <a:pt x="956" y="409"/>
                    <a:pt x="957" y="409"/>
                  </a:cubicBezTo>
                  <a:cubicBezTo>
                    <a:pt x="957" y="409"/>
                    <a:pt x="958" y="409"/>
                    <a:pt x="959" y="410"/>
                  </a:cubicBezTo>
                  <a:cubicBezTo>
                    <a:pt x="960" y="410"/>
                    <a:pt x="961" y="410"/>
                    <a:pt x="962" y="410"/>
                  </a:cubicBezTo>
                  <a:cubicBezTo>
                    <a:pt x="963" y="410"/>
                    <a:pt x="964" y="410"/>
                    <a:pt x="965" y="410"/>
                  </a:cubicBezTo>
                  <a:cubicBezTo>
                    <a:pt x="965" y="410"/>
                    <a:pt x="965" y="410"/>
                    <a:pt x="965" y="410"/>
                  </a:cubicBezTo>
                  <a:cubicBezTo>
                    <a:pt x="965" y="410"/>
                    <a:pt x="965" y="410"/>
                    <a:pt x="965" y="410"/>
                  </a:cubicBezTo>
                  <a:cubicBezTo>
                    <a:pt x="966" y="410"/>
                    <a:pt x="966" y="410"/>
                    <a:pt x="966" y="410"/>
                  </a:cubicBezTo>
                  <a:cubicBezTo>
                    <a:pt x="966" y="410"/>
                    <a:pt x="966" y="410"/>
                    <a:pt x="966" y="410"/>
                  </a:cubicBezTo>
                  <a:cubicBezTo>
                    <a:pt x="966" y="410"/>
                    <a:pt x="966" y="410"/>
                    <a:pt x="966" y="410"/>
                  </a:cubicBezTo>
                  <a:cubicBezTo>
                    <a:pt x="967" y="410"/>
                    <a:pt x="967" y="410"/>
                    <a:pt x="967" y="410"/>
                  </a:cubicBezTo>
                  <a:cubicBezTo>
                    <a:pt x="968" y="411"/>
                    <a:pt x="968" y="411"/>
                    <a:pt x="968" y="411"/>
                  </a:cubicBezTo>
                  <a:cubicBezTo>
                    <a:pt x="968" y="411"/>
                    <a:pt x="968" y="411"/>
                    <a:pt x="968" y="411"/>
                  </a:cubicBezTo>
                  <a:cubicBezTo>
                    <a:pt x="969" y="411"/>
                    <a:pt x="969" y="411"/>
                    <a:pt x="969" y="411"/>
                  </a:cubicBezTo>
                  <a:cubicBezTo>
                    <a:pt x="969" y="411"/>
                    <a:pt x="969" y="411"/>
                    <a:pt x="969" y="411"/>
                  </a:cubicBezTo>
                  <a:cubicBezTo>
                    <a:pt x="969" y="411"/>
                    <a:pt x="969" y="411"/>
                    <a:pt x="969" y="411"/>
                  </a:cubicBezTo>
                  <a:cubicBezTo>
                    <a:pt x="969" y="411"/>
                    <a:pt x="969" y="411"/>
                    <a:pt x="969" y="411"/>
                  </a:cubicBezTo>
                  <a:cubicBezTo>
                    <a:pt x="970" y="411"/>
                    <a:pt x="970" y="411"/>
                    <a:pt x="970" y="411"/>
                  </a:cubicBezTo>
                  <a:cubicBezTo>
                    <a:pt x="970" y="411"/>
                    <a:pt x="970" y="411"/>
                    <a:pt x="970" y="411"/>
                  </a:cubicBezTo>
                  <a:cubicBezTo>
                    <a:pt x="971" y="411"/>
                    <a:pt x="971" y="411"/>
                    <a:pt x="971" y="411"/>
                  </a:cubicBezTo>
                  <a:cubicBezTo>
                    <a:pt x="972" y="411"/>
                    <a:pt x="972" y="411"/>
                    <a:pt x="972" y="411"/>
                  </a:cubicBezTo>
                  <a:cubicBezTo>
                    <a:pt x="973" y="411"/>
                    <a:pt x="973" y="411"/>
                    <a:pt x="973" y="411"/>
                  </a:cubicBezTo>
                  <a:cubicBezTo>
                    <a:pt x="973" y="411"/>
                    <a:pt x="973" y="411"/>
                    <a:pt x="973" y="411"/>
                  </a:cubicBezTo>
                  <a:cubicBezTo>
                    <a:pt x="973" y="411"/>
                    <a:pt x="973" y="411"/>
                    <a:pt x="973" y="411"/>
                  </a:cubicBezTo>
                  <a:cubicBezTo>
                    <a:pt x="974" y="411"/>
                    <a:pt x="974" y="411"/>
                    <a:pt x="974" y="411"/>
                  </a:cubicBezTo>
                  <a:cubicBezTo>
                    <a:pt x="974" y="411"/>
                    <a:pt x="974" y="411"/>
                    <a:pt x="974" y="411"/>
                  </a:cubicBezTo>
                  <a:cubicBezTo>
                    <a:pt x="975" y="411"/>
                    <a:pt x="975" y="411"/>
                    <a:pt x="975" y="411"/>
                  </a:cubicBezTo>
                  <a:cubicBezTo>
                    <a:pt x="976" y="411"/>
                    <a:pt x="976" y="411"/>
                    <a:pt x="976" y="411"/>
                  </a:cubicBezTo>
                  <a:cubicBezTo>
                    <a:pt x="977" y="411"/>
                    <a:pt x="977" y="411"/>
                    <a:pt x="977" y="411"/>
                  </a:cubicBezTo>
                  <a:cubicBezTo>
                    <a:pt x="977" y="411"/>
                    <a:pt x="977" y="411"/>
                    <a:pt x="977" y="411"/>
                  </a:cubicBezTo>
                  <a:cubicBezTo>
                    <a:pt x="977" y="411"/>
                    <a:pt x="977" y="411"/>
                    <a:pt x="977" y="411"/>
                  </a:cubicBezTo>
                  <a:cubicBezTo>
                    <a:pt x="978" y="411"/>
                    <a:pt x="978" y="411"/>
                    <a:pt x="978" y="411"/>
                  </a:cubicBezTo>
                  <a:cubicBezTo>
                    <a:pt x="979" y="411"/>
                    <a:pt x="979" y="411"/>
                    <a:pt x="979" y="411"/>
                  </a:cubicBezTo>
                  <a:cubicBezTo>
                    <a:pt x="980" y="411"/>
                    <a:pt x="980" y="411"/>
                    <a:pt x="980" y="411"/>
                  </a:cubicBezTo>
                  <a:cubicBezTo>
                    <a:pt x="980" y="411"/>
                    <a:pt x="980" y="411"/>
                    <a:pt x="980" y="411"/>
                  </a:cubicBezTo>
                  <a:cubicBezTo>
                    <a:pt x="981" y="411"/>
                    <a:pt x="981" y="411"/>
                    <a:pt x="981" y="411"/>
                  </a:cubicBezTo>
                  <a:cubicBezTo>
                    <a:pt x="982" y="411"/>
                    <a:pt x="982" y="411"/>
                    <a:pt x="982" y="411"/>
                  </a:cubicBezTo>
                  <a:cubicBezTo>
                    <a:pt x="982" y="411"/>
                    <a:pt x="982" y="411"/>
                    <a:pt x="982" y="411"/>
                  </a:cubicBezTo>
                  <a:cubicBezTo>
                    <a:pt x="983" y="411"/>
                    <a:pt x="983" y="411"/>
                    <a:pt x="983" y="411"/>
                  </a:cubicBezTo>
                  <a:cubicBezTo>
                    <a:pt x="984" y="411"/>
                    <a:pt x="984" y="411"/>
                    <a:pt x="984" y="411"/>
                  </a:cubicBezTo>
                  <a:cubicBezTo>
                    <a:pt x="984" y="411"/>
                    <a:pt x="985" y="411"/>
                    <a:pt x="985" y="411"/>
                  </a:cubicBezTo>
                  <a:cubicBezTo>
                    <a:pt x="986" y="411"/>
                    <a:pt x="986" y="411"/>
                    <a:pt x="987" y="411"/>
                  </a:cubicBezTo>
                  <a:cubicBezTo>
                    <a:pt x="987" y="411"/>
                    <a:pt x="988" y="411"/>
                    <a:pt x="988" y="411"/>
                  </a:cubicBezTo>
                  <a:cubicBezTo>
                    <a:pt x="989" y="411"/>
                    <a:pt x="990" y="411"/>
                    <a:pt x="990" y="411"/>
                  </a:cubicBezTo>
                  <a:cubicBezTo>
                    <a:pt x="991" y="411"/>
                    <a:pt x="992" y="411"/>
                    <a:pt x="992" y="411"/>
                  </a:cubicBezTo>
                  <a:cubicBezTo>
                    <a:pt x="993" y="411"/>
                    <a:pt x="993" y="411"/>
                    <a:pt x="993" y="411"/>
                  </a:cubicBezTo>
                  <a:cubicBezTo>
                    <a:pt x="993" y="411"/>
                    <a:pt x="993" y="411"/>
                    <a:pt x="993" y="411"/>
                  </a:cubicBezTo>
                  <a:cubicBezTo>
                    <a:pt x="994" y="411"/>
                    <a:pt x="994" y="411"/>
                    <a:pt x="995" y="411"/>
                  </a:cubicBezTo>
                  <a:cubicBezTo>
                    <a:pt x="995" y="410"/>
                    <a:pt x="996" y="410"/>
                    <a:pt x="997" y="410"/>
                  </a:cubicBezTo>
                  <a:cubicBezTo>
                    <a:pt x="998" y="410"/>
                    <a:pt x="999" y="410"/>
                    <a:pt x="999" y="410"/>
                  </a:cubicBezTo>
                  <a:cubicBezTo>
                    <a:pt x="1001" y="410"/>
                    <a:pt x="1002" y="410"/>
                    <a:pt x="1003" y="410"/>
                  </a:cubicBezTo>
                  <a:cubicBezTo>
                    <a:pt x="1004" y="410"/>
                    <a:pt x="1005" y="410"/>
                    <a:pt x="1006" y="409"/>
                  </a:cubicBezTo>
                  <a:cubicBezTo>
                    <a:pt x="1006" y="409"/>
                    <a:pt x="1006" y="409"/>
                    <a:pt x="1006" y="409"/>
                  </a:cubicBezTo>
                  <a:cubicBezTo>
                    <a:pt x="1007" y="409"/>
                    <a:pt x="1007" y="409"/>
                    <a:pt x="1007" y="409"/>
                  </a:cubicBezTo>
                  <a:cubicBezTo>
                    <a:pt x="1008" y="409"/>
                    <a:pt x="1009" y="409"/>
                    <a:pt x="1010" y="409"/>
                  </a:cubicBezTo>
                  <a:cubicBezTo>
                    <a:pt x="1012" y="409"/>
                    <a:pt x="1013" y="408"/>
                    <a:pt x="1014" y="408"/>
                  </a:cubicBezTo>
                  <a:cubicBezTo>
                    <a:pt x="1015" y="408"/>
                    <a:pt x="1016" y="408"/>
                    <a:pt x="1017" y="408"/>
                  </a:cubicBezTo>
                  <a:cubicBezTo>
                    <a:pt x="1018" y="408"/>
                    <a:pt x="1020" y="407"/>
                    <a:pt x="1021" y="407"/>
                  </a:cubicBezTo>
                  <a:cubicBezTo>
                    <a:pt x="1022" y="407"/>
                    <a:pt x="1022" y="407"/>
                    <a:pt x="1023" y="407"/>
                  </a:cubicBezTo>
                  <a:cubicBezTo>
                    <a:pt x="1026" y="406"/>
                    <a:pt x="1029" y="406"/>
                    <a:pt x="1031" y="405"/>
                  </a:cubicBezTo>
                  <a:cubicBezTo>
                    <a:pt x="1032" y="405"/>
                    <a:pt x="1032" y="405"/>
                    <a:pt x="1032" y="405"/>
                  </a:cubicBezTo>
                  <a:cubicBezTo>
                    <a:pt x="1032" y="405"/>
                    <a:pt x="1032" y="405"/>
                    <a:pt x="1032" y="405"/>
                  </a:cubicBezTo>
                  <a:cubicBezTo>
                    <a:pt x="1032" y="405"/>
                    <a:pt x="1032" y="405"/>
                    <a:pt x="1032" y="405"/>
                  </a:cubicBezTo>
                  <a:cubicBezTo>
                    <a:pt x="1035" y="405"/>
                    <a:pt x="1038" y="404"/>
                    <a:pt x="1041" y="403"/>
                  </a:cubicBezTo>
                  <a:cubicBezTo>
                    <a:pt x="1042" y="403"/>
                    <a:pt x="1043" y="403"/>
                    <a:pt x="1044" y="403"/>
                  </a:cubicBezTo>
                  <a:cubicBezTo>
                    <a:pt x="1045" y="402"/>
                    <a:pt x="1046" y="402"/>
                    <a:pt x="1047" y="402"/>
                  </a:cubicBezTo>
                  <a:cubicBezTo>
                    <a:pt x="1048" y="402"/>
                    <a:pt x="1049" y="401"/>
                    <a:pt x="1051" y="401"/>
                  </a:cubicBezTo>
                  <a:cubicBezTo>
                    <a:pt x="1053" y="401"/>
                    <a:pt x="1055" y="400"/>
                    <a:pt x="1057" y="399"/>
                  </a:cubicBezTo>
                  <a:cubicBezTo>
                    <a:pt x="1058" y="399"/>
                    <a:pt x="1058" y="399"/>
                    <a:pt x="1059" y="399"/>
                  </a:cubicBezTo>
                  <a:cubicBezTo>
                    <a:pt x="1062" y="398"/>
                    <a:pt x="1066" y="397"/>
                    <a:pt x="1070" y="396"/>
                  </a:cubicBezTo>
                  <a:cubicBezTo>
                    <a:pt x="1071" y="396"/>
                    <a:pt x="1072" y="396"/>
                    <a:pt x="1072" y="395"/>
                  </a:cubicBezTo>
                  <a:cubicBezTo>
                    <a:pt x="1076" y="395"/>
                    <a:pt x="1079" y="394"/>
                    <a:pt x="1082" y="393"/>
                  </a:cubicBezTo>
                  <a:cubicBezTo>
                    <a:pt x="1083" y="392"/>
                    <a:pt x="1083" y="392"/>
                    <a:pt x="1083" y="392"/>
                  </a:cubicBezTo>
                  <a:cubicBezTo>
                    <a:pt x="1083" y="392"/>
                    <a:pt x="1083" y="392"/>
                    <a:pt x="1083" y="392"/>
                  </a:cubicBezTo>
                  <a:cubicBezTo>
                    <a:pt x="1084" y="392"/>
                    <a:pt x="1084" y="392"/>
                    <a:pt x="1084" y="392"/>
                  </a:cubicBezTo>
                  <a:cubicBezTo>
                    <a:pt x="1085" y="392"/>
                    <a:pt x="1085" y="392"/>
                    <a:pt x="1085" y="392"/>
                  </a:cubicBezTo>
                  <a:cubicBezTo>
                    <a:pt x="1087" y="391"/>
                    <a:pt x="1089" y="391"/>
                    <a:pt x="1090" y="390"/>
                  </a:cubicBezTo>
                  <a:cubicBezTo>
                    <a:pt x="1091" y="390"/>
                    <a:pt x="1092" y="390"/>
                    <a:pt x="1092" y="390"/>
                  </a:cubicBezTo>
                  <a:cubicBezTo>
                    <a:pt x="1094" y="389"/>
                    <a:pt x="1096" y="389"/>
                    <a:pt x="1098" y="388"/>
                  </a:cubicBezTo>
                  <a:cubicBezTo>
                    <a:pt x="1098" y="388"/>
                    <a:pt x="1099" y="388"/>
                    <a:pt x="1099" y="388"/>
                  </a:cubicBezTo>
                  <a:cubicBezTo>
                    <a:pt x="1103" y="386"/>
                    <a:pt x="1107" y="385"/>
                    <a:pt x="1111" y="384"/>
                  </a:cubicBezTo>
                  <a:cubicBezTo>
                    <a:pt x="1112" y="383"/>
                    <a:pt x="1112" y="383"/>
                    <a:pt x="1112" y="383"/>
                  </a:cubicBezTo>
                  <a:cubicBezTo>
                    <a:pt x="1112" y="383"/>
                    <a:pt x="1112" y="383"/>
                    <a:pt x="1112" y="383"/>
                  </a:cubicBezTo>
                  <a:cubicBezTo>
                    <a:pt x="1114" y="383"/>
                    <a:pt x="1116" y="382"/>
                    <a:pt x="1117" y="382"/>
                  </a:cubicBezTo>
                  <a:cubicBezTo>
                    <a:pt x="1118" y="381"/>
                    <a:pt x="1118" y="381"/>
                    <a:pt x="1118" y="381"/>
                  </a:cubicBezTo>
                  <a:cubicBezTo>
                    <a:pt x="1120" y="381"/>
                    <a:pt x="1121" y="380"/>
                    <a:pt x="1123" y="380"/>
                  </a:cubicBezTo>
                  <a:cubicBezTo>
                    <a:pt x="1123" y="380"/>
                    <a:pt x="1123" y="380"/>
                    <a:pt x="1123" y="380"/>
                  </a:cubicBezTo>
                  <a:cubicBezTo>
                    <a:pt x="1123" y="379"/>
                    <a:pt x="1123" y="379"/>
                    <a:pt x="1123" y="379"/>
                  </a:cubicBezTo>
                  <a:cubicBezTo>
                    <a:pt x="1125" y="379"/>
                    <a:pt x="1126" y="378"/>
                    <a:pt x="1128" y="378"/>
                  </a:cubicBezTo>
                  <a:cubicBezTo>
                    <a:pt x="1128" y="378"/>
                    <a:pt x="1128" y="378"/>
                    <a:pt x="1128" y="378"/>
                  </a:cubicBezTo>
                  <a:cubicBezTo>
                    <a:pt x="1132" y="376"/>
                    <a:pt x="1135" y="375"/>
                    <a:pt x="1138" y="374"/>
                  </a:cubicBezTo>
                  <a:cubicBezTo>
                    <a:pt x="1138" y="374"/>
                    <a:pt x="1138" y="374"/>
                    <a:pt x="1138" y="374"/>
                  </a:cubicBezTo>
                  <a:cubicBezTo>
                    <a:pt x="1139" y="374"/>
                    <a:pt x="1139" y="374"/>
                    <a:pt x="1139" y="374"/>
                  </a:cubicBezTo>
                  <a:cubicBezTo>
                    <a:pt x="1140" y="373"/>
                    <a:pt x="1140" y="373"/>
                    <a:pt x="1140" y="373"/>
                  </a:cubicBezTo>
                  <a:cubicBezTo>
                    <a:pt x="1141" y="373"/>
                    <a:pt x="1141" y="373"/>
                    <a:pt x="1141" y="373"/>
                  </a:cubicBezTo>
                  <a:cubicBezTo>
                    <a:pt x="1175" y="192"/>
                    <a:pt x="1175" y="192"/>
                    <a:pt x="1175" y="192"/>
                  </a:cubicBezTo>
                  <a:cubicBezTo>
                    <a:pt x="1175" y="192"/>
                    <a:pt x="1174" y="192"/>
                    <a:pt x="1174" y="192"/>
                  </a:cubicBezTo>
                  <a:cubicBezTo>
                    <a:pt x="1174" y="192"/>
                    <a:pt x="1174" y="192"/>
                    <a:pt x="1174" y="192"/>
                  </a:cubicBezTo>
                  <a:cubicBezTo>
                    <a:pt x="1173" y="192"/>
                    <a:pt x="1173" y="193"/>
                    <a:pt x="1172" y="193"/>
                  </a:cubicBezTo>
                  <a:cubicBezTo>
                    <a:pt x="1172" y="193"/>
                    <a:pt x="1172" y="193"/>
                    <a:pt x="1172" y="193"/>
                  </a:cubicBezTo>
                  <a:cubicBezTo>
                    <a:pt x="1171" y="193"/>
                    <a:pt x="1170" y="193"/>
                    <a:pt x="1170" y="194"/>
                  </a:cubicBezTo>
                  <a:cubicBezTo>
                    <a:pt x="1169" y="194"/>
                    <a:pt x="1169" y="194"/>
                    <a:pt x="1169" y="194"/>
                  </a:cubicBezTo>
                  <a:cubicBezTo>
                    <a:pt x="1168" y="194"/>
                    <a:pt x="1167" y="195"/>
                    <a:pt x="1166" y="195"/>
                  </a:cubicBezTo>
                  <a:cubicBezTo>
                    <a:pt x="1166" y="195"/>
                    <a:pt x="1166" y="195"/>
                    <a:pt x="1166" y="195"/>
                  </a:cubicBezTo>
                  <a:cubicBezTo>
                    <a:pt x="1164" y="195"/>
                    <a:pt x="1163" y="196"/>
                    <a:pt x="1162" y="196"/>
                  </a:cubicBezTo>
                  <a:cubicBezTo>
                    <a:pt x="1162" y="196"/>
                    <a:pt x="1162" y="196"/>
                    <a:pt x="1162" y="196"/>
                  </a:cubicBezTo>
                  <a:cubicBezTo>
                    <a:pt x="1159" y="197"/>
                    <a:pt x="1155" y="198"/>
                    <a:pt x="1152" y="200"/>
                  </a:cubicBezTo>
                  <a:cubicBezTo>
                    <a:pt x="1151" y="200"/>
                    <a:pt x="1151" y="200"/>
                    <a:pt x="1151" y="200"/>
                  </a:cubicBezTo>
                  <a:cubicBezTo>
                    <a:pt x="1149" y="200"/>
                    <a:pt x="1148" y="201"/>
                    <a:pt x="1146" y="202"/>
                  </a:cubicBezTo>
                  <a:cubicBezTo>
                    <a:pt x="1145" y="202"/>
                    <a:pt x="1145" y="202"/>
                    <a:pt x="1145" y="202"/>
                  </a:cubicBezTo>
                  <a:cubicBezTo>
                    <a:pt x="1143" y="202"/>
                    <a:pt x="1141" y="203"/>
                    <a:pt x="1139" y="203"/>
                  </a:cubicBezTo>
                  <a:cubicBezTo>
                    <a:pt x="1139" y="204"/>
                    <a:pt x="1139" y="204"/>
                    <a:pt x="1139" y="204"/>
                  </a:cubicBezTo>
                  <a:cubicBezTo>
                    <a:pt x="1137" y="204"/>
                    <a:pt x="1135" y="205"/>
                    <a:pt x="1133" y="206"/>
                  </a:cubicBezTo>
                  <a:cubicBezTo>
                    <a:pt x="1132" y="206"/>
                    <a:pt x="1132" y="206"/>
                    <a:pt x="1131" y="206"/>
                  </a:cubicBezTo>
                  <a:cubicBezTo>
                    <a:pt x="1129" y="206"/>
                    <a:pt x="1128" y="207"/>
                    <a:pt x="1126" y="207"/>
                  </a:cubicBezTo>
                  <a:cubicBezTo>
                    <a:pt x="1125" y="208"/>
                    <a:pt x="1125" y="208"/>
                    <a:pt x="1124" y="208"/>
                  </a:cubicBezTo>
                  <a:cubicBezTo>
                    <a:pt x="1122" y="209"/>
                    <a:pt x="1120" y="209"/>
                    <a:pt x="1118" y="210"/>
                  </a:cubicBezTo>
                  <a:cubicBezTo>
                    <a:pt x="1118" y="210"/>
                    <a:pt x="1117" y="210"/>
                    <a:pt x="1117" y="210"/>
                  </a:cubicBezTo>
                  <a:cubicBezTo>
                    <a:pt x="1116" y="210"/>
                    <a:pt x="1116" y="210"/>
                    <a:pt x="1116" y="210"/>
                  </a:cubicBezTo>
                  <a:cubicBezTo>
                    <a:pt x="1113" y="211"/>
                    <a:pt x="1109" y="212"/>
                    <a:pt x="1106" y="213"/>
                  </a:cubicBezTo>
                  <a:cubicBezTo>
                    <a:pt x="1105" y="213"/>
                    <a:pt x="1104" y="213"/>
                    <a:pt x="1103" y="214"/>
                  </a:cubicBezTo>
                  <a:cubicBezTo>
                    <a:pt x="1099" y="215"/>
                    <a:pt x="1096" y="215"/>
                    <a:pt x="1092" y="216"/>
                  </a:cubicBezTo>
                  <a:cubicBezTo>
                    <a:pt x="1091" y="217"/>
                    <a:pt x="1091" y="217"/>
                    <a:pt x="1090" y="217"/>
                  </a:cubicBezTo>
                  <a:cubicBezTo>
                    <a:pt x="1087" y="218"/>
                    <a:pt x="1083" y="218"/>
                    <a:pt x="1080" y="219"/>
                  </a:cubicBezTo>
                  <a:cubicBezTo>
                    <a:pt x="1079" y="219"/>
                    <a:pt x="1078" y="219"/>
                    <a:pt x="1077" y="220"/>
                  </a:cubicBezTo>
                  <a:cubicBezTo>
                    <a:pt x="1073" y="221"/>
                    <a:pt x="1069" y="221"/>
                    <a:pt x="1065" y="222"/>
                  </a:cubicBezTo>
                  <a:cubicBezTo>
                    <a:pt x="1065" y="222"/>
                    <a:pt x="1064" y="222"/>
                    <a:pt x="1064" y="222"/>
                  </a:cubicBezTo>
                  <a:cubicBezTo>
                    <a:pt x="1060" y="223"/>
                    <a:pt x="1057" y="223"/>
                    <a:pt x="1053" y="224"/>
                  </a:cubicBezTo>
                  <a:cubicBezTo>
                    <a:pt x="1052" y="224"/>
                    <a:pt x="1051" y="224"/>
                    <a:pt x="1050" y="225"/>
                  </a:cubicBezTo>
                  <a:cubicBezTo>
                    <a:pt x="1046" y="225"/>
                    <a:pt x="1042" y="226"/>
                    <a:pt x="1038" y="226"/>
                  </a:cubicBezTo>
                  <a:cubicBezTo>
                    <a:pt x="1038" y="226"/>
                    <a:pt x="1038" y="226"/>
                    <a:pt x="1038" y="226"/>
                  </a:cubicBezTo>
                  <a:cubicBezTo>
                    <a:pt x="1034" y="227"/>
                    <a:pt x="1029" y="227"/>
                    <a:pt x="1025" y="227"/>
                  </a:cubicBezTo>
                  <a:cubicBezTo>
                    <a:pt x="1025" y="227"/>
                    <a:pt x="1025" y="227"/>
                    <a:pt x="1025" y="227"/>
                  </a:cubicBezTo>
                  <a:cubicBezTo>
                    <a:pt x="1021" y="228"/>
                    <a:pt x="1017" y="228"/>
                    <a:pt x="1013" y="228"/>
                  </a:cubicBezTo>
                  <a:cubicBezTo>
                    <a:pt x="1011" y="228"/>
                    <a:pt x="1010" y="228"/>
                    <a:pt x="1009" y="228"/>
                  </a:cubicBezTo>
                  <a:cubicBezTo>
                    <a:pt x="1008" y="228"/>
                    <a:pt x="1008" y="228"/>
                    <a:pt x="1008" y="228"/>
                  </a:cubicBezTo>
                  <a:cubicBezTo>
                    <a:pt x="1007" y="228"/>
                    <a:pt x="1006" y="228"/>
                    <a:pt x="1004" y="228"/>
                  </a:cubicBezTo>
                  <a:cubicBezTo>
                    <a:pt x="1003" y="228"/>
                    <a:pt x="1002" y="227"/>
                    <a:pt x="1000" y="227"/>
                  </a:cubicBezTo>
                  <a:cubicBezTo>
                    <a:pt x="1000" y="227"/>
                    <a:pt x="1000" y="227"/>
                    <a:pt x="1000" y="227"/>
                  </a:cubicBezTo>
                  <a:cubicBezTo>
                    <a:pt x="999" y="227"/>
                    <a:pt x="998" y="227"/>
                    <a:pt x="997" y="227"/>
                  </a:cubicBezTo>
                  <a:cubicBezTo>
                    <a:pt x="993" y="227"/>
                    <a:pt x="989" y="226"/>
                    <a:pt x="986" y="226"/>
                  </a:cubicBezTo>
                  <a:cubicBezTo>
                    <a:pt x="985" y="226"/>
                    <a:pt x="985" y="226"/>
                    <a:pt x="985" y="226"/>
                  </a:cubicBezTo>
                  <a:cubicBezTo>
                    <a:pt x="982" y="225"/>
                    <a:pt x="979" y="225"/>
                    <a:pt x="975" y="224"/>
                  </a:cubicBezTo>
                  <a:cubicBezTo>
                    <a:pt x="975" y="224"/>
                    <a:pt x="975" y="224"/>
                    <a:pt x="975" y="224"/>
                  </a:cubicBezTo>
                  <a:cubicBezTo>
                    <a:pt x="972" y="224"/>
                    <a:pt x="969" y="223"/>
                    <a:pt x="966" y="223"/>
                  </a:cubicBezTo>
                  <a:cubicBezTo>
                    <a:pt x="965" y="223"/>
                    <a:pt x="965" y="223"/>
                    <a:pt x="965" y="223"/>
                  </a:cubicBezTo>
                  <a:cubicBezTo>
                    <a:pt x="962" y="222"/>
                    <a:pt x="959" y="222"/>
                    <a:pt x="957" y="221"/>
                  </a:cubicBezTo>
                  <a:cubicBezTo>
                    <a:pt x="957" y="221"/>
                    <a:pt x="957" y="221"/>
                    <a:pt x="957" y="221"/>
                  </a:cubicBezTo>
                  <a:cubicBezTo>
                    <a:pt x="954" y="220"/>
                    <a:pt x="951" y="220"/>
                    <a:pt x="949" y="219"/>
                  </a:cubicBezTo>
                  <a:cubicBezTo>
                    <a:pt x="948" y="219"/>
                    <a:pt x="948" y="219"/>
                    <a:pt x="948" y="219"/>
                  </a:cubicBezTo>
                  <a:cubicBezTo>
                    <a:pt x="946" y="218"/>
                    <a:pt x="943" y="218"/>
                    <a:pt x="941" y="217"/>
                  </a:cubicBezTo>
                  <a:cubicBezTo>
                    <a:pt x="941" y="217"/>
                    <a:pt x="941" y="217"/>
                    <a:pt x="941" y="217"/>
                  </a:cubicBezTo>
                  <a:cubicBezTo>
                    <a:pt x="940" y="217"/>
                    <a:pt x="940" y="217"/>
                    <a:pt x="939" y="217"/>
                  </a:cubicBezTo>
                  <a:cubicBezTo>
                    <a:pt x="937" y="216"/>
                    <a:pt x="935" y="215"/>
                    <a:pt x="933" y="214"/>
                  </a:cubicBezTo>
                  <a:cubicBezTo>
                    <a:pt x="932" y="214"/>
                    <a:pt x="931" y="214"/>
                    <a:pt x="930" y="214"/>
                  </a:cubicBezTo>
                  <a:cubicBezTo>
                    <a:pt x="929" y="213"/>
                    <a:pt x="927" y="212"/>
                    <a:pt x="925" y="212"/>
                  </a:cubicBezTo>
                  <a:cubicBezTo>
                    <a:pt x="925" y="211"/>
                    <a:pt x="924" y="211"/>
                    <a:pt x="923" y="211"/>
                  </a:cubicBezTo>
                  <a:cubicBezTo>
                    <a:pt x="922" y="210"/>
                    <a:pt x="920" y="209"/>
                    <a:pt x="919" y="208"/>
                  </a:cubicBezTo>
                  <a:cubicBezTo>
                    <a:pt x="918" y="208"/>
                    <a:pt x="917" y="208"/>
                    <a:pt x="917" y="207"/>
                  </a:cubicBezTo>
                  <a:cubicBezTo>
                    <a:pt x="915" y="206"/>
                    <a:pt x="913" y="205"/>
                    <a:pt x="911" y="204"/>
                  </a:cubicBezTo>
                  <a:cubicBezTo>
                    <a:pt x="911" y="204"/>
                    <a:pt x="911" y="204"/>
                    <a:pt x="911" y="204"/>
                  </a:cubicBezTo>
                  <a:cubicBezTo>
                    <a:pt x="909" y="202"/>
                    <a:pt x="907" y="201"/>
                    <a:pt x="906" y="200"/>
                  </a:cubicBezTo>
                  <a:cubicBezTo>
                    <a:pt x="905" y="200"/>
                    <a:pt x="905" y="199"/>
                    <a:pt x="904" y="199"/>
                  </a:cubicBezTo>
                  <a:cubicBezTo>
                    <a:pt x="903" y="198"/>
                    <a:pt x="902" y="197"/>
                    <a:pt x="901" y="196"/>
                  </a:cubicBezTo>
                  <a:cubicBezTo>
                    <a:pt x="901" y="195"/>
                    <a:pt x="900" y="195"/>
                    <a:pt x="900" y="194"/>
                  </a:cubicBezTo>
                  <a:cubicBezTo>
                    <a:pt x="899" y="193"/>
                    <a:pt x="898" y="192"/>
                    <a:pt x="897" y="191"/>
                  </a:cubicBezTo>
                  <a:cubicBezTo>
                    <a:pt x="897" y="190"/>
                    <a:pt x="896" y="190"/>
                    <a:pt x="896" y="189"/>
                  </a:cubicBezTo>
                  <a:cubicBezTo>
                    <a:pt x="894" y="188"/>
                    <a:pt x="893" y="186"/>
                    <a:pt x="892" y="184"/>
                  </a:cubicBezTo>
                  <a:cubicBezTo>
                    <a:pt x="891" y="183"/>
                    <a:pt x="890" y="182"/>
                    <a:pt x="889" y="180"/>
                  </a:cubicBezTo>
                  <a:cubicBezTo>
                    <a:pt x="888" y="180"/>
                    <a:pt x="888" y="180"/>
                    <a:pt x="888" y="180"/>
                  </a:cubicBezTo>
                  <a:cubicBezTo>
                    <a:pt x="887" y="178"/>
                    <a:pt x="886" y="177"/>
                    <a:pt x="885" y="176"/>
                  </a:cubicBezTo>
                  <a:cubicBezTo>
                    <a:pt x="884" y="175"/>
                    <a:pt x="884" y="175"/>
                    <a:pt x="884" y="175"/>
                  </a:cubicBezTo>
                  <a:cubicBezTo>
                    <a:pt x="884" y="175"/>
                    <a:pt x="883" y="174"/>
                    <a:pt x="883" y="174"/>
                  </a:cubicBezTo>
                  <a:cubicBezTo>
                    <a:pt x="882" y="173"/>
                    <a:pt x="881" y="172"/>
                    <a:pt x="880" y="171"/>
                  </a:cubicBezTo>
                  <a:cubicBezTo>
                    <a:pt x="880" y="171"/>
                    <a:pt x="880" y="171"/>
                    <a:pt x="880" y="171"/>
                  </a:cubicBezTo>
                  <a:cubicBezTo>
                    <a:pt x="878" y="170"/>
                    <a:pt x="877" y="169"/>
                    <a:pt x="875" y="167"/>
                  </a:cubicBezTo>
                  <a:cubicBezTo>
                    <a:pt x="874" y="167"/>
                    <a:pt x="874" y="167"/>
                    <a:pt x="874" y="167"/>
                  </a:cubicBezTo>
                  <a:cubicBezTo>
                    <a:pt x="874" y="167"/>
                    <a:pt x="874" y="167"/>
                    <a:pt x="874" y="167"/>
                  </a:cubicBezTo>
                  <a:cubicBezTo>
                    <a:pt x="873" y="166"/>
                    <a:pt x="871" y="165"/>
                    <a:pt x="870" y="164"/>
                  </a:cubicBezTo>
                  <a:cubicBezTo>
                    <a:pt x="869" y="164"/>
                    <a:pt x="869" y="164"/>
                    <a:pt x="869" y="164"/>
                  </a:cubicBezTo>
                  <a:cubicBezTo>
                    <a:pt x="867" y="162"/>
                    <a:pt x="865" y="161"/>
                    <a:pt x="862" y="160"/>
                  </a:cubicBezTo>
                  <a:cubicBezTo>
                    <a:pt x="862" y="159"/>
                    <a:pt x="862" y="159"/>
                    <a:pt x="862" y="159"/>
                  </a:cubicBezTo>
                  <a:cubicBezTo>
                    <a:pt x="859" y="158"/>
                    <a:pt x="857" y="157"/>
                    <a:pt x="854" y="156"/>
                  </a:cubicBezTo>
                  <a:cubicBezTo>
                    <a:pt x="853" y="155"/>
                    <a:pt x="853" y="155"/>
                    <a:pt x="853" y="155"/>
                  </a:cubicBezTo>
                  <a:cubicBezTo>
                    <a:pt x="853" y="155"/>
                    <a:pt x="852" y="155"/>
                    <a:pt x="851" y="155"/>
                  </a:cubicBezTo>
                  <a:cubicBezTo>
                    <a:pt x="850" y="154"/>
                    <a:pt x="848" y="153"/>
                    <a:pt x="847" y="153"/>
                  </a:cubicBezTo>
                  <a:cubicBezTo>
                    <a:pt x="846" y="153"/>
                    <a:pt x="846" y="152"/>
                    <a:pt x="845" y="152"/>
                  </a:cubicBezTo>
                  <a:cubicBezTo>
                    <a:pt x="844" y="152"/>
                    <a:pt x="843" y="151"/>
                    <a:pt x="842" y="151"/>
                  </a:cubicBezTo>
                  <a:cubicBezTo>
                    <a:pt x="840" y="150"/>
                    <a:pt x="838" y="150"/>
                    <a:pt x="835" y="149"/>
                  </a:cubicBezTo>
                  <a:cubicBezTo>
                    <a:pt x="835" y="149"/>
                    <a:pt x="834" y="149"/>
                    <a:pt x="833" y="148"/>
                  </a:cubicBezTo>
                  <a:cubicBezTo>
                    <a:pt x="833" y="148"/>
                    <a:pt x="832" y="148"/>
                    <a:pt x="831" y="148"/>
                  </a:cubicBezTo>
                  <a:cubicBezTo>
                    <a:pt x="831" y="148"/>
                    <a:pt x="830" y="148"/>
                    <a:pt x="830" y="147"/>
                  </a:cubicBezTo>
                  <a:cubicBezTo>
                    <a:pt x="829" y="147"/>
                    <a:pt x="829" y="147"/>
                    <a:pt x="829" y="147"/>
                  </a:cubicBezTo>
                  <a:cubicBezTo>
                    <a:pt x="829" y="147"/>
                    <a:pt x="828" y="147"/>
                    <a:pt x="828" y="147"/>
                  </a:cubicBezTo>
                  <a:cubicBezTo>
                    <a:pt x="827" y="147"/>
                    <a:pt x="826" y="147"/>
                    <a:pt x="826" y="146"/>
                  </a:cubicBezTo>
                  <a:cubicBezTo>
                    <a:pt x="825" y="146"/>
                    <a:pt x="825" y="146"/>
                    <a:pt x="824" y="146"/>
                  </a:cubicBezTo>
                  <a:cubicBezTo>
                    <a:pt x="823" y="146"/>
                    <a:pt x="823" y="146"/>
                    <a:pt x="822" y="146"/>
                  </a:cubicBezTo>
                  <a:cubicBezTo>
                    <a:pt x="822" y="145"/>
                    <a:pt x="821" y="145"/>
                    <a:pt x="821" y="145"/>
                  </a:cubicBezTo>
                  <a:cubicBezTo>
                    <a:pt x="820" y="145"/>
                    <a:pt x="820" y="145"/>
                    <a:pt x="820" y="145"/>
                  </a:cubicBezTo>
                  <a:cubicBezTo>
                    <a:pt x="820" y="145"/>
                    <a:pt x="820" y="145"/>
                    <a:pt x="820" y="145"/>
                  </a:cubicBezTo>
                  <a:cubicBezTo>
                    <a:pt x="819" y="145"/>
                    <a:pt x="819" y="145"/>
                    <a:pt x="819" y="145"/>
                  </a:cubicBezTo>
                  <a:cubicBezTo>
                    <a:pt x="819" y="145"/>
                    <a:pt x="818" y="145"/>
                    <a:pt x="818" y="145"/>
                  </a:cubicBezTo>
                  <a:cubicBezTo>
                    <a:pt x="817" y="145"/>
                    <a:pt x="817" y="144"/>
                    <a:pt x="816" y="144"/>
                  </a:cubicBezTo>
                  <a:cubicBezTo>
                    <a:pt x="816" y="144"/>
                    <a:pt x="815" y="144"/>
                    <a:pt x="815" y="144"/>
                  </a:cubicBezTo>
                  <a:cubicBezTo>
                    <a:pt x="814" y="144"/>
                    <a:pt x="814" y="144"/>
                    <a:pt x="813" y="144"/>
                  </a:cubicBezTo>
                  <a:cubicBezTo>
                    <a:pt x="813" y="144"/>
                    <a:pt x="812" y="144"/>
                    <a:pt x="812" y="144"/>
                  </a:cubicBezTo>
                  <a:cubicBezTo>
                    <a:pt x="811" y="143"/>
                    <a:pt x="811" y="143"/>
                    <a:pt x="810" y="143"/>
                  </a:cubicBezTo>
                  <a:cubicBezTo>
                    <a:pt x="810" y="143"/>
                    <a:pt x="810" y="143"/>
                    <a:pt x="810" y="143"/>
                  </a:cubicBezTo>
                  <a:cubicBezTo>
                    <a:pt x="810" y="143"/>
                    <a:pt x="810" y="143"/>
                    <a:pt x="810" y="143"/>
                  </a:cubicBezTo>
                  <a:cubicBezTo>
                    <a:pt x="810" y="143"/>
                    <a:pt x="810" y="143"/>
                    <a:pt x="810" y="143"/>
                  </a:cubicBezTo>
                  <a:cubicBezTo>
                    <a:pt x="809" y="143"/>
                    <a:pt x="809" y="143"/>
                    <a:pt x="809" y="143"/>
                  </a:cubicBezTo>
                  <a:cubicBezTo>
                    <a:pt x="809" y="143"/>
                    <a:pt x="808" y="143"/>
                    <a:pt x="808" y="143"/>
                  </a:cubicBezTo>
                  <a:cubicBezTo>
                    <a:pt x="807" y="143"/>
                    <a:pt x="807" y="143"/>
                    <a:pt x="806" y="143"/>
                  </a:cubicBezTo>
                  <a:cubicBezTo>
                    <a:pt x="806" y="143"/>
                    <a:pt x="805" y="143"/>
                    <a:pt x="805" y="142"/>
                  </a:cubicBezTo>
                  <a:cubicBezTo>
                    <a:pt x="804" y="142"/>
                    <a:pt x="804" y="142"/>
                    <a:pt x="803" y="142"/>
                  </a:cubicBezTo>
                  <a:cubicBezTo>
                    <a:pt x="803" y="142"/>
                    <a:pt x="802" y="142"/>
                    <a:pt x="802" y="142"/>
                  </a:cubicBezTo>
                  <a:cubicBezTo>
                    <a:pt x="801" y="142"/>
                    <a:pt x="801" y="142"/>
                    <a:pt x="801" y="142"/>
                  </a:cubicBezTo>
                  <a:cubicBezTo>
                    <a:pt x="800" y="142"/>
                    <a:pt x="800" y="142"/>
                    <a:pt x="800" y="142"/>
                  </a:cubicBezTo>
                  <a:cubicBezTo>
                    <a:pt x="800" y="142"/>
                    <a:pt x="800" y="142"/>
                    <a:pt x="800" y="142"/>
                  </a:cubicBezTo>
                  <a:cubicBezTo>
                    <a:pt x="799" y="142"/>
                    <a:pt x="799" y="142"/>
                    <a:pt x="799" y="142"/>
                  </a:cubicBezTo>
                  <a:cubicBezTo>
                    <a:pt x="799" y="142"/>
                    <a:pt x="798" y="142"/>
                    <a:pt x="798" y="142"/>
                  </a:cubicBezTo>
                  <a:cubicBezTo>
                    <a:pt x="797" y="142"/>
                    <a:pt x="797" y="141"/>
                    <a:pt x="796" y="141"/>
                  </a:cubicBezTo>
                  <a:cubicBezTo>
                    <a:pt x="796" y="141"/>
                    <a:pt x="795" y="141"/>
                    <a:pt x="795" y="141"/>
                  </a:cubicBezTo>
                  <a:cubicBezTo>
                    <a:pt x="794" y="141"/>
                    <a:pt x="794" y="141"/>
                    <a:pt x="793" y="141"/>
                  </a:cubicBezTo>
                  <a:cubicBezTo>
                    <a:pt x="793" y="141"/>
                    <a:pt x="792" y="141"/>
                    <a:pt x="792" y="141"/>
                  </a:cubicBezTo>
                  <a:cubicBezTo>
                    <a:pt x="791" y="141"/>
                    <a:pt x="791" y="141"/>
                    <a:pt x="790" y="141"/>
                  </a:cubicBezTo>
                  <a:cubicBezTo>
                    <a:pt x="790" y="141"/>
                    <a:pt x="789" y="141"/>
                    <a:pt x="789" y="141"/>
                  </a:cubicBezTo>
                  <a:cubicBezTo>
                    <a:pt x="789" y="141"/>
                    <a:pt x="789" y="141"/>
                    <a:pt x="789" y="141"/>
                  </a:cubicBezTo>
                  <a:cubicBezTo>
                    <a:pt x="788" y="141"/>
                    <a:pt x="788" y="141"/>
                    <a:pt x="787" y="141"/>
                  </a:cubicBezTo>
                  <a:cubicBezTo>
                    <a:pt x="787" y="141"/>
                    <a:pt x="786" y="141"/>
                    <a:pt x="786" y="141"/>
                  </a:cubicBezTo>
                  <a:cubicBezTo>
                    <a:pt x="785" y="141"/>
                    <a:pt x="785" y="141"/>
                    <a:pt x="784" y="140"/>
                  </a:cubicBezTo>
                  <a:cubicBezTo>
                    <a:pt x="784" y="140"/>
                    <a:pt x="783" y="140"/>
                    <a:pt x="782" y="140"/>
                  </a:cubicBezTo>
                  <a:cubicBezTo>
                    <a:pt x="782" y="140"/>
                    <a:pt x="781" y="140"/>
                    <a:pt x="781" y="140"/>
                  </a:cubicBezTo>
                  <a:cubicBezTo>
                    <a:pt x="780" y="140"/>
                    <a:pt x="780" y="140"/>
                    <a:pt x="779" y="140"/>
                  </a:cubicBezTo>
                  <a:cubicBezTo>
                    <a:pt x="779" y="140"/>
                    <a:pt x="778" y="140"/>
                    <a:pt x="777" y="140"/>
                  </a:cubicBezTo>
                  <a:cubicBezTo>
                    <a:pt x="777" y="140"/>
                    <a:pt x="777" y="140"/>
                    <a:pt x="777" y="140"/>
                  </a:cubicBezTo>
                  <a:cubicBezTo>
                    <a:pt x="777" y="140"/>
                    <a:pt x="776" y="140"/>
                    <a:pt x="776" y="140"/>
                  </a:cubicBezTo>
                  <a:cubicBezTo>
                    <a:pt x="775" y="140"/>
                    <a:pt x="774" y="140"/>
                    <a:pt x="774" y="140"/>
                  </a:cubicBezTo>
                  <a:cubicBezTo>
                    <a:pt x="773" y="140"/>
                    <a:pt x="773" y="140"/>
                    <a:pt x="772" y="140"/>
                  </a:cubicBezTo>
                  <a:cubicBezTo>
                    <a:pt x="771" y="140"/>
                    <a:pt x="771" y="140"/>
                    <a:pt x="770" y="140"/>
                  </a:cubicBezTo>
                  <a:cubicBezTo>
                    <a:pt x="770" y="140"/>
                    <a:pt x="769" y="140"/>
                    <a:pt x="769" y="140"/>
                  </a:cubicBezTo>
                  <a:cubicBezTo>
                    <a:pt x="769" y="140"/>
                    <a:pt x="768" y="140"/>
                    <a:pt x="768" y="140"/>
                  </a:cubicBezTo>
                  <a:cubicBezTo>
                    <a:pt x="768" y="140"/>
                    <a:pt x="767" y="140"/>
                    <a:pt x="767" y="140"/>
                  </a:cubicBezTo>
                  <a:cubicBezTo>
                    <a:pt x="766" y="140"/>
                    <a:pt x="766" y="140"/>
                    <a:pt x="766" y="140"/>
                  </a:cubicBezTo>
                  <a:cubicBezTo>
                    <a:pt x="765" y="140"/>
                    <a:pt x="765" y="140"/>
                    <a:pt x="765" y="140"/>
                  </a:cubicBezTo>
                  <a:cubicBezTo>
                    <a:pt x="765" y="140"/>
                    <a:pt x="765" y="140"/>
                    <a:pt x="765" y="140"/>
                  </a:cubicBezTo>
                  <a:cubicBezTo>
                    <a:pt x="764" y="140"/>
                    <a:pt x="764" y="140"/>
                    <a:pt x="764" y="140"/>
                  </a:cubicBezTo>
                  <a:cubicBezTo>
                    <a:pt x="764" y="140"/>
                    <a:pt x="764" y="140"/>
                    <a:pt x="764" y="140"/>
                  </a:cubicBezTo>
                  <a:cubicBezTo>
                    <a:pt x="763" y="140"/>
                    <a:pt x="763" y="140"/>
                    <a:pt x="763" y="140"/>
                  </a:cubicBezTo>
                  <a:cubicBezTo>
                    <a:pt x="763" y="140"/>
                    <a:pt x="763" y="140"/>
                    <a:pt x="763" y="140"/>
                  </a:cubicBezTo>
                  <a:cubicBezTo>
                    <a:pt x="763" y="140"/>
                    <a:pt x="763" y="140"/>
                    <a:pt x="763" y="140"/>
                  </a:cubicBezTo>
                  <a:cubicBezTo>
                    <a:pt x="763" y="140"/>
                    <a:pt x="763" y="140"/>
                    <a:pt x="763" y="140"/>
                  </a:cubicBezTo>
                  <a:cubicBezTo>
                    <a:pt x="762" y="140"/>
                    <a:pt x="762" y="140"/>
                    <a:pt x="762" y="140"/>
                  </a:cubicBezTo>
                  <a:cubicBezTo>
                    <a:pt x="762" y="140"/>
                    <a:pt x="762" y="140"/>
                    <a:pt x="762" y="140"/>
                  </a:cubicBezTo>
                  <a:cubicBezTo>
                    <a:pt x="762" y="140"/>
                    <a:pt x="762" y="140"/>
                    <a:pt x="762" y="140"/>
                  </a:cubicBezTo>
                  <a:cubicBezTo>
                    <a:pt x="762" y="140"/>
                    <a:pt x="762" y="140"/>
                    <a:pt x="762" y="140"/>
                  </a:cubicBezTo>
                  <a:cubicBezTo>
                    <a:pt x="762" y="140"/>
                    <a:pt x="761" y="140"/>
                    <a:pt x="760" y="140"/>
                  </a:cubicBezTo>
                  <a:cubicBezTo>
                    <a:pt x="760" y="140"/>
                    <a:pt x="759" y="140"/>
                    <a:pt x="759" y="140"/>
                  </a:cubicBezTo>
                  <a:cubicBezTo>
                    <a:pt x="758" y="140"/>
                    <a:pt x="757" y="140"/>
                    <a:pt x="757" y="140"/>
                  </a:cubicBezTo>
                  <a:cubicBezTo>
                    <a:pt x="756" y="140"/>
                    <a:pt x="756" y="140"/>
                    <a:pt x="755" y="140"/>
                  </a:cubicBezTo>
                  <a:cubicBezTo>
                    <a:pt x="754" y="140"/>
                    <a:pt x="753" y="140"/>
                    <a:pt x="753" y="141"/>
                  </a:cubicBezTo>
                  <a:cubicBezTo>
                    <a:pt x="752" y="141"/>
                    <a:pt x="751" y="141"/>
                    <a:pt x="751" y="141"/>
                  </a:cubicBezTo>
                  <a:cubicBezTo>
                    <a:pt x="750" y="141"/>
                    <a:pt x="749" y="141"/>
                    <a:pt x="748" y="141"/>
                  </a:cubicBezTo>
                  <a:cubicBezTo>
                    <a:pt x="748" y="141"/>
                    <a:pt x="747" y="141"/>
                    <a:pt x="746" y="141"/>
                  </a:cubicBezTo>
                  <a:cubicBezTo>
                    <a:pt x="745" y="141"/>
                    <a:pt x="744" y="141"/>
                    <a:pt x="743" y="141"/>
                  </a:cubicBezTo>
                  <a:cubicBezTo>
                    <a:pt x="742" y="141"/>
                    <a:pt x="741" y="141"/>
                    <a:pt x="740" y="142"/>
                  </a:cubicBezTo>
                  <a:cubicBezTo>
                    <a:pt x="739" y="142"/>
                    <a:pt x="738" y="142"/>
                    <a:pt x="737" y="142"/>
                  </a:cubicBezTo>
                  <a:cubicBezTo>
                    <a:pt x="736" y="142"/>
                    <a:pt x="735" y="142"/>
                    <a:pt x="734" y="142"/>
                  </a:cubicBezTo>
                  <a:cubicBezTo>
                    <a:pt x="733" y="143"/>
                    <a:pt x="731" y="143"/>
                    <a:pt x="729" y="143"/>
                  </a:cubicBezTo>
                  <a:cubicBezTo>
                    <a:pt x="728" y="143"/>
                    <a:pt x="727" y="143"/>
                    <a:pt x="726" y="144"/>
                  </a:cubicBezTo>
                  <a:cubicBezTo>
                    <a:pt x="725" y="144"/>
                    <a:pt x="725" y="144"/>
                    <a:pt x="725" y="144"/>
                  </a:cubicBezTo>
                  <a:cubicBezTo>
                    <a:pt x="725" y="144"/>
                    <a:pt x="725" y="144"/>
                    <a:pt x="725" y="144"/>
                  </a:cubicBezTo>
                  <a:cubicBezTo>
                    <a:pt x="724" y="144"/>
                    <a:pt x="724" y="144"/>
                    <a:pt x="724" y="144"/>
                  </a:cubicBezTo>
                  <a:cubicBezTo>
                    <a:pt x="723" y="144"/>
                    <a:pt x="721" y="144"/>
                    <a:pt x="720" y="145"/>
                  </a:cubicBezTo>
                  <a:cubicBezTo>
                    <a:pt x="719" y="145"/>
                    <a:pt x="718" y="145"/>
                    <a:pt x="717" y="145"/>
                  </a:cubicBezTo>
                  <a:cubicBezTo>
                    <a:pt x="716" y="145"/>
                    <a:pt x="716" y="145"/>
                    <a:pt x="716" y="145"/>
                  </a:cubicBezTo>
                  <a:cubicBezTo>
                    <a:pt x="715" y="145"/>
                    <a:pt x="715" y="146"/>
                    <a:pt x="715" y="146"/>
                  </a:cubicBezTo>
                  <a:cubicBezTo>
                    <a:pt x="712" y="146"/>
                    <a:pt x="710" y="147"/>
                    <a:pt x="708" y="147"/>
                  </a:cubicBezTo>
                  <a:cubicBezTo>
                    <a:pt x="707" y="147"/>
                    <a:pt x="707" y="147"/>
                    <a:pt x="706" y="148"/>
                  </a:cubicBezTo>
                  <a:cubicBezTo>
                    <a:pt x="705" y="148"/>
                    <a:pt x="703" y="148"/>
                    <a:pt x="702" y="149"/>
                  </a:cubicBezTo>
                  <a:cubicBezTo>
                    <a:pt x="701" y="149"/>
                    <a:pt x="701" y="149"/>
                    <a:pt x="700" y="149"/>
                  </a:cubicBezTo>
                  <a:cubicBezTo>
                    <a:pt x="699" y="149"/>
                    <a:pt x="699" y="150"/>
                    <a:pt x="698" y="150"/>
                  </a:cubicBezTo>
                  <a:cubicBezTo>
                    <a:pt x="696" y="150"/>
                    <a:pt x="694" y="151"/>
                    <a:pt x="692" y="151"/>
                  </a:cubicBezTo>
                  <a:cubicBezTo>
                    <a:pt x="692" y="152"/>
                    <a:pt x="691" y="152"/>
                    <a:pt x="691" y="152"/>
                  </a:cubicBezTo>
                  <a:cubicBezTo>
                    <a:pt x="690" y="152"/>
                    <a:pt x="690" y="152"/>
                    <a:pt x="690" y="152"/>
                  </a:cubicBezTo>
                  <a:cubicBezTo>
                    <a:pt x="690" y="152"/>
                    <a:pt x="690" y="152"/>
                    <a:pt x="690" y="152"/>
                  </a:cubicBezTo>
                  <a:cubicBezTo>
                    <a:pt x="689" y="152"/>
                    <a:pt x="689" y="152"/>
                    <a:pt x="689" y="152"/>
                  </a:cubicBezTo>
                  <a:cubicBezTo>
                    <a:pt x="688" y="153"/>
                    <a:pt x="686" y="153"/>
                    <a:pt x="685" y="154"/>
                  </a:cubicBezTo>
                  <a:cubicBezTo>
                    <a:pt x="684" y="154"/>
                    <a:pt x="684" y="154"/>
                    <a:pt x="684" y="154"/>
                  </a:cubicBezTo>
                  <a:cubicBezTo>
                    <a:pt x="682" y="155"/>
                    <a:pt x="681" y="155"/>
                    <a:pt x="679" y="156"/>
                  </a:cubicBezTo>
                  <a:cubicBezTo>
                    <a:pt x="679" y="156"/>
                    <a:pt x="679" y="156"/>
                    <a:pt x="679" y="156"/>
                  </a:cubicBezTo>
                  <a:cubicBezTo>
                    <a:pt x="679" y="156"/>
                    <a:pt x="679" y="156"/>
                    <a:pt x="679" y="156"/>
                  </a:cubicBezTo>
                  <a:cubicBezTo>
                    <a:pt x="677" y="157"/>
                    <a:pt x="676" y="157"/>
                    <a:pt x="675" y="158"/>
                  </a:cubicBezTo>
                  <a:cubicBezTo>
                    <a:pt x="674" y="158"/>
                    <a:pt x="674" y="158"/>
                    <a:pt x="674" y="158"/>
                  </a:cubicBezTo>
                  <a:cubicBezTo>
                    <a:pt x="673" y="159"/>
                    <a:pt x="671" y="160"/>
                    <a:pt x="670" y="160"/>
                  </a:cubicBezTo>
                  <a:cubicBezTo>
                    <a:pt x="670" y="160"/>
                    <a:pt x="670" y="160"/>
                    <a:pt x="670" y="160"/>
                  </a:cubicBezTo>
                  <a:cubicBezTo>
                    <a:pt x="669" y="161"/>
                    <a:pt x="669" y="161"/>
                    <a:pt x="669" y="161"/>
                  </a:cubicBezTo>
                  <a:cubicBezTo>
                    <a:pt x="669" y="161"/>
                    <a:pt x="668" y="161"/>
                    <a:pt x="668" y="162"/>
                  </a:cubicBezTo>
                  <a:cubicBezTo>
                    <a:pt x="667" y="162"/>
                    <a:pt x="667" y="162"/>
                    <a:pt x="667" y="162"/>
                  </a:cubicBezTo>
                  <a:cubicBezTo>
                    <a:pt x="666" y="162"/>
                    <a:pt x="666" y="162"/>
                    <a:pt x="666" y="162"/>
                  </a:cubicBezTo>
                  <a:cubicBezTo>
                    <a:pt x="665" y="163"/>
                    <a:pt x="665" y="163"/>
                    <a:pt x="665" y="163"/>
                  </a:cubicBezTo>
                  <a:cubicBezTo>
                    <a:pt x="665" y="163"/>
                    <a:pt x="665" y="163"/>
                    <a:pt x="665" y="163"/>
                  </a:cubicBezTo>
                  <a:cubicBezTo>
                    <a:pt x="665" y="163"/>
                    <a:pt x="665" y="163"/>
                    <a:pt x="665" y="163"/>
                  </a:cubicBezTo>
                  <a:cubicBezTo>
                    <a:pt x="664" y="164"/>
                    <a:pt x="664" y="164"/>
                    <a:pt x="664" y="164"/>
                  </a:cubicBezTo>
                  <a:cubicBezTo>
                    <a:pt x="664" y="164"/>
                    <a:pt x="663" y="164"/>
                    <a:pt x="663" y="165"/>
                  </a:cubicBezTo>
                  <a:cubicBezTo>
                    <a:pt x="662" y="165"/>
                    <a:pt x="662" y="165"/>
                    <a:pt x="662" y="165"/>
                  </a:cubicBezTo>
                  <a:cubicBezTo>
                    <a:pt x="662" y="165"/>
                    <a:pt x="662" y="165"/>
                    <a:pt x="662" y="165"/>
                  </a:cubicBezTo>
                  <a:cubicBezTo>
                    <a:pt x="661" y="166"/>
                    <a:pt x="661" y="166"/>
                    <a:pt x="661" y="166"/>
                  </a:cubicBezTo>
                  <a:cubicBezTo>
                    <a:pt x="660" y="167"/>
                    <a:pt x="660" y="167"/>
                    <a:pt x="660" y="167"/>
                  </a:cubicBezTo>
                  <a:cubicBezTo>
                    <a:pt x="660" y="167"/>
                    <a:pt x="660" y="167"/>
                    <a:pt x="660" y="167"/>
                  </a:cubicBezTo>
                  <a:cubicBezTo>
                    <a:pt x="659" y="168"/>
                    <a:pt x="659" y="168"/>
                    <a:pt x="659" y="168"/>
                  </a:cubicBezTo>
                  <a:cubicBezTo>
                    <a:pt x="659" y="168"/>
                    <a:pt x="659" y="168"/>
                    <a:pt x="659" y="168"/>
                  </a:cubicBezTo>
                  <a:cubicBezTo>
                    <a:pt x="659" y="168"/>
                    <a:pt x="659" y="168"/>
                    <a:pt x="659" y="168"/>
                  </a:cubicBezTo>
                  <a:cubicBezTo>
                    <a:pt x="658" y="169"/>
                    <a:pt x="658" y="169"/>
                    <a:pt x="658" y="169"/>
                  </a:cubicBezTo>
                  <a:cubicBezTo>
                    <a:pt x="658" y="169"/>
                    <a:pt x="658" y="169"/>
                    <a:pt x="658" y="169"/>
                  </a:cubicBezTo>
                  <a:cubicBezTo>
                    <a:pt x="658" y="169"/>
                    <a:pt x="658" y="169"/>
                    <a:pt x="658" y="169"/>
                  </a:cubicBezTo>
                  <a:cubicBezTo>
                    <a:pt x="657" y="170"/>
                    <a:pt x="657" y="170"/>
                    <a:pt x="657" y="170"/>
                  </a:cubicBezTo>
                  <a:cubicBezTo>
                    <a:pt x="657" y="170"/>
                    <a:pt x="657" y="170"/>
                    <a:pt x="657" y="170"/>
                  </a:cubicBezTo>
                  <a:cubicBezTo>
                    <a:pt x="656" y="171"/>
                    <a:pt x="656" y="171"/>
                    <a:pt x="656" y="171"/>
                  </a:cubicBezTo>
                  <a:cubicBezTo>
                    <a:pt x="656" y="171"/>
                    <a:pt x="656" y="171"/>
                    <a:pt x="656" y="171"/>
                  </a:cubicBezTo>
                  <a:cubicBezTo>
                    <a:pt x="656" y="171"/>
                    <a:pt x="656" y="171"/>
                    <a:pt x="656" y="171"/>
                  </a:cubicBezTo>
                  <a:cubicBezTo>
                    <a:pt x="656" y="172"/>
                    <a:pt x="656" y="172"/>
                    <a:pt x="656" y="172"/>
                  </a:cubicBezTo>
                  <a:cubicBezTo>
                    <a:pt x="655" y="172"/>
                    <a:pt x="655" y="172"/>
                    <a:pt x="655" y="172"/>
                  </a:cubicBezTo>
                  <a:cubicBezTo>
                    <a:pt x="655" y="172"/>
                    <a:pt x="655" y="172"/>
                    <a:pt x="655" y="172"/>
                  </a:cubicBezTo>
                  <a:cubicBezTo>
                    <a:pt x="655" y="172"/>
                    <a:pt x="655" y="172"/>
                    <a:pt x="655" y="172"/>
                  </a:cubicBezTo>
                  <a:cubicBezTo>
                    <a:pt x="655" y="173"/>
                    <a:pt x="655" y="173"/>
                    <a:pt x="655" y="173"/>
                  </a:cubicBezTo>
                  <a:cubicBezTo>
                    <a:pt x="655" y="173"/>
                    <a:pt x="655" y="173"/>
                    <a:pt x="655" y="173"/>
                  </a:cubicBezTo>
                  <a:cubicBezTo>
                    <a:pt x="655" y="174"/>
                    <a:pt x="655" y="174"/>
                    <a:pt x="655" y="174"/>
                  </a:cubicBezTo>
                  <a:cubicBezTo>
                    <a:pt x="655" y="174"/>
                    <a:pt x="655" y="174"/>
                    <a:pt x="655" y="174"/>
                  </a:cubicBezTo>
                  <a:cubicBezTo>
                    <a:pt x="655" y="174"/>
                    <a:pt x="655" y="174"/>
                    <a:pt x="655" y="174"/>
                  </a:cubicBezTo>
                  <a:cubicBezTo>
                    <a:pt x="654" y="175"/>
                    <a:pt x="654" y="175"/>
                    <a:pt x="654" y="175"/>
                  </a:cubicBezTo>
                  <a:cubicBezTo>
                    <a:pt x="654" y="175"/>
                    <a:pt x="654" y="175"/>
                    <a:pt x="654" y="175"/>
                  </a:cubicBezTo>
                  <a:cubicBezTo>
                    <a:pt x="654" y="176"/>
                    <a:pt x="654" y="176"/>
                    <a:pt x="654" y="176"/>
                  </a:cubicBezTo>
                  <a:cubicBezTo>
                    <a:pt x="650" y="205"/>
                    <a:pt x="646" y="234"/>
                    <a:pt x="642" y="264"/>
                  </a:cubicBezTo>
                  <a:cubicBezTo>
                    <a:pt x="640" y="264"/>
                    <a:pt x="637" y="264"/>
                    <a:pt x="635" y="264"/>
                  </a:cubicBezTo>
                  <a:cubicBezTo>
                    <a:pt x="634" y="264"/>
                    <a:pt x="634" y="264"/>
                    <a:pt x="634" y="264"/>
                  </a:cubicBezTo>
                  <a:cubicBezTo>
                    <a:pt x="629" y="264"/>
                    <a:pt x="623" y="264"/>
                    <a:pt x="618" y="265"/>
                  </a:cubicBezTo>
                  <a:cubicBezTo>
                    <a:pt x="617" y="265"/>
                    <a:pt x="617" y="265"/>
                    <a:pt x="617" y="265"/>
                  </a:cubicBezTo>
                  <a:cubicBezTo>
                    <a:pt x="611" y="265"/>
                    <a:pt x="606" y="265"/>
                    <a:pt x="600" y="266"/>
                  </a:cubicBezTo>
                  <a:cubicBezTo>
                    <a:pt x="598" y="266"/>
                    <a:pt x="595" y="266"/>
                    <a:pt x="593" y="266"/>
                  </a:cubicBezTo>
                  <a:cubicBezTo>
                    <a:pt x="592" y="266"/>
                    <a:pt x="592" y="266"/>
                    <a:pt x="591" y="266"/>
                  </a:cubicBezTo>
                  <a:cubicBezTo>
                    <a:pt x="589" y="266"/>
                    <a:pt x="588" y="266"/>
                    <a:pt x="586" y="266"/>
                  </a:cubicBezTo>
                  <a:cubicBezTo>
                    <a:pt x="584" y="266"/>
                    <a:pt x="582" y="266"/>
                    <a:pt x="580" y="266"/>
                  </a:cubicBezTo>
                  <a:cubicBezTo>
                    <a:pt x="579" y="266"/>
                    <a:pt x="578" y="266"/>
                    <a:pt x="577" y="266"/>
                  </a:cubicBezTo>
                  <a:cubicBezTo>
                    <a:pt x="575" y="267"/>
                    <a:pt x="572" y="267"/>
                    <a:pt x="570" y="267"/>
                  </a:cubicBezTo>
                  <a:cubicBezTo>
                    <a:pt x="569" y="267"/>
                    <a:pt x="568" y="267"/>
                    <a:pt x="567" y="267"/>
                  </a:cubicBezTo>
                  <a:cubicBezTo>
                    <a:pt x="550" y="268"/>
                    <a:pt x="534" y="268"/>
                    <a:pt x="520" y="269"/>
                  </a:cubicBezTo>
                  <a:cubicBezTo>
                    <a:pt x="519" y="269"/>
                    <a:pt x="519" y="269"/>
                    <a:pt x="519" y="269"/>
                  </a:cubicBezTo>
                  <a:cubicBezTo>
                    <a:pt x="517" y="269"/>
                    <a:pt x="514" y="269"/>
                    <a:pt x="512" y="269"/>
                  </a:cubicBezTo>
                  <a:cubicBezTo>
                    <a:pt x="511" y="269"/>
                    <a:pt x="511" y="269"/>
                    <a:pt x="511" y="269"/>
                  </a:cubicBezTo>
                  <a:cubicBezTo>
                    <a:pt x="506" y="269"/>
                    <a:pt x="501" y="269"/>
                    <a:pt x="496" y="269"/>
                  </a:cubicBezTo>
                  <a:cubicBezTo>
                    <a:pt x="492" y="270"/>
                    <a:pt x="488" y="270"/>
                    <a:pt x="484" y="270"/>
                  </a:cubicBezTo>
                  <a:cubicBezTo>
                    <a:pt x="472" y="270"/>
                    <a:pt x="464" y="270"/>
                    <a:pt x="462" y="270"/>
                  </a:cubicBezTo>
                  <a:cubicBezTo>
                    <a:pt x="462" y="270"/>
                    <a:pt x="462" y="270"/>
                    <a:pt x="462" y="270"/>
                  </a:cubicBezTo>
                  <a:cubicBezTo>
                    <a:pt x="462" y="270"/>
                    <a:pt x="462" y="270"/>
                    <a:pt x="462" y="270"/>
                  </a:cubicBezTo>
                  <a:cubicBezTo>
                    <a:pt x="462" y="271"/>
                    <a:pt x="462" y="271"/>
                    <a:pt x="462" y="271"/>
                  </a:cubicBezTo>
                  <a:cubicBezTo>
                    <a:pt x="461" y="271"/>
                    <a:pt x="461" y="271"/>
                    <a:pt x="461" y="271"/>
                  </a:cubicBezTo>
                  <a:cubicBezTo>
                    <a:pt x="461" y="271"/>
                    <a:pt x="461" y="271"/>
                    <a:pt x="461" y="271"/>
                  </a:cubicBezTo>
                  <a:cubicBezTo>
                    <a:pt x="460" y="271"/>
                    <a:pt x="460" y="271"/>
                    <a:pt x="460" y="271"/>
                  </a:cubicBezTo>
                  <a:cubicBezTo>
                    <a:pt x="460" y="271"/>
                    <a:pt x="460" y="271"/>
                    <a:pt x="460" y="271"/>
                  </a:cubicBezTo>
                  <a:cubicBezTo>
                    <a:pt x="459" y="271"/>
                    <a:pt x="459" y="271"/>
                    <a:pt x="458" y="271"/>
                  </a:cubicBezTo>
                  <a:cubicBezTo>
                    <a:pt x="458" y="271"/>
                    <a:pt x="458" y="271"/>
                    <a:pt x="458" y="271"/>
                  </a:cubicBezTo>
                  <a:cubicBezTo>
                    <a:pt x="457" y="271"/>
                    <a:pt x="457" y="271"/>
                    <a:pt x="456" y="271"/>
                  </a:cubicBezTo>
                  <a:cubicBezTo>
                    <a:pt x="456" y="271"/>
                    <a:pt x="456" y="271"/>
                    <a:pt x="456" y="271"/>
                  </a:cubicBezTo>
                  <a:cubicBezTo>
                    <a:pt x="455" y="271"/>
                    <a:pt x="454" y="271"/>
                    <a:pt x="453" y="271"/>
                  </a:cubicBezTo>
                  <a:cubicBezTo>
                    <a:pt x="453" y="271"/>
                    <a:pt x="453" y="271"/>
                    <a:pt x="453" y="271"/>
                  </a:cubicBezTo>
                  <a:cubicBezTo>
                    <a:pt x="453" y="271"/>
                    <a:pt x="452" y="271"/>
                    <a:pt x="451" y="271"/>
                  </a:cubicBezTo>
                  <a:cubicBezTo>
                    <a:pt x="450" y="271"/>
                    <a:pt x="450" y="271"/>
                    <a:pt x="450" y="271"/>
                  </a:cubicBezTo>
                  <a:cubicBezTo>
                    <a:pt x="449" y="271"/>
                    <a:pt x="448" y="272"/>
                    <a:pt x="447" y="272"/>
                  </a:cubicBezTo>
                  <a:cubicBezTo>
                    <a:pt x="446" y="272"/>
                    <a:pt x="445" y="272"/>
                    <a:pt x="444" y="272"/>
                  </a:cubicBezTo>
                  <a:cubicBezTo>
                    <a:pt x="444" y="272"/>
                    <a:pt x="444" y="272"/>
                    <a:pt x="444" y="272"/>
                  </a:cubicBezTo>
                  <a:cubicBezTo>
                    <a:pt x="442" y="271"/>
                    <a:pt x="441" y="271"/>
                    <a:pt x="440" y="271"/>
                  </a:cubicBezTo>
                  <a:cubicBezTo>
                    <a:pt x="440" y="271"/>
                    <a:pt x="440" y="271"/>
                    <a:pt x="440" y="271"/>
                  </a:cubicBezTo>
                  <a:cubicBezTo>
                    <a:pt x="438" y="271"/>
                    <a:pt x="437" y="271"/>
                    <a:pt x="436" y="271"/>
                  </a:cubicBezTo>
                  <a:cubicBezTo>
                    <a:pt x="436" y="271"/>
                    <a:pt x="436" y="271"/>
                    <a:pt x="436" y="271"/>
                  </a:cubicBezTo>
                  <a:cubicBezTo>
                    <a:pt x="434" y="271"/>
                    <a:pt x="433" y="271"/>
                    <a:pt x="432" y="271"/>
                  </a:cubicBezTo>
                  <a:cubicBezTo>
                    <a:pt x="431" y="271"/>
                    <a:pt x="431" y="271"/>
                    <a:pt x="431" y="271"/>
                  </a:cubicBezTo>
                  <a:cubicBezTo>
                    <a:pt x="430" y="271"/>
                    <a:pt x="429" y="270"/>
                    <a:pt x="427" y="270"/>
                  </a:cubicBezTo>
                  <a:cubicBezTo>
                    <a:pt x="427" y="270"/>
                    <a:pt x="427" y="270"/>
                    <a:pt x="427" y="270"/>
                  </a:cubicBezTo>
                  <a:cubicBezTo>
                    <a:pt x="426" y="270"/>
                    <a:pt x="424" y="270"/>
                    <a:pt x="423" y="269"/>
                  </a:cubicBezTo>
                  <a:cubicBezTo>
                    <a:pt x="423" y="269"/>
                    <a:pt x="423" y="269"/>
                    <a:pt x="423" y="269"/>
                  </a:cubicBezTo>
                  <a:cubicBezTo>
                    <a:pt x="419" y="269"/>
                    <a:pt x="416" y="268"/>
                    <a:pt x="413" y="267"/>
                  </a:cubicBezTo>
                  <a:cubicBezTo>
                    <a:pt x="413" y="267"/>
                    <a:pt x="413" y="267"/>
                    <a:pt x="413" y="267"/>
                  </a:cubicBezTo>
                  <a:cubicBezTo>
                    <a:pt x="412" y="267"/>
                    <a:pt x="410" y="266"/>
                    <a:pt x="409" y="266"/>
                  </a:cubicBezTo>
                  <a:cubicBezTo>
                    <a:pt x="408" y="266"/>
                    <a:pt x="408" y="266"/>
                    <a:pt x="407" y="265"/>
                  </a:cubicBezTo>
                  <a:cubicBezTo>
                    <a:pt x="406" y="265"/>
                    <a:pt x="405" y="265"/>
                    <a:pt x="404" y="264"/>
                  </a:cubicBezTo>
                  <a:cubicBezTo>
                    <a:pt x="404" y="264"/>
                    <a:pt x="403" y="264"/>
                    <a:pt x="402" y="264"/>
                  </a:cubicBezTo>
                  <a:cubicBezTo>
                    <a:pt x="401" y="263"/>
                    <a:pt x="401" y="263"/>
                    <a:pt x="400" y="262"/>
                  </a:cubicBezTo>
                  <a:cubicBezTo>
                    <a:pt x="399" y="262"/>
                    <a:pt x="398" y="262"/>
                    <a:pt x="398" y="261"/>
                  </a:cubicBezTo>
                  <a:cubicBezTo>
                    <a:pt x="397" y="261"/>
                    <a:pt x="396" y="261"/>
                    <a:pt x="395" y="260"/>
                  </a:cubicBezTo>
                  <a:cubicBezTo>
                    <a:pt x="395" y="260"/>
                    <a:pt x="394" y="260"/>
                    <a:pt x="393" y="259"/>
                  </a:cubicBezTo>
                  <a:cubicBezTo>
                    <a:pt x="392" y="259"/>
                    <a:pt x="392" y="258"/>
                    <a:pt x="391" y="258"/>
                  </a:cubicBezTo>
                  <a:cubicBezTo>
                    <a:pt x="390" y="257"/>
                    <a:pt x="390" y="257"/>
                    <a:pt x="389" y="257"/>
                  </a:cubicBezTo>
                  <a:cubicBezTo>
                    <a:pt x="388" y="256"/>
                    <a:pt x="387" y="255"/>
                    <a:pt x="386" y="255"/>
                  </a:cubicBezTo>
                  <a:cubicBezTo>
                    <a:pt x="386" y="254"/>
                    <a:pt x="385" y="254"/>
                    <a:pt x="385" y="254"/>
                  </a:cubicBezTo>
                  <a:cubicBezTo>
                    <a:pt x="384" y="253"/>
                    <a:pt x="383" y="252"/>
                    <a:pt x="382" y="252"/>
                  </a:cubicBezTo>
                  <a:cubicBezTo>
                    <a:pt x="381" y="251"/>
                    <a:pt x="381" y="251"/>
                    <a:pt x="381" y="250"/>
                  </a:cubicBezTo>
                  <a:cubicBezTo>
                    <a:pt x="379" y="249"/>
                    <a:pt x="378" y="248"/>
                    <a:pt x="377" y="247"/>
                  </a:cubicBezTo>
                  <a:cubicBezTo>
                    <a:pt x="373" y="243"/>
                    <a:pt x="369" y="239"/>
                    <a:pt x="365" y="235"/>
                  </a:cubicBezTo>
                  <a:cubicBezTo>
                    <a:pt x="363" y="233"/>
                    <a:pt x="362" y="232"/>
                    <a:pt x="360" y="230"/>
                  </a:cubicBezTo>
                  <a:cubicBezTo>
                    <a:pt x="358" y="227"/>
                    <a:pt x="355" y="225"/>
                    <a:pt x="353" y="222"/>
                  </a:cubicBezTo>
                  <a:cubicBezTo>
                    <a:pt x="353" y="221"/>
                    <a:pt x="352" y="221"/>
                    <a:pt x="352" y="221"/>
                  </a:cubicBezTo>
                  <a:cubicBezTo>
                    <a:pt x="351" y="220"/>
                    <a:pt x="350" y="218"/>
                    <a:pt x="349" y="217"/>
                  </a:cubicBezTo>
                  <a:cubicBezTo>
                    <a:pt x="348" y="216"/>
                    <a:pt x="347" y="216"/>
                    <a:pt x="346" y="215"/>
                  </a:cubicBezTo>
                  <a:cubicBezTo>
                    <a:pt x="345" y="213"/>
                    <a:pt x="344" y="212"/>
                    <a:pt x="343" y="211"/>
                  </a:cubicBezTo>
                  <a:cubicBezTo>
                    <a:pt x="342" y="210"/>
                    <a:pt x="342" y="209"/>
                    <a:pt x="341" y="209"/>
                  </a:cubicBezTo>
                  <a:cubicBezTo>
                    <a:pt x="340" y="208"/>
                    <a:pt x="339" y="206"/>
                    <a:pt x="337" y="205"/>
                  </a:cubicBezTo>
                  <a:cubicBezTo>
                    <a:pt x="337" y="204"/>
                    <a:pt x="336" y="204"/>
                    <a:pt x="335" y="203"/>
                  </a:cubicBezTo>
                  <a:cubicBezTo>
                    <a:pt x="335" y="203"/>
                    <a:pt x="335" y="202"/>
                    <a:pt x="334" y="202"/>
                  </a:cubicBezTo>
                  <a:cubicBezTo>
                    <a:pt x="333" y="201"/>
                    <a:pt x="333" y="200"/>
                    <a:pt x="332" y="200"/>
                  </a:cubicBezTo>
                  <a:cubicBezTo>
                    <a:pt x="332" y="199"/>
                    <a:pt x="331" y="199"/>
                    <a:pt x="331" y="198"/>
                  </a:cubicBezTo>
                  <a:cubicBezTo>
                    <a:pt x="330" y="198"/>
                    <a:pt x="330" y="198"/>
                    <a:pt x="330" y="198"/>
                  </a:cubicBezTo>
                  <a:cubicBezTo>
                    <a:pt x="329" y="197"/>
                    <a:pt x="328" y="195"/>
                    <a:pt x="327" y="194"/>
                  </a:cubicBezTo>
                  <a:cubicBezTo>
                    <a:pt x="326" y="194"/>
                    <a:pt x="325" y="193"/>
                    <a:pt x="325" y="193"/>
                  </a:cubicBezTo>
                  <a:cubicBezTo>
                    <a:pt x="324" y="192"/>
                    <a:pt x="322" y="191"/>
                    <a:pt x="321" y="190"/>
                  </a:cubicBezTo>
                  <a:cubicBezTo>
                    <a:pt x="321" y="189"/>
                    <a:pt x="320" y="188"/>
                    <a:pt x="319" y="188"/>
                  </a:cubicBezTo>
                  <a:cubicBezTo>
                    <a:pt x="318" y="187"/>
                    <a:pt x="316" y="185"/>
                    <a:pt x="315" y="184"/>
                  </a:cubicBezTo>
                  <a:cubicBezTo>
                    <a:pt x="314" y="184"/>
                    <a:pt x="314" y="184"/>
                    <a:pt x="314" y="184"/>
                  </a:cubicBezTo>
                  <a:cubicBezTo>
                    <a:pt x="314" y="184"/>
                    <a:pt x="314" y="184"/>
                    <a:pt x="314" y="184"/>
                  </a:cubicBezTo>
                  <a:cubicBezTo>
                    <a:pt x="312" y="182"/>
                    <a:pt x="311" y="181"/>
                    <a:pt x="309" y="180"/>
                  </a:cubicBezTo>
                  <a:cubicBezTo>
                    <a:pt x="309" y="180"/>
                    <a:pt x="309" y="180"/>
                    <a:pt x="309" y="180"/>
                  </a:cubicBezTo>
                  <a:cubicBezTo>
                    <a:pt x="308" y="179"/>
                    <a:pt x="308" y="179"/>
                    <a:pt x="307" y="179"/>
                  </a:cubicBezTo>
                  <a:cubicBezTo>
                    <a:pt x="306" y="178"/>
                    <a:pt x="305" y="177"/>
                    <a:pt x="304" y="177"/>
                  </a:cubicBezTo>
                  <a:cubicBezTo>
                    <a:pt x="303" y="176"/>
                    <a:pt x="302" y="176"/>
                    <a:pt x="302" y="176"/>
                  </a:cubicBezTo>
                  <a:cubicBezTo>
                    <a:pt x="300" y="175"/>
                    <a:pt x="299" y="175"/>
                    <a:pt x="298" y="174"/>
                  </a:cubicBezTo>
                  <a:cubicBezTo>
                    <a:pt x="297" y="174"/>
                    <a:pt x="297" y="174"/>
                    <a:pt x="296" y="173"/>
                  </a:cubicBezTo>
                  <a:cubicBezTo>
                    <a:pt x="295" y="173"/>
                    <a:pt x="294" y="173"/>
                    <a:pt x="294" y="172"/>
                  </a:cubicBezTo>
                  <a:cubicBezTo>
                    <a:pt x="293" y="172"/>
                    <a:pt x="293" y="172"/>
                    <a:pt x="293" y="172"/>
                  </a:cubicBezTo>
                  <a:cubicBezTo>
                    <a:pt x="292" y="172"/>
                    <a:pt x="292" y="172"/>
                    <a:pt x="292" y="172"/>
                  </a:cubicBezTo>
                  <a:cubicBezTo>
                    <a:pt x="292" y="172"/>
                    <a:pt x="292" y="172"/>
                    <a:pt x="292" y="172"/>
                  </a:cubicBezTo>
                  <a:cubicBezTo>
                    <a:pt x="291" y="172"/>
                    <a:pt x="291" y="172"/>
                    <a:pt x="291" y="172"/>
                  </a:cubicBezTo>
                  <a:cubicBezTo>
                    <a:pt x="291" y="172"/>
                    <a:pt x="291" y="172"/>
                    <a:pt x="291" y="172"/>
                  </a:cubicBezTo>
                  <a:cubicBezTo>
                    <a:pt x="290" y="171"/>
                    <a:pt x="290" y="171"/>
                    <a:pt x="290" y="171"/>
                  </a:cubicBezTo>
                  <a:cubicBezTo>
                    <a:pt x="290" y="171"/>
                    <a:pt x="290" y="171"/>
                    <a:pt x="290" y="171"/>
                  </a:cubicBezTo>
                  <a:cubicBezTo>
                    <a:pt x="290" y="171"/>
                    <a:pt x="290" y="171"/>
                    <a:pt x="290" y="171"/>
                  </a:cubicBezTo>
                  <a:cubicBezTo>
                    <a:pt x="289" y="171"/>
                    <a:pt x="289" y="171"/>
                    <a:pt x="289" y="171"/>
                  </a:cubicBezTo>
                  <a:cubicBezTo>
                    <a:pt x="289" y="171"/>
                    <a:pt x="289" y="171"/>
                    <a:pt x="289" y="171"/>
                  </a:cubicBezTo>
                  <a:cubicBezTo>
                    <a:pt x="289" y="171"/>
                    <a:pt x="289" y="171"/>
                    <a:pt x="289" y="171"/>
                  </a:cubicBezTo>
                  <a:cubicBezTo>
                    <a:pt x="288" y="171"/>
                    <a:pt x="288" y="171"/>
                    <a:pt x="288" y="171"/>
                  </a:cubicBezTo>
                  <a:cubicBezTo>
                    <a:pt x="288" y="171"/>
                    <a:pt x="288" y="171"/>
                    <a:pt x="288" y="171"/>
                  </a:cubicBezTo>
                  <a:cubicBezTo>
                    <a:pt x="288" y="171"/>
                    <a:pt x="288" y="171"/>
                    <a:pt x="288" y="171"/>
                  </a:cubicBezTo>
                  <a:cubicBezTo>
                    <a:pt x="287" y="171"/>
                    <a:pt x="287" y="171"/>
                    <a:pt x="287" y="171"/>
                  </a:cubicBezTo>
                  <a:cubicBezTo>
                    <a:pt x="287" y="171"/>
                    <a:pt x="287" y="171"/>
                    <a:pt x="287" y="171"/>
                  </a:cubicBezTo>
                  <a:cubicBezTo>
                    <a:pt x="287" y="171"/>
                    <a:pt x="287" y="171"/>
                    <a:pt x="287" y="171"/>
                  </a:cubicBezTo>
                  <a:cubicBezTo>
                    <a:pt x="287" y="171"/>
                    <a:pt x="287" y="171"/>
                    <a:pt x="287" y="171"/>
                  </a:cubicBezTo>
                  <a:cubicBezTo>
                    <a:pt x="286" y="171"/>
                    <a:pt x="286" y="171"/>
                    <a:pt x="286" y="171"/>
                  </a:cubicBezTo>
                  <a:cubicBezTo>
                    <a:pt x="286" y="171"/>
                    <a:pt x="286" y="171"/>
                    <a:pt x="286" y="171"/>
                  </a:cubicBezTo>
                  <a:cubicBezTo>
                    <a:pt x="286" y="171"/>
                    <a:pt x="285" y="170"/>
                    <a:pt x="285" y="170"/>
                  </a:cubicBezTo>
                  <a:cubicBezTo>
                    <a:pt x="284" y="170"/>
                    <a:pt x="284" y="170"/>
                    <a:pt x="283" y="170"/>
                  </a:cubicBezTo>
                  <a:cubicBezTo>
                    <a:pt x="283" y="170"/>
                    <a:pt x="282" y="170"/>
                    <a:pt x="282" y="170"/>
                  </a:cubicBezTo>
                  <a:cubicBezTo>
                    <a:pt x="281" y="170"/>
                    <a:pt x="281" y="170"/>
                    <a:pt x="280" y="170"/>
                  </a:cubicBezTo>
                  <a:cubicBezTo>
                    <a:pt x="279" y="170"/>
                    <a:pt x="279" y="170"/>
                    <a:pt x="278" y="169"/>
                  </a:cubicBezTo>
                  <a:cubicBezTo>
                    <a:pt x="277" y="169"/>
                    <a:pt x="276" y="169"/>
                    <a:pt x="275" y="169"/>
                  </a:cubicBezTo>
                  <a:cubicBezTo>
                    <a:pt x="275" y="169"/>
                    <a:pt x="274" y="169"/>
                    <a:pt x="273" y="169"/>
                  </a:cubicBezTo>
                  <a:cubicBezTo>
                    <a:pt x="272" y="169"/>
                    <a:pt x="272" y="169"/>
                    <a:pt x="271" y="169"/>
                  </a:cubicBezTo>
                  <a:cubicBezTo>
                    <a:pt x="271" y="169"/>
                    <a:pt x="270" y="169"/>
                    <a:pt x="270" y="169"/>
                  </a:cubicBezTo>
                  <a:cubicBezTo>
                    <a:pt x="269" y="168"/>
                    <a:pt x="269" y="168"/>
                    <a:pt x="269" y="168"/>
                  </a:cubicBezTo>
                  <a:cubicBezTo>
                    <a:pt x="269" y="168"/>
                    <a:pt x="269" y="168"/>
                    <a:pt x="269" y="168"/>
                  </a:cubicBezTo>
                  <a:cubicBezTo>
                    <a:pt x="269" y="168"/>
                    <a:pt x="269" y="168"/>
                    <a:pt x="269" y="168"/>
                  </a:cubicBezTo>
                  <a:cubicBezTo>
                    <a:pt x="268" y="168"/>
                    <a:pt x="268" y="168"/>
                    <a:pt x="268" y="168"/>
                  </a:cubicBezTo>
                  <a:cubicBezTo>
                    <a:pt x="268" y="168"/>
                    <a:pt x="267" y="168"/>
                    <a:pt x="267" y="168"/>
                  </a:cubicBezTo>
                  <a:cubicBezTo>
                    <a:pt x="267" y="168"/>
                    <a:pt x="266" y="168"/>
                    <a:pt x="266" y="168"/>
                  </a:cubicBezTo>
                  <a:cubicBezTo>
                    <a:pt x="266" y="168"/>
                    <a:pt x="266" y="168"/>
                    <a:pt x="266" y="168"/>
                  </a:cubicBezTo>
                  <a:cubicBezTo>
                    <a:pt x="265" y="168"/>
                    <a:pt x="265" y="168"/>
                    <a:pt x="265" y="168"/>
                  </a:cubicBezTo>
                  <a:cubicBezTo>
                    <a:pt x="264" y="168"/>
                    <a:pt x="264" y="168"/>
                    <a:pt x="264" y="168"/>
                  </a:cubicBezTo>
                  <a:cubicBezTo>
                    <a:pt x="263" y="168"/>
                    <a:pt x="263" y="168"/>
                    <a:pt x="263" y="168"/>
                  </a:cubicBezTo>
                  <a:cubicBezTo>
                    <a:pt x="262" y="168"/>
                    <a:pt x="262" y="168"/>
                    <a:pt x="262" y="168"/>
                  </a:cubicBezTo>
                  <a:cubicBezTo>
                    <a:pt x="261" y="168"/>
                    <a:pt x="261" y="168"/>
                    <a:pt x="261" y="168"/>
                  </a:cubicBezTo>
                  <a:cubicBezTo>
                    <a:pt x="260" y="168"/>
                    <a:pt x="260" y="168"/>
                    <a:pt x="260" y="168"/>
                  </a:cubicBezTo>
                  <a:cubicBezTo>
                    <a:pt x="259" y="168"/>
                    <a:pt x="259" y="168"/>
                    <a:pt x="259" y="168"/>
                  </a:cubicBezTo>
                  <a:cubicBezTo>
                    <a:pt x="259" y="168"/>
                    <a:pt x="259" y="168"/>
                    <a:pt x="259" y="168"/>
                  </a:cubicBezTo>
                  <a:cubicBezTo>
                    <a:pt x="258" y="168"/>
                    <a:pt x="258" y="168"/>
                    <a:pt x="258" y="168"/>
                  </a:cubicBezTo>
                  <a:cubicBezTo>
                    <a:pt x="257" y="168"/>
                    <a:pt x="257" y="168"/>
                    <a:pt x="257" y="168"/>
                  </a:cubicBezTo>
                  <a:cubicBezTo>
                    <a:pt x="256" y="168"/>
                    <a:pt x="256" y="168"/>
                    <a:pt x="256" y="168"/>
                  </a:cubicBezTo>
                  <a:cubicBezTo>
                    <a:pt x="256" y="168"/>
                    <a:pt x="256" y="168"/>
                    <a:pt x="256" y="168"/>
                  </a:cubicBezTo>
                  <a:cubicBezTo>
                    <a:pt x="255" y="168"/>
                    <a:pt x="255" y="168"/>
                    <a:pt x="255" y="168"/>
                  </a:cubicBezTo>
                  <a:cubicBezTo>
                    <a:pt x="255" y="168"/>
                    <a:pt x="255" y="168"/>
                    <a:pt x="255" y="168"/>
                  </a:cubicBezTo>
                  <a:cubicBezTo>
                    <a:pt x="255" y="168"/>
                    <a:pt x="255" y="168"/>
                    <a:pt x="255" y="168"/>
                  </a:cubicBezTo>
                  <a:cubicBezTo>
                    <a:pt x="254" y="168"/>
                    <a:pt x="254" y="168"/>
                    <a:pt x="254" y="168"/>
                  </a:cubicBezTo>
                  <a:cubicBezTo>
                    <a:pt x="254" y="168"/>
                    <a:pt x="254" y="168"/>
                    <a:pt x="254" y="168"/>
                  </a:cubicBezTo>
                  <a:cubicBezTo>
                    <a:pt x="253" y="168"/>
                    <a:pt x="253" y="168"/>
                    <a:pt x="253" y="168"/>
                  </a:cubicBezTo>
                  <a:cubicBezTo>
                    <a:pt x="253" y="168"/>
                    <a:pt x="253" y="168"/>
                    <a:pt x="253" y="168"/>
                  </a:cubicBezTo>
                  <a:cubicBezTo>
                    <a:pt x="253" y="168"/>
                    <a:pt x="253" y="168"/>
                    <a:pt x="253" y="168"/>
                  </a:cubicBezTo>
                  <a:cubicBezTo>
                    <a:pt x="252" y="168"/>
                    <a:pt x="252" y="168"/>
                    <a:pt x="252" y="168"/>
                  </a:cubicBezTo>
                  <a:cubicBezTo>
                    <a:pt x="251" y="168"/>
                    <a:pt x="251" y="168"/>
                    <a:pt x="251" y="168"/>
                  </a:cubicBezTo>
                  <a:cubicBezTo>
                    <a:pt x="251" y="168"/>
                    <a:pt x="251" y="168"/>
                    <a:pt x="251" y="168"/>
                  </a:cubicBezTo>
                  <a:cubicBezTo>
                    <a:pt x="250" y="168"/>
                    <a:pt x="250" y="168"/>
                    <a:pt x="250" y="168"/>
                  </a:cubicBezTo>
                  <a:cubicBezTo>
                    <a:pt x="250" y="168"/>
                    <a:pt x="250" y="168"/>
                    <a:pt x="250" y="168"/>
                  </a:cubicBezTo>
                  <a:cubicBezTo>
                    <a:pt x="249" y="168"/>
                    <a:pt x="249" y="168"/>
                    <a:pt x="249" y="168"/>
                  </a:cubicBezTo>
                  <a:cubicBezTo>
                    <a:pt x="249" y="168"/>
                    <a:pt x="249" y="168"/>
                    <a:pt x="249" y="168"/>
                  </a:cubicBezTo>
                  <a:cubicBezTo>
                    <a:pt x="249" y="168"/>
                    <a:pt x="249" y="168"/>
                    <a:pt x="249" y="168"/>
                  </a:cubicBezTo>
                  <a:cubicBezTo>
                    <a:pt x="248" y="168"/>
                    <a:pt x="248" y="168"/>
                    <a:pt x="248" y="168"/>
                  </a:cubicBezTo>
                  <a:cubicBezTo>
                    <a:pt x="248" y="168"/>
                    <a:pt x="248" y="168"/>
                    <a:pt x="248" y="168"/>
                  </a:cubicBezTo>
                  <a:cubicBezTo>
                    <a:pt x="247" y="168"/>
                    <a:pt x="247" y="168"/>
                    <a:pt x="247" y="168"/>
                  </a:cubicBezTo>
                  <a:cubicBezTo>
                    <a:pt x="246" y="168"/>
                    <a:pt x="246" y="168"/>
                    <a:pt x="246" y="168"/>
                  </a:cubicBezTo>
                  <a:cubicBezTo>
                    <a:pt x="246" y="168"/>
                    <a:pt x="246" y="168"/>
                    <a:pt x="246" y="168"/>
                  </a:cubicBezTo>
                  <a:cubicBezTo>
                    <a:pt x="245" y="168"/>
                    <a:pt x="245" y="168"/>
                    <a:pt x="245" y="168"/>
                  </a:cubicBezTo>
                  <a:cubicBezTo>
                    <a:pt x="244" y="168"/>
                    <a:pt x="244" y="168"/>
                    <a:pt x="244" y="168"/>
                  </a:cubicBezTo>
                  <a:cubicBezTo>
                    <a:pt x="243" y="169"/>
                    <a:pt x="243" y="169"/>
                    <a:pt x="243" y="169"/>
                  </a:cubicBezTo>
                  <a:cubicBezTo>
                    <a:pt x="242" y="169"/>
                    <a:pt x="242" y="169"/>
                    <a:pt x="242" y="169"/>
                  </a:cubicBezTo>
                  <a:cubicBezTo>
                    <a:pt x="241" y="169"/>
                    <a:pt x="240" y="169"/>
                    <a:pt x="240" y="169"/>
                  </a:cubicBezTo>
                  <a:cubicBezTo>
                    <a:pt x="239" y="169"/>
                    <a:pt x="239" y="169"/>
                    <a:pt x="239" y="169"/>
                  </a:cubicBezTo>
                  <a:cubicBezTo>
                    <a:pt x="239" y="169"/>
                    <a:pt x="239" y="169"/>
                    <a:pt x="239" y="169"/>
                  </a:cubicBezTo>
                  <a:cubicBezTo>
                    <a:pt x="238" y="170"/>
                    <a:pt x="238" y="170"/>
                    <a:pt x="237" y="170"/>
                  </a:cubicBezTo>
                  <a:cubicBezTo>
                    <a:pt x="236" y="170"/>
                    <a:pt x="236" y="171"/>
                    <a:pt x="235" y="171"/>
                  </a:cubicBezTo>
                  <a:cubicBezTo>
                    <a:pt x="235" y="171"/>
                    <a:pt x="235" y="171"/>
                    <a:pt x="235" y="171"/>
                  </a:cubicBezTo>
                  <a:cubicBezTo>
                    <a:pt x="235" y="171"/>
                    <a:pt x="235" y="171"/>
                    <a:pt x="235" y="171"/>
                  </a:cubicBezTo>
                  <a:cubicBezTo>
                    <a:pt x="234" y="171"/>
                    <a:pt x="234" y="171"/>
                    <a:pt x="234" y="171"/>
                  </a:cubicBezTo>
                  <a:cubicBezTo>
                    <a:pt x="233" y="171"/>
                    <a:pt x="232" y="172"/>
                    <a:pt x="232" y="172"/>
                  </a:cubicBezTo>
                  <a:cubicBezTo>
                    <a:pt x="231" y="173"/>
                    <a:pt x="231" y="173"/>
                    <a:pt x="231" y="173"/>
                  </a:cubicBezTo>
                  <a:cubicBezTo>
                    <a:pt x="231" y="173"/>
                    <a:pt x="231" y="173"/>
                    <a:pt x="231" y="173"/>
                  </a:cubicBezTo>
                  <a:cubicBezTo>
                    <a:pt x="230" y="173"/>
                    <a:pt x="230" y="173"/>
                    <a:pt x="230" y="173"/>
                  </a:cubicBezTo>
                  <a:cubicBezTo>
                    <a:pt x="230" y="173"/>
                    <a:pt x="229" y="174"/>
                    <a:pt x="229" y="174"/>
                  </a:cubicBezTo>
                  <a:cubicBezTo>
                    <a:pt x="228" y="174"/>
                    <a:pt x="228" y="174"/>
                    <a:pt x="227" y="175"/>
                  </a:cubicBezTo>
                  <a:cubicBezTo>
                    <a:pt x="227" y="175"/>
                    <a:pt x="227" y="175"/>
                    <a:pt x="227" y="175"/>
                  </a:cubicBezTo>
                  <a:cubicBezTo>
                    <a:pt x="227" y="175"/>
                    <a:pt x="227" y="175"/>
                    <a:pt x="227" y="175"/>
                  </a:cubicBezTo>
                  <a:cubicBezTo>
                    <a:pt x="227" y="175"/>
                    <a:pt x="227" y="175"/>
                    <a:pt x="227" y="175"/>
                  </a:cubicBezTo>
                  <a:cubicBezTo>
                    <a:pt x="226" y="176"/>
                    <a:pt x="226" y="176"/>
                    <a:pt x="226" y="176"/>
                  </a:cubicBezTo>
                  <a:cubicBezTo>
                    <a:pt x="225" y="176"/>
                    <a:pt x="225" y="176"/>
                    <a:pt x="224" y="177"/>
                  </a:cubicBezTo>
                  <a:cubicBezTo>
                    <a:pt x="224" y="177"/>
                    <a:pt x="224" y="177"/>
                    <a:pt x="223" y="178"/>
                  </a:cubicBezTo>
                  <a:cubicBezTo>
                    <a:pt x="223" y="178"/>
                    <a:pt x="223" y="178"/>
                    <a:pt x="223" y="178"/>
                  </a:cubicBezTo>
                  <a:cubicBezTo>
                    <a:pt x="223" y="178"/>
                    <a:pt x="223" y="178"/>
                    <a:pt x="223" y="178"/>
                  </a:cubicBezTo>
                  <a:cubicBezTo>
                    <a:pt x="222" y="179"/>
                    <a:pt x="222" y="179"/>
                    <a:pt x="222" y="179"/>
                  </a:cubicBezTo>
                  <a:cubicBezTo>
                    <a:pt x="221" y="179"/>
                    <a:pt x="221" y="180"/>
                    <a:pt x="221" y="180"/>
                  </a:cubicBezTo>
                  <a:cubicBezTo>
                    <a:pt x="220" y="181"/>
                    <a:pt x="220" y="181"/>
                    <a:pt x="220" y="181"/>
                  </a:cubicBezTo>
                  <a:cubicBezTo>
                    <a:pt x="220" y="181"/>
                    <a:pt x="220" y="181"/>
                    <a:pt x="220" y="181"/>
                  </a:cubicBezTo>
                  <a:cubicBezTo>
                    <a:pt x="219" y="181"/>
                    <a:pt x="219" y="181"/>
                    <a:pt x="219" y="181"/>
                  </a:cubicBezTo>
                  <a:cubicBezTo>
                    <a:pt x="219" y="182"/>
                    <a:pt x="219" y="182"/>
                    <a:pt x="219" y="182"/>
                  </a:cubicBezTo>
                  <a:cubicBezTo>
                    <a:pt x="218" y="182"/>
                    <a:pt x="218" y="183"/>
                    <a:pt x="217" y="184"/>
                  </a:cubicBezTo>
                  <a:cubicBezTo>
                    <a:pt x="217" y="184"/>
                    <a:pt x="217" y="184"/>
                    <a:pt x="217" y="184"/>
                  </a:cubicBezTo>
                  <a:cubicBezTo>
                    <a:pt x="216" y="184"/>
                    <a:pt x="216" y="185"/>
                    <a:pt x="215" y="185"/>
                  </a:cubicBezTo>
                  <a:cubicBezTo>
                    <a:pt x="215" y="186"/>
                    <a:pt x="215" y="186"/>
                    <a:pt x="215" y="186"/>
                  </a:cubicBezTo>
                  <a:cubicBezTo>
                    <a:pt x="214" y="186"/>
                    <a:pt x="213" y="187"/>
                    <a:pt x="212" y="187"/>
                  </a:cubicBezTo>
                  <a:cubicBezTo>
                    <a:pt x="212" y="187"/>
                    <a:pt x="212" y="187"/>
                    <a:pt x="212" y="187"/>
                  </a:cubicBezTo>
                  <a:cubicBezTo>
                    <a:pt x="211" y="188"/>
                    <a:pt x="210" y="188"/>
                    <a:pt x="209" y="189"/>
                  </a:cubicBezTo>
                  <a:cubicBezTo>
                    <a:pt x="209" y="189"/>
                    <a:pt x="209" y="189"/>
                    <a:pt x="209" y="189"/>
                  </a:cubicBezTo>
                  <a:cubicBezTo>
                    <a:pt x="208" y="189"/>
                    <a:pt x="208" y="190"/>
                    <a:pt x="207" y="190"/>
                  </a:cubicBezTo>
                  <a:cubicBezTo>
                    <a:pt x="206" y="190"/>
                    <a:pt x="205" y="191"/>
                    <a:pt x="204" y="191"/>
                  </a:cubicBezTo>
                  <a:cubicBezTo>
                    <a:pt x="203" y="192"/>
                    <a:pt x="203" y="192"/>
                    <a:pt x="203" y="192"/>
                  </a:cubicBezTo>
                  <a:cubicBezTo>
                    <a:pt x="201" y="192"/>
                    <a:pt x="199" y="193"/>
                    <a:pt x="198" y="194"/>
                  </a:cubicBezTo>
                  <a:cubicBezTo>
                    <a:pt x="197" y="194"/>
                    <a:pt x="197" y="194"/>
                    <a:pt x="196" y="194"/>
                  </a:cubicBezTo>
                  <a:cubicBezTo>
                    <a:pt x="195" y="194"/>
                    <a:pt x="193" y="195"/>
                    <a:pt x="192" y="195"/>
                  </a:cubicBezTo>
                  <a:cubicBezTo>
                    <a:pt x="191" y="195"/>
                    <a:pt x="191" y="195"/>
                    <a:pt x="190" y="196"/>
                  </a:cubicBezTo>
                  <a:cubicBezTo>
                    <a:pt x="188" y="196"/>
                    <a:pt x="187" y="196"/>
                    <a:pt x="185" y="197"/>
                  </a:cubicBezTo>
                  <a:cubicBezTo>
                    <a:pt x="184" y="197"/>
                    <a:pt x="184" y="197"/>
                    <a:pt x="184" y="197"/>
                  </a:cubicBezTo>
                  <a:cubicBezTo>
                    <a:pt x="184" y="197"/>
                    <a:pt x="184" y="197"/>
                    <a:pt x="184" y="197"/>
                  </a:cubicBezTo>
                  <a:cubicBezTo>
                    <a:pt x="181" y="198"/>
                    <a:pt x="177" y="198"/>
                    <a:pt x="174" y="199"/>
                  </a:cubicBezTo>
                  <a:cubicBezTo>
                    <a:pt x="173" y="199"/>
                    <a:pt x="173" y="199"/>
                    <a:pt x="173" y="199"/>
                  </a:cubicBezTo>
                  <a:cubicBezTo>
                    <a:pt x="172" y="199"/>
                    <a:pt x="170" y="199"/>
                    <a:pt x="168" y="199"/>
                  </a:cubicBezTo>
                  <a:cubicBezTo>
                    <a:pt x="168" y="199"/>
                    <a:pt x="168" y="199"/>
                    <a:pt x="168" y="199"/>
                  </a:cubicBezTo>
                  <a:cubicBezTo>
                    <a:pt x="168" y="199"/>
                    <a:pt x="168" y="199"/>
                    <a:pt x="168" y="199"/>
                  </a:cubicBezTo>
                  <a:cubicBezTo>
                    <a:pt x="171" y="161"/>
                    <a:pt x="175" y="123"/>
                    <a:pt x="178" y="85"/>
                  </a:cubicBezTo>
                  <a:cubicBezTo>
                    <a:pt x="179" y="84"/>
                    <a:pt x="178" y="82"/>
                    <a:pt x="178" y="80"/>
                  </a:cubicBezTo>
                  <a:cubicBezTo>
                    <a:pt x="177" y="79"/>
                    <a:pt x="176" y="77"/>
                    <a:pt x="175" y="76"/>
                  </a:cubicBezTo>
                  <a:cubicBezTo>
                    <a:pt x="174" y="74"/>
                    <a:pt x="172" y="72"/>
                    <a:pt x="170" y="70"/>
                  </a:cubicBezTo>
                  <a:cubicBezTo>
                    <a:pt x="168" y="69"/>
                    <a:pt x="166" y="67"/>
                    <a:pt x="163" y="65"/>
                  </a:cubicBezTo>
                  <a:cubicBezTo>
                    <a:pt x="157" y="60"/>
                    <a:pt x="149" y="55"/>
                    <a:pt x="141" y="49"/>
                  </a:cubicBezTo>
                  <a:cubicBezTo>
                    <a:pt x="133" y="43"/>
                    <a:pt x="125" y="36"/>
                    <a:pt x="118" y="30"/>
                  </a:cubicBezTo>
                  <a:cubicBezTo>
                    <a:pt x="111" y="24"/>
                    <a:pt x="104" y="19"/>
                    <a:pt x="100" y="15"/>
                  </a:cubicBezTo>
                  <a:cubicBezTo>
                    <a:pt x="95" y="11"/>
                    <a:pt x="92" y="9"/>
                    <a:pt x="91" y="8"/>
                  </a:cubicBezTo>
                  <a:cubicBezTo>
                    <a:pt x="91" y="8"/>
                    <a:pt x="90" y="8"/>
                    <a:pt x="90" y="7"/>
                  </a:cubicBezTo>
                  <a:cubicBezTo>
                    <a:pt x="89" y="7"/>
                    <a:pt x="88" y="6"/>
                    <a:pt x="87" y="6"/>
                  </a:cubicBezTo>
                  <a:cubicBezTo>
                    <a:pt x="86" y="5"/>
                    <a:pt x="86" y="4"/>
                    <a:pt x="85" y="3"/>
                  </a:cubicBezTo>
                  <a:cubicBezTo>
                    <a:pt x="84" y="2"/>
                    <a:pt x="84" y="1"/>
                    <a:pt x="84" y="0"/>
                  </a:cubicBezTo>
                  <a:cubicBezTo>
                    <a:pt x="80" y="55"/>
                    <a:pt x="75" y="110"/>
                    <a:pt x="71" y="164"/>
                  </a:cubicBezTo>
                  <a:cubicBezTo>
                    <a:pt x="71" y="166"/>
                    <a:pt x="71" y="167"/>
                    <a:pt x="71" y="168"/>
                  </a:cubicBezTo>
                  <a:cubicBezTo>
                    <a:pt x="72" y="169"/>
                    <a:pt x="73" y="170"/>
                    <a:pt x="74" y="170"/>
                  </a:cubicBezTo>
                  <a:cubicBezTo>
                    <a:pt x="74" y="171"/>
                    <a:pt x="75" y="172"/>
                    <a:pt x="76" y="172"/>
                  </a:cubicBezTo>
                  <a:cubicBezTo>
                    <a:pt x="77" y="173"/>
                    <a:pt x="77" y="173"/>
                    <a:pt x="77" y="173"/>
                  </a:cubicBezTo>
                  <a:cubicBezTo>
                    <a:pt x="78" y="174"/>
                    <a:pt x="81" y="176"/>
                    <a:pt x="86" y="181"/>
                  </a:cubicBezTo>
                  <a:cubicBezTo>
                    <a:pt x="90" y="185"/>
                    <a:pt x="96" y="190"/>
                    <a:pt x="102" y="196"/>
                  </a:cubicBezTo>
                  <a:cubicBezTo>
                    <a:pt x="101" y="196"/>
                    <a:pt x="100" y="195"/>
                    <a:pt x="100" y="195"/>
                  </a:cubicBezTo>
                  <a:cubicBezTo>
                    <a:pt x="99" y="195"/>
                    <a:pt x="99" y="195"/>
                    <a:pt x="99" y="195"/>
                  </a:cubicBezTo>
                  <a:cubicBezTo>
                    <a:pt x="96" y="194"/>
                    <a:pt x="92" y="194"/>
                    <a:pt x="89" y="193"/>
                  </a:cubicBezTo>
                  <a:cubicBezTo>
                    <a:pt x="89" y="193"/>
                    <a:pt x="89" y="193"/>
                    <a:pt x="89" y="193"/>
                  </a:cubicBezTo>
                  <a:cubicBezTo>
                    <a:pt x="85" y="192"/>
                    <a:pt x="82" y="191"/>
                    <a:pt x="78" y="190"/>
                  </a:cubicBezTo>
                  <a:cubicBezTo>
                    <a:pt x="78" y="190"/>
                    <a:pt x="78" y="190"/>
                    <a:pt x="78" y="190"/>
                  </a:cubicBezTo>
                  <a:cubicBezTo>
                    <a:pt x="74" y="189"/>
                    <a:pt x="71" y="187"/>
                    <a:pt x="67" y="186"/>
                  </a:cubicBezTo>
                  <a:cubicBezTo>
                    <a:pt x="58" y="183"/>
                    <a:pt x="49" y="179"/>
                    <a:pt x="42" y="175"/>
                  </a:cubicBezTo>
                  <a:cubicBezTo>
                    <a:pt x="36" y="171"/>
                    <a:pt x="30" y="166"/>
                    <a:pt x="26" y="162"/>
                  </a:cubicBezTo>
                  <a:cubicBezTo>
                    <a:pt x="21" y="158"/>
                    <a:pt x="18" y="153"/>
                    <a:pt x="16" y="149"/>
                  </a:cubicBezTo>
                  <a:cubicBezTo>
                    <a:pt x="14" y="144"/>
                    <a:pt x="13" y="140"/>
                    <a:pt x="14" y="136"/>
                  </a:cubicBezTo>
                  <a:cubicBezTo>
                    <a:pt x="9" y="194"/>
                    <a:pt x="5" y="252"/>
                    <a:pt x="0" y="310"/>
                  </a:cubicBezTo>
                  <a:cubicBezTo>
                    <a:pt x="0" y="315"/>
                    <a:pt x="1" y="320"/>
                    <a:pt x="3" y="324"/>
                  </a:cubicBezTo>
                  <a:cubicBezTo>
                    <a:pt x="5" y="329"/>
                    <a:pt x="8" y="334"/>
                    <a:pt x="12" y="338"/>
                  </a:cubicBezTo>
                  <a:cubicBezTo>
                    <a:pt x="15" y="342"/>
                    <a:pt x="20" y="346"/>
                    <a:pt x="25" y="350"/>
                  </a:cubicBezTo>
                  <a:cubicBezTo>
                    <a:pt x="21" y="399"/>
                    <a:pt x="17" y="449"/>
                    <a:pt x="13" y="499"/>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7"/>
                    <a:pt x="14" y="497"/>
                    <a:pt x="14" y="496"/>
                  </a:cubicBezTo>
                  <a:cubicBezTo>
                    <a:pt x="14" y="496"/>
                    <a:pt x="14" y="495"/>
                    <a:pt x="14" y="494"/>
                  </a:cubicBezTo>
                  <a:cubicBezTo>
                    <a:pt x="14" y="494"/>
                    <a:pt x="14" y="494"/>
                    <a:pt x="14" y="494"/>
                  </a:cubicBezTo>
                  <a:cubicBezTo>
                    <a:pt x="14" y="493"/>
                    <a:pt x="14" y="493"/>
                    <a:pt x="14" y="493"/>
                  </a:cubicBezTo>
                  <a:cubicBezTo>
                    <a:pt x="14" y="493"/>
                    <a:pt x="14" y="493"/>
                    <a:pt x="14" y="493"/>
                  </a:cubicBezTo>
                  <a:cubicBezTo>
                    <a:pt x="14" y="493"/>
                    <a:pt x="14" y="493"/>
                    <a:pt x="14" y="493"/>
                  </a:cubicBezTo>
                  <a:cubicBezTo>
                    <a:pt x="14" y="492"/>
                    <a:pt x="14" y="492"/>
                    <a:pt x="14" y="491"/>
                  </a:cubicBezTo>
                  <a:cubicBezTo>
                    <a:pt x="14" y="490"/>
                    <a:pt x="14" y="490"/>
                    <a:pt x="14" y="489"/>
                  </a:cubicBezTo>
                  <a:cubicBezTo>
                    <a:pt x="15" y="488"/>
                    <a:pt x="15" y="488"/>
                    <a:pt x="15" y="488"/>
                  </a:cubicBezTo>
                  <a:cubicBezTo>
                    <a:pt x="15" y="488"/>
                    <a:pt x="15" y="488"/>
                    <a:pt x="15" y="488"/>
                  </a:cubicBezTo>
                  <a:cubicBezTo>
                    <a:pt x="15" y="488"/>
                    <a:pt x="15" y="488"/>
                    <a:pt x="15" y="488"/>
                  </a:cubicBezTo>
                  <a:cubicBezTo>
                    <a:pt x="15" y="486"/>
                    <a:pt x="15" y="485"/>
                    <a:pt x="15" y="484"/>
                  </a:cubicBezTo>
                  <a:cubicBezTo>
                    <a:pt x="15" y="484"/>
                    <a:pt x="15" y="483"/>
                    <a:pt x="15" y="483"/>
                  </a:cubicBezTo>
                  <a:cubicBezTo>
                    <a:pt x="15" y="483"/>
                    <a:pt x="15" y="483"/>
                    <a:pt x="15" y="483"/>
                  </a:cubicBezTo>
                  <a:cubicBezTo>
                    <a:pt x="15" y="482"/>
                    <a:pt x="15" y="482"/>
                    <a:pt x="15" y="482"/>
                  </a:cubicBezTo>
                  <a:cubicBezTo>
                    <a:pt x="15" y="482"/>
                    <a:pt x="15" y="481"/>
                    <a:pt x="15" y="480"/>
                  </a:cubicBezTo>
                  <a:cubicBezTo>
                    <a:pt x="15" y="479"/>
                    <a:pt x="16" y="478"/>
                    <a:pt x="16" y="477"/>
                  </a:cubicBezTo>
                  <a:cubicBezTo>
                    <a:pt x="19" y="434"/>
                    <a:pt x="22" y="392"/>
                    <a:pt x="26" y="350"/>
                  </a:cubicBezTo>
                  <a:cubicBezTo>
                    <a:pt x="27" y="351"/>
                    <a:pt x="27" y="351"/>
                    <a:pt x="28" y="352"/>
                  </a:cubicBezTo>
                  <a:cubicBezTo>
                    <a:pt x="35" y="356"/>
                    <a:pt x="43" y="361"/>
                    <a:pt x="53" y="364"/>
                  </a:cubicBezTo>
                  <a:cubicBezTo>
                    <a:pt x="53" y="365"/>
                    <a:pt x="54" y="365"/>
                    <a:pt x="54" y="365"/>
                  </a:cubicBezTo>
                  <a:cubicBezTo>
                    <a:pt x="55" y="365"/>
                    <a:pt x="55" y="365"/>
                    <a:pt x="56" y="366"/>
                  </a:cubicBezTo>
                  <a:cubicBezTo>
                    <a:pt x="56" y="366"/>
                    <a:pt x="57" y="366"/>
                    <a:pt x="57" y="366"/>
                  </a:cubicBezTo>
                  <a:cubicBezTo>
                    <a:pt x="58" y="366"/>
                    <a:pt x="58" y="367"/>
                    <a:pt x="59" y="367"/>
                  </a:cubicBezTo>
                  <a:cubicBezTo>
                    <a:pt x="60" y="367"/>
                    <a:pt x="61" y="367"/>
                    <a:pt x="62" y="368"/>
                  </a:cubicBezTo>
                  <a:cubicBezTo>
                    <a:pt x="62" y="368"/>
                    <a:pt x="63" y="368"/>
                    <a:pt x="63" y="368"/>
                  </a:cubicBezTo>
                  <a:cubicBezTo>
                    <a:pt x="63" y="368"/>
                    <a:pt x="63" y="368"/>
                    <a:pt x="63" y="368"/>
                  </a:cubicBezTo>
                  <a:cubicBezTo>
                    <a:pt x="64" y="368"/>
                    <a:pt x="64" y="369"/>
                    <a:pt x="65" y="369"/>
                  </a:cubicBezTo>
                  <a:cubicBezTo>
                    <a:pt x="66" y="369"/>
                    <a:pt x="67" y="369"/>
                    <a:pt x="68" y="370"/>
                  </a:cubicBezTo>
                  <a:cubicBezTo>
                    <a:pt x="69" y="370"/>
                    <a:pt x="70" y="370"/>
                    <a:pt x="71" y="371"/>
                  </a:cubicBezTo>
                  <a:cubicBezTo>
                    <a:pt x="71" y="371"/>
                    <a:pt x="72" y="371"/>
                    <a:pt x="73" y="371"/>
                  </a:cubicBezTo>
                  <a:cubicBezTo>
                    <a:pt x="74" y="371"/>
                    <a:pt x="74" y="371"/>
                    <a:pt x="74" y="371"/>
                  </a:cubicBezTo>
                  <a:cubicBezTo>
                    <a:pt x="74" y="372"/>
                    <a:pt x="74" y="372"/>
                    <a:pt x="74" y="372"/>
                  </a:cubicBezTo>
                  <a:cubicBezTo>
                    <a:pt x="74" y="372"/>
                    <a:pt x="74" y="372"/>
                    <a:pt x="74" y="372"/>
                  </a:cubicBezTo>
                  <a:cubicBezTo>
                    <a:pt x="74" y="372"/>
                    <a:pt x="75" y="372"/>
                    <a:pt x="75" y="372"/>
                  </a:cubicBezTo>
                  <a:cubicBezTo>
                    <a:pt x="76" y="372"/>
                    <a:pt x="76" y="372"/>
                    <a:pt x="77" y="372"/>
                  </a:cubicBezTo>
                  <a:cubicBezTo>
                    <a:pt x="78" y="373"/>
                    <a:pt x="79" y="373"/>
                    <a:pt x="79" y="373"/>
                  </a:cubicBezTo>
                  <a:cubicBezTo>
                    <a:pt x="80" y="373"/>
                    <a:pt x="81" y="373"/>
                    <a:pt x="81" y="374"/>
                  </a:cubicBezTo>
                  <a:cubicBezTo>
                    <a:pt x="82" y="374"/>
                    <a:pt x="83" y="374"/>
                    <a:pt x="83" y="374"/>
                  </a:cubicBezTo>
                  <a:cubicBezTo>
                    <a:pt x="84" y="374"/>
                    <a:pt x="84" y="374"/>
                    <a:pt x="84" y="374"/>
                  </a:cubicBezTo>
                  <a:cubicBezTo>
                    <a:pt x="84" y="374"/>
                    <a:pt x="84" y="374"/>
                    <a:pt x="84" y="374"/>
                  </a:cubicBezTo>
                  <a:cubicBezTo>
                    <a:pt x="85" y="374"/>
                    <a:pt x="85" y="374"/>
                    <a:pt x="85" y="374"/>
                  </a:cubicBezTo>
                  <a:cubicBezTo>
                    <a:pt x="86" y="375"/>
                    <a:pt x="86" y="375"/>
                    <a:pt x="87" y="375"/>
                  </a:cubicBezTo>
                  <a:cubicBezTo>
                    <a:pt x="89" y="375"/>
                    <a:pt x="89" y="375"/>
                    <a:pt x="89" y="375"/>
                  </a:cubicBezTo>
                  <a:cubicBezTo>
                    <a:pt x="89" y="375"/>
                    <a:pt x="90" y="375"/>
                    <a:pt x="91" y="376"/>
                  </a:cubicBezTo>
                  <a:cubicBezTo>
                    <a:pt x="91" y="376"/>
                    <a:pt x="92" y="376"/>
                    <a:pt x="92" y="376"/>
                  </a:cubicBezTo>
                  <a:cubicBezTo>
                    <a:pt x="93" y="376"/>
                    <a:pt x="93" y="376"/>
                    <a:pt x="94" y="376"/>
                  </a:cubicBezTo>
                  <a:cubicBezTo>
                    <a:pt x="94" y="376"/>
                    <a:pt x="94" y="376"/>
                    <a:pt x="94" y="376"/>
                  </a:cubicBezTo>
                  <a:cubicBezTo>
                    <a:pt x="95" y="376"/>
                    <a:pt x="95" y="376"/>
                    <a:pt x="95" y="376"/>
                  </a:cubicBezTo>
                  <a:cubicBezTo>
                    <a:pt x="95" y="376"/>
                    <a:pt x="95" y="376"/>
                    <a:pt x="95" y="376"/>
                  </a:cubicBezTo>
                  <a:cubicBezTo>
                    <a:pt x="96" y="377"/>
                    <a:pt x="96" y="377"/>
                    <a:pt x="96" y="377"/>
                  </a:cubicBezTo>
                  <a:cubicBezTo>
                    <a:pt x="96" y="377"/>
                    <a:pt x="97" y="377"/>
                    <a:pt x="97" y="377"/>
                  </a:cubicBezTo>
                  <a:cubicBezTo>
                    <a:pt x="98" y="377"/>
                    <a:pt x="98" y="377"/>
                    <a:pt x="99" y="377"/>
                  </a:cubicBezTo>
                  <a:cubicBezTo>
                    <a:pt x="99" y="377"/>
                    <a:pt x="100" y="377"/>
                    <a:pt x="100" y="377"/>
                  </a:cubicBezTo>
                  <a:cubicBezTo>
                    <a:pt x="102" y="378"/>
                    <a:pt x="102" y="378"/>
                    <a:pt x="102" y="378"/>
                  </a:cubicBezTo>
                  <a:cubicBezTo>
                    <a:pt x="102" y="378"/>
                    <a:pt x="103" y="378"/>
                    <a:pt x="103" y="378"/>
                  </a:cubicBezTo>
                  <a:cubicBezTo>
                    <a:pt x="104" y="378"/>
                    <a:pt x="104" y="378"/>
                    <a:pt x="105" y="378"/>
                  </a:cubicBezTo>
                  <a:cubicBezTo>
                    <a:pt x="105" y="378"/>
                    <a:pt x="105" y="378"/>
                    <a:pt x="105" y="378"/>
                  </a:cubicBezTo>
                  <a:cubicBezTo>
                    <a:pt x="105" y="378"/>
                    <a:pt x="105" y="378"/>
                    <a:pt x="105" y="378"/>
                  </a:cubicBezTo>
                  <a:cubicBezTo>
                    <a:pt x="105" y="378"/>
                    <a:pt x="106" y="378"/>
                    <a:pt x="106" y="378"/>
                  </a:cubicBezTo>
                  <a:cubicBezTo>
                    <a:pt x="107" y="378"/>
                    <a:pt x="107" y="378"/>
                    <a:pt x="108" y="378"/>
                  </a:cubicBezTo>
                  <a:cubicBezTo>
                    <a:pt x="109" y="379"/>
                    <a:pt x="109" y="379"/>
                    <a:pt x="109" y="379"/>
                  </a:cubicBezTo>
                  <a:cubicBezTo>
                    <a:pt x="110" y="379"/>
                    <a:pt x="110" y="379"/>
                    <a:pt x="111" y="379"/>
                  </a:cubicBezTo>
                  <a:cubicBezTo>
                    <a:pt x="112" y="379"/>
                    <a:pt x="112" y="379"/>
                    <a:pt x="112" y="379"/>
                  </a:cubicBezTo>
                  <a:cubicBezTo>
                    <a:pt x="113" y="379"/>
                    <a:pt x="113" y="379"/>
                    <a:pt x="114" y="379"/>
                  </a:cubicBezTo>
                  <a:cubicBezTo>
                    <a:pt x="115" y="379"/>
                    <a:pt x="115" y="379"/>
                    <a:pt x="115" y="379"/>
                  </a:cubicBezTo>
                  <a:cubicBezTo>
                    <a:pt x="115" y="379"/>
                    <a:pt x="115" y="379"/>
                    <a:pt x="115" y="379"/>
                  </a:cubicBezTo>
                  <a:cubicBezTo>
                    <a:pt x="115" y="379"/>
                    <a:pt x="115" y="379"/>
                    <a:pt x="115" y="379"/>
                  </a:cubicBezTo>
                  <a:cubicBezTo>
                    <a:pt x="115" y="379"/>
                    <a:pt x="115" y="379"/>
                    <a:pt x="115" y="379"/>
                  </a:cubicBezTo>
                  <a:cubicBezTo>
                    <a:pt x="116" y="379"/>
                    <a:pt x="116" y="379"/>
                    <a:pt x="117" y="379"/>
                  </a:cubicBezTo>
                  <a:cubicBezTo>
                    <a:pt x="117" y="379"/>
                    <a:pt x="118" y="379"/>
                    <a:pt x="118" y="379"/>
                  </a:cubicBezTo>
                  <a:cubicBezTo>
                    <a:pt x="119" y="379"/>
                    <a:pt x="119" y="379"/>
                    <a:pt x="120" y="379"/>
                  </a:cubicBezTo>
                  <a:cubicBezTo>
                    <a:pt x="120" y="379"/>
                    <a:pt x="121" y="379"/>
                    <a:pt x="121" y="379"/>
                  </a:cubicBezTo>
                  <a:cubicBezTo>
                    <a:pt x="122" y="380"/>
                    <a:pt x="122" y="380"/>
                    <a:pt x="123" y="380"/>
                  </a:cubicBezTo>
                  <a:cubicBezTo>
                    <a:pt x="123" y="380"/>
                    <a:pt x="124" y="380"/>
                    <a:pt x="124" y="380"/>
                  </a:cubicBezTo>
                  <a:cubicBezTo>
                    <a:pt x="124" y="380"/>
                    <a:pt x="124" y="380"/>
                    <a:pt x="124" y="380"/>
                  </a:cubicBezTo>
                  <a:cubicBezTo>
                    <a:pt x="125" y="380"/>
                    <a:pt x="125" y="380"/>
                    <a:pt x="126" y="380"/>
                  </a:cubicBezTo>
                  <a:cubicBezTo>
                    <a:pt x="127" y="380"/>
                    <a:pt x="127" y="380"/>
                    <a:pt x="127" y="380"/>
                  </a:cubicBezTo>
                  <a:cubicBezTo>
                    <a:pt x="128" y="380"/>
                    <a:pt x="128" y="380"/>
                    <a:pt x="129" y="380"/>
                  </a:cubicBezTo>
                  <a:cubicBezTo>
                    <a:pt x="129" y="380"/>
                    <a:pt x="130" y="380"/>
                    <a:pt x="130" y="380"/>
                  </a:cubicBezTo>
                  <a:cubicBezTo>
                    <a:pt x="131" y="380"/>
                    <a:pt x="131" y="380"/>
                    <a:pt x="131" y="380"/>
                  </a:cubicBezTo>
                  <a:cubicBezTo>
                    <a:pt x="132" y="380"/>
                    <a:pt x="132" y="380"/>
                    <a:pt x="132" y="380"/>
                  </a:cubicBezTo>
                  <a:cubicBezTo>
                    <a:pt x="133" y="380"/>
                    <a:pt x="133" y="380"/>
                    <a:pt x="133" y="380"/>
                  </a:cubicBezTo>
                  <a:cubicBezTo>
                    <a:pt x="134" y="380"/>
                    <a:pt x="134" y="380"/>
                    <a:pt x="134" y="380"/>
                  </a:cubicBezTo>
                  <a:cubicBezTo>
                    <a:pt x="134" y="380"/>
                    <a:pt x="134" y="380"/>
                    <a:pt x="134" y="380"/>
                  </a:cubicBezTo>
                  <a:cubicBezTo>
                    <a:pt x="135" y="380"/>
                    <a:pt x="135" y="380"/>
                    <a:pt x="135" y="380"/>
                  </a:cubicBezTo>
                  <a:cubicBezTo>
                    <a:pt x="136" y="380"/>
                    <a:pt x="136" y="380"/>
                    <a:pt x="136" y="380"/>
                  </a:cubicBezTo>
                  <a:cubicBezTo>
                    <a:pt x="136" y="380"/>
                    <a:pt x="136" y="380"/>
                    <a:pt x="136" y="380"/>
                  </a:cubicBezTo>
                  <a:cubicBezTo>
                    <a:pt x="137" y="380"/>
                    <a:pt x="137" y="380"/>
                    <a:pt x="138" y="380"/>
                  </a:cubicBezTo>
                  <a:cubicBezTo>
                    <a:pt x="138" y="380"/>
                    <a:pt x="139" y="380"/>
                    <a:pt x="139" y="380"/>
                  </a:cubicBezTo>
                  <a:cubicBezTo>
                    <a:pt x="140" y="380"/>
                    <a:pt x="140" y="380"/>
                    <a:pt x="141" y="380"/>
                  </a:cubicBezTo>
                  <a:cubicBezTo>
                    <a:pt x="141" y="380"/>
                    <a:pt x="142" y="380"/>
                    <a:pt x="142" y="380"/>
                  </a:cubicBezTo>
                  <a:cubicBezTo>
                    <a:pt x="143" y="379"/>
                    <a:pt x="144" y="379"/>
                    <a:pt x="144" y="379"/>
                  </a:cubicBezTo>
                  <a:cubicBezTo>
                    <a:pt x="145" y="379"/>
                    <a:pt x="145" y="379"/>
                    <a:pt x="146" y="379"/>
                  </a:cubicBezTo>
                  <a:cubicBezTo>
                    <a:pt x="146" y="379"/>
                    <a:pt x="146" y="379"/>
                    <a:pt x="146" y="379"/>
                  </a:cubicBezTo>
                  <a:cubicBezTo>
                    <a:pt x="146" y="379"/>
                    <a:pt x="146" y="379"/>
                    <a:pt x="146" y="379"/>
                  </a:cubicBezTo>
                  <a:cubicBezTo>
                    <a:pt x="146" y="379"/>
                    <a:pt x="147" y="379"/>
                    <a:pt x="148" y="379"/>
                  </a:cubicBezTo>
                  <a:cubicBezTo>
                    <a:pt x="148" y="379"/>
                    <a:pt x="149" y="379"/>
                    <a:pt x="149" y="379"/>
                  </a:cubicBezTo>
                  <a:cubicBezTo>
                    <a:pt x="150" y="379"/>
                    <a:pt x="150" y="379"/>
                    <a:pt x="151" y="379"/>
                  </a:cubicBezTo>
                  <a:cubicBezTo>
                    <a:pt x="151" y="379"/>
                    <a:pt x="151" y="379"/>
                    <a:pt x="151" y="379"/>
                  </a:cubicBezTo>
                  <a:cubicBezTo>
                    <a:pt x="152" y="379"/>
                    <a:pt x="152" y="379"/>
                    <a:pt x="152" y="379"/>
                  </a:cubicBezTo>
                  <a:cubicBezTo>
                    <a:pt x="152" y="379"/>
                    <a:pt x="153" y="379"/>
                    <a:pt x="153" y="379"/>
                  </a:cubicBezTo>
                  <a:cubicBezTo>
                    <a:pt x="154" y="379"/>
                    <a:pt x="154" y="378"/>
                    <a:pt x="155" y="378"/>
                  </a:cubicBezTo>
                  <a:cubicBezTo>
                    <a:pt x="156" y="378"/>
                    <a:pt x="156" y="378"/>
                    <a:pt x="157" y="378"/>
                  </a:cubicBezTo>
                  <a:cubicBezTo>
                    <a:pt x="157" y="378"/>
                    <a:pt x="157" y="378"/>
                    <a:pt x="157" y="378"/>
                  </a:cubicBezTo>
                  <a:cubicBezTo>
                    <a:pt x="157" y="378"/>
                    <a:pt x="157" y="378"/>
                    <a:pt x="157" y="378"/>
                  </a:cubicBezTo>
                  <a:cubicBezTo>
                    <a:pt x="157" y="378"/>
                    <a:pt x="157" y="378"/>
                    <a:pt x="157" y="378"/>
                  </a:cubicBezTo>
                  <a:cubicBezTo>
                    <a:pt x="158" y="378"/>
                    <a:pt x="159" y="378"/>
                    <a:pt x="160" y="378"/>
                  </a:cubicBezTo>
                  <a:cubicBezTo>
                    <a:pt x="160" y="378"/>
                    <a:pt x="161" y="377"/>
                    <a:pt x="162" y="377"/>
                  </a:cubicBezTo>
                  <a:cubicBezTo>
                    <a:pt x="162" y="377"/>
                    <a:pt x="162" y="377"/>
                    <a:pt x="162" y="377"/>
                  </a:cubicBezTo>
                  <a:cubicBezTo>
                    <a:pt x="163" y="377"/>
                    <a:pt x="164" y="377"/>
                    <a:pt x="165" y="377"/>
                  </a:cubicBezTo>
                  <a:cubicBezTo>
                    <a:pt x="166" y="377"/>
                    <a:pt x="166" y="376"/>
                    <a:pt x="167" y="376"/>
                  </a:cubicBezTo>
                  <a:cubicBezTo>
                    <a:pt x="167" y="376"/>
                    <a:pt x="167" y="376"/>
                    <a:pt x="167" y="376"/>
                  </a:cubicBezTo>
                  <a:cubicBezTo>
                    <a:pt x="168" y="376"/>
                    <a:pt x="168" y="376"/>
                    <a:pt x="168" y="376"/>
                  </a:cubicBezTo>
                  <a:cubicBezTo>
                    <a:pt x="168" y="376"/>
                    <a:pt x="168" y="376"/>
                    <a:pt x="168" y="376"/>
                  </a:cubicBezTo>
                  <a:cubicBezTo>
                    <a:pt x="170" y="376"/>
                    <a:pt x="172" y="375"/>
                    <a:pt x="173" y="375"/>
                  </a:cubicBezTo>
                  <a:cubicBezTo>
                    <a:pt x="174" y="375"/>
                    <a:pt x="174" y="375"/>
                    <a:pt x="174" y="375"/>
                  </a:cubicBezTo>
                  <a:cubicBezTo>
                    <a:pt x="175" y="374"/>
                    <a:pt x="175" y="374"/>
                    <a:pt x="175" y="374"/>
                  </a:cubicBezTo>
                  <a:cubicBezTo>
                    <a:pt x="176" y="374"/>
                    <a:pt x="176" y="374"/>
                    <a:pt x="177" y="374"/>
                  </a:cubicBezTo>
                  <a:cubicBezTo>
                    <a:pt x="178" y="374"/>
                    <a:pt x="179" y="373"/>
                    <a:pt x="180" y="373"/>
                  </a:cubicBezTo>
                  <a:cubicBezTo>
                    <a:pt x="180" y="373"/>
                    <a:pt x="180" y="373"/>
                    <a:pt x="180" y="373"/>
                  </a:cubicBezTo>
                  <a:cubicBezTo>
                    <a:pt x="181" y="373"/>
                    <a:pt x="181" y="373"/>
                    <a:pt x="181" y="373"/>
                  </a:cubicBezTo>
                  <a:cubicBezTo>
                    <a:pt x="182" y="372"/>
                    <a:pt x="184" y="371"/>
                    <a:pt x="186" y="371"/>
                  </a:cubicBezTo>
                  <a:cubicBezTo>
                    <a:pt x="186" y="371"/>
                    <a:pt x="186" y="371"/>
                    <a:pt x="186" y="371"/>
                  </a:cubicBezTo>
                  <a:cubicBezTo>
                    <a:pt x="187" y="370"/>
                    <a:pt x="187" y="370"/>
                    <a:pt x="187" y="370"/>
                  </a:cubicBezTo>
                  <a:cubicBezTo>
                    <a:pt x="188" y="370"/>
                    <a:pt x="189" y="369"/>
                    <a:pt x="190" y="369"/>
                  </a:cubicBezTo>
                  <a:cubicBezTo>
                    <a:pt x="191" y="368"/>
                    <a:pt x="191" y="368"/>
                    <a:pt x="191" y="368"/>
                  </a:cubicBezTo>
                  <a:cubicBezTo>
                    <a:pt x="192" y="368"/>
                    <a:pt x="192" y="368"/>
                    <a:pt x="192" y="368"/>
                  </a:cubicBezTo>
                  <a:cubicBezTo>
                    <a:pt x="192" y="368"/>
                    <a:pt x="192" y="368"/>
                    <a:pt x="192" y="368"/>
                  </a:cubicBezTo>
                  <a:cubicBezTo>
                    <a:pt x="192" y="367"/>
                    <a:pt x="192" y="367"/>
                    <a:pt x="192" y="367"/>
                  </a:cubicBezTo>
                  <a:cubicBezTo>
                    <a:pt x="193" y="367"/>
                    <a:pt x="193" y="367"/>
                    <a:pt x="193" y="367"/>
                  </a:cubicBezTo>
                  <a:cubicBezTo>
                    <a:pt x="193" y="367"/>
                    <a:pt x="194" y="366"/>
                    <a:pt x="195" y="366"/>
                  </a:cubicBezTo>
                  <a:cubicBezTo>
                    <a:pt x="195" y="366"/>
                    <a:pt x="195" y="366"/>
                    <a:pt x="195" y="366"/>
                  </a:cubicBezTo>
                  <a:cubicBezTo>
                    <a:pt x="195" y="366"/>
                    <a:pt x="195" y="366"/>
                    <a:pt x="195" y="366"/>
                  </a:cubicBezTo>
                  <a:cubicBezTo>
                    <a:pt x="196" y="365"/>
                    <a:pt x="196" y="365"/>
                    <a:pt x="196" y="365"/>
                  </a:cubicBezTo>
                  <a:cubicBezTo>
                    <a:pt x="197" y="365"/>
                    <a:pt x="197" y="364"/>
                    <a:pt x="197" y="364"/>
                  </a:cubicBezTo>
                  <a:cubicBezTo>
                    <a:pt x="198" y="364"/>
                    <a:pt x="198" y="364"/>
                    <a:pt x="198" y="364"/>
                  </a:cubicBezTo>
                  <a:cubicBezTo>
                    <a:pt x="198" y="364"/>
                    <a:pt x="198" y="364"/>
                    <a:pt x="198" y="364"/>
                  </a:cubicBezTo>
                  <a:cubicBezTo>
                    <a:pt x="199" y="363"/>
                    <a:pt x="199" y="363"/>
                    <a:pt x="199" y="363"/>
                  </a:cubicBezTo>
                  <a:cubicBezTo>
                    <a:pt x="200" y="362"/>
                    <a:pt x="200" y="362"/>
                    <a:pt x="200" y="362"/>
                  </a:cubicBezTo>
                  <a:cubicBezTo>
                    <a:pt x="200" y="362"/>
                    <a:pt x="200" y="362"/>
                    <a:pt x="200" y="362"/>
                  </a:cubicBezTo>
                  <a:cubicBezTo>
                    <a:pt x="200" y="362"/>
                    <a:pt x="200" y="362"/>
                    <a:pt x="200" y="362"/>
                  </a:cubicBezTo>
                  <a:cubicBezTo>
                    <a:pt x="200" y="362"/>
                    <a:pt x="200" y="362"/>
                    <a:pt x="200" y="362"/>
                  </a:cubicBezTo>
                  <a:cubicBezTo>
                    <a:pt x="201" y="361"/>
                    <a:pt x="201" y="361"/>
                    <a:pt x="201" y="361"/>
                  </a:cubicBezTo>
                  <a:cubicBezTo>
                    <a:pt x="201" y="361"/>
                    <a:pt x="201" y="361"/>
                    <a:pt x="201" y="361"/>
                  </a:cubicBezTo>
                  <a:cubicBezTo>
                    <a:pt x="201" y="360"/>
                    <a:pt x="201" y="360"/>
                    <a:pt x="201" y="360"/>
                  </a:cubicBezTo>
                  <a:cubicBezTo>
                    <a:pt x="202" y="360"/>
                    <a:pt x="202" y="360"/>
                    <a:pt x="202" y="360"/>
                  </a:cubicBezTo>
                  <a:cubicBezTo>
                    <a:pt x="202" y="360"/>
                    <a:pt x="202" y="360"/>
                    <a:pt x="202" y="360"/>
                  </a:cubicBezTo>
                  <a:cubicBezTo>
                    <a:pt x="203" y="359"/>
                    <a:pt x="204" y="357"/>
                    <a:pt x="205" y="356"/>
                  </a:cubicBezTo>
                  <a:cubicBezTo>
                    <a:pt x="206" y="356"/>
                    <a:pt x="206" y="356"/>
                    <a:pt x="206" y="356"/>
                  </a:cubicBezTo>
                  <a:cubicBezTo>
                    <a:pt x="207" y="355"/>
                    <a:pt x="208" y="354"/>
                    <a:pt x="209" y="353"/>
                  </a:cubicBezTo>
                  <a:cubicBezTo>
                    <a:pt x="209" y="353"/>
                    <a:pt x="209" y="353"/>
                    <a:pt x="209" y="353"/>
                  </a:cubicBezTo>
                  <a:cubicBezTo>
                    <a:pt x="211" y="352"/>
                    <a:pt x="212" y="351"/>
                    <a:pt x="213" y="350"/>
                  </a:cubicBezTo>
                  <a:cubicBezTo>
                    <a:pt x="214" y="350"/>
                    <a:pt x="214" y="350"/>
                    <a:pt x="214" y="350"/>
                  </a:cubicBezTo>
                  <a:cubicBezTo>
                    <a:pt x="215" y="350"/>
                    <a:pt x="216" y="349"/>
                    <a:pt x="217" y="348"/>
                  </a:cubicBezTo>
                  <a:cubicBezTo>
                    <a:pt x="218" y="348"/>
                    <a:pt x="218" y="348"/>
                    <a:pt x="218" y="348"/>
                  </a:cubicBezTo>
                  <a:cubicBezTo>
                    <a:pt x="219" y="348"/>
                    <a:pt x="221" y="347"/>
                    <a:pt x="222" y="347"/>
                  </a:cubicBezTo>
                  <a:cubicBezTo>
                    <a:pt x="222" y="347"/>
                    <a:pt x="222" y="347"/>
                    <a:pt x="222" y="347"/>
                  </a:cubicBezTo>
                  <a:cubicBezTo>
                    <a:pt x="224" y="346"/>
                    <a:pt x="225" y="346"/>
                    <a:pt x="227" y="346"/>
                  </a:cubicBezTo>
                  <a:cubicBezTo>
                    <a:pt x="227" y="346"/>
                    <a:pt x="227" y="346"/>
                    <a:pt x="227" y="346"/>
                  </a:cubicBezTo>
                  <a:cubicBezTo>
                    <a:pt x="230" y="345"/>
                    <a:pt x="233" y="345"/>
                    <a:pt x="237" y="345"/>
                  </a:cubicBezTo>
                  <a:cubicBezTo>
                    <a:pt x="239" y="345"/>
                    <a:pt x="241" y="345"/>
                    <a:pt x="244" y="345"/>
                  </a:cubicBezTo>
                  <a:cubicBezTo>
                    <a:pt x="244" y="345"/>
                    <a:pt x="244" y="345"/>
                    <a:pt x="244" y="345"/>
                  </a:cubicBezTo>
                  <a:cubicBezTo>
                    <a:pt x="246" y="345"/>
                    <a:pt x="249" y="346"/>
                    <a:pt x="251" y="346"/>
                  </a:cubicBezTo>
                  <a:cubicBezTo>
                    <a:pt x="251" y="346"/>
                    <a:pt x="251" y="346"/>
                    <a:pt x="251" y="346"/>
                  </a:cubicBezTo>
                  <a:cubicBezTo>
                    <a:pt x="254" y="346"/>
                    <a:pt x="256" y="347"/>
                    <a:pt x="259" y="347"/>
                  </a:cubicBezTo>
                  <a:cubicBezTo>
                    <a:pt x="259" y="347"/>
                    <a:pt x="259" y="347"/>
                    <a:pt x="259" y="347"/>
                  </a:cubicBezTo>
                  <a:cubicBezTo>
                    <a:pt x="262" y="347"/>
                    <a:pt x="265" y="348"/>
                    <a:pt x="268" y="348"/>
                  </a:cubicBezTo>
                  <a:cubicBezTo>
                    <a:pt x="270" y="349"/>
                    <a:pt x="272" y="349"/>
                    <a:pt x="274" y="350"/>
                  </a:cubicBezTo>
                  <a:cubicBezTo>
                    <a:pt x="274" y="350"/>
                    <a:pt x="274" y="350"/>
                    <a:pt x="274" y="350"/>
                  </a:cubicBezTo>
                  <a:cubicBezTo>
                    <a:pt x="275" y="350"/>
                    <a:pt x="276" y="351"/>
                    <a:pt x="277" y="351"/>
                  </a:cubicBezTo>
                  <a:cubicBezTo>
                    <a:pt x="278" y="351"/>
                    <a:pt x="279" y="352"/>
                    <a:pt x="280" y="352"/>
                  </a:cubicBezTo>
                  <a:cubicBezTo>
                    <a:pt x="281" y="353"/>
                    <a:pt x="282" y="353"/>
                    <a:pt x="283" y="354"/>
                  </a:cubicBezTo>
                  <a:cubicBezTo>
                    <a:pt x="284" y="354"/>
                    <a:pt x="284" y="354"/>
                    <a:pt x="285" y="355"/>
                  </a:cubicBezTo>
                  <a:cubicBezTo>
                    <a:pt x="286" y="356"/>
                    <a:pt x="287" y="356"/>
                    <a:pt x="289" y="357"/>
                  </a:cubicBezTo>
                  <a:cubicBezTo>
                    <a:pt x="289" y="358"/>
                    <a:pt x="290" y="358"/>
                    <a:pt x="290" y="358"/>
                  </a:cubicBezTo>
                  <a:cubicBezTo>
                    <a:pt x="292" y="360"/>
                    <a:pt x="294" y="361"/>
                    <a:pt x="295" y="362"/>
                  </a:cubicBezTo>
                  <a:cubicBezTo>
                    <a:pt x="296" y="362"/>
                    <a:pt x="296" y="362"/>
                    <a:pt x="296" y="362"/>
                  </a:cubicBezTo>
                  <a:cubicBezTo>
                    <a:pt x="297" y="364"/>
                    <a:pt x="299" y="365"/>
                    <a:pt x="300" y="367"/>
                  </a:cubicBezTo>
                  <a:cubicBezTo>
                    <a:pt x="301" y="367"/>
                    <a:pt x="301" y="368"/>
                    <a:pt x="302" y="368"/>
                  </a:cubicBezTo>
                  <a:cubicBezTo>
                    <a:pt x="303" y="369"/>
                    <a:pt x="304" y="371"/>
                    <a:pt x="306" y="372"/>
                  </a:cubicBezTo>
                  <a:cubicBezTo>
                    <a:pt x="306" y="373"/>
                    <a:pt x="307" y="373"/>
                    <a:pt x="308" y="374"/>
                  </a:cubicBezTo>
                  <a:cubicBezTo>
                    <a:pt x="309" y="375"/>
                    <a:pt x="310" y="376"/>
                    <a:pt x="311" y="377"/>
                  </a:cubicBezTo>
                  <a:cubicBezTo>
                    <a:pt x="311" y="378"/>
                    <a:pt x="312" y="379"/>
                    <a:pt x="313" y="380"/>
                  </a:cubicBezTo>
                  <a:cubicBezTo>
                    <a:pt x="314" y="381"/>
                    <a:pt x="315" y="382"/>
                    <a:pt x="316" y="383"/>
                  </a:cubicBezTo>
                  <a:cubicBezTo>
                    <a:pt x="317" y="384"/>
                    <a:pt x="317" y="385"/>
                    <a:pt x="318" y="386"/>
                  </a:cubicBezTo>
                  <a:cubicBezTo>
                    <a:pt x="319" y="387"/>
                    <a:pt x="320" y="388"/>
                    <a:pt x="321" y="389"/>
                  </a:cubicBezTo>
                  <a:cubicBezTo>
                    <a:pt x="322" y="390"/>
                    <a:pt x="323" y="391"/>
                    <a:pt x="324" y="392"/>
                  </a:cubicBezTo>
                  <a:cubicBezTo>
                    <a:pt x="325" y="393"/>
                    <a:pt x="326" y="394"/>
                    <a:pt x="327" y="396"/>
                  </a:cubicBezTo>
                  <a:cubicBezTo>
                    <a:pt x="327" y="396"/>
                    <a:pt x="328" y="397"/>
                    <a:pt x="329" y="398"/>
                  </a:cubicBezTo>
                  <a:cubicBezTo>
                    <a:pt x="330" y="400"/>
                    <a:pt x="331" y="401"/>
                    <a:pt x="333" y="403"/>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Freeform 26"/>
            <p:cNvSpPr/>
            <p:nvPr/>
          </p:nvSpPr>
          <p:spPr bwMode="auto">
            <a:xfrm flipH="1">
              <a:off x="2181423" y="3449662"/>
              <a:ext cx="1719262" cy="536575"/>
            </a:xfrm>
            <a:custGeom>
              <a:avLst/>
              <a:gdLst>
                <a:gd name="T0" fmla="*/ 400 w 1162"/>
                <a:gd name="T1" fmla="*/ 357 h 362"/>
                <a:gd name="T2" fmla="*/ 440 w 1162"/>
                <a:gd name="T3" fmla="*/ 361 h 362"/>
                <a:gd name="T4" fmla="*/ 449 w 1162"/>
                <a:gd name="T5" fmla="*/ 360 h 362"/>
                <a:gd name="T6" fmla="*/ 641 w 1162"/>
                <a:gd name="T7" fmla="*/ 353 h 362"/>
                <a:gd name="T8" fmla="*/ 744 w 1162"/>
                <a:gd name="T9" fmla="*/ 321 h 362"/>
                <a:gd name="T10" fmla="*/ 641 w 1162"/>
                <a:gd name="T11" fmla="*/ 266 h 362"/>
                <a:gd name="T12" fmla="*/ 749 w 1162"/>
                <a:gd name="T13" fmla="*/ 230 h 362"/>
                <a:gd name="T14" fmla="*/ 752 w 1162"/>
                <a:gd name="T15" fmla="*/ 230 h 362"/>
                <a:gd name="T16" fmla="*/ 834 w 1162"/>
                <a:gd name="T17" fmla="*/ 243 h 362"/>
                <a:gd name="T18" fmla="*/ 894 w 1162"/>
                <a:gd name="T19" fmla="*/ 291 h 362"/>
                <a:gd name="T20" fmla="*/ 984 w 1162"/>
                <a:gd name="T21" fmla="*/ 317 h 362"/>
                <a:gd name="T22" fmla="*/ 996 w 1162"/>
                <a:gd name="T23" fmla="*/ 318 h 362"/>
                <a:gd name="T24" fmla="*/ 1103 w 1162"/>
                <a:gd name="T25" fmla="*/ 300 h 362"/>
                <a:gd name="T26" fmla="*/ 797 w 1162"/>
                <a:gd name="T27" fmla="*/ 1 h 362"/>
                <a:gd name="T28" fmla="*/ 759 w 1162"/>
                <a:gd name="T29" fmla="*/ 0 h 362"/>
                <a:gd name="T30" fmla="*/ 706 w 1162"/>
                <a:gd name="T31" fmla="*/ 1 h 362"/>
                <a:gd name="T32" fmla="*/ 560 w 1162"/>
                <a:gd name="T33" fmla="*/ 12 h 362"/>
                <a:gd name="T34" fmla="*/ 554 w 1162"/>
                <a:gd name="T35" fmla="*/ 37 h 362"/>
                <a:gd name="T36" fmla="*/ 611 w 1162"/>
                <a:gd name="T37" fmla="*/ 63 h 362"/>
                <a:gd name="T38" fmla="*/ 622 w 1162"/>
                <a:gd name="T39" fmla="*/ 91 h 362"/>
                <a:gd name="T40" fmla="*/ 551 w 1162"/>
                <a:gd name="T41" fmla="*/ 103 h 362"/>
                <a:gd name="T42" fmla="*/ 495 w 1162"/>
                <a:gd name="T43" fmla="*/ 100 h 362"/>
                <a:gd name="T44" fmla="*/ 421 w 1162"/>
                <a:gd name="T45" fmla="*/ 68 h 362"/>
                <a:gd name="T46" fmla="*/ 394 w 1162"/>
                <a:gd name="T47" fmla="*/ 36 h 362"/>
                <a:gd name="T48" fmla="*/ 352 w 1162"/>
                <a:gd name="T49" fmla="*/ 31 h 362"/>
                <a:gd name="T50" fmla="*/ 335 w 1162"/>
                <a:gd name="T51" fmla="*/ 32 h 362"/>
                <a:gd name="T52" fmla="*/ 233 w 1162"/>
                <a:gd name="T53" fmla="*/ 51 h 362"/>
                <a:gd name="T54" fmla="*/ 77 w 1162"/>
                <a:gd name="T55" fmla="*/ 83 h 362"/>
                <a:gd name="T56" fmla="*/ 78 w 1162"/>
                <a:gd name="T57" fmla="*/ 98 h 362"/>
                <a:gd name="T58" fmla="*/ 128 w 1162"/>
                <a:gd name="T59" fmla="*/ 139 h 362"/>
                <a:gd name="T60" fmla="*/ 165 w 1162"/>
                <a:gd name="T61" fmla="*/ 178 h 362"/>
                <a:gd name="T62" fmla="*/ 136 w 1162"/>
                <a:gd name="T63" fmla="*/ 191 h 362"/>
                <a:gd name="T64" fmla="*/ 125 w 1162"/>
                <a:gd name="T65" fmla="*/ 192 h 362"/>
                <a:gd name="T66" fmla="*/ 109 w 1162"/>
                <a:gd name="T67" fmla="*/ 192 h 362"/>
                <a:gd name="T68" fmla="*/ 91 w 1162"/>
                <a:gd name="T69" fmla="*/ 190 h 362"/>
                <a:gd name="T70" fmla="*/ 67 w 1162"/>
                <a:gd name="T71" fmla="*/ 191 h 362"/>
                <a:gd name="T72" fmla="*/ 33 w 1162"/>
                <a:gd name="T73" fmla="*/ 197 h 362"/>
                <a:gd name="T74" fmla="*/ 16 w 1162"/>
                <a:gd name="T75" fmla="*/ 255 h 362"/>
                <a:gd name="T76" fmla="*/ 97 w 1162"/>
                <a:gd name="T77" fmla="*/ 287 h 362"/>
                <a:gd name="T78" fmla="*/ 161 w 1162"/>
                <a:gd name="T79" fmla="*/ 289 h 362"/>
                <a:gd name="T80" fmla="*/ 206 w 1162"/>
                <a:gd name="T81" fmla="*/ 272 h 362"/>
                <a:gd name="T82" fmla="*/ 231 w 1162"/>
                <a:gd name="T83" fmla="*/ 258 h 362"/>
                <a:gd name="T84" fmla="*/ 256 w 1162"/>
                <a:gd name="T85" fmla="*/ 258 h 362"/>
                <a:gd name="T86" fmla="*/ 296 w 1162"/>
                <a:gd name="T87" fmla="*/ 270 h 362"/>
                <a:gd name="T88" fmla="*/ 364 w 1162"/>
                <a:gd name="T89" fmla="*/ 33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2" h="362">
                  <a:moveTo>
                    <a:pt x="364" y="337"/>
                  </a:moveTo>
                  <a:cubicBezTo>
                    <a:pt x="369" y="342"/>
                    <a:pt x="375" y="346"/>
                    <a:pt x="381" y="350"/>
                  </a:cubicBezTo>
                  <a:cubicBezTo>
                    <a:pt x="387" y="353"/>
                    <a:pt x="394" y="355"/>
                    <a:pt x="400" y="357"/>
                  </a:cubicBezTo>
                  <a:cubicBezTo>
                    <a:pt x="406" y="359"/>
                    <a:pt x="413" y="360"/>
                    <a:pt x="418" y="361"/>
                  </a:cubicBezTo>
                  <a:cubicBezTo>
                    <a:pt x="424" y="361"/>
                    <a:pt x="430" y="362"/>
                    <a:pt x="434" y="362"/>
                  </a:cubicBezTo>
                  <a:cubicBezTo>
                    <a:pt x="436" y="362"/>
                    <a:pt x="439" y="361"/>
                    <a:pt x="440" y="361"/>
                  </a:cubicBezTo>
                  <a:cubicBezTo>
                    <a:pt x="442" y="361"/>
                    <a:pt x="444" y="361"/>
                    <a:pt x="445" y="361"/>
                  </a:cubicBezTo>
                  <a:cubicBezTo>
                    <a:pt x="447" y="361"/>
                    <a:pt x="448" y="361"/>
                    <a:pt x="448" y="361"/>
                  </a:cubicBezTo>
                  <a:cubicBezTo>
                    <a:pt x="449" y="361"/>
                    <a:pt x="449" y="360"/>
                    <a:pt x="449" y="360"/>
                  </a:cubicBezTo>
                  <a:cubicBezTo>
                    <a:pt x="452" y="360"/>
                    <a:pt x="464" y="360"/>
                    <a:pt x="483" y="359"/>
                  </a:cubicBezTo>
                  <a:cubicBezTo>
                    <a:pt x="502" y="359"/>
                    <a:pt x="527" y="358"/>
                    <a:pt x="555" y="357"/>
                  </a:cubicBezTo>
                  <a:cubicBezTo>
                    <a:pt x="582" y="356"/>
                    <a:pt x="612" y="354"/>
                    <a:pt x="641" y="353"/>
                  </a:cubicBezTo>
                  <a:cubicBezTo>
                    <a:pt x="669" y="352"/>
                    <a:pt x="697" y="350"/>
                    <a:pt x="718" y="348"/>
                  </a:cubicBezTo>
                  <a:cubicBezTo>
                    <a:pt x="740" y="347"/>
                    <a:pt x="751" y="343"/>
                    <a:pt x="754" y="338"/>
                  </a:cubicBezTo>
                  <a:cubicBezTo>
                    <a:pt x="758" y="333"/>
                    <a:pt x="753" y="327"/>
                    <a:pt x="744" y="321"/>
                  </a:cubicBezTo>
                  <a:cubicBezTo>
                    <a:pt x="735" y="314"/>
                    <a:pt x="722" y="307"/>
                    <a:pt x="707" y="301"/>
                  </a:cubicBezTo>
                  <a:cubicBezTo>
                    <a:pt x="692" y="294"/>
                    <a:pt x="676" y="288"/>
                    <a:pt x="661" y="283"/>
                  </a:cubicBezTo>
                  <a:cubicBezTo>
                    <a:pt x="647" y="278"/>
                    <a:pt x="641" y="272"/>
                    <a:pt x="641" y="266"/>
                  </a:cubicBezTo>
                  <a:cubicBezTo>
                    <a:pt x="642" y="260"/>
                    <a:pt x="648" y="254"/>
                    <a:pt x="659" y="249"/>
                  </a:cubicBezTo>
                  <a:cubicBezTo>
                    <a:pt x="670" y="244"/>
                    <a:pt x="684" y="239"/>
                    <a:pt x="700" y="236"/>
                  </a:cubicBezTo>
                  <a:cubicBezTo>
                    <a:pt x="716" y="233"/>
                    <a:pt x="733" y="230"/>
                    <a:pt x="749" y="230"/>
                  </a:cubicBezTo>
                  <a:cubicBezTo>
                    <a:pt x="750" y="230"/>
                    <a:pt x="750" y="230"/>
                    <a:pt x="750" y="230"/>
                  </a:cubicBezTo>
                  <a:cubicBezTo>
                    <a:pt x="751" y="230"/>
                    <a:pt x="751" y="230"/>
                    <a:pt x="751" y="230"/>
                  </a:cubicBezTo>
                  <a:cubicBezTo>
                    <a:pt x="752" y="230"/>
                    <a:pt x="752" y="230"/>
                    <a:pt x="752" y="230"/>
                  </a:cubicBezTo>
                  <a:cubicBezTo>
                    <a:pt x="753" y="230"/>
                    <a:pt x="753" y="230"/>
                    <a:pt x="753" y="230"/>
                  </a:cubicBezTo>
                  <a:cubicBezTo>
                    <a:pt x="769" y="230"/>
                    <a:pt x="784" y="231"/>
                    <a:pt x="797" y="233"/>
                  </a:cubicBezTo>
                  <a:cubicBezTo>
                    <a:pt x="811" y="235"/>
                    <a:pt x="823" y="239"/>
                    <a:pt x="834" y="243"/>
                  </a:cubicBezTo>
                  <a:cubicBezTo>
                    <a:pt x="845" y="247"/>
                    <a:pt x="854" y="252"/>
                    <a:pt x="861" y="257"/>
                  </a:cubicBezTo>
                  <a:cubicBezTo>
                    <a:pt x="869" y="262"/>
                    <a:pt x="875" y="268"/>
                    <a:pt x="879" y="274"/>
                  </a:cubicBezTo>
                  <a:cubicBezTo>
                    <a:pt x="883" y="281"/>
                    <a:pt x="888" y="286"/>
                    <a:pt x="894" y="291"/>
                  </a:cubicBezTo>
                  <a:cubicBezTo>
                    <a:pt x="899" y="295"/>
                    <a:pt x="906" y="299"/>
                    <a:pt x="914" y="303"/>
                  </a:cubicBezTo>
                  <a:cubicBezTo>
                    <a:pt x="923" y="306"/>
                    <a:pt x="932" y="309"/>
                    <a:pt x="944" y="311"/>
                  </a:cubicBezTo>
                  <a:cubicBezTo>
                    <a:pt x="955" y="313"/>
                    <a:pt x="968" y="315"/>
                    <a:pt x="984" y="317"/>
                  </a:cubicBezTo>
                  <a:cubicBezTo>
                    <a:pt x="985" y="317"/>
                    <a:pt x="986" y="317"/>
                    <a:pt x="987" y="317"/>
                  </a:cubicBezTo>
                  <a:cubicBezTo>
                    <a:pt x="989" y="317"/>
                    <a:pt x="990" y="318"/>
                    <a:pt x="991" y="318"/>
                  </a:cubicBezTo>
                  <a:cubicBezTo>
                    <a:pt x="993" y="318"/>
                    <a:pt x="994" y="318"/>
                    <a:pt x="996" y="318"/>
                  </a:cubicBezTo>
                  <a:cubicBezTo>
                    <a:pt x="997" y="318"/>
                    <a:pt x="998" y="318"/>
                    <a:pt x="1000" y="318"/>
                  </a:cubicBezTo>
                  <a:cubicBezTo>
                    <a:pt x="1016" y="318"/>
                    <a:pt x="1034" y="315"/>
                    <a:pt x="1052" y="312"/>
                  </a:cubicBezTo>
                  <a:cubicBezTo>
                    <a:pt x="1070" y="309"/>
                    <a:pt x="1088" y="304"/>
                    <a:pt x="1103" y="300"/>
                  </a:cubicBezTo>
                  <a:cubicBezTo>
                    <a:pt x="1119" y="296"/>
                    <a:pt x="1133" y="291"/>
                    <a:pt x="1144" y="288"/>
                  </a:cubicBezTo>
                  <a:cubicBezTo>
                    <a:pt x="1154" y="285"/>
                    <a:pt x="1161" y="282"/>
                    <a:pt x="1162" y="282"/>
                  </a:cubicBezTo>
                  <a:cubicBezTo>
                    <a:pt x="797" y="1"/>
                    <a:pt x="797" y="1"/>
                    <a:pt x="797" y="1"/>
                  </a:cubicBezTo>
                  <a:cubicBezTo>
                    <a:pt x="762" y="0"/>
                    <a:pt x="762" y="0"/>
                    <a:pt x="762" y="0"/>
                  </a:cubicBezTo>
                  <a:cubicBezTo>
                    <a:pt x="762" y="0"/>
                    <a:pt x="762" y="0"/>
                    <a:pt x="761" y="0"/>
                  </a:cubicBezTo>
                  <a:cubicBezTo>
                    <a:pt x="761" y="0"/>
                    <a:pt x="760" y="0"/>
                    <a:pt x="759" y="0"/>
                  </a:cubicBezTo>
                  <a:cubicBezTo>
                    <a:pt x="758" y="0"/>
                    <a:pt x="756" y="0"/>
                    <a:pt x="755" y="0"/>
                  </a:cubicBezTo>
                  <a:cubicBezTo>
                    <a:pt x="753" y="0"/>
                    <a:pt x="752" y="0"/>
                    <a:pt x="750" y="0"/>
                  </a:cubicBezTo>
                  <a:cubicBezTo>
                    <a:pt x="739" y="0"/>
                    <a:pt x="724" y="0"/>
                    <a:pt x="706" y="1"/>
                  </a:cubicBezTo>
                  <a:cubicBezTo>
                    <a:pt x="689" y="1"/>
                    <a:pt x="669" y="2"/>
                    <a:pt x="649" y="3"/>
                  </a:cubicBezTo>
                  <a:cubicBezTo>
                    <a:pt x="629" y="4"/>
                    <a:pt x="610" y="5"/>
                    <a:pt x="595" y="6"/>
                  </a:cubicBezTo>
                  <a:cubicBezTo>
                    <a:pt x="579" y="8"/>
                    <a:pt x="566" y="10"/>
                    <a:pt x="560" y="12"/>
                  </a:cubicBezTo>
                  <a:cubicBezTo>
                    <a:pt x="553" y="15"/>
                    <a:pt x="548" y="18"/>
                    <a:pt x="545" y="21"/>
                  </a:cubicBezTo>
                  <a:cubicBezTo>
                    <a:pt x="543" y="24"/>
                    <a:pt x="542" y="26"/>
                    <a:pt x="544" y="29"/>
                  </a:cubicBezTo>
                  <a:cubicBezTo>
                    <a:pt x="546" y="32"/>
                    <a:pt x="549" y="34"/>
                    <a:pt x="554" y="37"/>
                  </a:cubicBezTo>
                  <a:cubicBezTo>
                    <a:pt x="559" y="40"/>
                    <a:pt x="566" y="43"/>
                    <a:pt x="574" y="46"/>
                  </a:cubicBezTo>
                  <a:cubicBezTo>
                    <a:pt x="582" y="49"/>
                    <a:pt x="589" y="52"/>
                    <a:pt x="595" y="55"/>
                  </a:cubicBezTo>
                  <a:cubicBezTo>
                    <a:pt x="601" y="57"/>
                    <a:pt x="607" y="60"/>
                    <a:pt x="611" y="63"/>
                  </a:cubicBezTo>
                  <a:cubicBezTo>
                    <a:pt x="616" y="65"/>
                    <a:pt x="620" y="68"/>
                    <a:pt x="622" y="71"/>
                  </a:cubicBezTo>
                  <a:cubicBezTo>
                    <a:pt x="625" y="75"/>
                    <a:pt x="627" y="78"/>
                    <a:pt x="627" y="83"/>
                  </a:cubicBezTo>
                  <a:cubicBezTo>
                    <a:pt x="627" y="86"/>
                    <a:pt x="626" y="89"/>
                    <a:pt x="622" y="91"/>
                  </a:cubicBezTo>
                  <a:cubicBezTo>
                    <a:pt x="618" y="93"/>
                    <a:pt x="613" y="96"/>
                    <a:pt x="606" y="97"/>
                  </a:cubicBezTo>
                  <a:cubicBezTo>
                    <a:pt x="599" y="99"/>
                    <a:pt x="591" y="101"/>
                    <a:pt x="582" y="102"/>
                  </a:cubicBezTo>
                  <a:cubicBezTo>
                    <a:pt x="572" y="103"/>
                    <a:pt x="562" y="103"/>
                    <a:pt x="551" y="103"/>
                  </a:cubicBezTo>
                  <a:cubicBezTo>
                    <a:pt x="545" y="103"/>
                    <a:pt x="539" y="103"/>
                    <a:pt x="533" y="103"/>
                  </a:cubicBezTo>
                  <a:cubicBezTo>
                    <a:pt x="527" y="103"/>
                    <a:pt x="521" y="102"/>
                    <a:pt x="514" y="102"/>
                  </a:cubicBezTo>
                  <a:cubicBezTo>
                    <a:pt x="508" y="101"/>
                    <a:pt x="502" y="101"/>
                    <a:pt x="495" y="100"/>
                  </a:cubicBezTo>
                  <a:cubicBezTo>
                    <a:pt x="489" y="99"/>
                    <a:pt x="483" y="98"/>
                    <a:pt x="476" y="97"/>
                  </a:cubicBezTo>
                  <a:cubicBezTo>
                    <a:pt x="459" y="94"/>
                    <a:pt x="446" y="89"/>
                    <a:pt x="438" y="84"/>
                  </a:cubicBezTo>
                  <a:cubicBezTo>
                    <a:pt x="429" y="79"/>
                    <a:pt x="424" y="74"/>
                    <a:pt x="421" y="68"/>
                  </a:cubicBezTo>
                  <a:cubicBezTo>
                    <a:pt x="417" y="63"/>
                    <a:pt x="416" y="57"/>
                    <a:pt x="414" y="52"/>
                  </a:cubicBezTo>
                  <a:cubicBezTo>
                    <a:pt x="411" y="48"/>
                    <a:pt x="409" y="43"/>
                    <a:pt x="404" y="40"/>
                  </a:cubicBezTo>
                  <a:cubicBezTo>
                    <a:pt x="401" y="38"/>
                    <a:pt x="398" y="37"/>
                    <a:pt x="394" y="36"/>
                  </a:cubicBezTo>
                  <a:cubicBezTo>
                    <a:pt x="390" y="34"/>
                    <a:pt x="385" y="34"/>
                    <a:pt x="380" y="33"/>
                  </a:cubicBezTo>
                  <a:cubicBezTo>
                    <a:pt x="376" y="32"/>
                    <a:pt x="371" y="32"/>
                    <a:pt x="366" y="32"/>
                  </a:cubicBezTo>
                  <a:cubicBezTo>
                    <a:pt x="361" y="31"/>
                    <a:pt x="356" y="31"/>
                    <a:pt x="352" y="31"/>
                  </a:cubicBezTo>
                  <a:cubicBezTo>
                    <a:pt x="350" y="32"/>
                    <a:pt x="347" y="32"/>
                    <a:pt x="345" y="32"/>
                  </a:cubicBezTo>
                  <a:cubicBezTo>
                    <a:pt x="343" y="32"/>
                    <a:pt x="341" y="32"/>
                    <a:pt x="339" y="32"/>
                  </a:cubicBezTo>
                  <a:cubicBezTo>
                    <a:pt x="338" y="32"/>
                    <a:pt x="336" y="32"/>
                    <a:pt x="335" y="32"/>
                  </a:cubicBezTo>
                  <a:cubicBezTo>
                    <a:pt x="334" y="32"/>
                    <a:pt x="334" y="32"/>
                    <a:pt x="334" y="32"/>
                  </a:cubicBezTo>
                  <a:cubicBezTo>
                    <a:pt x="332" y="33"/>
                    <a:pt x="319" y="35"/>
                    <a:pt x="301" y="38"/>
                  </a:cubicBezTo>
                  <a:cubicBezTo>
                    <a:pt x="283" y="42"/>
                    <a:pt x="259" y="46"/>
                    <a:pt x="233" y="51"/>
                  </a:cubicBezTo>
                  <a:cubicBezTo>
                    <a:pt x="208" y="56"/>
                    <a:pt x="181" y="61"/>
                    <a:pt x="158" y="65"/>
                  </a:cubicBezTo>
                  <a:cubicBezTo>
                    <a:pt x="134" y="70"/>
                    <a:pt x="114" y="74"/>
                    <a:pt x="102" y="76"/>
                  </a:cubicBezTo>
                  <a:cubicBezTo>
                    <a:pt x="90" y="78"/>
                    <a:pt x="82" y="81"/>
                    <a:pt x="77" y="83"/>
                  </a:cubicBezTo>
                  <a:cubicBezTo>
                    <a:pt x="73" y="86"/>
                    <a:pt x="71" y="88"/>
                    <a:pt x="71" y="90"/>
                  </a:cubicBezTo>
                  <a:cubicBezTo>
                    <a:pt x="71" y="92"/>
                    <a:pt x="73" y="94"/>
                    <a:pt x="74" y="96"/>
                  </a:cubicBezTo>
                  <a:cubicBezTo>
                    <a:pt x="76" y="97"/>
                    <a:pt x="78" y="98"/>
                    <a:pt x="78" y="98"/>
                  </a:cubicBezTo>
                  <a:cubicBezTo>
                    <a:pt x="79" y="99"/>
                    <a:pt x="82" y="101"/>
                    <a:pt x="87" y="105"/>
                  </a:cubicBezTo>
                  <a:cubicBezTo>
                    <a:pt x="91" y="109"/>
                    <a:pt x="98" y="114"/>
                    <a:pt x="105" y="120"/>
                  </a:cubicBezTo>
                  <a:cubicBezTo>
                    <a:pt x="112" y="126"/>
                    <a:pt x="120" y="133"/>
                    <a:pt x="128" y="139"/>
                  </a:cubicBezTo>
                  <a:cubicBezTo>
                    <a:pt x="136" y="145"/>
                    <a:pt x="144" y="150"/>
                    <a:pt x="150" y="155"/>
                  </a:cubicBezTo>
                  <a:cubicBezTo>
                    <a:pt x="157" y="159"/>
                    <a:pt x="161" y="163"/>
                    <a:pt x="163" y="167"/>
                  </a:cubicBezTo>
                  <a:cubicBezTo>
                    <a:pt x="166" y="171"/>
                    <a:pt x="166" y="175"/>
                    <a:pt x="165" y="178"/>
                  </a:cubicBezTo>
                  <a:cubicBezTo>
                    <a:pt x="163" y="181"/>
                    <a:pt x="160" y="184"/>
                    <a:pt x="156" y="186"/>
                  </a:cubicBezTo>
                  <a:cubicBezTo>
                    <a:pt x="152" y="188"/>
                    <a:pt x="146" y="190"/>
                    <a:pt x="139" y="191"/>
                  </a:cubicBezTo>
                  <a:cubicBezTo>
                    <a:pt x="138" y="191"/>
                    <a:pt x="137" y="191"/>
                    <a:pt x="136" y="191"/>
                  </a:cubicBezTo>
                  <a:cubicBezTo>
                    <a:pt x="135" y="192"/>
                    <a:pt x="133" y="192"/>
                    <a:pt x="132" y="192"/>
                  </a:cubicBezTo>
                  <a:cubicBezTo>
                    <a:pt x="131" y="192"/>
                    <a:pt x="130" y="192"/>
                    <a:pt x="129" y="192"/>
                  </a:cubicBezTo>
                  <a:cubicBezTo>
                    <a:pt x="128" y="192"/>
                    <a:pt x="127" y="192"/>
                    <a:pt x="125" y="192"/>
                  </a:cubicBezTo>
                  <a:cubicBezTo>
                    <a:pt x="124" y="192"/>
                    <a:pt x="122" y="192"/>
                    <a:pt x="120" y="192"/>
                  </a:cubicBezTo>
                  <a:cubicBezTo>
                    <a:pt x="118" y="192"/>
                    <a:pt x="116" y="192"/>
                    <a:pt x="114" y="192"/>
                  </a:cubicBezTo>
                  <a:cubicBezTo>
                    <a:pt x="113" y="192"/>
                    <a:pt x="111" y="192"/>
                    <a:pt x="109" y="192"/>
                  </a:cubicBezTo>
                  <a:cubicBezTo>
                    <a:pt x="107" y="191"/>
                    <a:pt x="105" y="191"/>
                    <a:pt x="103" y="191"/>
                  </a:cubicBezTo>
                  <a:cubicBezTo>
                    <a:pt x="101" y="191"/>
                    <a:pt x="99" y="191"/>
                    <a:pt x="97" y="191"/>
                  </a:cubicBezTo>
                  <a:cubicBezTo>
                    <a:pt x="95" y="191"/>
                    <a:pt x="93" y="191"/>
                    <a:pt x="91" y="190"/>
                  </a:cubicBezTo>
                  <a:cubicBezTo>
                    <a:pt x="88" y="190"/>
                    <a:pt x="86" y="190"/>
                    <a:pt x="84" y="190"/>
                  </a:cubicBezTo>
                  <a:cubicBezTo>
                    <a:pt x="82" y="190"/>
                    <a:pt x="80" y="190"/>
                    <a:pt x="77" y="190"/>
                  </a:cubicBezTo>
                  <a:cubicBezTo>
                    <a:pt x="74" y="190"/>
                    <a:pt x="71" y="190"/>
                    <a:pt x="67" y="191"/>
                  </a:cubicBezTo>
                  <a:cubicBezTo>
                    <a:pt x="64" y="191"/>
                    <a:pt x="60" y="191"/>
                    <a:pt x="56" y="192"/>
                  </a:cubicBezTo>
                  <a:cubicBezTo>
                    <a:pt x="52" y="192"/>
                    <a:pt x="49" y="193"/>
                    <a:pt x="45" y="194"/>
                  </a:cubicBezTo>
                  <a:cubicBezTo>
                    <a:pt x="41" y="194"/>
                    <a:pt x="37" y="195"/>
                    <a:pt x="33" y="197"/>
                  </a:cubicBezTo>
                  <a:cubicBezTo>
                    <a:pt x="21" y="200"/>
                    <a:pt x="13" y="205"/>
                    <a:pt x="7" y="211"/>
                  </a:cubicBezTo>
                  <a:cubicBezTo>
                    <a:pt x="2" y="217"/>
                    <a:pt x="0" y="224"/>
                    <a:pt x="1" y="232"/>
                  </a:cubicBezTo>
                  <a:cubicBezTo>
                    <a:pt x="2" y="240"/>
                    <a:pt x="7" y="248"/>
                    <a:pt x="16" y="255"/>
                  </a:cubicBezTo>
                  <a:cubicBezTo>
                    <a:pt x="25" y="263"/>
                    <a:pt x="37" y="270"/>
                    <a:pt x="54" y="276"/>
                  </a:cubicBezTo>
                  <a:cubicBezTo>
                    <a:pt x="61" y="279"/>
                    <a:pt x="69" y="281"/>
                    <a:pt x="76" y="283"/>
                  </a:cubicBezTo>
                  <a:cubicBezTo>
                    <a:pt x="83" y="285"/>
                    <a:pt x="90" y="286"/>
                    <a:pt x="97" y="287"/>
                  </a:cubicBezTo>
                  <a:cubicBezTo>
                    <a:pt x="104" y="288"/>
                    <a:pt x="111" y="289"/>
                    <a:pt x="117" y="290"/>
                  </a:cubicBezTo>
                  <a:cubicBezTo>
                    <a:pt x="124" y="290"/>
                    <a:pt x="131" y="290"/>
                    <a:pt x="137" y="290"/>
                  </a:cubicBezTo>
                  <a:cubicBezTo>
                    <a:pt x="145" y="290"/>
                    <a:pt x="153" y="290"/>
                    <a:pt x="161" y="289"/>
                  </a:cubicBezTo>
                  <a:cubicBezTo>
                    <a:pt x="168" y="288"/>
                    <a:pt x="175" y="286"/>
                    <a:pt x="181" y="285"/>
                  </a:cubicBezTo>
                  <a:cubicBezTo>
                    <a:pt x="187" y="283"/>
                    <a:pt x="192" y="281"/>
                    <a:pt x="196" y="279"/>
                  </a:cubicBezTo>
                  <a:cubicBezTo>
                    <a:pt x="200" y="277"/>
                    <a:pt x="204" y="274"/>
                    <a:pt x="206" y="272"/>
                  </a:cubicBezTo>
                  <a:cubicBezTo>
                    <a:pt x="208" y="269"/>
                    <a:pt x="211" y="267"/>
                    <a:pt x="214" y="265"/>
                  </a:cubicBezTo>
                  <a:cubicBezTo>
                    <a:pt x="216" y="263"/>
                    <a:pt x="219" y="262"/>
                    <a:pt x="222" y="261"/>
                  </a:cubicBezTo>
                  <a:cubicBezTo>
                    <a:pt x="225" y="260"/>
                    <a:pt x="228" y="259"/>
                    <a:pt x="231" y="258"/>
                  </a:cubicBezTo>
                  <a:cubicBezTo>
                    <a:pt x="234" y="258"/>
                    <a:pt x="238" y="258"/>
                    <a:pt x="241" y="258"/>
                  </a:cubicBezTo>
                  <a:cubicBezTo>
                    <a:pt x="244" y="258"/>
                    <a:pt x="246" y="258"/>
                    <a:pt x="248" y="258"/>
                  </a:cubicBezTo>
                  <a:cubicBezTo>
                    <a:pt x="251" y="258"/>
                    <a:pt x="253" y="258"/>
                    <a:pt x="256" y="258"/>
                  </a:cubicBezTo>
                  <a:cubicBezTo>
                    <a:pt x="259" y="259"/>
                    <a:pt x="262" y="259"/>
                    <a:pt x="264" y="259"/>
                  </a:cubicBezTo>
                  <a:cubicBezTo>
                    <a:pt x="267" y="260"/>
                    <a:pt x="270" y="260"/>
                    <a:pt x="273" y="261"/>
                  </a:cubicBezTo>
                  <a:cubicBezTo>
                    <a:pt x="281" y="262"/>
                    <a:pt x="288" y="265"/>
                    <a:pt x="296" y="270"/>
                  </a:cubicBezTo>
                  <a:cubicBezTo>
                    <a:pt x="303" y="275"/>
                    <a:pt x="310" y="281"/>
                    <a:pt x="318" y="288"/>
                  </a:cubicBezTo>
                  <a:cubicBezTo>
                    <a:pt x="325" y="295"/>
                    <a:pt x="332" y="304"/>
                    <a:pt x="340" y="312"/>
                  </a:cubicBezTo>
                  <a:cubicBezTo>
                    <a:pt x="348" y="320"/>
                    <a:pt x="355" y="329"/>
                    <a:pt x="364" y="3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6"/>
          <p:cNvGrpSpPr/>
          <p:nvPr/>
        </p:nvGrpSpPr>
        <p:grpSpPr>
          <a:xfrm>
            <a:off x="3242612" y="3378323"/>
            <a:ext cx="1570683" cy="869896"/>
            <a:chOff x="3292673" y="3890987"/>
            <a:chExt cx="1743075" cy="965200"/>
          </a:xfrm>
          <a:effectLst>
            <a:outerShdw blurRad="393700" dist="228600" dir="5400000" sx="90000" sy="-19000" rotWithShape="0">
              <a:prstClr val="black">
                <a:alpha val="59000"/>
              </a:prstClr>
            </a:outerShdw>
          </a:effectLst>
        </p:grpSpPr>
        <p:sp>
          <p:nvSpPr>
            <p:cNvPr id="18" name="Freeform 15"/>
            <p:cNvSpPr/>
            <p:nvPr/>
          </p:nvSpPr>
          <p:spPr bwMode="auto">
            <a:xfrm flipH="1">
              <a:off x="4313435" y="3983062"/>
              <a:ext cx="15875" cy="311150"/>
            </a:xfrm>
            <a:custGeom>
              <a:avLst/>
              <a:gdLst>
                <a:gd name="T0" fmla="*/ 8 w 10"/>
                <a:gd name="T1" fmla="*/ 14 h 210"/>
                <a:gd name="T2" fmla="*/ 8 w 10"/>
                <a:gd name="T3" fmla="*/ 21 h 210"/>
                <a:gd name="T4" fmla="*/ 8 w 10"/>
                <a:gd name="T5" fmla="*/ 21 h 210"/>
                <a:gd name="T6" fmla="*/ 8 w 10"/>
                <a:gd name="T7" fmla="*/ 21 h 210"/>
                <a:gd name="T8" fmla="*/ 8 w 10"/>
                <a:gd name="T9" fmla="*/ 21 h 210"/>
                <a:gd name="T10" fmla="*/ 7 w 10"/>
                <a:gd name="T11" fmla="*/ 27 h 210"/>
                <a:gd name="T12" fmla="*/ 7 w 10"/>
                <a:gd name="T13" fmla="*/ 27 h 210"/>
                <a:gd name="T14" fmla="*/ 7 w 10"/>
                <a:gd name="T15" fmla="*/ 27 h 210"/>
                <a:gd name="T16" fmla="*/ 7 w 10"/>
                <a:gd name="T17" fmla="*/ 27 h 210"/>
                <a:gd name="T18" fmla="*/ 5 w 10"/>
                <a:gd name="T19" fmla="*/ 101 h 210"/>
                <a:gd name="T20" fmla="*/ 0 w 10"/>
                <a:gd name="T21" fmla="*/ 210 h 210"/>
                <a:gd name="T22" fmla="*/ 0 w 10"/>
                <a:gd name="T23" fmla="*/ 210 h 210"/>
                <a:gd name="T24" fmla="*/ 1 w 10"/>
                <a:gd name="T25" fmla="*/ 205 h 210"/>
                <a:gd name="T26" fmla="*/ 1 w 10"/>
                <a:gd name="T27" fmla="*/ 203 h 210"/>
                <a:gd name="T28" fmla="*/ 1 w 10"/>
                <a:gd name="T29" fmla="*/ 203 h 210"/>
                <a:gd name="T30" fmla="*/ 1 w 10"/>
                <a:gd name="T31" fmla="*/ 196 h 210"/>
                <a:gd name="T32" fmla="*/ 2 w 10"/>
                <a:gd name="T33" fmla="*/ 189 h 210"/>
                <a:gd name="T34" fmla="*/ 2 w 10"/>
                <a:gd name="T35" fmla="*/ 189 h 210"/>
                <a:gd name="T36" fmla="*/ 2 w 10"/>
                <a:gd name="T37" fmla="*/ 189 h 210"/>
                <a:gd name="T38" fmla="*/ 2 w 10"/>
                <a:gd name="T39" fmla="*/ 188 h 210"/>
                <a:gd name="T40" fmla="*/ 2 w 10"/>
                <a:gd name="T41" fmla="*/ 182 h 210"/>
                <a:gd name="T42" fmla="*/ 2 w 10"/>
                <a:gd name="T43" fmla="*/ 182 h 210"/>
                <a:gd name="T44" fmla="*/ 2 w 10"/>
                <a:gd name="T45" fmla="*/ 182 h 210"/>
                <a:gd name="T46" fmla="*/ 2 w 10"/>
                <a:gd name="T47" fmla="*/ 182 h 210"/>
                <a:gd name="T48" fmla="*/ 10 w 10"/>
                <a:gd name="T49" fmla="*/ 1 h 210"/>
                <a:gd name="T50" fmla="*/ 10 w 10"/>
                <a:gd name="T51" fmla="*/ 1 h 210"/>
                <a:gd name="T52" fmla="*/ 10 w 10"/>
                <a:gd name="T53" fmla="*/ 0 h 210"/>
                <a:gd name="T54" fmla="*/ 9 w 10"/>
                <a:gd name="T55" fmla="*/ 4 h 210"/>
                <a:gd name="T56" fmla="*/ 9 w 10"/>
                <a:gd name="T57" fmla="*/ 7 h 210"/>
                <a:gd name="T58" fmla="*/ 8 w 10"/>
                <a:gd name="T59" fmla="*/ 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210">
                  <a:moveTo>
                    <a:pt x="8" y="14"/>
                  </a:moveTo>
                  <a:cubicBezTo>
                    <a:pt x="8" y="16"/>
                    <a:pt x="8" y="19"/>
                    <a:pt x="8" y="21"/>
                  </a:cubicBezTo>
                  <a:cubicBezTo>
                    <a:pt x="8" y="21"/>
                    <a:pt x="8" y="21"/>
                    <a:pt x="8" y="21"/>
                  </a:cubicBezTo>
                  <a:cubicBezTo>
                    <a:pt x="8" y="21"/>
                    <a:pt x="8" y="21"/>
                    <a:pt x="8" y="21"/>
                  </a:cubicBezTo>
                  <a:cubicBezTo>
                    <a:pt x="8" y="21"/>
                    <a:pt x="8" y="21"/>
                    <a:pt x="8" y="21"/>
                  </a:cubicBezTo>
                  <a:cubicBezTo>
                    <a:pt x="8" y="23"/>
                    <a:pt x="8" y="25"/>
                    <a:pt x="7" y="27"/>
                  </a:cubicBezTo>
                  <a:cubicBezTo>
                    <a:pt x="7" y="27"/>
                    <a:pt x="7" y="27"/>
                    <a:pt x="7" y="27"/>
                  </a:cubicBezTo>
                  <a:cubicBezTo>
                    <a:pt x="7" y="27"/>
                    <a:pt x="7" y="27"/>
                    <a:pt x="7" y="27"/>
                  </a:cubicBezTo>
                  <a:cubicBezTo>
                    <a:pt x="7" y="27"/>
                    <a:pt x="7" y="27"/>
                    <a:pt x="7" y="27"/>
                  </a:cubicBezTo>
                  <a:cubicBezTo>
                    <a:pt x="7" y="52"/>
                    <a:pt x="6" y="77"/>
                    <a:pt x="5" y="101"/>
                  </a:cubicBezTo>
                  <a:cubicBezTo>
                    <a:pt x="0" y="210"/>
                    <a:pt x="0" y="210"/>
                    <a:pt x="0" y="210"/>
                  </a:cubicBezTo>
                  <a:cubicBezTo>
                    <a:pt x="0" y="210"/>
                    <a:pt x="0" y="210"/>
                    <a:pt x="0" y="210"/>
                  </a:cubicBezTo>
                  <a:cubicBezTo>
                    <a:pt x="0" y="209"/>
                    <a:pt x="1" y="207"/>
                    <a:pt x="1" y="205"/>
                  </a:cubicBezTo>
                  <a:cubicBezTo>
                    <a:pt x="1" y="205"/>
                    <a:pt x="1" y="204"/>
                    <a:pt x="1" y="203"/>
                  </a:cubicBezTo>
                  <a:cubicBezTo>
                    <a:pt x="1" y="203"/>
                    <a:pt x="1" y="203"/>
                    <a:pt x="1" y="203"/>
                  </a:cubicBezTo>
                  <a:cubicBezTo>
                    <a:pt x="1" y="201"/>
                    <a:pt x="1" y="199"/>
                    <a:pt x="1" y="196"/>
                  </a:cubicBezTo>
                  <a:cubicBezTo>
                    <a:pt x="2" y="194"/>
                    <a:pt x="2" y="192"/>
                    <a:pt x="2" y="189"/>
                  </a:cubicBezTo>
                  <a:cubicBezTo>
                    <a:pt x="2" y="189"/>
                    <a:pt x="2" y="189"/>
                    <a:pt x="2" y="189"/>
                  </a:cubicBezTo>
                  <a:cubicBezTo>
                    <a:pt x="2" y="189"/>
                    <a:pt x="2" y="189"/>
                    <a:pt x="2" y="189"/>
                  </a:cubicBezTo>
                  <a:cubicBezTo>
                    <a:pt x="2" y="188"/>
                    <a:pt x="2" y="188"/>
                    <a:pt x="2" y="188"/>
                  </a:cubicBezTo>
                  <a:cubicBezTo>
                    <a:pt x="2" y="186"/>
                    <a:pt x="2" y="184"/>
                    <a:pt x="2" y="182"/>
                  </a:cubicBezTo>
                  <a:cubicBezTo>
                    <a:pt x="2" y="182"/>
                    <a:pt x="2" y="182"/>
                    <a:pt x="2" y="182"/>
                  </a:cubicBezTo>
                  <a:cubicBezTo>
                    <a:pt x="2" y="182"/>
                    <a:pt x="2" y="182"/>
                    <a:pt x="2" y="182"/>
                  </a:cubicBezTo>
                  <a:cubicBezTo>
                    <a:pt x="2" y="182"/>
                    <a:pt x="2" y="182"/>
                    <a:pt x="2" y="182"/>
                  </a:cubicBezTo>
                  <a:cubicBezTo>
                    <a:pt x="5" y="121"/>
                    <a:pt x="7" y="61"/>
                    <a:pt x="10" y="1"/>
                  </a:cubicBezTo>
                  <a:cubicBezTo>
                    <a:pt x="10" y="1"/>
                    <a:pt x="10" y="1"/>
                    <a:pt x="10" y="1"/>
                  </a:cubicBezTo>
                  <a:cubicBezTo>
                    <a:pt x="10" y="0"/>
                    <a:pt x="10" y="0"/>
                    <a:pt x="10" y="0"/>
                  </a:cubicBezTo>
                  <a:cubicBezTo>
                    <a:pt x="9" y="2"/>
                    <a:pt x="9" y="3"/>
                    <a:pt x="9" y="4"/>
                  </a:cubicBezTo>
                  <a:cubicBezTo>
                    <a:pt x="9" y="5"/>
                    <a:pt x="9" y="6"/>
                    <a:pt x="9" y="7"/>
                  </a:cubicBezTo>
                  <a:cubicBezTo>
                    <a:pt x="9" y="10"/>
                    <a:pt x="9" y="12"/>
                    <a:pt x="8" y="14"/>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19" name="Freeform 16"/>
            <p:cNvSpPr/>
            <p:nvPr/>
          </p:nvSpPr>
          <p:spPr bwMode="auto">
            <a:xfrm flipH="1">
              <a:off x="4038798" y="3929087"/>
              <a:ext cx="104775" cy="373062"/>
            </a:xfrm>
            <a:custGeom>
              <a:avLst/>
              <a:gdLst>
                <a:gd name="T0" fmla="*/ 46 w 70"/>
                <a:gd name="T1" fmla="*/ 34 h 251"/>
                <a:gd name="T2" fmla="*/ 26 w 70"/>
                <a:gd name="T3" fmla="*/ 19 h 251"/>
                <a:gd name="T4" fmla="*/ 12 w 70"/>
                <a:gd name="T5" fmla="*/ 6 h 251"/>
                <a:gd name="T6" fmla="*/ 11 w 70"/>
                <a:gd name="T7" fmla="*/ 5 h 251"/>
                <a:gd name="T8" fmla="*/ 10 w 70"/>
                <a:gd name="T9" fmla="*/ 3 h 251"/>
                <a:gd name="T10" fmla="*/ 9 w 70"/>
                <a:gd name="T11" fmla="*/ 2 h 251"/>
                <a:gd name="T12" fmla="*/ 9 w 70"/>
                <a:gd name="T13" fmla="*/ 0 h 251"/>
                <a:gd name="T14" fmla="*/ 0 w 70"/>
                <a:gd name="T15" fmla="*/ 179 h 251"/>
                <a:gd name="T16" fmla="*/ 0 w 70"/>
                <a:gd name="T17" fmla="*/ 181 h 251"/>
                <a:gd name="T18" fmla="*/ 1 w 70"/>
                <a:gd name="T19" fmla="*/ 182 h 251"/>
                <a:gd name="T20" fmla="*/ 1 w 70"/>
                <a:gd name="T21" fmla="*/ 184 h 251"/>
                <a:gd name="T22" fmla="*/ 3 w 70"/>
                <a:gd name="T23" fmla="*/ 185 h 251"/>
                <a:gd name="T24" fmla="*/ 17 w 70"/>
                <a:gd name="T25" fmla="*/ 199 h 251"/>
                <a:gd name="T26" fmla="*/ 36 w 70"/>
                <a:gd name="T27" fmla="*/ 216 h 251"/>
                <a:gd name="T28" fmla="*/ 52 w 70"/>
                <a:gd name="T29" fmla="*/ 234 h 251"/>
                <a:gd name="T30" fmla="*/ 59 w 70"/>
                <a:gd name="T31" fmla="*/ 251 h 251"/>
                <a:gd name="T32" fmla="*/ 70 w 70"/>
                <a:gd name="T33" fmla="*/ 67 h 251"/>
                <a:gd name="T34" fmla="*/ 63 w 70"/>
                <a:gd name="T35" fmla="*/ 51 h 251"/>
                <a:gd name="T36" fmla="*/ 46 w 70"/>
                <a:gd name="T37" fmla="*/ 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251">
                  <a:moveTo>
                    <a:pt x="46" y="34"/>
                  </a:moveTo>
                  <a:cubicBezTo>
                    <a:pt x="39" y="29"/>
                    <a:pt x="32" y="24"/>
                    <a:pt x="26" y="19"/>
                  </a:cubicBezTo>
                  <a:cubicBezTo>
                    <a:pt x="20" y="14"/>
                    <a:pt x="15" y="10"/>
                    <a:pt x="12" y="6"/>
                  </a:cubicBezTo>
                  <a:cubicBezTo>
                    <a:pt x="11" y="6"/>
                    <a:pt x="11" y="5"/>
                    <a:pt x="11" y="5"/>
                  </a:cubicBezTo>
                  <a:cubicBezTo>
                    <a:pt x="10" y="4"/>
                    <a:pt x="10" y="4"/>
                    <a:pt x="10" y="3"/>
                  </a:cubicBezTo>
                  <a:cubicBezTo>
                    <a:pt x="10" y="3"/>
                    <a:pt x="9" y="2"/>
                    <a:pt x="9" y="2"/>
                  </a:cubicBezTo>
                  <a:cubicBezTo>
                    <a:pt x="9" y="1"/>
                    <a:pt x="9" y="1"/>
                    <a:pt x="9" y="0"/>
                  </a:cubicBezTo>
                  <a:cubicBezTo>
                    <a:pt x="6" y="60"/>
                    <a:pt x="3" y="120"/>
                    <a:pt x="0" y="179"/>
                  </a:cubicBezTo>
                  <a:cubicBezTo>
                    <a:pt x="0" y="180"/>
                    <a:pt x="0" y="180"/>
                    <a:pt x="0" y="181"/>
                  </a:cubicBezTo>
                  <a:cubicBezTo>
                    <a:pt x="0" y="181"/>
                    <a:pt x="0" y="182"/>
                    <a:pt x="1" y="182"/>
                  </a:cubicBezTo>
                  <a:cubicBezTo>
                    <a:pt x="1" y="183"/>
                    <a:pt x="1" y="183"/>
                    <a:pt x="1" y="184"/>
                  </a:cubicBezTo>
                  <a:cubicBezTo>
                    <a:pt x="2" y="184"/>
                    <a:pt x="2" y="185"/>
                    <a:pt x="3" y="185"/>
                  </a:cubicBezTo>
                  <a:cubicBezTo>
                    <a:pt x="6" y="189"/>
                    <a:pt x="11" y="194"/>
                    <a:pt x="17" y="199"/>
                  </a:cubicBezTo>
                  <a:cubicBezTo>
                    <a:pt x="23" y="204"/>
                    <a:pt x="30" y="210"/>
                    <a:pt x="36" y="216"/>
                  </a:cubicBezTo>
                  <a:cubicBezTo>
                    <a:pt x="42" y="222"/>
                    <a:pt x="48" y="228"/>
                    <a:pt x="52" y="234"/>
                  </a:cubicBezTo>
                  <a:cubicBezTo>
                    <a:pt x="57" y="240"/>
                    <a:pt x="59" y="246"/>
                    <a:pt x="59" y="251"/>
                  </a:cubicBezTo>
                  <a:cubicBezTo>
                    <a:pt x="63" y="190"/>
                    <a:pt x="66" y="129"/>
                    <a:pt x="70" y="67"/>
                  </a:cubicBezTo>
                  <a:cubicBezTo>
                    <a:pt x="70" y="62"/>
                    <a:pt x="67" y="57"/>
                    <a:pt x="63" y="51"/>
                  </a:cubicBezTo>
                  <a:cubicBezTo>
                    <a:pt x="58" y="46"/>
                    <a:pt x="52" y="40"/>
                    <a:pt x="46" y="34"/>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20" name="Freeform 17"/>
            <p:cNvSpPr/>
            <p:nvPr/>
          </p:nvSpPr>
          <p:spPr bwMode="auto">
            <a:xfrm flipH="1">
              <a:off x="3294260" y="3935437"/>
              <a:ext cx="1738313" cy="920750"/>
            </a:xfrm>
            <a:custGeom>
              <a:avLst/>
              <a:gdLst>
                <a:gd name="T0" fmla="*/ 1168 w 1177"/>
                <a:gd name="T1" fmla="*/ 208 h 623"/>
                <a:gd name="T2" fmla="*/ 1132 w 1177"/>
                <a:gd name="T3" fmla="*/ 225 h 623"/>
                <a:gd name="T4" fmla="*/ 1074 w 1177"/>
                <a:gd name="T5" fmla="*/ 229 h 623"/>
                <a:gd name="T6" fmla="*/ 1021 w 1177"/>
                <a:gd name="T7" fmla="*/ 222 h 623"/>
                <a:gd name="T8" fmla="*/ 1005 w 1177"/>
                <a:gd name="T9" fmla="*/ 220 h 623"/>
                <a:gd name="T10" fmla="*/ 992 w 1177"/>
                <a:gd name="T11" fmla="*/ 218 h 623"/>
                <a:gd name="T12" fmla="*/ 979 w 1177"/>
                <a:gd name="T13" fmla="*/ 218 h 623"/>
                <a:gd name="T14" fmla="*/ 972 w 1177"/>
                <a:gd name="T15" fmla="*/ 218 h 623"/>
                <a:gd name="T16" fmla="*/ 963 w 1177"/>
                <a:gd name="T17" fmla="*/ 219 h 623"/>
                <a:gd name="T18" fmla="*/ 951 w 1177"/>
                <a:gd name="T19" fmla="*/ 223 h 623"/>
                <a:gd name="T20" fmla="*/ 940 w 1177"/>
                <a:gd name="T21" fmla="*/ 231 h 623"/>
                <a:gd name="T22" fmla="*/ 932 w 1177"/>
                <a:gd name="T23" fmla="*/ 239 h 623"/>
                <a:gd name="T24" fmla="*/ 931 w 1177"/>
                <a:gd name="T25" fmla="*/ 240 h 623"/>
                <a:gd name="T26" fmla="*/ 417 w 1177"/>
                <a:gd name="T27" fmla="*/ 414 h 623"/>
                <a:gd name="T28" fmla="*/ 266 w 1177"/>
                <a:gd name="T29" fmla="*/ 416 h 623"/>
                <a:gd name="T30" fmla="*/ 235 w 1177"/>
                <a:gd name="T31" fmla="*/ 413 h 623"/>
                <a:gd name="T32" fmla="*/ 223 w 1177"/>
                <a:gd name="T33" fmla="*/ 242 h 623"/>
                <a:gd name="T34" fmla="*/ 200 w 1177"/>
                <a:gd name="T35" fmla="*/ 228 h 623"/>
                <a:gd name="T36" fmla="*/ 194 w 1177"/>
                <a:gd name="T37" fmla="*/ 227 h 623"/>
                <a:gd name="T38" fmla="*/ 187 w 1177"/>
                <a:gd name="T39" fmla="*/ 226 h 623"/>
                <a:gd name="T40" fmla="*/ 178 w 1177"/>
                <a:gd name="T41" fmla="*/ 225 h 623"/>
                <a:gd name="T42" fmla="*/ 168 w 1177"/>
                <a:gd name="T43" fmla="*/ 226 h 623"/>
                <a:gd name="T44" fmla="*/ 157 w 1177"/>
                <a:gd name="T45" fmla="*/ 227 h 623"/>
                <a:gd name="T46" fmla="*/ 91 w 1177"/>
                <a:gd name="T47" fmla="*/ 229 h 623"/>
                <a:gd name="T48" fmla="*/ 46 w 1177"/>
                <a:gd name="T49" fmla="*/ 216 h 623"/>
                <a:gd name="T50" fmla="*/ 17 w 1177"/>
                <a:gd name="T51" fmla="*/ 203 h 623"/>
                <a:gd name="T52" fmla="*/ 4 w 1177"/>
                <a:gd name="T53" fmla="*/ 190 h 623"/>
                <a:gd name="T54" fmla="*/ 3 w 1177"/>
                <a:gd name="T55" fmla="*/ 376 h 623"/>
                <a:gd name="T56" fmla="*/ 9 w 1177"/>
                <a:gd name="T57" fmla="*/ 386 h 623"/>
                <a:gd name="T58" fmla="*/ 20 w 1177"/>
                <a:gd name="T59" fmla="*/ 396 h 623"/>
                <a:gd name="T60" fmla="*/ 38 w 1177"/>
                <a:gd name="T61" fmla="*/ 406 h 623"/>
                <a:gd name="T62" fmla="*/ 59 w 1177"/>
                <a:gd name="T63" fmla="*/ 414 h 623"/>
                <a:gd name="T64" fmla="*/ 75 w 1177"/>
                <a:gd name="T65" fmla="*/ 419 h 623"/>
                <a:gd name="T66" fmla="*/ 87 w 1177"/>
                <a:gd name="T67" fmla="*/ 422 h 623"/>
                <a:gd name="T68" fmla="*/ 100 w 1177"/>
                <a:gd name="T69" fmla="*/ 424 h 623"/>
                <a:gd name="T70" fmla="*/ 109 w 1177"/>
                <a:gd name="T71" fmla="*/ 425 h 623"/>
                <a:gd name="T72" fmla="*/ 119 w 1177"/>
                <a:gd name="T73" fmla="*/ 425 h 623"/>
                <a:gd name="T74" fmla="*/ 138 w 1177"/>
                <a:gd name="T75" fmla="*/ 423 h 623"/>
                <a:gd name="T76" fmla="*/ 174 w 1177"/>
                <a:gd name="T77" fmla="*/ 419 h 623"/>
                <a:gd name="T78" fmla="*/ 200 w 1177"/>
                <a:gd name="T79" fmla="*/ 610 h 623"/>
                <a:gd name="T80" fmla="*/ 209 w 1177"/>
                <a:gd name="T81" fmla="*/ 615 h 623"/>
                <a:gd name="T82" fmla="*/ 214 w 1177"/>
                <a:gd name="T83" fmla="*/ 617 h 623"/>
                <a:gd name="T84" fmla="*/ 221 w 1177"/>
                <a:gd name="T85" fmla="*/ 618 h 623"/>
                <a:gd name="T86" fmla="*/ 229 w 1177"/>
                <a:gd name="T87" fmla="*/ 620 h 623"/>
                <a:gd name="T88" fmla="*/ 241 w 1177"/>
                <a:gd name="T89" fmla="*/ 621 h 623"/>
                <a:gd name="T90" fmla="*/ 258 w 1177"/>
                <a:gd name="T91" fmla="*/ 622 h 623"/>
                <a:gd name="T92" fmla="*/ 283 w 1177"/>
                <a:gd name="T93" fmla="*/ 623 h 623"/>
                <a:gd name="T94" fmla="*/ 1004 w 1177"/>
                <a:gd name="T95" fmla="*/ 613 h 623"/>
                <a:gd name="T96" fmla="*/ 1038 w 1177"/>
                <a:gd name="T97" fmla="*/ 424 h 623"/>
                <a:gd name="T98" fmla="*/ 1055 w 1177"/>
                <a:gd name="T99" fmla="*/ 425 h 623"/>
                <a:gd name="T100" fmla="*/ 1069 w 1177"/>
                <a:gd name="T101" fmla="*/ 426 h 623"/>
                <a:gd name="T102" fmla="*/ 1085 w 1177"/>
                <a:gd name="T103" fmla="*/ 425 h 623"/>
                <a:gd name="T104" fmla="*/ 1107 w 1177"/>
                <a:gd name="T105" fmla="*/ 422 h 623"/>
                <a:gd name="T106" fmla="*/ 1132 w 1177"/>
                <a:gd name="T107" fmla="*/ 414 h 623"/>
                <a:gd name="T108" fmla="*/ 1144 w 1177"/>
                <a:gd name="T109" fmla="*/ 406 h 623"/>
                <a:gd name="T110" fmla="*/ 1151 w 1177"/>
                <a:gd name="T111" fmla="*/ 399 h 623"/>
                <a:gd name="T112" fmla="*/ 1154 w 1177"/>
                <a:gd name="T113" fmla="*/ 394 h 623"/>
                <a:gd name="T114" fmla="*/ 1156 w 1177"/>
                <a:gd name="T115" fmla="*/ 38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623">
                  <a:moveTo>
                    <a:pt x="1177" y="192"/>
                  </a:moveTo>
                  <a:cubicBezTo>
                    <a:pt x="1176" y="193"/>
                    <a:pt x="1176" y="194"/>
                    <a:pt x="1176" y="195"/>
                  </a:cubicBezTo>
                  <a:cubicBezTo>
                    <a:pt x="1176" y="195"/>
                    <a:pt x="1176" y="195"/>
                    <a:pt x="1176" y="195"/>
                  </a:cubicBezTo>
                  <a:cubicBezTo>
                    <a:pt x="1176" y="196"/>
                    <a:pt x="1176" y="197"/>
                    <a:pt x="1175" y="197"/>
                  </a:cubicBezTo>
                  <a:cubicBezTo>
                    <a:pt x="1175" y="197"/>
                    <a:pt x="1175" y="197"/>
                    <a:pt x="1175" y="197"/>
                  </a:cubicBezTo>
                  <a:cubicBezTo>
                    <a:pt x="1175" y="198"/>
                    <a:pt x="1175" y="199"/>
                    <a:pt x="1174" y="200"/>
                  </a:cubicBezTo>
                  <a:cubicBezTo>
                    <a:pt x="1174" y="201"/>
                    <a:pt x="1173" y="202"/>
                    <a:pt x="1173" y="203"/>
                  </a:cubicBezTo>
                  <a:cubicBezTo>
                    <a:pt x="1173" y="203"/>
                    <a:pt x="1173" y="203"/>
                    <a:pt x="1173" y="203"/>
                  </a:cubicBezTo>
                  <a:cubicBezTo>
                    <a:pt x="1172" y="204"/>
                    <a:pt x="1172" y="204"/>
                    <a:pt x="1171" y="205"/>
                  </a:cubicBezTo>
                  <a:cubicBezTo>
                    <a:pt x="1171" y="205"/>
                    <a:pt x="1171" y="205"/>
                    <a:pt x="1171" y="205"/>
                  </a:cubicBezTo>
                  <a:cubicBezTo>
                    <a:pt x="1170" y="206"/>
                    <a:pt x="1169" y="207"/>
                    <a:pt x="1168" y="208"/>
                  </a:cubicBezTo>
                  <a:cubicBezTo>
                    <a:pt x="1168" y="208"/>
                    <a:pt x="1168" y="208"/>
                    <a:pt x="1168" y="208"/>
                  </a:cubicBezTo>
                  <a:cubicBezTo>
                    <a:pt x="1167" y="209"/>
                    <a:pt x="1166" y="210"/>
                    <a:pt x="1165" y="211"/>
                  </a:cubicBezTo>
                  <a:cubicBezTo>
                    <a:pt x="1165" y="211"/>
                    <a:pt x="1165" y="211"/>
                    <a:pt x="1165" y="211"/>
                  </a:cubicBezTo>
                  <a:cubicBezTo>
                    <a:pt x="1164" y="212"/>
                    <a:pt x="1163" y="212"/>
                    <a:pt x="1161" y="213"/>
                  </a:cubicBezTo>
                  <a:cubicBezTo>
                    <a:pt x="1161" y="214"/>
                    <a:pt x="1161" y="214"/>
                    <a:pt x="1161" y="214"/>
                  </a:cubicBezTo>
                  <a:cubicBezTo>
                    <a:pt x="1160" y="214"/>
                    <a:pt x="1159" y="215"/>
                    <a:pt x="1158" y="215"/>
                  </a:cubicBezTo>
                  <a:cubicBezTo>
                    <a:pt x="1156" y="216"/>
                    <a:pt x="1155" y="217"/>
                    <a:pt x="1153" y="217"/>
                  </a:cubicBezTo>
                  <a:cubicBezTo>
                    <a:pt x="1153" y="218"/>
                    <a:pt x="1153" y="218"/>
                    <a:pt x="1152" y="218"/>
                  </a:cubicBezTo>
                  <a:cubicBezTo>
                    <a:pt x="1150" y="219"/>
                    <a:pt x="1148" y="220"/>
                    <a:pt x="1146" y="220"/>
                  </a:cubicBezTo>
                  <a:cubicBezTo>
                    <a:pt x="1146" y="221"/>
                    <a:pt x="1145" y="221"/>
                    <a:pt x="1144" y="221"/>
                  </a:cubicBezTo>
                  <a:cubicBezTo>
                    <a:pt x="1143" y="222"/>
                    <a:pt x="1141" y="222"/>
                    <a:pt x="1140" y="223"/>
                  </a:cubicBezTo>
                  <a:cubicBezTo>
                    <a:pt x="1139" y="223"/>
                    <a:pt x="1138" y="223"/>
                    <a:pt x="1137" y="223"/>
                  </a:cubicBezTo>
                  <a:cubicBezTo>
                    <a:pt x="1135" y="224"/>
                    <a:pt x="1134" y="224"/>
                    <a:pt x="1132" y="225"/>
                  </a:cubicBezTo>
                  <a:cubicBezTo>
                    <a:pt x="1131" y="225"/>
                    <a:pt x="1129" y="225"/>
                    <a:pt x="1128" y="226"/>
                  </a:cubicBezTo>
                  <a:cubicBezTo>
                    <a:pt x="1128" y="226"/>
                    <a:pt x="1128" y="226"/>
                    <a:pt x="1128" y="226"/>
                  </a:cubicBezTo>
                  <a:cubicBezTo>
                    <a:pt x="1125" y="226"/>
                    <a:pt x="1123" y="227"/>
                    <a:pt x="1121" y="227"/>
                  </a:cubicBezTo>
                  <a:cubicBezTo>
                    <a:pt x="1120" y="227"/>
                    <a:pt x="1120" y="227"/>
                    <a:pt x="1120" y="227"/>
                  </a:cubicBezTo>
                  <a:cubicBezTo>
                    <a:pt x="1118" y="227"/>
                    <a:pt x="1116" y="228"/>
                    <a:pt x="1113" y="228"/>
                  </a:cubicBezTo>
                  <a:cubicBezTo>
                    <a:pt x="1113" y="228"/>
                    <a:pt x="1113" y="228"/>
                    <a:pt x="1113" y="228"/>
                  </a:cubicBezTo>
                  <a:cubicBezTo>
                    <a:pt x="1110" y="228"/>
                    <a:pt x="1108" y="229"/>
                    <a:pt x="1105" y="229"/>
                  </a:cubicBezTo>
                  <a:cubicBezTo>
                    <a:pt x="1105" y="229"/>
                    <a:pt x="1105" y="229"/>
                    <a:pt x="1105" y="229"/>
                  </a:cubicBezTo>
                  <a:cubicBezTo>
                    <a:pt x="1102" y="229"/>
                    <a:pt x="1099" y="229"/>
                    <a:pt x="1097" y="229"/>
                  </a:cubicBezTo>
                  <a:cubicBezTo>
                    <a:pt x="1096" y="229"/>
                    <a:pt x="1096" y="229"/>
                    <a:pt x="1096" y="229"/>
                  </a:cubicBezTo>
                  <a:cubicBezTo>
                    <a:pt x="1093" y="229"/>
                    <a:pt x="1091" y="230"/>
                    <a:pt x="1088" y="230"/>
                  </a:cubicBezTo>
                  <a:cubicBezTo>
                    <a:pt x="1083" y="230"/>
                    <a:pt x="1079" y="229"/>
                    <a:pt x="1074" y="229"/>
                  </a:cubicBezTo>
                  <a:cubicBezTo>
                    <a:pt x="1074" y="229"/>
                    <a:pt x="1074" y="229"/>
                    <a:pt x="1074" y="229"/>
                  </a:cubicBezTo>
                  <a:cubicBezTo>
                    <a:pt x="1069" y="229"/>
                    <a:pt x="1065" y="229"/>
                    <a:pt x="1060" y="228"/>
                  </a:cubicBezTo>
                  <a:cubicBezTo>
                    <a:pt x="1060" y="228"/>
                    <a:pt x="1060" y="228"/>
                    <a:pt x="1060" y="228"/>
                  </a:cubicBezTo>
                  <a:cubicBezTo>
                    <a:pt x="1055" y="228"/>
                    <a:pt x="1050" y="227"/>
                    <a:pt x="1045" y="226"/>
                  </a:cubicBezTo>
                  <a:cubicBezTo>
                    <a:pt x="1045" y="226"/>
                    <a:pt x="1045" y="226"/>
                    <a:pt x="1045" y="226"/>
                  </a:cubicBezTo>
                  <a:cubicBezTo>
                    <a:pt x="1039" y="226"/>
                    <a:pt x="1034" y="225"/>
                    <a:pt x="1029" y="224"/>
                  </a:cubicBezTo>
                  <a:cubicBezTo>
                    <a:pt x="1028" y="224"/>
                    <a:pt x="1028" y="224"/>
                    <a:pt x="1028" y="224"/>
                  </a:cubicBezTo>
                  <a:cubicBezTo>
                    <a:pt x="1027" y="223"/>
                    <a:pt x="1027" y="223"/>
                    <a:pt x="1027" y="223"/>
                  </a:cubicBezTo>
                  <a:cubicBezTo>
                    <a:pt x="1026" y="223"/>
                    <a:pt x="1026" y="223"/>
                    <a:pt x="1026" y="223"/>
                  </a:cubicBezTo>
                  <a:cubicBezTo>
                    <a:pt x="1026" y="223"/>
                    <a:pt x="1026" y="223"/>
                    <a:pt x="1026" y="223"/>
                  </a:cubicBezTo>
                  <a:cubicBezTo>
                    <a:pt x="1024" y="223"/>
                    <a:pt x="1023" y="223"/>
                    <a:pt x="1022" y="223"/>
                  </a:cubicBezTo>
                  <a:cubicBezTo>
                    <a:pt x="1022" y="222"/>
                    <a:pt x="1021" y="222"/>
                    <a:pt x="1021" y="222"/>
                  </a:cubicBezTo>
                  <a:cubicBezTo>
                    <a:pt x="1020" y="222"/>
                    <a:pt x="1020" y="222"/>
                    <a:pt x="1020" y="222"/>
                  </a:cubicBezTo>
                  <a:cubicBezTo>
                    <a:pt x="1020" y="222"/>
                    <a:pt x="1019" y="222"/>
                    <a:pt x="1019" y="222"/>
                  </a:cubicBezTo>
                  <a:cubicBezTo>
                    <a:pt x="1018" y="222"/>
                    <a:pt x="1016" y="222"/>
                    <a:pt x="1015" y="221"/>
                  </a:cubicBezTo>
                  <a:cubicBezTo>
                    <a:pt x="1015" y="221"/>
                    <a:pt x="1014" y="221"/>
                    <a:pt x="1013" y="221"/>
                  </a:cubicBezTo>
                  <a:cubicBezTo>
                    <a:pt x="1013" y="221"/>
                    <a:pt x="1013" y="221"/>
                    <a:pt x="1013" y="221"/>
                  </a:cubicBezTo>
                  <a:cubicBezTo>
                    <a:pt x="1013" y="221"/>
                    <a:pt x="1013" y="221"/>
                    <a:pt x="1013" y="221"/>
                  </a:cubicBezTo>
                  <a:cubicBezTo>
                    <a:pt x="1012" y="221"/>
                    <a:pt x="1012" y="221"/>
                    <a:pt x="1012" y="221"/>
                  </a:cubicBezTo>
                  <a:cubicBezTo>
                    <a:pt x="1011" y="221"/>
                    <a:pt x="1010" y="221"/>
                    <a:pt x="1010" y="220"/>
                  </a:cubicBezTo>
                  <a:cubicBezTo>
                    <a:pt x="1009" y="220"/>
                    <a:pt x="1008" y="220"/>
                    <a:pt x="1007" y="220"/>
                  </a:cubicBezTo>
                  <a:cubicBezTo>
                    <a:pt x="1006" y="220"/>
                    <a:pt x="1006" y="220"/>
                    <a:pt x="1006" y="220"/>
                  </a:cubicBezTo>
                  <a:cubicBezTo>
                    <a:pt x="1006" y="220"/>
                    <a:pt x="1006" y="220"/>
                    <a:pt x="1006" y="220"/>
                  </a:cubicBezTo>
                  <a:cubicBezTo>
                    <a:pt x="1005" y="220"/>
                    <a:pt x="1005" y="220"/>
                    <a:pt x="1005" y="220"/>
                  </a:cubicBezTo>
                  <a:cubicBezTo>
                    <a:pt x="1004" y="220"/>
                    <a:pt x="1003" y="220"/>
                    <a:pt x="1002" y="219"/>
                  </a:cubicBezTo>
                  <a:cubicBezTo>
                    <a:pt x="1002" y="219"/>
                    <a:pt x="1001" y="219"/>
                    <a:pt x="1000" y="219"/>
                  </a:cubicBezTo>
                  <a:cubicBezTo>
                    <a:pt x="999" y="219"/>
                    <a:pt x="999" y="219"/>
                    <a:pt x="999" y="219"/>
                  </a:cubicBezTo>
                  <a:cubicBezTo>
                    <a:pt x="999" y="219"/>
                    <a:pt x="999" y="219"/>
                    <a:pt x="999" y="219"/>
                  </a:cubicBezTo>
                  <a:cubicBezTo>
                    <a:pt x="999" y="219"/>
                    <a:pt x="999" y="219"/>
                    <a:pt x="999" y="219"/>
                  </a:cubicBezTo>
                  <a:cubicBezTo>
                    <a:pt x="999" y="219"/>
                    <a:pt x="999" y="219"/>
                    <a:pt x="999" y="219"/>
                  </a:cubicBezTo>
                  <a:cubicBezTo>
                    <a:pt x="998" y="219"/>
                    <a:pt x="997" y="219"/>
                    <a:pt x="997" y="219"/>
                  </a:cubicBezTo>
                  <a:cubicBezTo>
                    <a:pt x="996" y="219"/>
                    <a:pt x="996" y="219"/>
                    <a:pt x="995" y="219"/>
                  </a:cubicBezTo>
                  <a:cubicBezTo>
                    <a:pt x="994" y="219"/>
                    <a:pt x="994" y="218"/>
                    <a:pt x="993" y="218"/>
                  </a:cubicBezTo>
                  <a:cubicBezTo>
                    <a:pt x="993" y="218"/>
                    <a:pt x="993" y="218"/>
                    <a:pt x="993" y="218"/>
                  </a:cubicBezTo>
                  <a:cubicBezTo>
                    <a:pt x="993" y="218"/>
                    <a:pt x="993" y="218"/>
                    <a:pt x="993" y="218"/>
                  </a:cubicBezTo>
                  <a:cubicBezTo>
                    <a:pt x="992" y="218"/>
                    <a:pt x="992" y="218"/>
                    <a:pt x="992" y="218"/>
                  </a:cubicBezTo>
                  <a:cubicBezTo>
                    <a:pt x="991" y="218"/>
                    <a:pt x="991" y="218"/>
                    <a:pt x="991" y="218"/>
                  </a:cubicBezTo>
                  <a:cubicBezTo>
                    <a:pt x="990" y="218"/>
                    <a:pt x="990" y="218"/>
                    <a:pt x="989" y="218"/>
                  </a:cubicBezTo>
                  <a:cubicBezTo>
                    <a:pt x="989" y="218"/>
                    <a:pt x="988" y="218"/>
                    <a:pt x="988" y="218"/>
                  </a:cubicBezTo>
                  <a:cubicBezTo>
                    <a:pt x="987" y="218"/>
                    <a:pt x="987" y="218"/>
                    <a:pt x="987" y="218"/>
                  </a:cubicBezTo>
                  <a:cubicBezTo>
                    <a:pt x="986" y="218"/>
                    <a:pt x="986" y="218"/>
                    <a:pt x="985" y="218"/>
                  </a:cubicBezTo>
                  <a:cubicBezTo>
                    <a:pt x="985" y="218"/>
                    <a:pt x="985" y="218"/>
                    <a:pt x="984" y="218"/>
                  </a:cubicBezTo>
                  <a:cubicBezTo>
                    <a:pt x="984" y="218"/>
                    <a:pt x="983" y="218"/>
                    <a:pt x="983" y="218"/>
                  </a:cubicBezTo>
                  <a:cubicBezTo>
                    <a:pt x="982" y="218"/>
                    <a:pt x="982" y="218"/>
                    <a:pt x="982" y="218"/>
                  </a:cubicBezTo>
                  <a:cubicBezTo>
                    <a:pt x="982" y="218"/>
                    <a:pt x="982" y="218"/>
                    <a:pt x="982" y="218"/>
                  </a:cubicBezTo>
                  <a:cubicBezTo>
                    <a:pt x="981" y="218"/>
                    <a:pt x="981" y="218"/>
                    <a:pt x="981" y="218"/>
                  </a:cubicBezTo>
                  <a:cubicBezTo>
                    <a:pt x="980" y="218"/>
                    <a:pt x="980" y="218"/>
                    <a:pt x="980" y="218"/>
                  </a:cubicBezTo>
                  <a:cubicBezTo>
                    <a:pt x="979" y="218"/>
                    <a:pt x="979" y="218"/>
                    <a:pt x="979" y="218"/>
                  </a:cubicBezTo>
                  <a:cubicBezTo>
                    <a:pt x="979" y="218"/>
                    <a:pt x="979" y="218"/>
                    <a:pt x="979" y="218"/>
                  </a:cubicBezTo>
                  <a:cubicBezTo>
                    <a:pt x="978" y="218"/>
                    <a:pt x="978" y="218"/>
                    <a:pt x="978" y="218"/>
                  </a:cubicBezTo>
                  <a:cubicBezTo>
                    <a:pt x="978" y="218"/>
                    <a:pt x="978" y="218"/>
                    <a:pt x="978" y="218"/>
                  </a:cubicBezTo>
                  <a:cubicBezTo>
                    <a:pt x="977" y="218"/>
                    <a:pt x="977" y="218"/>
                    <a:pt x="977" y="218"/>
                  </a:cubicBezTo>
                  <a:cubicBezTo>
                    <a:pt x="977" y="218"/>
                    <a:pt x="977" y="218"/>
                    <a:pt x="977" y="218"/>
                  </a:cubicBezTo>
                  <a:cubicBezTo>
                    <a:pt x="977" y="218"/>
                    <a:pt x="977" y="218"/>
                    <a:pt x="977" y="218"/>
                  </a:cubicBezTo>
                  <a:cubicBezTo>
                    <a:pt x="976" y="218"/>
                    <a:pt x="976" y="218"/>
                    <a:pt x="976" y="218"/>
                  </a:cubicBezTo>
                  <a:cubicBezTo>
                    <a:pt x="975" y="218"/>
                    <a:pt x="975" y="218"/>
                    <a:pt x="975" y="218"/>
                  </a:cubicBezTo>
                  <a:cubicBezTo>
                    <a:pt x="974" y="218"/>
                    <a:pt x="974" y="218"/>
                    <a:pt x="974" y="218"/>
                  </a:cubicBezTo>
                  <a:cubicBezTo>
                    <a:pt x="974" y="218"/>
                    <a:pt x="974" y="218"/>
                    <a:pt x="974" y="218"/>
                  </a:cubicBezTo>
                  <a:cubicBezTo>
                    <a:pt x="973" y="218"/>
                    <a:pt x="973" y="218"/>
                    <a:pt x="973" y="218"/>
                  </a:cubicBezTo>
                  <a:cubicBezTo>
                    <a:pt x="972" y="218"/>
                    <a:pt x="972" y="218"/>
                    <a:pt x="972" y="218"/>
                  </a:cubicBezTo>
                  <a:cubicBezTo>
                    <a:pt x="971" y="218"/>
                    <a:pt x="971" y="218"/>
                    <a:pt x="971" y="218"/>
                  </a:cubicBezTo>
                  <a:cubicBezTo>
                    <a:pt x="970" y="218"/>
                    <a:pt x="970" y="218"/>
                    <a:pt x="970" y="218"/>
                  </a:cubicBezTo>
                  <a:cubicBezTo>
                    <a:pt x="969" y="218"/>
                    <a:pt x="969" y="218"/>
                    <a:pt x="969" y="218"/>
                  </a:cubicBezTo>
                  <a:cubicBezTo>
                    <a:pt x="969" y="218"/>
                    <a:pt x="969" y="218"/>
                    <a:pt x="969" y="218"/>
                  </a:cubicBezTo>
                  <a:cubicBezTo>
                    <a:pt x="968" y="218"/>
                    <a:pt x="968" y="218"/>
                    <a:pt x="968" y="218"/>
                  </a:cubicBezTo>
                  <a:cubicBezTo>
                    <a:pt x="968" y="218"/>
                    <a:pt x="968" y="218"/>
                    <a:pt x="968" y="218"/>
                  </a:cubicBezTo>
                  <a:cubicBezTo>
                    <a:pt x="968" y="218"/>
                    <a:pt x="968" y="218"/>
                    <a:pt x="968" y="218"/>
                  </a:cubicBezTo>
                  <a:cubicBezTo>
                    <a:pt x="967" y="218"/>
                    <a:pt x="967" y="218"/>
                    <a:pt x="967" y="218"/>
                  </a:cubicBezTo>
                  <a:cubicBezTo>
                    <a:pt x="966" y="218"/>
                    <a:pt x="966" y="218"/>
                    <a:pt x="966" y="218"/>
                  </a:cubicBezTo>
                  <a:cubicBezTo>
                    <a:pt x="966" y="219"/>
                    <a:pt x="965" y="219"/>
                    <a:pt x="965" y="219"/>
                  </a:cubicBezTo>
                  <a:cubicBezTo>
                    <a:pt x="964" y="219"/>
                    <a:pt x="964" y="219"/>
                    <a:pt x="964" y="219"/>
                  </a:cubicBezTo>
                  <a:cubicBezTo>
                    <a:pt x="963" y="219"/>
                    <a:pt x="963" y="219"/>
                    <a:pt x="963" y="219"/>
                  </a:cubicBezTo>
                  <a:cubicBezTo>
                    <a:pt x="962" y="219"/>
                    <a:pt x="962" y="219"/>
                    <a:pt x="961" y="219"/>
                  </a:cubicBezTo>
                  <a:cubicBezTo>
                    <a:pt x="961" y="220"/>
                    <a:pt x="961" y="220"/>
                    <a:pt x="961" y="220"/>
                  </a:cubicBezTo>
                  <a:cubicBezTo>
                    <a:pt x="960" y="220"/>
                    <a:pt x="960" y="220"/>
                    <a:pt x="960" y="220"/>
                  </a:cubicBezTo>
                  <a:cubicBezTo>
                    <a:pt x="959" y="220"/>
                    <a:pt x="959" y="220"/>
                    <a:pt x="959" y="220"/>
                  </a:cubicBezTo>
                  <a:cubicBezTo>
                    <a:pt x="958" y="220"/>
                    <a:pt x="958" y="220"/>
                    <a:pt x="958" y="220"/>
                  </a:cubicBezTo>
                  <a:cubicBezTo>
                    <a:pt x="958" y="220"/>
                    <a:pt x="958" y="220"/>
                    <a:pt x="957" y="220"/>
                  </a:cubicBezTo>
                  <a:cubicBezTo>
                    <a:pt x="957" y="221"/>
                    <a:pt x="957" y="221"/>
                    <a:pt x="956" y="221"/>
                  </a:cubicBezTo>
                  <a:cubicBezTo>
                    <a:pt x="956" y="221"/>
                    <a:pt x="956" y="221"/>
                    <a:pt x="956" y="221"/>
                  </a:cubicBezTo>
                  <a:cubicBezTo>
                    <a:pt x="955" y="221"/>
                    <a:pt x="955" y="221"/>
                    <a:pt x="954" y="222"/>
                  </a:cubicBezTo>
                  <a:cubicBezTo>
                    <a:pt x="954" y="222"/>
                    <a:pt x="954" y="222"/>
                    <a:pt x="954" y="222"/>
                  </a:cubicBezTo>
                  <a:cubicBezTo>
                    <a:pt x="953" y="222"/>
                    <a:pt x="953" y="222"/>
                    <a:pt x="953" y="222"/>
                  </a:cubicBezTo>
                  <a:cubicBezTo>
                    <a:pt x="953" y="222"/>
                    <a:pt x="952" y="223"/>
                    <a:pt x="951" y="223"/>
                  </a:cubicBezTo>
                  <a:cubicBezTo>
                    <a:pt x="951" y="223"/>
                    <a:pt x="950" y="224"/>
                    <a:pt x="949" y="224"/>
                  </a:cubicBezTo>
                  <a:cubicBezTo>
                    <a:pt x="949" y="224"/>
                    <a:pt x="949" y="224"/>
                    <a:pt x="949" y="224"/>
                  </a:cubicBezTo>
                  <a:cubicBezTo>
                    <a:pt x="949" y="224"/>
                    <a:pt x="949" y="224"/>
                    <a:pt x="949" y="224"/>
                  </a:cubicBezTo>
                  <a:cubicBezTo>
                    <a:pt x="949" y="225"/>
                    <a:pt x="949" y="225"/>
                    <a:pt x="949" y="225"/>
                  </a:cubicBezTo>
                  <a:cubicBezTo>
                    <a:pt x="948" y="225"/>
                    <a:pt x="948" y="225"/>
                    <a:pt x="948" y="225"/>
                  </a:cubicBezTo>
                  <a:cubicBezTo>
                    <a:pt x="948" y="225"/>
                    <a:pt x="947" y="225"/>
                    <a:pt x="947" y="226"/>
                  </a:cubicBezTo>
                  <a:cubicBezTo>
                    <a:pt x="946" y="226"/>
                    <a:pt x="946" y="226"/>
                    <a:pt x="945" y="227"/>
                  </a:cubicBezTo>
                  <a:cubicBezTo>
                    <a:pt x="945" y="227"/>
                    <a:pt x="945" y="227"/>
                    <a:pt x="945" y="227"/>
                  </a:cubicBezTo>
                  <a:cubicBezTo>
                    <a:pt x="944" y="228"/>
                    <a:pt x="944" y="228"/>
                    <a:pt x="943" y="228"/>
                  </a:cubicBezTo>
                  <a:cubicBezTo>
                    <a:pt x="943" y="229"/>
                    <a:pt x="942" y="229"/>
                    <a:pt x="942" y="230"/>
                  </a:cubicBezTo>
                  <a:cubicBezTo>
                    <a:pt x="942" y="230"/>
                    <a:pt x="941" y="230"/>
                    <a:pt x="941" y="231"/>
                  </a:cubicBezTo>
                  <a:cubicBezTo>
                    <a:pt x="940" y="231"/>
                    <a:pt x="940" y="231"/>
                    <a:pt x="940" y="231"/>
                  </a:cubicBezTo>
                  <a:cubicBezTo>
                    <a:pt x="940" y="232"/>
                    <a:pt x="939" y="232"/>
                    <a:pt x="938" y="233"/>
                  </a:cubicBezTo>
                  <a:cubicBezTo>
                    <a:pt x="938" y="234"/>
                    <a:pt x="937" y="234"/>
                    <a:pt x="936" y="235"/>
                  </a:cubicBezTo>
                  <a:cubicBezTo>
                    <a:pt x="935" y="236"/>
                    <a:pt x="934" y="237"/>
                    <a:pt x="933" y="238"/>
                  </a:cubicBezTo>
                  <a:cubicBezTo>
                    <a:pt x="932" y="238"/>
                    <a:pt x="932" y="238"/>
                    <a:pt x="932" y="238"/>
                  </a:cubicBezTo>
                  <a:cubicBezTo>
                    <a:pt x="932" y="238"/>
                    <a:pt x="932" y="238"/>
                    <a:pt x="932" y="238"/>
                  </a:cubicBezTo>
                  <a:cubicBezTo>
                    <a:pt x="932" y="238"/>
                    <a:pt x="932" y="238"/>
                    <a:pt x="932" y="238"/>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1" y="239"/>
                    <a:pt x="931" y="239"/>
                    <a:pt x="931" y="239"/>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1"/>
                    <a:pt x="931" y="241"/>
                    <a:pt x="931" y="241"/>
                  </a:cubicBezTo>
                  <a:cubicBezTo>
                    <a:pt x="931" y="241"/>
                    <a:pt x="931" y="241"/>
                    <a:pt x="931" y="241"/>
                  </a:cubicBezTo>
                  <a:cubicBezTo>
                    <a:pt x="931" y="241"/>
                    <a:pt x="931" y="241"/>
                    <a:pt x="931" y="241"/>
                  </a:cubicBezTo>
                  <a:cubicBezTo>
                    <a:pt x="931" y="241"/>
                    <a:pt x="931" y="241"/>
                    <a:pt x="931" y="241"/>
                  </a:cubicBezTo>
                  <a:cubicBezTo>
                    <a:pt x="931" y="242"/>
                    <a:pt x="931" y="242"/>
                    <a:pt x="931" y="242"/>
                  </a:cubicBezTo>
                  <a:cubicBezTo>
                    <a:pt x="931" y="242"/>
                    <a:pt x="931" y="242"/>
                    <a:pt x="931" y="242"/>
                  </a:cubicBezTo>
                  <a:cubicBezTo>
                    <a:pt x="931" y="242"/>
                    <a:pt x="931" y="242"/>
                    <a:pt x="931" y="242"/>
                  </a:cubicBezTo>
                  <a:cubicBezTo>
                    <a:pt x="917" y="408"/>
                    <a:pt x="917" y="408"/>
                    <a:pt x="917" y="408"/>
                  </a:cubicBezTo>
                  <a:cubicBezTo>
                    <a:pt x="726" y="412"/>
                    <a:pt x="726" y="412"/>
                    <a:pt x="726" y="412"/>
                  </a:cubicBezTo>
                  <a:cubicBezTo>
                    <a:pt x="722" y="412"/>
                    <a:pt x="701" y="412"/>
                    <a:pt x="669" y="413"/>
                  </a:cubicBezTo>
                  <a:cubicBezTo>
                    <a:pt x="638" y="413"/>
                    <a:pt x="596" y="413"/>
                    <a:pt x="552" y="413"/>
                  </a:cubicBezTo>
                  <a:cubicBezTo>
                    <a:pt x="507" y="414"/>
                    <a:pt x="460" y="414"/>
                    <a:pt x="417" y="414"/>
                  </a:cubicBezTo>
                  <a:cubicBezTo>
                    <a:pt x="374" y="415"/>
                    <a:pt x="336" y="415"/>
                    <a:pt x="310" y="416"/>
                  </a:cubicBezTo>
                  <a:cubicBezTo>
                    <a:pt x="309" y="416"/>
                    <a:pt x="308" y="416"/>
                    <a:pt x="306" y="416"/>
                  </a:cubicBezTo>
                  <a:cubicBezTo>
                    <a:pt x="305" y="416"/>
                    <a:pt x="304" y="416"/>
                    <a:pt x="303" y="416"/>
                  </a:cubicBezTo>
                  <a:cubicBezTo>
                    <a:pt x="302" y="416"/>
                    <a:pt x="301" y="416"/>
                    <a:pt x="300" y="416"/>
                  </a:cubicBezTo>
                  <a:cubicBezTo>
                    <a:pt x="298" y="416"/>
                    <a:pt x="297" y="416"/>
                    <a:pt x="296" y="416"/>
                  </a:cubicBezTo>
                  <a:cubicBezTo>
                    <a:pt x="294" y="416"/>
                    <a:pt x="291" y="416"/>
                    <a:pt x="289" y="416"/>
                  </a:cubicBezTo>
                  <a:cubicBezTo>
                    <a:pt x="288" y="416"/>
                    <a:pt x="288" y="416"/>
                    <a:pt x="287" y="416"/>
                  </a:cubicBezTo>
                  <a:cubicBezTo>
                    <a:pt x="285" y="416"/>
                    <a:pt x="283" y="416"/>
                    <a:pt x="281" y="416"/>
                  </a:cubicBezTo>
                  <a:cubicBezTo>
                    <a:pt x="280" y="416"/>
                    <a:pt x="280" y="416"/>
                    <a:pt x="279" y="416"/>
                  </a:cubicBezTo>
                  <a:cubicBezTo>
                    <a:pt x="277" y="416"/>
                    <a:pt x="276" y="416"/>
                    <a:pt x="275" y="416"/>
                  </a:cubicBezTo>
                  <a:cubicBezTo>
                    <a:pt x="274" y="416"/>
                    <a:pt x="273" y="416"/>
                    <a:pt x="273" y="416"/>
                  </a:cubicBezTo>
                  <a:cubicBezTo>
                    <a:pt x="270" y="416"/>
                    <a:pt x="268" y="416"/>
                    <a:pt x="266" y="416"/>
                  </a:cubicBezTo>
                  <a:cubicBezTo>
                    <a:pt x="266" y="416"/>
                    <a:pt x="266" y="416"/>
                    <a:pt x="266" y="416"/>
                  </a:cubicBezTo>
                  <a:cubicBezTo>
                    <a:pt x="264" y="415"/>
                    <a:pt x="262" y="415"/>
                    <a:pt x="261" y="415"/>
                  </a:cubicBezTo>
                  <a:cubicBezTo>
                    <a:pt x="260" y="415"/>
                    <a:pt x="259" y="415"/>
                    <a:pt x="259" y="415"/>
                  </a:cubicBezTo>
                  <a:cubicBezTo>
                    <a:pt x="257" y="415"/>
                    <a:pt x="256" y="415"/>
                    <a:pt x="254" y="415"/>
                  </a:cubicBezTo>
                  <a:cubicBezTo>
                    <a:pt x="254" y="415"/>
                    <a:pt x="254" y="415"/>
                    <a:pt x="254" y="415"/>
                  </a:cubicBezTo>
                  <a:cubicBezTo>
                    <a:pt x="252" y="415"/>
                    <a:pt x="251" y="415"/>
                    <a:pt x="249" y="415"/>
                  </a:cubicBezTo>
                  <a:cubicBezTo>
                    <a:pt x="248" y="415"/>
                    <a:pt x="248" y="415"/>
                    <a:pt x="248" y="415"/>
                  </a:cubicBezTo>
                  <a:cubicBezTo>
                    <a:pt x="247" y="415"/>
                    <a:pt x="245" y="414"/>
                    <a:pt x="244" y="414"/>
                  </a:cubicBezTo>
                  <a:cubicBezTo>
                    <a:pt x="242" y="414"/>
                    <a:pt x="241" y="414"/>
                    <a:pt x="239" y="414"/>
                  </a:cubicBezTo>
                  <a:cubicBezTo>
                    <a:pt x="239" y="414"/>
                    <a:pt x="239" y="414"/>
                    <a:pt x="239" y="414"/>
                  </a:cubicBezTo>
                  <a:cubicBezTo>
                    <a:pt x="237" y="414"/>
                    <a:pt x="236" y="414"/>
                    <a:pt x="235" y="413"/>
                  </a:cubicBezTo>
                  <a:cubicBezTo>
                    <a:pt x="235" y="413"/>
                    <a:pt x="235" y="413"/>
                    <a:pt x="235" y="413"/>
                  </a:cubicBezTo>
                  <a:cubicBezTo>
                    <a:pt x="232" y="413"/>
                    <a:pt x="230" y="413"/>
                    <a:pt x="227" y="412"/>
                  </a:cubicBezTo>
                  <a:cubicBezTo>
                    <a:pt x="227" y="412"/>
                    <a:pt x="227" y="412"/>
                    <a:pt x="227" y="412"/>
                  </a:cubicBezTo>
                  <a:cubicBezTo>
                    <a:pt x="226" y="412"/>
                    <a:pt x="225" y="412"/>
                    <a:pt x="224" y="412"/>
                  </a:cubicBezTo>
                  <a:cubicBezTo>
                    <a:pt x="224" y="412"/>
                    <a:pt x="224" y="412"/>
                    <a:pt x="224" y="412"/>
                  </a:cubicBezTo>
                  <a:cubicBezTo>
                    <a:pt x="224" y="412"/>
                    <a:pt x="223" y="412"/>
                    <a:pt x="223" y="412"/>
                  </a:cubicBezTo>
                  <a:cubicBezTo>
                    <a:pt x="224" y="359"/>
                    <a:pt x="224" y="306"/>
                    <a:pt x="225" y="253"/>
                  </a:cubicBezTo>
                  <a:cubicBezTo>
                    <a:pt x="225" y="252"/>
                    <a:pt x="225" y="250"/>
                    <a:pt x="225" y="249"/>
                  </a:cubicBezTo>
                  <a:cubicBezTo>
                    <a:pt x="225" y="249"/>
                    <a:pt x="225" y="248"/>
                    <a:pt x="225" y="248"/>
                  </a:cubicBezTo>
                  <a:cubicBezTo>
                    <a:pt x="224" y="247"/>
                    <a:pt x="224" y="246"/>
                    <a:pt x="224" y="246"/>
                  </a:cubicBezTo>
                  <a:cubicBezTo>
                    <a:pt x="224" y="246"/>
                    <a:pt x="224" y="246"/>
                    <a:pt x="224" y="246"/>
                  </a:cubicBezTo>
                  <a:cubicBezTo>
                    <a:pt x="224" y="245"/>
                    <a:pt x="224" y="245"/>
                    <a:pt x="223" y="244"/>
                  </a:cubicBezTo>
                  <a:cubicBezTo>
                    <a:pt x="223" y="244"/>
                    <a:pt x="223" y="243"/>
                    <a:pt x="223" y="242"/>
                  </a:cubicBezTo>
                  <a:cubicBezTo>
                    <a:pt x="222" y="242"/>
                    <a:pt x="222" y="242"/>
                    <a:pt x="222" y="241"/>
                  </a:cubicBezTo>
                  <a:cubicBezTo>
                    <a:pt x="222" y="241"/>
                    <a:pt x="221" y="240"/>
                    <a:pt x="221" y="240"/>
                  </a:cubicBezTo>
                  <a:cubicBezTo>
                    <a:pt x="221" y="240"/>
                    <a:pt x="221" y="240"/>
                    <a:pt x="221" y="240"/>
                  </a:cubicBezTo>
                  <a:cubicBezTo>
                    <a:pt x="221" y="239"/>
                    <a:pt x="221" y="239"/>
                    <a:pt x="221" y="239"/>
                  </a:cubicBezTo>
                  <a:cubicBezTo>
                    <a:pt x="220" y="238"/>
                    <a:pt x="220" y="238"/>
                    <a:pt x="220" y="238"/>
                  </a:cubicBezTo>
                  <a:cubicBezTo>
                    <a:pt x="219" y="238"/>
                    <a:pt x="219" y="237"/>
                    <a:pt x="219" y="237"/>
                  </a:cubicBezTo>
                  <a:cubicBezTo>
                    <a:pt x="218" y="237"/>
                    <a:pt x="218" y="237"/>
                    <a:pt x="218" y="237"/>
                  </a:cubicBezTo>
                  <a:cubicBezTo>
                    <a:pt x="220" y="108"/>
                    <a:pt x="220" y="108"/>
                    <a:pt x="220" y="108"/>
                  </a:cubicBezTo>
                  <a:cubicBezTo>
                    <a:pt x="189" y="0"/>
                    <a:pt x="189" y="0"/>
                    <a:pt x="189" y="0"/>
                  </a:cubicBezTo>
                  <a:cubicBezTo>
                    <a:pt x="188" y="178"/>
                    <a:pt x="188" y="178"/>
                    <a:pt x="188" y="178"/>
                  </a:cubicBezTo>
                  <a:cubicBezTo>
                    <a:pt x="200" y="228"/>
                    <a:pt x="200" y="228"/>
                    <a:pt x="200" y="228"/>
                  </a:cubicBezTo>
                  <a:cubicBezTo>
                    <a:pt x="200" y="228"/>
                    <a:pt x="200" y="228"/>
                    <a:pt x="200" y="228"/>
                  </a:cubicBezTo>
                  <a:cubicBezTo>
                    <a:pt x="200" y="228"/>
                    <a:pt x="200" y="228"/>
                    <a:pt x="200" y="228"/>
                  </a:cubicBezTo>
                  <a:cubicBezTo>
                    <a:pt x="199" y="228"/>
                    <a:pt x="199" y="228"/>
                    <a:pt x="199" y="228"/>
                  </a:cubicBezTo>
                  <a:cubicBezTo>
                    <a:pt x="199" y="228"/>
                    <a:pt x="199" y="228"/>
                    <a:pt x="199" y="228"/>
                  </a:cubicBezTo>
                  <a:cubicBezTo>
                    <a:pt x="199" y="228"/>
                    <a:pt x="199" y="228"/>
                    <a:pt x="199" y="228"/>
                  </a:cubicBezTo>
                  <a:cubicBezTo>
                    <a:pt x="198" y="228"/>
                    <a:pt x="198" y="228"/>
                    <a:pt x="198" y="228"/>
                  </a:cubicBezTo>
                  <a:cubicBezTo>
                    <a:pt x="198" y="227"/>
                    <a:pt x="198" y="227"/>
                    <a:pt x="198" y="227"/>
                  </a:cubicBezTo>
                  <a:cubicBezTo>
                    <a:pt x="197" y="227"/>
                    <a:pt x="197" y="227"/>
                    <a:pt x="197" y="227"/>
                  </a:cubicBezTo>
                  <a:cubicBezTo>
                    <a:pt x="196" y="227"/>
                    <a:pt x="196" y="227"/>
                    <a:pt x="196" y="227"/>
                  </a:cubicBezTo>
                  <a:cubicBezTo>
                    <a:pt x="196" y="227"/>
                    <a:pt x="196" y="227"/>
                    <a:pt x="196" y="227"/>
                  </a:cubicBezTo>
                  <a:cubicBezTo>
                    <a:pt x="195" y="227"/>
                    <a:pt x="195" y="227"/>
                    <a:pt x="195" y="227"/>
                  </a:cubicBezTo>
                  <a:cubicBezTo>
                    <a:pt x="195" y="227"/>
                    <a:pt x="195" y="227"/>
                    <a:pt x="195" y="227"/>
                  </a:cubicBezTo>
                  <a:cubicBezTo>
                    <a:pt x="194" y="227"/>
                    <a:pt x="194" y="227"/>
                    <a:pt x="194" y="227"/>
                  </a:cubicBezTo>
                  <a:cubicBezTo>
                    <a:pt x="194" y="227"/>
                    <a:pt x="194" y="227"/>
                    <a:pt x="194" y="227"/>
                  </a:cubicBezTo>
                  <a:cubicBezTo>
                    <a:pt x="194" y="227"/>
                    <a:pt x="194" y="227"/>
                    <a:pt x="194" y="227"/>
                  </a:cubicBezTo>
                  <a:cubicBezTo>
                    <a:pt x="194" y="227"/>
                    <a:pt x="194" y="227"/>
                    <a:pt x="194" y="227"/>
                  </a:cubicBezTo>
                  <a:cubicBezTo>
                    <a:pt x="193" y="227"/>
                    <a:pt x="193" y="227"/>
                    <a:pt x="193" y="227"/>
                  </a:cubicBezTo>
                  <a:cubicBezTo>
                    <a:pt x="192" y="226"/>
                    <a:pt x="192" y="226"/>
                    <a:pt x="192" y="226"/>
                  </a:cubicBezTo>
                  <a:cubicBezTo>
                    <a:pt x="192" y="226"/>
                    <a:pt x="192" y="226"/>
                    <a:pt x="192" y="226"/>
                  </a:cubicBezTo>
                  <a:cubicBezTo>
                    <a:pt x="191" y="226"/>
                    <a:pt x="191" y="226"/>
                    <a:pt x="191" y="226"/>
                  </a:cubicBezTo>
                  <a:cubicBezTo>
                    <a:pt x="190" y="226"/>
                    <a:pt x="190" y="226"/>
                    <a:pt x="190" y="226"/>
                  </a:cubicBezTo>
                  <a:cubicBezTo>
                    <a:pt x="189" y="226"/>
                    <a:pt x="189" y="226"/>
                    <a:pt x="189" y="226"/>
                  </a:cubicBezTo>
                  <a:cubicBezTo>
                    <a:pt x="188" y="226"/>
                    <a:pt x="188" y="226"/>
                    <a:pt x="188" y="226"/>
                  </a:cubicBezTo>
                  <a:cubicBezTo>
                    <a:pt x="188" y="226"/>
                    <a:pt x="188" y="226"/>
                    <a:pt x="188" y="226"/>
                  </a:cubicBezTo>
                  <a:cubicBezTo>
                    <a:pt x="187" y="226"/>
                    <a:pt x="187" y="226"/>
                    <a:pt x="187" y="226"/>
                  </a:cubicBezTo>
                  <a:cubicBezTo>
                    <a:pt x="186" y="226"/>
                    <a:pt x="186" y="226"/>
                    <a:pt x="186" y="226"/>
                  </a:cubicBezTo>
                  <a:cubicBezTo>
                    <a:pt x="186" y="226"/>
                    <a:pt x="186" y="226"/>
                    <a:pt x="186" y="226"/>
                  </a:cubicBezTo>
                  <a:cubicBezTo>
                    <a:pt x="185" y="226"/>
                    <a:pt x="185" y="226"/>
                    <a:pt x="185" y="226"/>
                  </a:cubicBezTo>
                  <a:cubicBezTo>
                    <a:pt x="185" y="226"/>
                    <a:pt x="185" y="226"/>
                    <a:pt x="185" y="226"/>
                  </a:cubicBezTo>
                  <a:cubicBezTo>
                    <a:pt x="184" y="226"/>
                    <a:pt x="184" y="226"/>
                    <a:pt x="184" y="226"/>
                  </a:cubicBezTo>
                  <a:cubicBezTo>
                    <a:pt x="183" y="226"/>
                    <a:pt x="183" y="226"/>
                    <a:pt x="183" y="226"/>
                  </a:cubicBezTo>
                  <a:cubicBezTo>
                    <a:pt x="182" y="226"/>
                    <a:pt x="182" y="226"/>
                    <a:pt x="182" y="226"/>
                  </a:cubicBezTo>
                  <a:cubicBezTo>
                    <a:pt x="182" y="226"/>
                    <a:pt x="182" y="226"/>
                    <a:pt x="182" y="226"/>
                  </a:cubicBezTo>
                  <a:cubicBezTo>
                    <a:pt x="181" y="226"/>
                    <a:pt x="181" y="226"/>
                    <a:pt x="181" y="226"/>
                  </a:cubicBezTo>
                  <a:cubicBezTo>
                    <a:pt x="180" y="226"/>
                    <a:pt x="180" y="226"/>
                    <a:pt x="180" y="226"/>
                  </a:cubicBezTo>
                  <a:cubicBezTo>
                    <a:pt x="179" y="225"/>
                    <a:pt x="179" y="225"/>
                    <a:pt x="179" y="225"/>
                  </a:cubicBezTo>
                  <a:cubicBezTo>
                    <a:pt x="178" y="225"/>
                    <a:pt x="178" y="225"/>
                    <a:pt x="178" y="225"/>
                  </a:cubicBezTo>
                  <a:cubicBezTo>
                    <a:pt x="177" y="225"/>
                    <a:pt x="177" y="225"/>
                    <a:pt x="177" y="225"/>
                  </a:cubicBezTo>
                  <a:cubicBezTo>
                    <a:pt x="177" y="225"/>
                    <a:pt x="177" y="225"/>
                    <a:pt x="177" y="225"/>
                  </a:cubicBezTo>
                  <a:cubicBezTo>
                    <a:pt x="176" y="225"/>
                    <a:pt x="176" y="225"/>
                    <a:pt x="176" y="225"/>
                  </a:cubicBezTo>
                  <a:cubicBezTo>
                    <a:pt x="176" y="225"/>
                    <a:pt x="176" y="225"/>
                    <a:pt x="176" y="225"/>
                  </a:cubicBezTo>
                  <a:cubicBezTo>
                    <a:pt x="175" y="225"/>
                    <a:pt x="175" y="225"/>
                    <a:pt x="175" y="225"/>
                  </a:cubicBezTo>
                  <a:cubicBezTo>
                    <a:pt x="175" y="226"/>
                    <a:pt x="175" y="226"/>
                    <a:pt x="175" y="226"/>
                  </a:cubicBezTo>
                  <a:cubicBezTo>
                    <a:pt x="174" y="226"/>
                    <a:pt x="174" y="226"/>
                    <a:pt x="174" y="226"/>
                  </a:cubicBezTo>
                  <a:cubicBezTo>
                    <a:pt x="174" y="226"/>
                    <a:pt x="173" y="226"/>
                    <a:pt x="173" y="226"/>
                  </a:cubicBezTo>
                  <a:cubicBezTo>
                    <a:pt x="173" y="226"/>
                    <a:pt x="172" y="226"/>
                    <a:pt x="172" y="226"/>
                  </a:cubicBezTo>
                  <a:cubicBezTo>
                    <a:pt x="171" y="226"/>
                    <a:pt x="171" y="226"/>
                    <a:pt x="171" y="226"/>
                  </a:cubicBezTo>
                  <a:cubicBezTo>
                    <a:pt x="170" y="226"/>
                    <a:pt x="170" y="226"/>
                    <a:pt x="169" y="226"/>
                  </a:cubicBezTo>
                  <a:cubicBezTo>
                    <a:pt x="169" y="226"/>
                    <a:pt x="168" y="226"/>
                    <a:pt x="168" y="226"/>
                  </a:cubicBezTo>
                  <a:cubicBezTo>
                    <a:pt x="168" y="226"/>
                    <a:pt x="167" y="226"/>
                    <a:pt x="167" y="226"/>
                  </a:cubicBezTo>
                  <a:cubicBezTo>
                    <a:pt x="167" y="226"/>
                    <a:pt x="167" y="226"/>
                    <a:pt x="167" y="226"/>
                  </a:cubicBezTo>
                  <a:cubicBezTo>
                    <a:pt x="167" y="226"/>
                    <a:pt x="167" y="226"/>
                    <a:pt x="167" y="226"/>
                  </a:cubicBezTo>
                  <a:cubicBezTo>
                    <a:pt x="166" y="226"/>
                    <a:pt x="166" y="226"/>
                    <a:pt x="165" y="226"/>
                  </a:cubicBezTo>
                  <a:cubicBezTo>
                    <a:pt x="165" y="226"/>
                    <a:pt x="164" y="226"/>
                    <a:pt x="164" y="226"/>
                  </a:cubicBezTo>
                  <a:cubicBezTo>
                    <a:pt x="163" y="226"/>
                    <a:pt x="163" y="226"/>
                    <a:pt x="162" y="226"/>
                  </a:cubicBezTo>
                  <a:cubicBezTo>
                    <a:pt x="162" y="226"/>
                    <a:pt x="162" y="226"/>
                    <a:pt x="162" y="226"/>
                  </a:cubicBezTo>
                  <a:cubicBezTo>
                    <a:pt x="162" y="226"/>
                    <a:pt x="162" y="226"/>
                    <a:pt x="162" y="226"/>
                  </a:cubicBezTo>
                  <a:cubicBezTo>
                    <a:pt x="162" y="226"/>
                    <a:pt x="162" y="226"/>
                    <a:pt x="162" y="226"/>
                  </a:cubicBezTo>
                  <a:cubicBezTo>
                    <a:pt x="161" y="226"/>
                    <a:pt x="161" y="226"/>
                    <a:pt x="160" y="226"/>
                  </a:cubicBezTo>
                  <a:cubicBezTo>
                    <a:pt x="160" y="227"/>
                    <a:pt x="159" y="227"/>
                    <a:pt x="159" y="227"/>
                  </a:cubicBezTo>
                  <a:cubicBezTo>
                    <a:pt x="158" y="227"/>
                    <a:pt x="158" y="227"/>
                    <a:pt x="157" y="227"/>
                  </a:cubicBezTo>
                  <a:cubicBezTo>
                    <a:pt x="155" y="227"/>
                    <a:pt x="153" y="227"/>
                    <a:pt x="151" y="228"/>
                  </a:cubicBezTo>
                  <a:cubicBezTo>
                    <a:pt x="150" y="228"/>
                    <a:pt x="148" y="228"/>
                    <a:pt x="147" y="228"/>
                  </a:cubicBezTo>
                  <a:cubicBezTo>
                    <a:pt x="144" y="229"/>
                    <a:pt x="141" y="229"/>
                    <a:pt x="139" y="229"/>
                  </a:cubicBezTo>
                  <a:cubicBezTo>
                    <a:pt x="138" y="229"/>
                    <a:pt x="138" y="229"/>
                    <a:pt x="137" y="229"/>
                  </a:cubicBezTo>
                  <a:cubicBezTo>
                    <a:pt x="134" y="230"/>
                    <a:pt x="131" y="230"/>
                    <a:pt x="128" y="230"/>
                  </a:cubicBezTo>
                  <a:cubicBezTo>
                    <a:pt x="128" y="230"/>
                    <a:pt x="128" y="230"/>
                    <a:pt x="128" y="230"/>
                  </a:cubicBezTo>
                  <a:cubicBezTo>
                    <a:pt x="125" y="230"/>
                    <a:pt x="121" y="231"/>
                    <a:pt x="118" y="231"/>
                  </a:cubicBezTo>
                  <a:cubicBezTo>
                    <a:pt x="115" y="231"/>
                    <a:pt x="112" y="231"/>
                    <a:pt x="109" y="230"/>
                  </a:cubicBezTo>
                  <a:cubicBezTo>
                    <a:pt x="109" y="230"/>
                    <a:pt x="109" y="230"/>
                    <a:pt x="109" y="230"/>
                  </a:cubicBezTo>
                  <a:cubicBezTo>
                    <a:pt x="106" y="230"/>
                    <a:pt x="104" y="230"/>
                    <a:pt x="101" y="230"/>
                  </a:cubicBezTo>
                  <a:cubicBezTo>
                    <a:pt x="100" y="230"/>
                    <a:pt x="100" y="230"/>
                    <a:pt x="100" y="230"/>
                  </a:cubicBezTo>
                  <a:cubicBezTo>
                    <a:pt x="97" y="229"/>
                    <a:pt x="94" y="229"/>
                    <a:pt x="91" y="229"/>
                  </a:cubicBezTo>
                  <a:cubicBezTo>
                    <a:pt x="91" y="229"/>
                    <a:pt x="91" y="229"/>
                    <a:pt x="91" y="229"/>
                  </a:cubicBezTo>
                  <a:cubicBezTo>
                    <a:pt x="88" y="228"/>
                    <a:pt x="85" y="227"/>
                    <a:pt x="81" y="227"/>
                  </a:cubicBezTo>
                  <a:cubicBezTo>
                    <a:pt x="81" y="227"/>
                    <a:pt x="81" y="227"/>
                    <a:pt x="81" y="227"/>
                  </a:cubicBezTo>
                  <a:cubicBezTo>
                    <a:pt x="79" y="226"/>
                    <a:pt x="78" y="226"/>
                    <a:pt x="76" y="225"/>
                  </a:cubicBezTo>
                  <a:cubicBezTo>
                    <a:pt x="76" y="225"/>
                    <a:pt x="76" y="225"/>
                    <a:pt x="76" y="225"/>
                  </a:cubicBezTo>
                  <a:cubicBezTo>
                    <a:pt x="74" y="225"/>
                    <a:pt x="72" y="225"/>
                    <a:pt x="71" y="224"/>
                  </a:cubicBezTo>
                  <a:cubicBezTo>
                    <a:pt x="70" y="224"/>
                    <a:pt x="70" y="224"/>
                    <a:pt x="70" y="224"/>
                  </a:cubicBezTo>
                  <a:cubicBezTo>
                    <a:pt x="67" y="223"/>
                    <a:pt x="63" y="222"/>
                    <a:pt x="59" y="221"/>
                  </a:cubicBezTo>
                  <a:cubicBezTo>
                    <a:pt x="59" y="221"/>
                    <a:pt x="59" y="221"/>
                    <a:pt x="59" y="221"/>
                  </a:cubicBezTo>
                  <a:cubicBezTo>
                    <a:pt x="57" y="220"/>
                    <a:pt x="55" y="219"/>
                    <a:pt x="53" y="219"/>
                  </a:cubicBezTo>
                  <a:cubicBezTo>
                    <a:pt x="52" y="218"/>
                    <a:pt x="52" y="218"/>
                    <a:pt x="52" y="218"/>
                  </a:cubicBezTo>
                  <a:cubicBezTo>
                    <a:pt x="50" y="218"/>
                    <a:pt x="48" y="217"/>
                    <a:pt x="46" y="216"/>
                  </a:cubicBezTo>
                  <a:cubicBezTo>
                    <a:pt x="46" y="216"/>
                    <a:pt x="46" y="216"/>
                    <a:pt x="46" y="216"/>
                  </a:cubicBezTo>
                  <a:cubicBezTo>
                    <a:pt x="44" y="216"/>
                    <a:pt x="42" y="215"/>
                    <a:pt x="40" y="214"/>
                  </a:cubicBezTo>
                  <a:cubicBezTo>
                    <a:pt x="40" y="214"/>
                    <a:pt x="39" y="214"/>
                    <a:pt x="39" y="213"/>
                  </a:cubicBezTo>
                  <a:cubicBezTo>
                    <a:pt x="37" y="213"/>
                    <a:pt x="35" y="212"/>
                    <a:pt x="33" y="211"/>
                  </a:cubicBezTo>
                  <a:cubicBezTo>
                    <a:pt x="32" y="211"/>
                    <a:pt x="31" y="210"/>
                    <a:pt x="30" y="210"/>
                  </a:cubicBezTo>
                  <a:cubicBezTo>
                    <a:pt x="29" y="209"/>
                    <a:pt x="28" y="209"/>
                    <a:pt x="28" y="209"/>
                  </a:cubicBezTo>
                  <a:cubicBezTo>
                    <a:pt x="27" y="208"/>
                    <a:pt x="26" y="208"/>
                    <a:pt x="26" y="208"/>
                  </a:cubicBezTo>
                  <a:cubicBezTo>
                    <a:pt x="25" y="207"/>
                    <a:pt x="24" y="207"/>
                    <a:pt x="24" y="207"/>
                  </a:cubicBezTo>
                  <a:cubicBezTo>
                    <a:pt x="23" y="206"/>
                    <a:pt x="23" y="206"/>
                    <a:pt x="22" y="206"/>
                  </a:cubicBezTo>
                  <a:cubicBezTo>
                    <a:pt x="22" y="205"/>
                    <a:pt x="21" y="205"/>
                    <a:pt x="20" y="205"/>
                  </a:cubicBezTo>
                  <a:cubicBezTo>
                    <a:pt x="20" y="204"/>
                    <a:pt x="19" y="204"/>
                    <a:pt x="19" y="204"/>
                  </a:cubicBezTo>
                  <a:cubicBezTo>
                    <a:pt x="18" y="203"/>
                    <a:pt x="18" y="203"/>
                    <a:pt x="17" y="203"/>
                  </a:cubicBezTo>
                  <a:cubicBezTo>
                    <a:pt x="17" y="202"/>
                    <a:pt x="16" y="202"/>
                    <a:pt x="16" y="202"/>
                  </a:cubicBezTo>
                  <a:cubicBezTo>
                    <a:pt x="15" y="201"/>
                    <a:pt x="15" y="201"/>
                    <a:pt x="14" y="201"/>
                  </a:cubicBezTo>
                  <a:cubicBezTo>
                    <a:pt x="14" y="200"/>
                    <a:pt x="14" y="200"/>
                    <a:pt x="13" y="200"/>
                  </a:cubicBezTo>
                  <a:cubicBezTo>
                    <a:pt x="13" y="199"/>
                    <a:pt x="12" y="199"/>
                    <a:pt x="12" y="199"/>
                  </a:cubicBezTo>
                  <a:cubicBezTo>
                    <a:pt x="11" y="198"/>
                    <a:pt x="11" y="198"/>
                    <a:pt x="11" y="197"/>
                  </a:cubicBezTo>
                  <a:cubicBezTo>
                    <a:pt x="10" y="196"/>
                    <a:pt x="10" y="196"/>
                    <a:pt x="10" y="196"/>
                  </a:cubicBezTo>
                  <a:cubicBezTo>
                    <a:pt x="9" y="196"/>
                    <a:pt x="9" y="196"/>
                    <a:pt x="8" y="195"/>
                  </a:cubicBezTo>
                  <a:cubicBezTo>
                    <a:pt x="8" y="194"/>
                    <a:pt x="8" y="194"/>
                    <a:pt x="8" y="194"/>
                  </a:cubicBezTo>
                  <a:cubicBezTo>
                    <a:pt x="7" y="194"/>
                    <a:pt x="7" y="193"/>
                    <a:pt x="7" y="193"/>
                  </a:cubicBezTo>
                  <a:cubicBezTo>
                    <a:pt x="6" y="192"/>
                    <a:pt x="6" y="192"/>
                    <a:pt x="6" y="192"/>
                  </a:cubicBezTo>
                  <a:cubicBezTo>
                    <a:pt x="6" y="192"/>
                    <a:pt x="5" y="191"/>
                    <a:pt x="5" y="191"/>
                  </a:cubicBezTo>
                  <a:cubicBezTo>
                    <a:pt x="4" y="190"/>
                    <a:pt x="4" y="190"/>
                    <a:pt x="4" y="190"/>
                  </a:cubicBezTo>
                  <a:cubicBezTo>
                    <a:pt x="4" y="189"/>
                    <a:pt x="4" y="189"/>
                    <a:pt x="4" y="188"/>
                  </a:cubicBezTo>
                  <a:cubicBezTo>
                    <a:pt x="3" y="187"/>
                    <a:pt x="3" y="187"/>
                    <a:pt x="3" y="187"/>
                  </a:cubicBezTo>
                  <a:cubicBezTo>
                    <a:pt x="3" y="187"/>
                    <a:pt x="3" y="187"/>
                    <a:pt x="3" y="186"/>
                  </a:cubicBezTo>
                  <a:cubicBezTo>
                    <a:pt x="2" y="185"/>
                    <a:pt x="2" y="185"/>
                    <a:pt x="2" y="185"/>
                  </a:cubicBezTo>
                  <a:cubicBezTo>
                    <a:pt x="2" y="185"/>
                    <a:pt x="2" y="185"/>
                    <a:pt x="2" y="185"/>
                  </a:cubicBezTo>
                  <a:cubicBezTo>
                    <a:pt x="1" y="183"/>
                    <a:pt x="1" y="182"/>
                    <a:pt x="1" y="181"/>
                  </a:cubicBezTo>
                  <a:cubicBezTo>
                    <a:pt x="1" y="180"/>
                    <a:pt x="1" y="180"/>
                    <a:pt x="1" y="180"/>
                  </a:cubicBezTo>
                  <a:cubicBezTo>
                    <a:pt x="1" y="179"/>
                    <a:pt x="0" y="177"/>
                    <a:pt x="0" y="176"/>
                  </a:cubicBezTo>
                  <a:cubicBezTo>
                    <a:pt x="1" y="239"/>
                    <a:pt x="1" y="303"/>
                    <a:pt x="2" y="366"/>
                  </a:cubicBezTo>
                  <a:cubicBezTo>
                    <a:pt x="2" y="368"/>
                    <a:pt x="2" y="369"/>
                    <a:pt x="2" y="371"/>
                  </a:cubicBezTo>
                  <a:cubicBezTo>
                    <a:pt x="2" y="371"/>
                    <a:pt x="2" y="371"/>
                    <a:pt x="2" y="371"/>
                  </a:cubicBezTo>
                  <a:cubicBezTo>
                    <a:pt x="3" y="373"/>
                    <a:pt x="3" y="374"/>
                    <a:pt x="3" y="376"/>
                  </a:cubicBezTo>
                  <a:cubicBezTo>
                    <a:pt x="4" y="376"/>
                    <a:pt x="4" y="376"/>
                    <a:pt x="4" y="376"/>
                  </a:cubicBezTo>
                  <a:cubicBezTo>
                    <a:pt x="4" y="376"/>
                    <a:pt x="4" y="376"/>
                    <a:pt x="4" y="376"/>
                  </a:cubicBezTo>
                  <a:cubicBezTo>
                    <a:pt x="4" y="376"/>
                    <a:pt x="4" y="376"/>
                    <a:pt x="4" y="376"/>
                  </a:cubicBezTo>
                  <a:cubicBezTo>
                    <a:pt x="4" y="377"/>
                    <a:pt x="4" y="377"/>
                    <a:pt x="4" y="377"/>
                  </a:cubicBezTo>
                  <a:cubicBezTo>
                    <a:pt x="4" y="378"/>
                    <a:pt x="4" y="378"/>
                    <a:pt x="5" y="378"/>
                  </a:cubicBezTo>
                  <a:cubicBezTo>
                    <a:pt x="5" y="379"/>
                    <a:pt x="5" y="379"/>
                    <a:pt x="5" y="380"/>
                  </a:cubicBezTo>
                  <a:cubicBezTo>
                    <a:pt x="5" y="380"/>
                    <a:pt x="6" y="380"/>
                    <a:pt x="6" y="381"/>
                  </a:cubicBezTo>
                  <a:cubicBezTo>
                    <a:pt x="6" y="381"/>
                    <a:pt x="6" y="382"/>
                    <a:pt x="6" y="382"/>
                  </a:cubicBezTo>
                  <a:cubicBezTo>
                    <a:pt x="7" y="382"/>
                    <a:pt x="7" y="383"/>
                    <a:pt x="7" y="383"/>
                  </a:cubicBezTo>
                  <a:cubicBezTo>
                    <a:pt x="8" y="384"/>
                    <a:pt x="8" y="384"/>
                    <a:pt x="8" y="384"/>
                  </a:cubicBezTo>
                  <a:cubicBezTo>
                    <a:pt x="9" y="385"/>
                    <a:pt x="9" y="385"/>
                    <a:pt x="9" y="385"/>
                  </a:cubicBezTo>
                  <a:cubicBezTo>
                    <a:pt x="9" y="386"/>
                    <a:pt x="9" y="386"/>
                    <a:pt x="9" y="386"/>
                  </a:cubicBezTo>
                  <a:cubicBezTo>
                    <a:pt x="9" y="386"/>
                    <a:pt x="9" y="386"/>
                    <a:pt x="9" y="386"/>
                  </a:cubicBezTo>
                  <a:cubicBezTo>
                    <a:pt x="10" y="387"/>
                    <a:pt x="10" y="387"/>
                    <a:pt x="10" y="387"/>
                  </a:cubicBezTo>
                  <a:cubicBezTo>
                    <a:pt x="10" y="387"/>
                    <a:pt x="11" y="388"/>
                    <a:pt x="11" y="388"/>
                  </a:cubicBezTo>
                  <a:cubicBezTo>
                    <a:pt x="12" y="389"/>
                    <a:pt x="12" y="389"/>
                    <a:pt x="12" y="389"/>
                  </a:cubicBezTo>
                  <a:cubicBezTo>
                    <a:pt x="12" y="389"/>
                    <a:pt x="13" y="390"/>
                    <a:pt x="13" y="390"/>
                  </a:cubicBezTo>
                  <a:cubicBezTo>
                    <a:pt x="14" y="391"/>
                    <a:pt x="14" y="391"/>
                    <a:pt x="14" y="391"/>
                  </a:cubicBezTo>
                  <a:cubicBezTo>
                    <a:pt x="15" y="392"/>
                    <a:pt x="15" y="392"/>
                    <a:pt x="16" y="393"/>
                  </a:cubicBezTo>
                  <a:cubicBezTo>
                    <a:pt x="16" y="393"/>
                    <a:pt x="17" y="393"/>
                    <a:pt x="17" y="394"/>
                  </a:cubicBezTo>
                  <a:cubicBezTo>
                    <a:pt x="18" y="394"/>
                    <a:pt x="18" y="394"/>
                    <a:pt x="18" y="394"/>
                  </a:cubicBezTo>
                  <a:cubicBezTo>
                    <a:pt x="19" y="395"/>
                    <a:pt x="19" y="395"/>
                    <a:pt x="19" y="395"/>
                  </a:cubicBezTo>
                  <a:cubicBezTo>
                    <a:pt x="19" y="395"/>
                    <a:pt x="19" y="395"/>
                    <a:pt x="19" y="395"/>
                  </a:cubicBezTo>
                  <a:cubicBezTo>
                    <a:pt x="20" y="396"/>
                    <a:pt x="20" y="396"/>
                    <a:pt x="20" y="396"/>
                  </a:cubicBezTo>
                  <a:cubicBezTo>
                    <a:pt x="20" y="396"/>
                    <a:pt x="21" y="397"/>
                    <a:pt x="22" y="397"/>
                  </a:cubicBezTo>
                  <a:cubicBezTo>
                    <a:pt x="22" y="397"/>
                    <a:pt x="23" y="398"/>
                    <a:pt x="23" y="398"/>
                  </a:cubicBezTo>
                  <a:cubicBezTo>
                    <a:pt x="24" y="398"/>
                    <a:pt x="24" y="399"/>
                    <a:pt x="25" y="399"/>
                  </a:cubicBezTo>
                  <a:cubicBezTo>
                    <a:pt x="26" y="399"/>
                    <a:pt x="26" y="400"/>
                    <a:pt x="27" y="400"/>
                  </a:cubicBezTo>
                  <a:cubicBezTo>
                    <a:pt x="27" y="400"/>
                    <a:pt x="28" y="401"/>
                    <a:pt x="29" y="401"/>
                  </a:cubicBezTo>
                  <a:cubicBezTo>
                    <a:pt x="29" y="401"/>
                    <a:pt x="30" y="402"/>
                    <a:pt x="30" y="402"/>
                  </a:cubicBezTo>
                  <a:cubicBezTo>
                    <a:pt x="31" y="402"/>
                    <a:pt x="31" y="402"/>
                    <a:pt x="31" y="402"/>
                  </a:cubicBezTo>
                  <a:cubicBezTo>
                    <a:pt x="32" y="403"/>
                    <a:pt x="32" y="403"/>
                    <a:pt x="32" y="403"/>
                  </a:cubicBezTo>
                  <a:cubicBezTo>
                    <a:pt x="33" y="403"/>
                    <a:pt x="33" y="403"/>
                    <a:pt x="33" y="403"/>
                  </a:cubicBezTo>
                  <a:cubicBezTo>
                    <a:pt x="33" y="403"/>
                    <a:pt x="33" y="403"/>
                    <a:pt x="33" y="403"/>
                  </a:cubicBezTo>
                  <a:cubicBezTo>
                    <a:pt x="34" y="404"/>
                    <a:pt x="34" y="404"/>
                    <a:pt x="34" y="404"/>
                  </a:cubicBezTo>
                  <a:cubicBezTo>
                    <a:pt x="35" y="404"/>
                    <a:pt x="37" y="405"/>
                    <a:pt x="38" y="406"/>
                  </a:cubicBezTo>
                  <a:cubicBezTo>
                    <a:pt x="39" y="406"/>
                    <a:pt x="39" y="406"/>
                    <a:pt x="40" y="406"/>
                  </a:cubicBezTo>
                  <a:cubicBezTo>
                    <a:pt x="40" y="407"/>
                    <a:pt x="41" y="407"/>
                    <a:pt x="41" y="407"/>
                  </a:cubicBezTo>
                  <a:cubicBezTo>
                    <a:pt x="42" y="407"/>
                    <a:pt x="42" y="407"/>
                    <a:pt x="43" y="408"/>
                  </a:cubicBezTo>
                  <a:cubicBezTo>
                    <a:pt x="44" y="408"/>
                    <a:pt x="45" y="409"/>
                    <a:pt x="47" y="409"/>
                  </a:cubicBezTo>
                  <a:cubicBezTo>
                    <a:pt x="47" y="409"/>
                    <a:pt x="47" y="409"/>
                    <a:pt x="47" y="409"/>
                  </a:cubicBezTo>
                  <a:cubicBezTo>
                    <a:pt x="47" y="409"/>
                    <a:pt x="47" y="409"/>
                    <a:pt x="47" y="409"/>
                  </a:cubicBezTo>
                  <a:cubicBezTo>
                    <a:pt x="48" y="410"/>
                    <a:pt x="50" y="410"/>
                    <a:pt x="51" y="411"/>
                  </a:cubicBezTo>
                  <a:cubicBezTo>
                    <a:pt x="52" y="411"/>
                    <a:pt x="52" y="411"/>
                    <a:pt x="52" y="412"/>
                  </a:cubicBezTo>
                  <a:cubicBezTo>
                    <a:pt x="53" y="412"/>
                    <a:pt x="53" y="412"/>
                    <a:pt x="54" y="412"/>
                  </a:cubicBezTo>
                  <a:cubicBezTo>
                    <a:pt x="55" y="412"/>
                    <a:pt x="55" y="412"/>
                    <a:pt x="55" y="412"/>
                  </a:cubicBezTo>
                  <a:cubicBezTo>
                    <a:pt x="56" y="413"/>
                    <a:pt x="57" y="413"/>
                    <a:pt x="58" y="414"/>
                  </a:cubicBezTo>
                  <a:cubicBezTo>
                    <a:pt x="59" y="414"/>
                    <a:pt x="59" y="414"/>
                    <a:pt x="59" y="414"/>
                  </a:cubicBezTo>
                  <a:cubicBezTo>
                    <a:pt x="59" y="414"/>
                    <a:pt x="59" y="414"/>
                    <a:pt x="59" y="414"/>
                  </a:cubicBezTo>
                  <a:cubicBezTo>
                    <a:pt x="60" y="414"/>
                    <a:pt x="60" y="414"/>
                    <a:pt x="60" y="414"/>
                  </a:cubicBezTo>
                  <a:cubicBezTo>
                    <a:pt x="60" y="414"/>
                    <a:pt x="61" y="415"/>
                    <a:pt x="62" y="415"/>
                  </a:cubicBezTo>
                  <a:cubicBezTo>
                    <a:pt x="63" y="415"/>
                    <a:pt x="64" y="416"/>
                    <a:pt x="65" y="416"/>
                  </a:cubicBezTo>
                  <a:cubicBezTo>
                    <a:pt x="65" y="416"/>
                    <a:pt x="65" y="416"/>
                    <a:pt x="65" y="416"/>
                  </a:cubicBezTo>
                  <a:cubicBezTo>
                    <a:pt x="65" y="416"/>
                    <a:pt x="65" y="416"/>
                    <a:pt x="65" y="416"/>
                  </a:cubicBezTo>
                  <a:cubicBezTo>
                    <a:pt x="66" y="416"/>
                    <a:pt x="67" y="417"/>
                    <a:pt x="68" y="417"/>
                  </a:cubicBezTo>
                  <a:cubicBezTo>
                    <a:pt x="68" y="417"/>
                    <a:pt x="69" y="417"/>
                    <a:pt x="70" y="418"/>
                  </a:cubicBezTo>
                  <a:cubicBezTo>
                    <a:pt x="70" y="418"/>
                    <a:pt x="70" y="418"/>
                    <a:pt x="70" y="418"/>
                  </a:cubicBezTo>
                  <a:cubicBezTo>
                    <a:pt x="71" y="418"/>
                    <a:pt x="71" y="418"/>
                    <a:pt x="71" y="418"/>
                  </a:cubicBezTo>
                  <a:cubicBezTo>
                    <a:pt x="71" y="418"/>
                    <a:pt x="72" y="418"/>
                    <a:pt x="72" y="418"/>
                  </a:cubicBezTo>
                  <a:cubicBezTo>
                    <a:pt x="73" y="418"/>
                    <a:pt x="74" y="419"/>
                    <a:pt x="75" y="419"/>
                  </a:cubicBezTo>
                  <a:cubicBezTo>
                    <a:pt x="76" y="419"/>
                    <a:pt x="76" y="419"/>
                    <a:pt x="76" y="419"/>
                  </a:cubicBezTo>
                  <a:cubicBezTo>
                    <a:pt x="76" y="419"/>
                    <a:pt x="76" y="419"/>
                    <a:pt x="76" y="419"/>
                  </a:cubicBezTo>
                  <a:cubicBezTo>
                    <a:pt x="77" y="419"/>
                    <a:pt x="77" y="419"/>
                    <a:pt x="77" y="419"/>
                  </a:cubicBezTo>
                  <a:cubicBezTo>
                    <a:pt x="77" y="420"/>
                    <a:pt x="78" y="420"/>
                    <a:pt x="79" y="420"/>
                  </a:cubicBezTo>
                  <a:cubicBezTo>
                    <a:pt x="79" y="420"/>
                    <a:pt x="80" y="420"/>
                    <a:pt x="81" y="420"/>
                  </a:cubicBezTo>
                  <a:cubicBezTo>
                    <a:pt x="81" y="420"/>
                    <a:pt x="81" y="420"/>
                    <a:pt x="81" y="420"/>
                  </a:cubicBezTo>
                  <a:cubicBezTo>
                    <a:pt x="81" y="421"/>
                    <a:pt x="81" y="421"/>
                    <a:pt x="81" y="421"/>
                  </a:cubicBezTo>
                  <a:cubicBezTo>
                    <a:pt x="81" y="421"/>
                    <a:pt x="81" y="421"/>
                    <a:pt x="81" y="421"/>
                  </a:cubicBezTo>
                  <a:cubicBezTo>
                    <a:pt x="82" y="421"/>
                    <a:pt x="82" y="421"/>
                    <a:pt x="82" y="421"/>
                  </a:cubicBezTo>
                  <a:cubicBezTo>
                    <a:pt x="83" y="421"/>
                    <a:pt x="83" y="421"/>
                    <a:pt x="84" y="421"/>
                  </a:cubicBezTo>
                  <a:cubicBezTo>
                    <a:pt x="85" y="421"/>
                    <a:pt x="85" y="421"/>
                    <a:pt x="86" y="422"/>
                  </a:cubicBezTo>
                  <a:cubicBezTo>
                    <a:pt x="86" y="422"/>
                    <a:pt x="87" y="422"/>
                    <a:pt x="87" y="422"/>
                  </a:cubicBezTo>
                  <a:cubicBezTo>
                    <a:pt x="88" y="422"/>
                    <a:pt x="88" y="422"/>
                    <a:pt x="89" y="422"/>
                  </a:cubicBezTo>
                  <a:cubicBezTo>
                    <a:pt x="89" y="422"/>
                    <a:pt x="90" y="422"/>
                    <a:pt x="90" y="422"/>
                  </a:cubicBezTo>
                  <a:cubicBezTo>
                    <a:pt x="91" y="423"/>
                    <a:pt x="91" y="423"/>
                    <a:pt x="91" y="423"/>
                  </a:cubicBezTo>
                  <a:cubicBezTo>
                    <a:pt x="91" y="423"/>
                    <a:pt x="91" y="423"/>
                    <a:pt x="91" y="423"/>
                  </a:cubicBezTo>
                  <a:cubicBezTo>
                    <a:pt x="92" y="423"/>
                    <a:pt x="92" y="423"/>
                    <a:pt x="92" y="423"/>
                  </a:cubicBezTo>
                  <a:cubicBezTo>
                    <a:pt x="92" y="423"/>
                    <a:pt x="93" y="423"/>
                    <a:pt x="93" y="423"/>
                  </a:cubicBezTo>
                  <a:cubicBezTo>
                    <a:pt x="93" y="423"/>
                    <a:pt x="94" y="423"/>
                    <a:pt x="94" y="423"/>
                  </a:cubicBezTo>
                  <a:cubicBezTo>
                    <a:pt x="95" y="423"/>
                    <a:pt x="95" y="423"/>
                    <a:pt x="96" y="423"/>
                  </a:cubicBezTo>
                  <a:cubicBezTo>
                    <a:pt x="96" y="423"/>
                    <a:pt x="97" y="423"/>
                    <a:pt x="97" y="423"/>
                  </a:cubicBezTo>
                  <a:cubicBezTo>
                    <a:pt x="97" y="424"/>
                    <a:pt x="98" y="424"/>
                    <a:pt x="98" y="424"/>
                  </a:cubicBezTo>
                  <a:cubicBezTo>
                    <a:pt x="99" y="424"/>
                    <a:pt x="99" y="424"/>
                    <a:pt x="100" y="424"/>
                  </a:cubicBezTo>
                  <a:cubicBezTo>
                    <a:pt x="100" y="424"/>
                    <a:pt x="100" y="424"/>
                    <a:pt x="100" y="424"/>
                  </a:cubicBezTo>
                  <a:cubicBezTo>
                    <a:pt x="100" y="424"/>
                    <a:pt x="100" y="424"/>
                    <a:pt x="100" y="424"/>
                  </a:cubicBezTo>
                  <a:cubicBezTo>
                    <a:pt x="100" y="424"/>
                    <a:pt x="100" y="424"/>
                    <a:pt x="100" y="424"/>
                  </a:cubicBezTo>
                  <a:cubicBezTo>
                    <a:pt x="101" y="424"/>
                    <a:pt x="101" y="424"/>
                    <a:pt x="101" y="424"/>
                  </a:cubicBezTo>
                  <a:cubicBezTo>
                    <a:pt x="101" y="424"/>
                    <a:pt x="102" y="424"/>
                    <a:pt x="102" y="424"/>
                  </a:cubicBezTo>
                  <a:cubicBezTo>
                    <a:pt x="102" y="424"/>
                    <a:pt x="103" y="424"/>
                    <a:pt x="103" y="424"/>
                  </a:cubicBezTo>
                  <a:cubicBezTo>
                    <a:pt x="104" y="424"/>
                    <a:pt x="104" y="424"/>
                    <a:pt x="104" y="424"/>
                  </a:cubicBezTo>
                  <a:cubicBezTo>
                    <a:pt x="105" y="424"/>
                    <a:pt x="105" y="424"/>
                    <a:pt x="106" y="424"/>
                  </a:cubicBezTo>
                  <a:cubicBezTo>
                    <a:pt x="106" y="424"/>
                    <a:pt x="107" y="424"/>
                    <a:pt x="107" y="424"/>
                  </a:cubicBezTo>
                  <a:cubicBezTo>
                    <a:pt x="107" y="425"/>
                    <a:pt x="108" y="425"/>
                    <a:pt x="108" y="425"/>
                  </a:cubicBezTo>
                  <a:cubicBezTo>
                    <a:pt x="109" y="425"/>
                    <a:pt x="109" y="425"/>
                    <a:pt x="109" y="425"/>
                  </a:cubicBezTo>
                  <a:cubicBezTo>
                    <a:pt x="109" y="425"/>
                    <a:pt x="109" y="425"/>
                    <a:pt x="109" y="425"/>
                  </a:cubicBezTo>
                  <a:cubicBezTo>
                    <a:pt x="109" y="425"/>
                    <a:pt x="109" y="425"/>
                    <a:pt x="109" y="425"/>
                  </a:cubicBezTo>
                  <a:cubicBezTo>
                    <a:pt x="110" y="425"/>
                    <a:pt x="110" y="425"/>
                    <a:pt x="111" y="425"/>
                  </a:cubicBezTo>
                  <a:cubicBezTo>
                    <a:pt x="111" y="425"/>
                    <a:pt x="111" y="425"/>
                    <a:pt x="112" y="425"/>
                  </a:cubicBezTo>
                  <a:cubicBezTo>
                    <a:pt x="112" y="425"/>
                    <a:pt x="113" y="425"/>
                    <a:pt x="113" y="425"/>
                  </a:cubicBezTo>
                  <a:cubicBezTo>
                    <a:pt x="113" y="425"/>
                    <a:pt x="114" y="425"/>
                    <a:pt x="114" y="425"/>
                  </a:cubicBezTo>
                  <a:cubicBezTo>
                    <a:pt x="115" y="425"/>
                    <a:pt x="115" y="425"/>
                    <a:pt x="115" y="425"/>
                  </a:cubicBezTo>
                  <a:cubicBezTo>
                    <a:pt x="116" y="425"/>
                    <a:pt x="116" y="425"/>
                    <a:pt x="116" y="425"/>
                  </a:cubicBezTo>
                  <a:cubicBezTo>
                    <a:pt x="116" y="425"/>
                    <a:pt x="116" y="425"/>
                    <a:pt x="116" y="425"/>
                  </a:cubicBezTo>
                  <a:cubicBezTo>
                    <a:pt x="117" y="425"/>
                    <a:pt x="117" y="425"/>
                    <a:pt x="117" y="425"/>
                  </a:cubicBezTo>
                  <a:cubicBezTo>
                    <a:pt x="118" y="425"/>
                    <a:pt x="118" y="425"/>
                    <a:pt x="118" y="425"/>
                  </a:cubicBezTo>
                  <a:cubicBezTo>
                    <a:pt x="118" y="425"/>
                    <a:pt x="118" y="425"/>
                    <a:pt x="118" y="425"/>
                  </a:cubicBezTo>
                  <a:cubicBezTo>
                    <a:pt x="119" y="425"/>
                    <a:pt x="119" y="425"/>
                    <a:pt x="119" y="425"/>
                  </a:cubicBezTo>
                  <a:cubicBezTo>
                    <a:pt x="119" y="425"/>
                    <a:pt x="119" y="425"/>
                    <a:pt x="119" y="425"/>
                  </a:cubicBezTo>
                  <a:cubicBezTo>
                    <a:pt x="120" y="425"/>
                    <a:pt x="120" y="425"/>
                    <a:pt x="121" y="425"/>
                  </a:cubicBezTo>
                  <a:cubicBezTo>
                    <a:pt x="121" y="425"/>
                    <a:pt x="122" y="425"/>
                    <a:pt x="122" y="425"/>
                  </a:cubicBezTo>
                  <a:cubicBezTo>
                    <a:pt x="123" y="425"/>
                    <a:pt x="123" y="425"/>
                    <a:pt x="124" y="425"/>
                  </a:cubicBezTo>
                  <a:cubicBezTo>
                    <a:pt x="124" y="425"/>
                    <a:pt x="125" y="425"/>
                    <a:pt x="125" y="425"/>
                  </a:cubicBezTo>
                  <a:cubicBezTo>
                    <a:pt x="126" y="424"/>
                    <a:pt x="126" y="424"/>
                    <a:pt x="127" y="424"/>
                  </a:cubicBezTo>
                  <a:cubicBezTo>
                    <a:pt x="127" y="424"/>
                    <a:pt x="128" y="424"/>
                    <a:pt x="129" y="424"/>
                  </a:cubicBezTo>
                  <a:cubicBezTo>
                    <a:pt x="129" y="424"/>
                    <a:pt x="130" y="424"/>
                    <a:pt x="130" y="424"/>
                  </a:cubicBezTo>
                  <a:cubicBezTo>
                    <a:pt x="131" y="424"/>
                    <a:pt x="132" y="424"/>
                    <a:pt x="132" y="424"/>
                  </a:cubicBezTo>
                  <a:cubicBezTo>
                    <a:pt x="134" y="424"/>
                    <a:pt x="135" y="424"/>
                    <a:pt x="136" y="424"/>
                  </a:cubicBezTo>
                  <a:cubicBezTo>
                    <a:pt x="137" y="423"/>
                    <a:pt x="137" y="423"/>
                    <a:pt x="137" y="423"/>
                  </a:cubicBezTo>
                  <a:cubicBezTo>
                    <a:pt x="138" y="423"/>
                    <a:pt x="138" y="423"/>
                    <a:pt x="138" y="423"/>
                  </a:cubicBezTo>
                  <a:cubicBezTo>
                    <a:pt x="138" y="423"/>
                    <a:pt x="138" y="423"/>
                    <a:pt x="138" y="423"/>
                  </a:cubicBezTo>
                  <a:cubicBezTo>
                    <a:pt x="140" y="423"/>
                    <a:pt x="142" y="423"/>
                    <a:pt x="144" y="423"/>
                  </a:cubicBezTo>
                  <a:cubicBezTo>
                    <a:pt x="145" y="422"/>
                    <a:pt x="145" y="422"/>
                    <a:pt x="146" y="422"/>
                  </a:cubicBezTo>
                  <a:cubicBezTo>
                    <a:pt x="146" y="422"/>
                    <a:pt x="146" y="422"/>
                    <a:pt x="146" y="422"/>
                  </a:cubicBezTo>
                  <a:cubicBezTo>
                    <a:pt x="149" y="422"/>
                    <a:pt x="153" y="421"/>
                    <a:pt x="156" y="421"/>
                  </a:cubicBezTo>
                  <a:cubicBezTo>
                    <a:pt x="157" y="421"/>
                    <a:pt x="159" y="420"/>
                    <a:pt x="160" y="420"/>
                  </a:cubicBezTo>
                  <a:cubicBezTo>
                    <a:pt x="160" y="420"/>
                    <a:pt x="160" y="420"/>
                    <a:pt x="160" y="420"/>
                  </a:cubicBezTo>
                  <a:cubicBezTo>
                    <a:pt x="162" y="420"/>
                    <a:pt x="163" y="420"/>
                    <a:pt x="165" y="420"/>
                  </a:cubicBezTo>
                  <a:cubicBezTo>
                    <a:pt x="165" y="420"/>
                    <a:pt x="165" y="420"/>
                    <a:pt x="165" y="420"/>
                  </a:cubicBezTo>
                  <a:cubicBezTo>
                    <a:pt x="165" y="420"/>
                    <a:pt x="165" y="420"/>
                    <a:pt x="165" y="420"/>
                  </a:cubicBezTo>
                  <a:cubicBezTo>
                    <a:pt x="166" y="420"/>
                    <a:pt x="168" y="420"/>
                    <a:pt x="170" y="420"/>
                  </a:cubicBezTo>
                  <a:cubicBezTo>
                    <a:pt x="170" y="420"/>
                    <a:pt x="170" y="420"/>
                    <a:pt x="170" y="420"/>
                  </a:cubicBezTo>
                  <a:cubicBezTo>
                    <a:pt x="171" y="419"/>
                    <a:pt x="173" y="419"/>
                    <a:pt x="174" y="419"/>
                  </a:cubicBezTo>
                  <a:cubicBezTo>
                    <a:pt x="177" y="419"/>
                    <a:pt x="180" y="420"/>
                    <a:pt x="183" y="420"/>
                  </a:cubicBezTo>
                  <a:cubicBezTo>
                    <a:pt x="184" y="420"/>
                    <a:pt x="184" y="420"/>
                    <a:pt x="184" y="420"/>
                  </a:cubicBezTo>
                  <a:cubicBezTo>
                    <a:pt x="186" y="420"/>
                    <a:pt x="188" y="420"/>
                    <a:pt x="191" y="421"/>
                  </a:cubicBezTo>
                  <a:cubicBezTo>
                    <a:pt x="190" y="478"/>
                    <a:pt x="189" y="536"/>
                    <a:pt x="189" y="593"/>
                  </a:cubicBezTo>
                  <a:cubicBezTo>
                    <a:pt x="189" y="595"/>
                    <a:pt x="189" y="596"/>
                    <a:pt x="189" y="597"/>
                  </a:cubicBezTo>
                  <a:cubicBezTo>
                    <a:pt x="189" y="598"/>
                    <a:pt x="189" y="599"/>
                    <a:pt x="189" y="600"/>
                  </a:cubicBezTo>
                  <a:cubicBezTo>
                    <a:pt x="190" y="601"/>
                    <a:pt x="190" y="602"/>
                    <a:pt x="190" y="602"/>
                  </a:cubicBezTo>
                  <a:cubicBezTo>
                    <a:pt x="191" y="603"/>
                    <a:pt x="191" y="603"/>
                    <a:pt x="192" y="604"/>
                  </a:cubicBezTo>
                  <a:cubicBezTo>
                    <a:pt x="193" y="604"/>
                    <a:pt x="194" y="605"/>
                    <a:pt x="195" y="606"/>
                  </a:cubicBezTo>
                  <a:cubicBezTo>
                    <a:pt x="196" y="607"/>
                    <a:pt x="196" y="607"/>
                    <a:pt x="196" y="607"/>
                  </a:cubicBezTo>
                  <a:cubicBezTo>
                    <a:pt x="196" y="607"/>
                    <a:pt x="197" y="608"/>
                    <a:pt x="198" y="608"/>
                  </a:cubicBezTo>
                  <a:cubicBezTo>
                    <a:pt x="199" y="609"/>
                    <a:pt x="199" y="609"/>
                    <a:pt x="200" y="610"/>
                  </a:cubicBezTo>
                  <a:cubicBezTo>
                    <a:pt x="201" y="610"/>
                    <a:pt x="201" y="610"/>
                    <a:pt x="201" y="610"/>
                  </a:cubicBezTo>
                  <a:cubicBezTo>
                    <a:pt x="201" y="611"/>
                    <a:pt x="201" y="611"/>
                    <a:pt x="201" y="611"/>
                  </a:cubicBezTo>
                  <a:cubicBezTo>
                    <a:pt x="202" y="611"/>
                    <a:pt x="202" y="611"/>
                    <a:pt x="202" y="611"/>
                  </a:cubicBezTo>
                  <a:cubicBezTo>
                    <a:pt x="203" y="612"/>
                    <a:pt x="203" y="612"/>
                    <a:pt x="203" y="612"/>
                  </a:cubicBezTo>
                  <a:cubicBezTo>
                    <a:pt x="204" y="612"/>
                    <a:pt x="204" y="613"/>
                    <a:pt x="205" y="613"/>
                  </a:cubicBezTo>
                  <a:cubicBezTo>
                    <a:pt x="205" y="613"/>
                    <a:pt x="205" y="613"/>
                    <a:pt x="205" y="613"/>
                  </a:cubicBezTo>
                  <a:cubicBezTo>
                    <a:pt x="206" y="613"/>
                    <a:pt x="206" y="613"/>
                    <a:pt x="206" y="613"/>
                  </a:cubicBezTo>
                  <a:cubicBezTo>
                    <a:pt x="206" y="613"/>
                    <a:pt x="206" y="613"/>
                    <a:pt x="206" y="613"/>
                  </a:cubicBezTo>
                  <a:cubicBezTo>
                    <a:pt x="207" y="614"/>
                    <a:pt x="207" y="614"/>
                    <a:pt x="207" y="614"/>
                  </a:cubicBezTo>
                  <a:cubicBezTo>
                    <a:pt x="207" y="614"/>
                    <a:pt x="207" y="614"/>
                    <a:pt x="207" y="614"/>
                  </a:cubicBezTo>
                  <a:cubicBezTo>
                    <a:pt x="208" y="615"/>
                    <a:pt x="208" y="615"/>
                    <a:pt x="208" y="615"/>
                  </a:cubicBezTo>
                  <a:cubicBezTo>
                    <a:pt x="209" y="615"/>
                    <a:pt x="209" y="615"/>
                    <a:pt x="209" y="615"/>
                  </a:cubicBezTo>
                  <a:cubicBezTo>
                    <a:pt x="209" y="615"/>
                    <a:pt x="209" y="615"/>
                    <a:pt x="209" y="615"/>
                  </a:cubicBezTo>
                  <a:cubicBezTo>
                    <a:pt x="209" y="615"/>
                    <a:pt x="209" y="615"/>
                    <a:pt x="209" y="615"/>
                  </a:cubicBezTo>
                  <a:cubicBezTo>
                    <a:pt x="210" y="615"/>
                    <a:pt x="210" y="615"/>
                    <a:pt x="210" y="615"/>
                  </a:cubicBezTo>
                  <a:cubicBezTo>
                    <a:pt x="210" y="615"/>
                    <a:pt x="210" y="615"/>
                    <a:pt x="210" y="615"/>
                  </a:cubicBezTo>
                  <a:cubicBezTo>
                    <a:pt x="211" y="616"/>
                    <a:pt x="211" y="616"/>
                    <a:pt x="211" y="616"/>
                  </a:cubicBezTo>
                  <a:cubicBezTo>
                    <a:pt x="212" y="616"/>
                    <a:pt x="212" y="616"/>
                    <a:pt x="212"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4" y="617"/>
                    <a:pt x="214" y="617"/>
                    <a:pt x="214" y="617"/>
                  </a:cubicBezTo>
                  <a:cubicBezTo>
                    <a:pt x="215" y="617"/>
                    <a:pt x="215" y="617"/>
                    <a:pt x="215" y="617"/>
                  </a:cubicBezTo>
                  <a:cubicBezTo>
                    <a:pt x="215" y="617"/>
                    <a:pt x="215" y="617"/>
                    <a:pt x="215" y="617"/>
                  </a:cubicBezTo>
                  <a:cubicBezTo>
                    <a:pt x="216" y="617"/>
                    <a:pt x="216" y="617"/>
                    <a:pt x="216" y="617"/>
                  </a:cubicBezTo>
                  <a:cubicBezTo>
                    <a:pt x="216" y="617"/>
                    <a:pt x="216" y="617"/>
                    <a:pt x="216" y="617"/>
                  </a:cubicBezTo>
                  <a:cubicBezTo>
                    <a:pt x="217" y="617"/>
                    <a:pt x="217" y="617"/>
                    <a:pt x="217" y="617"/>
                  </a:cubicBezTo>
                  <a:cubicBezTo>
                    <a:pt x="218" y="617"/>
                    <a:pt x="218" y="617"/>
                    <a:pt x="218" y="617"/>
                  </a:cubicBezTo>
                  <a:cubicBezTo>
                    <a:pt x="218" y="618"/>
                    <a:pt x="218" y="618"/>
                    <a:pt x="218" y="618"/>
                  </a:cubicBezTo>
                  <a:cubicBezTo>
                    <a:pt x="218" y="618"/>
                    <a:pt x="218" y="618"/>
                    <a:pt x="218" y="618"/>
                  </a:cubicBezTo>
                  <a:cubicBezTo>
                    <a:pt x="218" y="618"/>
                    <a:pt x="218" y="618"/>
                    <a:pt x="218" y="618"/>
                  </a:cubicBezTo>
                  <a:cubicBezTo>
                    <a:pt x="219" y="618"/>
                    <a:pt x="219" y="618"/>
                    <a:pt x="219" y="618"/>
                  </a:cubicBezTo>
                  <a:cubicBezTo>
                    <a:pt x="220" y="618"/>
                    <a:pt x="220" y="618"/>
                    <a:pt x="220" y="618"/>
                  </a:cubicBezTo>
                  <a:cubicBezTo>
                    <a:pt x="221" y="618"/>
                    <a:pt x="221" y="618"/>
                    <a:pt x="221" y="618"/>
                  </a:cubicBezTo>
                  <a:cubicBezTo>
                    <a:pt x="221" y="618"/>
                    <a:pt x="221" y="618"/>
                    <a:pt x="221" y="618"/>
                  </a:cubicBezTo>
                  <a:cubicBezTo>
                    <a:pt x="221" y="618"/>
                    <a:pt x="221" y="618"/>
                    <a:pt x="221" y="618"/>
                  </a:cubicBezTo>
                  <a:cubicBezTo>
                    <a:pt x="222" y="618"/>
                    <a:pt x="222" y="619"/>
                    <a:pt x="223" y="619"/>
                  </a:cubicBezTo>
                  <a:cubicBezTo>
                    <a:pt x="223" y="619"/>
                    <a:pt x="223" y="619"/>
                    <a:pt x="224" y="619"/>
                  </a:cubicBezTo>
                  <a:cubicBezTo>
                    <a:pt x="224" y="619"/>
                    <a:pt x="224" y="619"/>
                    <a:pt x="224" y="619"/>
                  </a:cubicBezTo>
                  <a:cubicBezTo>
                    <a:pt x="224" y="619"/>
                    <a:pt x="224" y="619"/>
                    <a:pt x="224" y="619"/>
                  </a:cubicBezTo>
                  <a:cubicBezTo>
                    <a:pt x="225" y="619"/>
                    <a:pt x="225" y="619"/>
                    <a:pt x="225" y="619"/>
                  </a:cubicBezTo>
                  <a:cubicBezTo>
                    <a:pt x="225" y="619"/>
                    <a:pt x="226" y="619"/>
                    <a:pt x="226" y="619"/>
                  </a:cubicBezTo>
                  <a:cubicBezTo>
                    <a:pt x="227" y="619"/>
                    <a:pt x="227" y="619"/>
                    <a:pt x="228" y="619"/>
                  </a:cubicBezTo>
                  <a:cubicBezTo>
                    <a:pt x="228" y="619"/>
                    <a:pt x="228" y="619"/>
                    <a:pt x="228" y="619"/>
                  </a:cubicBezTo>
                  <a:cubicBezTo>
                    <a:pt x="228" y="620"/>
                    <a:pt x="228" y="620"/>
                    <a:pt x="228" y="620"/>
                  </a:cubicBezTo>
                  <a:cubicBezTo>
                    <a:pt x="228" y="620"/>
                    <a:pt x="229" y="620"/>
                    <a:pt x="229" y="620"/>
                  </a:cubicBezTo>
                  <a:cubicBezTo>
                    <a:pt x="230" y="620"/>
                    <a:pt x="230" y="620"/>
                    <a:pt x="231" y="620"/>
                  </a:cubicBezTo>
                  <a:cubicBezTo>
                    <a:pt x="231" y="620"/>
                    <a:pt x="231" y="620"/>
                    <a:pt x="231" y="620"/>
                  </a:cubicBezTo>
                  <a:cubicBezTo>
                    <a:pt x="232" y="620"/>
                    <a:pt x="232" y="620"/>
                    <a:pt x="232" y="620"/>
                  </a:cubicBezTo>
                  <a:cubicBezTo>
                    <a:pt x="232" y="620"/>
                    <a:pt x="232" y="620"/>
                    <a:pt x="232" y="620"/>
                  </a:cubicBezTo>
                  <a:cubicBezTo>
                    <a:pt x="233" y="620"/>
                    <a:pt x="234" y="620"/>
                    <a:pt x="234" y="620"/>
                  </a:cubicBezTo>
                  <a:cubicBezTo>
                    <a:pt x="235" y="620"/>
                    <a:pt x="235" y="620"/>
                    <a:pt x="235" y="620"/>
                  </a:cubicBezTo>
                  <a:cubicBezTo>
                    <a:pt x="236" y="621"/>
                    <a:pt x="236" y="621"/>
                    <a:pt x="236" y="621"/>
                  </a:cubicBezTo>
                  <a:cubicBezTo>
                    <a:pt x="236" y="621"/>
                    <a:pt x="236" y="621"/>
                    <a:pt x="236" y="621"/>
                  </a:cubicBezTo>
                  <a:cubicBezTo>
                    <a:pt x="237" y="621"/>
                    <a:pt x="238" y="621"/>
                    <a:pt x="239" y="621"/>
                  </a:cubicBezTo>
                  <a:cubicBezTo>
                    <a:pt x="239" y="621"/>
                    <a:pt x="239" y="621"/>
                    <a:pt x="240" y="621"/>
                  </a:cubicBezTo>
                  <a:cubicBezTo>
                    <a:pt x="240" y="621"/>
                    <a:pt x="240" y="621"/>
                    <a:pt x="240" y="621"/>
                  </a:cubicBezTo>
                  <a:cubicBezTo>
                    <a:pt x="241" y="621"/>
                    <a:pt x="241" y="621"/>
                    <a:pt x="241" y="621"/>
                  </a:cubicBezTo>
                  <a:cubicBezTo>
                    <a:pt x="241" y="621"/>
                    <a:pt x="241" y="621"/>
                    <a:pt x="241" y="621"/>
                  </a:cubicBezTo>
                  <a:cubicBezTo>
                    <a:pt x="242" y="621"/>
                    <a:pt x="243" y="621"/>
                    <a:pt x="244" y="621"/>
                  </a:cubicBezTo>
                  <a:cubicBezTo>
                    <a:pt x="245" y="621"/>
                    <a:pt x="245" y="621"/>
                    <a:pt x="245" y="621"/>
                  </a:cubicBezTo>
                  <a:cubicBezTo>
                    <a:pt x="246" y="621"/>
                    <a:pt x="246" y="621"/>
                    <a:pt x="246" y="621"/>
                  </a:cubicBezTo>
                  <a:cubicBezTo>
                    <a:pt x="246" y="621"/>
                    <a:pt x="246" y="621"/>
                    <a:pt x="247" y="622"/>
                  </a:cubicBezTo>
                  <a:cubicBezTo>
                    <a:pt x="248" y="622"/>
                    <a:pt x="249" y="622"/>
                    <a:pt x="250" y="622"/>
                  </a:cubicBezTo>
                  <a:cubicBezTo>
                    <a:pt x="250" y="622"/>
                    <a:pt x="250" y="622"/>
                    <a:pt x="250" y="622"/>
                  </a:cubicBezTo>
                  <a:cubicBezTo>
                    <a:pt x="251" y="622"/>
                    <a:pt x="251" y="622"/>
                    <a:pt x="251" y="622"/>
                  </a:cubicBezTo>
                  <a:cubicBezTo>
                    <a:pt x="252" y="622"/>
                    <a:pt x="253" y="622"/>
                    <a:pt x="253" y="622"/>
                  </a:cubicBezTo>
                  <a:cubicBezTo>
                    <a:pt x="254" y="622"/>
                    <a:pt x="255" y="622"/>
                    <a:pt x="255" y="622"/>
                  </a:cubicBezTo>
                  <a:cubicBezTo>
                    <a:pt x="256" y="622"/>
                    <a:pt x="256" y="622"/>
                    <a:pt x="257" y="622"/>
                  </a:cubicBezTo>
                  <a:cubicBezTo>
                    <a:pt x="258" y="622"/>
                    <a:pt x="258" y="622"/>
                    <a:pt x="258" y="622"/>
                  </a:cubicBezTo>
                  <a:cubicBezTo>
                    <a:pt x="259" y="622"/>
                    <a:pt x="260" y="622"/>
                    <a:pt x="261" y="622"/>
                  </a:cubicBezTo>
                  <a:cubicBezTo>
                    <a:pt x="262" y="622"/>
                    <a:pt x="262" y="622"/>
                    <a:pt x="263" y="622"/>
                  </a:cubicBezTo>
                  <a:cubicBezTo>
                    <a:pt x="263" y="622"/>
                    <a:pt x="263" y="622"/>
                    <a:pt x="263" y="622"/>
                  </a:cubicBezTo>
                  <a:cubicBezTo>
                    <a:pt x="265" y="622"/>
                    <a:pt x="266" y="622"/>
                    <a:pt x="268" y="622"/>
                  </a:cubicBezTo>
                  <a:cubicBezTo>
                    <a:pt x="268" y="622"/>
                    <a:pt x="268" y="622"/>
                    <a:pt x="268" y="622"/>
                  </a:cubicBezTo>
                  <a:cubicBezTo>
                    <a:pt x="269" y="623"/>
                    <a:pt x="270" y="623"/>
                    <a:pt x="271" y="623"/>
                  </a:cubicBezTo>
                  <a:cubicBezTo>
                    <a:pt x="272" y="623"/>
                    <a:pt x="273" y="623"/>
                    <a:pt x="273" y="623"/>
                  </a:cubicBezTo>
                  <a:cubicBezTo>
                    <a:pt x="274" y="623"/>
                    <a:pt x="274" y="623"/>
                    <a:pt x="275" y="623"/>
                  </a:cubicBezTo>
                  <a:cubicBezTo>
                    <a:pt x="276" y="623"/>
                    <a:pt x="276" y="623"/>
                    <a:pt x="277" y="623"/>
                  </a:cubicBezTo>
                  <a:cubicBezTo>
                    <a:pt x="278" y="623"/>
                    <a:pt x="278" y="623"/>
                    <a:pt x="278" y="623"/>
                  </a:cubicBezTo>
                  <a:cubicBezTo>
                    <a:pt x="279" y="623"/>
                    <a:pt x="281" y="623"/>
                    <a:pt x="282" y="623"/>
                  </a:cubicBezTo>
                  <a:cubicBezTo>
                    <a:pt x="283" y="623"/>
                    <a:pt x="283" y="623"/>
                    <a:pt x="283" y="623"/>
                  </a:cubicBezTo>
                  <a:cubicBezTo>
                    <a:pt x="284" y="623"/>
                    <a:pt x="284" y="623"/>
                    <a:pt x="284" y="623"/>
                  </a:cubicBezTo>
                  <a:cubicBezTo>
                    <a:pt x="285" y="623"/>
                    <a:pt x="286" y="623"/>
                    <a:pt x="287" y="623"/>
                  </a:cubicBezTo>
                  <a:cubicBezTo>
                    <a:pt x="288" y="623"/>
                    <a:pt x="290" y="623"/>
                    <a:pt x="292" y="623"/>
                  </a:cubicBezTo>
                  <a:cubicBezTo>
                    <a:pt x="293" y="623"/>
                    <a:pt x="294" y="623"/>
                    <a:pt x="295" y="623"/>
                  </a:cubicBezTo>
                  <a:cubicBezTo>
                    <a:pt x="296" y="623"/>
                    <a:pt x="297" y="623"/>
                    <a:pt x="298" y="623"/>
                  </a:cubicBezTo>
                  <a:cubicBezTo>
                    <a:pt x="299" y="623"/>
                    <a:pt x="301" y="623"/>
                    <a:pt x="302" y="623"/>
                  </a:cubicBezTo>
                  <a:cubicBezTo>
                    <a:pt x="303" y="623"/>
                    <a:pt x="304" y="623"/>
                    <a:pt x="305" y="623"/>
                  </a:cubicBezTo>
                  <a:cubicBezTo>
                    <a:pt x="331" y="622"/>
                    <a:pt x="368" y="622"/>
                    <a:pt x="410" y="621"/>
                  </a:cubicBezTo>
                  <a:cubicBezTo>
                    <a:pt x="452" y="621"/>
                    <a:pt x="498" y="621"/>
                    <a:pt x="542" y="621"/>
                  </a:cubicBezTo>
                  <a:cubicBezTo>
                    <a:pt x="585" y="620"/>
                    <a:pt x="626" y="620"/>
                    <a:pt x="657" y="620"/>
                  </a:cubicBezTo>
                  <a:cubicBezTo>
                    <a:pt x="688" y="620"/>
                    <a:pt x="709" y="620"/>
                    <a:pt x="713" y="620"/>
                  </a:cubicBezTo>
                  <a:cubicBezTo>
                    <a:pt x="1004" y="613"/>
                    <a:pt x="1004" y="613"/>
                    <a:pt x="1004" y="613"/>
                  </a:cubicBezTo>
                  <a:cubicBezTo>
                    <a:pt x="1022" y="422"/>
                    <a:pt x="1022" y="422"/>
                    <a:pt x="1022" y="422"/>
                  </a:cubicBezTo>
                  <a:cubicBezTo>
                    <a:pt x="1022" y="422"/>
                    <a:pt x="1022" y="422"/>
                    <a:pt x="1022" y="422"/>
                  </a:cubicBezTo>
                  <a:cubicBezTo>
                    <a:pt x="1023" y="422"/>
                    <a:pt x="1024" y="422"/>
                    <a:pt x="1025" y="422"/>
                  </a:cubicBezTo>
                  <a:cubicBezTo>
                    <a:pt x="1025" y="422"/>
                    <a:pt x="1025" y="422"/>
                    <a:pt x="1026" y="422"/>
                  </a:cubicBezTo>
                  <a:cubicBezTo>
                    <a:pt x="1026" y="422"/>
                    <a:pt x="1026" y="422"/>
                    <a:pt x="1026" y="422"/>
                  </a:cubicBezTo>
                  <a:cubicBezTo>
                    <a:pt x="1026" y="422"/>
                    <a:pt x="1026" y="422"/>
                    <a:pt x="1026" y="422"/>
                  </a:cubicBezTo>
                  <a:cubicBezTo>
                    <a:pt x="1027" y="423"/>
                    <a:pt x="1027" y="423"/>
                    <a:pt x="1027" y="423"/>
                  </a:cubicBezTo>
                  <a:cubicBezTo>
                    <a:pt x="1028" y="423"/>
                    <a:pt x="1028" y="423"/>
                    <a:pt x="1029" y="423"/>
                  </a:cubicBezTo>
                  <a:cubicBezTo>
                    <a:pt x="1030" y="423"/>
                    <a:pt x="1031" y="423"/>
                    <a:pt x="1031" y="423"/>
                  </a:cubicBezTo>
                  <a:cubicBezTo>
                    <a:pt x="1032" y="423"/>
                    <a:pt x="1033" y="423"/>
                    <a:pt x="1033" y="423"/>
                  </a:cubicBezTo>
                  <a:cubicBezTo>
                    <a:pt x="1034" y="424"/>
                    <a:pt x="1035" y="424"/>
                    <a:pt x="1036" y="424"/>
                  </a:cubicBezTo>
                  <a:cubicBezTo>
                    <a:pt x="1036" y="424"/>
                    <a:pt x="1037" y="424"/>
                    <a:pt x="1038" y="424"/>
                  </a:cubicBezTo>
                  <a:cubicBezTo>
                    <a:pt x="1038" y="424"/>
                    <a:pt x="1039" y="424"/>
                    <a:pt x="1040" y="424"/>
                  </a:cubicBezTo>
                  <a:cubicBezTo>
                    <a:pt x="1041" y="424"/>
                    <a:pt x="1041" y="424"/>
                    <a:pt x="1041" y="424"/>
                  </a:cubicBezTo>
                  <a:cubicBezTo>
                    <a:pt x="1041" y="424"/>
                    <a:pt x="1041" y="424"/>
                    <a:pt x="1041" y="424"/>
                  </a:cubicBezTo>
                  <a:cubicBezTo>
                    <a:pt x="1041" y="424"/>
                    <a:pt x="1041" y="424"/>
                    <a:pt x="1041" y="424"/>
                  </a:cubicBezTo>
                  <a:cubicBezTo>
                    <a:pt x="1042" y="424"/>
                    <a:pt x="1042" y="424"/>
                    <a:pt x="1042" y="424"/>
                  </a:cubicBezTo>
                  <a:cubicBezTo>
                    <a:pt x="1042" y="425"/>
                    <a:pt x="1043" y="425"/>
                    <a:pt x="1044" y="425"/>
                  </a:cubicBezTo>
                  <a:cubicBezTo>
                    <a:pt x="1045" y="425"/>
                    <a:pt x="1045" y="425"/>
                    <a:pt x="1046" y="425"/>
                  </a:cubicBezTo>
                  <a:cubicBezTo>
                    <a:pt x="1047" y="425"/>
                    <a:pt x="1047" y="425"/>
                    <a:pt x="1048" y="425"/>
                  </a:cubicBezTo>
                  <a:cubicBezTo>
                    <a:pt x="1049" y="425"/>
                    <a:pt x="1049" y="425"/>
                    <a:pt x="1050" y="425"/>
                  </a:cubicBezTo>
                  <a:cubicBezTo>
                    <a:pt x="1051" y="425"/>
                    <a:pt x="1051" y="425"/>
                    <a:pt x="1052" y="425"/>
                  </a:cubicBezTo>
                  <a:cubicBezTo>
                    <a:pt x="1053" y="425"/>
                    <a:pt x="1053" y="425"/>
                    <a:pt x="1054" y="425"/>
                  </a:cubicBezTo>
                  <a:cubicBezTo>
                    <a:pt x="1055" y="425"/>
                    <a:pt x="1055" y="425"/>
                    <a:pt x="1055" y="425"/>
                  </a:cubicBezTo>
                  <a:cubicBezTo>
                    <a:pt x="1055" y="425"/>
                    <a:pt x="1055" y="425"/>
                    <a:pt x="1055" y="425"/>
                  </a:cubicBezTo>
                  <a:cubicBezTo>
                    <a:pt x="1055" y="425"/>
                    <a:pt x="1055" y="425"/>
                    <a:pt x="1055" y="425"/>
                  </a:cubicBezTo>
                  <a:cubicBezTo>
                    <a:pt x="1056" y="426"/>
                    <a:pt x="1056" y="426"/>
                    <a:pt x="1056" y="426"/>
                  </a:cubicBezTo>
                  <a:cubicBezTo>
                    <a:pt x="1057" y="426"/>
                    <a:pt x="1057" y="426"/>
                    <a:pt x="1058" y="426"/>
                  </a:cubicBezTo>
                  <a:cubicBezTo>
                    <a:pt x="1059" y="426"/>
                    <a:pt x="1059" y="426"/>
                    <a:pt x="1060" y="426"/>
                  </a:cubicBezTo>
                  <a:cubicBezTo>
                    <a:pt x="1060" y="426"/>
                    <a:pt x="1061" y="426"/>
                    <a:pt x="1062" y="426"/>
                  </a:cubicBezTo>
                  <a:cubicBezTo>
                    <a:pt x="1062" y="426"/>
                    <a:pt x="1063" y="426"/>
                    <a:pt x="1064" y="426"/>
                  </a:cubicBezTo>
                  <a:cubicBezTo>
                    <a:pt x="1064" y="426"/>
                    <a:pt x="1064" y="426"/>
                    <a:pt x="1065" y="426"/>
                  </a:cubicBezTo>
                  <a:cubicBezTo>
                    <a:pt x="1065" y="426"/>
                    <a:pt x="1066" y="426"/>
                    <a:pt x="1066" y="426"/>
                  </a:cubicBezTo>
                  <a:cubicBezTo>
                    <a:pt x="1066" y="426"/>
                    <a:pt x="1067" y="426"/>
                    <a:pt x="1067" y="426"/>
                  </a:cubicBezTo>
                  <a:cubicBezTo>
                    <a:pt x="1068" y="426"/>
                    <a:pt x="1068" y="426"/>
                    <a:pt x="1068" y="426"/>
                  </a:cubicBezTo>
                  <a:cubicBezTo>
                    <a:pt x="1069" y="426"/>
                    <a:pt x="1069" y="426"/>
                    <a:pt x="1069" y="426"/>
                  </a:cubicBezTo>
                  <a:cubicBezTo>
                    <a:pt x="1070" y="426"/>
                    <a:pt x="1070" y="426"/>
                    <a:pt x="1070" y="426"/>
                  </a:cubicBezTo>
                  <a:cubicBezTo>
                    <a:pt x="1071" y="426"/>
                    <a:pt x="1071" y="426"/>
                    <a:pt x="1071" y="426"/>
                  </a:cubicBezTo>
                  <a:cubicBezTo>
                    <a:pt x="1072" y="426"/>
                    <a:pt x="1072" y="426"/>
                    <a:pt x="1072" y="426"/>
                  </a:cubicBezTo>
                  <a:cubicBezTo>
                    <a:pt x="1072" y="426"/>
                    <a:pt x="1073" y="426"/>
                    <a:pt x="1074" y="426"/>
                  </a:cubicBezTo>
                  <a:cubicBezTo>
                    <a:pt x="1074" y="426"/>
                    <a:pt x="1075" y="426"/>
                    <a:pt x="1076" y="426"/>
                  </a:cubicBezTo>
                  <a:cubicBezTo>
                    <a:pt x="1076" y="426"/>
                    <a:pt x="1076" y="426"/>
                    <a:pt x="1077" y="426"/>
                  </a:cubicBezTo>
                  <a:cubicBezTo>
                    <a:pt x="1077" y="426"/>
                    <a:pt x="1077" y="426"/>
                    <a:pt x="1077" y="426"/>
                  </a:cubicBezTo>
                  <a:cubicBezTo>
                    <a:pt x="1078" y="426"/>
                    <a:pt x="1078" y="426"/>
                    <a:pt x="1078" y="426"/>
                  </a:cubicBezTo>
                  <a:cubicBezTo>
                    <a:pt x="1078" y="425"/>
                    <a:pt x="1079" y="425"/>
                    <a:pt x="1080" y="425"/>
                  </a:cubicBezTo>
                  <a:cubicBezTo>
                    <a:pt x="1080" y="425"/>
                    <a:pt x="1081" y="425"/>
                    <a:pt x="1082" y="425"/>
                  </a:cubicBezTo>
                  <a:cubicBezTo>
                    <a:pt x="1082" y="425"/>
                    <a:pt x="1083" y="425"/>
                    <a:pt x="1084" y="425"/>
                  </a:cubicBezTo>
                  <a:cubicBezTo>
                    <a:pt x="1084" y="425"/>
                    <a:pt x="1085" y="425"/>
                    <a:pt x="1085" y="425"/>
                  </a:cubicBezTo>
                  <a:cubicBezTo>
                    <a:pt x="1085" y="425"/>
                    <a:pt x="1085" y="425"/>
                    <a:pt x="1085" y="425"/>
                  </a:cubicBezTo>
                  <a:cubicBezTo>
                    <a:pt x="1086" y="425"/>
                    <a:pt x="1086" y="425"/>
                    <a:pt x="1086" y="425"/>
                  </a:cubicBezTo>
                  <a:cubicBezTo>
                    <a:pt x="1087" y="425"/>
                    <a:pt x="1087" y="425"/>
                    <a:pt x="1088" y="425"/>
                  </a:cubicBezTo>
                  <a:cubicBezTo>
                    <a:pt x="1089" y="425"/>
                    <a:pt x="1089" y="425"/>
                    <a:pt x="1090" y="425"/>
                  </a:cubicBezTo>
                  <a:cubicBezTo>
                    <a:pt x="1091" y="424"/>
                    <a:pt x="1092" y="424"/>
                    <a:pt x="1093" y="424"/>
                  </a:cubicBezTo>
                  <a:cubicBezTo>
                    <a:pt x="1093" y="424"/>
                    <a:pt x="1093" y="424"/>
                    <a:pt x="1093" y="424"/>
                  </a:cubicBezTo>
                  <a:cubicBezTo>
                    <a:pt x="1093" y="424"/>
                    <a:pt x="1093" y="424"/>
                    <a:pt x="1093" y="424"/>
                  </a:cubicBezTo>
                  <a:cubicBezTo>
                    <a:pt x="1094" y="424"/>
                    <a:pt x="1094" y="424"/>
                    <a:pt x="1095" y="424"/>
                  </a:cubicBezTo>
                  <a:cubicBezTo>
                    <a:pt x="1096" y="424"/>
                    <a:pt x="1097" y="424"/>
                    <a:pt x="1097" y="424"/>
                  </a:cubicBezTo>
                  <a:cubicBezTo>
                    <a:pt x="1098" y="423"/>
                    <a:pt x="1100" y="423"/>
                    <a:pt x="1101" y="423"/>
                  </a:cubicBezTo>
                  <a:cubicBezTo>
                    <a:pt x="1102" y="423"/>
                    <a:pt x="1103" y="423"/>
                    <a:pt x="1104" y="422"/>
                  </a:cubicBezTo>
                  <a:cubicBezTo>
                    <a:pt x="1105" y="422"/>
                    <a:pt x="1106" y="422"/>
                    <a:pt x="1107" y="422"/>
                  </a:cubicBezTo>
                  <a:cubicBezTo>
                    <a:pt x="1107" y="422"/>
                    <a:pt x="1107" y="422"/>
                    <a:pt x="1107" y="422"/>
                  </a:cubicBezTo>
                  <a:cubicBezTo>
                    <a:pt x="1108" y="422"/>
                    <a:pt x="1108" y="422"/>
                    <a:pt x="1108" y="422"/>
                  </a:cubicBezTo>
                  <a:cubicBezTo>
                    <a:pt x="1109" y="421"/>
                    <a:pt x="1109" y="421"/>
                    <a:pt x="1110" y="421"/>
                  </a:cubicBezTo>
                  <a:cubicBezTo>
                    <a:pt x="1111" y="421"/>
                    <a:pt x="1111" y="421"/>
                    <a:pt x="1112" y="421"/>
                  </a:cubicBezTo>
                  <a:cubicBezTo>
                    <a:pt x="1113" y="420"/>
                    <a:pt x="1115" y="420"/>
                    <a:pt x="1117" y="419"/>
                  </a:cubicBezTo>
                  <a:cubicBezTo>
                    <a:pt x="1117" y="419"/>
                    <a:pt x="1118" y="419"/>
                    <a:pt x="1118" y="419"/>
                  </a:cubicBezTo>
                  <a:cubicBezTo>
                    <a:pt x="1119" y="419"/>
                    <a:pt x="1119" y="419"/>
                    <a:pt x="1119" y="419"/>
                  </a:cubicBezTo>
                  <a:cubicBezTo>
                    <a:pt x="1121" y="418"/>
                    <a:pt x="1122" y="417"/>
                    <a:pt x="1124" y="417"/>
                  </a:cubicBezTo>
                  <a:cubicBezTo>
                    <a:pt x="1125" y="417"/>
                    <a:pt x="1125" y="417"/>
                    <a:pt x="1125" y="416"/>
                  </a:cubicBezTo>
                  <a:cubicBezTo>
                    <a:pt x="1126" y="416"/>
                    <a:pt x="1126" y="416"/>
                    <a:pt x="1126" y="416"/>
                  </a:cubicBezTo>
                  <a:cubicBezTo>
                    <a:pt x="1126" y="416"/>
                    <a:pt x="1126" y="416"/>
                    <a:pt x="1126" y="416"/>
                  </a:cubicBezTo>
                  <a:cubicBezTo>
                    <a:pt x="1128" y="415"/>
                    <a:pt x="1130" y="414"/>
                    <a:pt x="1132" y="414"/>
                  </a:cubicBezTo>
                  <a:cubicBezTo>
                    <a:pt x="1132" y="414"/>
                    <a:pt x="1132" y="414"/>
                    <a:pt x="1132" y="414"/>
                  </a:cubicBezTo>
                  <a:cubicBezTo>
                    <a:pt x="1132" y="413"/>
                    <a:pt x="1133" y="413"/>
                    <a:pt x="1133" y="413"/>
                  </a:cubicBezTo>
                  <a:cubicBezTo>
                    <a:pt x="1134" y="412"/>
                    <a:pt x="1136" y="412"/>
                    <a:pt x="1137" y="411"/>
                  </a:cubicBezTo>
                  <a:cubicBezTo>
                    <a:pt x="1138" y="410"/>
                    <a:pt x="1138" y="410"/>
                    <a:pt x="1138" y="410"/>
                  </a:cubicBezTo>
                  <a:cubicBezTo>
                    <a:pt x="1138" y="410"/>
                    <a:pt x="1139" y="410"/>
                    <a:pt x="1140" y="409"/>
                  </a:cubicBezTo>
                  <a:cubicBezTo>
                    <a:pt x="1140" y="409"/>
                    <a:pt x="1140" y="409"/>
                    <a:pt x="1140" y="409"/>
                  </a:cubicBezTo>
                  <a:cubicBezTo>
                    <a:pt x="1141" y="409"/>
                    <a:pt x="1141" y="409"/>
                    <a:pt x="1141" y="409"/>
                  </a:cubicBezTo>
                  <a:cubicBezTo>
                    <a:pt x="1141" y="408"/>
                    <a:pt x="1142" y="408"/>
                    <a:pt x="1142" y="408"/>
                  </a:cubicBezTo>
                  <a:cubicBezTo>
                    <a:pt x="1143" y="407"/>
                    <a:pt x="1143" y="407"/>
                    <a:pt x="1144" y="406"/>
                  </a:cubicBezTo>
                  <a:cubicBezTo>
                    <a:pt x="1144" y="406"/>
                    <a:pt x="1144" y="406"/>
                    <a:pt x="1144" y="406"/>
                  </a:cubicBezTo>
                  <a:cubicBezTo>
                    <a:pt x="1144" y="406"/>
                    <a:pt x="1144" y="406"/>
                    <a:pt x="1144" y="406"/>
                  </a:cubicBezTo>
                  <a:cubicBezTo>
                    <a:pt x="1144" y="406"/>
                    <a:pt x="1144" y="406"/>
                    <a:pt x="1144" y="406"/>
                  </a:cubicBezTo>
                  <a:cubicBezTo>
                    <a:pt x="1145" y="406"/>
                    <a:pt x="1145" y="405"/>
                    <a:pt x="1146" y="405"/>
                  </a:cubicBezTo>
                  <a:cubicBezTo>
                    <a:pt x="1146" y="405"/>
                    <a:pt x="1146" y="405"/>
                    <a:pt x="1146" y="405"/>
                  </a:cubicBezTo>
                  <a:cubicBezTo>
                    <a:pt x="1146" y="404"/>
                    <a:pt x="1147" y="404"/>
                    <a:pt x="1147" y="404"/>
                  </a:cubicBezTo>
                  <a:cubicBezTo>
                    <a:pt x="1147" y="403"/>
                    <a:pt x="1147" y="403"/>
                    <a:pt x="1147" y="403"/>
                  </a:cubicBezTo>
                  <a:cubicBezTo>
                    <a:pt x="1147" y="403"/>
                    <a:pt x="1147" y="403"/>
                    <a:pt x="1147" y="403"/>
                  </a:cubicBezTo>
                  <a:cubicBezTo>
                    <a:pt x="1148" y="403"/>
                    <a:pt x="1148" y="403"/>
                    <a:pt x="1148" y="403"/>
                  </a:cubicBezTo>
                  <a:cubicBezTo>
                    <a:pt x="1149" y="402"/>
                    <a:pt x="1149" y="402"/>
                    <a:pt x="1149" y="402"/>
                  </a:cubicBezTo>
                  <a:cubicBezTo>
                    <a:pt x="1150" y="400"/>
                    <a:pt x="1150" y="400"/>
                    <a:pt x="1150" y="400"/>
                  </a:cubicBezTo>
                  <a:cubicBezTo>
                    <a:pt x="1150" y="400"/>
                    <a:pt x="1150" y="400"/>
                    <a:pt x="1150" y="400"/>
                  </a:cubicBezTo>
                  <a:cubicBezTo>
                    <a:pt x="1150" y="400"/>
                    <a:pt x="1150" y="400"/>
                    <a:pt x="1150" y="400"/>
                  </a:cubicBezTo>
                  <a:cubicBezTo>
                    <a:pt x="1150" y="400"/>
                    <a:pt x="1150" y="400"/>
                    <a:pt x="1150" y="400"/>
                  </a:cubicBezTo>
                  <a:cubicBezTo>
                    <a:pt x="1151" y="399"/>
                    <a:pt x="1151" y="399"/>
                    <a:pt x="1151" y="399"/>
                  </a:cubicBezTo>
                  <a:cubicBezTo>
                    <a:pt x="1151" y="398"/>
                    <a:pt x="1151" y="398"/>
                    <a:pt x="1151" y="398"/>
                  </a:cubicBezTo>
                  <a:cubicBezTo>
                    <a:pt x="1152" y="397"/>
                    <a:pt x="1152" y="397"/>
                    <a:pt x="1152" y="397"/>
                  </a:cubicBezTo>
                  <a:cubicBezTo>
                    <a:pt x="1152" y="397"/>
                    <a:pt x="1152" y="397"/>
                    <a:pt x="1152" y="397"/>
                  </a:cubicBezTo>
                  <a:cubicBezTo>
                    <a:pt x="1152" y="397"/>
                    <a:pt x="1152" y="397"/>
                    <a:pt x="1152" y="397"/>
                  </a:cubicBezTo>
                  <a:cubicBezTo>
                    <a:pt x="1152" y="397"/>
                    <a:pt x="1152" y="397"/>
                    <a:pt x="1152" y="397"/>
                  </a:cubicBezTo>
                  <a:cubicBezTo>
                    <a:pt x="1153" y="396"/>
                    <a:pt x="1153" y="396"/>
                    <a:pt x="1153" y="396"/>
                  </a:cubicBezTo>
                  <a:cubicBezTo>
                    <a:pt x="1153" y="395"/>
                    <a:pt x="1153" y="395"/>
                    <a:pt x="1153" y="395"/>
                  </a:cubicBezTo>
                  <a:cubicBezTo>
                    <a:pt x="1153" y="394"/>
                    <a:pt x="1153" y="394"/>
                    <a:pt x="1153" y="394"/>
                  </a:cubicBezTo>
                  <a:cubicBezTo>
                    <a:pt x="1153" y="394"/>
                    <a:pt x="1153" y="394"/>
                    <a:pt x="1153" y="394"/>
                  </a:cubicBezTo>
                  <a:cubicBezTo>
                    <a:pt x="1154" y="394"/>
                    <a:pt x="1154" y="394"/>
                    <a:pt x="1154" y="394"/>
                  </a:cubicBezTo>
                  <a:cubicBezTo>
                    <a:pt x="1154" y="394"/>
                    <a:pt x="1154" y="394"/>
                    <a:pt x="1154" y="394"/>
                  </a:cubicBezTo>
                  <a:cubicBezTo>
                    <a:pt x="1154" y="394"/>
                    <a:pt x="1154" y="394"/>
                    <a:pt x="1154" y="394"/>
                  </a:cubicBezTo>
                  <a:cubicBezTo>
                    <a:pt x="1154" y="394"/>
                    <a:pt x="1154" y="393"/>
                    <a:pt x="1154" y="393"/>
                  </a:cubicBezTo>
                  <a:cubicBezTo>
                    <a:pt x="1154" y="393"/>
                    <a:pt x="1154" y="392"/>
                    <a:pt x="1154" y="392"/>
                  </a:cubicBezTo>
                  <a:cubicBezTo>
                    <a:pt x="1154" y="391"/>
                    <a:pt x="1155" y="391"/>
                    <a:pt x="1155" y="391"/>
                  </a:cubicBezTo>
                  <a:cubicBezTo>
                    <a:pt x="1155" y="390"/>
                    <a:pt x="1155" y="390"/>
                    <a:pt x="1155" y="390"/>
                  </a:cubicBezTo>
                  <a:cubicBezTo>
                    <a:pt x="1155" y="389"/>
                    <a:pt x="1155" y="389"/>
                    <a:pt x="1155" y="389"/>
                  </a:cubicBezTo>
                  <a:cubicBezTo>
                    <a:pt x="1155" y="389"/>
                    <a:pt x="1155" y="389"/>
                    <a:pt x="1155" y="389"/>
                  </a:cubicBezTo>
                  <a:cubicBezTo>
                    <a:pt x="1155" y="389"/>
                    <a:pt x="1155" y="389"/>
                    <a:pt x="1155" y="389"/>
                  </a:cubicBezTo>
                  <a:cubicBezTo>
                    <a:pt x="1155" y="388"/>
                    <a:pt x="1155" y="388"/>
                    <a:pt x="1155" y="388"/>
                  </a:cubicBezTo>
                  <a:cubicBezTo>
                    <a:pt x="1155" y="388"/>
                    <a:pt x="1156" y="387"/>
                    <a:pt x="1156" y="387"/>
                  </a:cubicBezTo>
                  <a:cubicBezTo>
                    <a:pt x="1156" y="386"/>
                    <a:pt x="1156" y="386"/>
                    <a:pt x="1156" y="386"/>
                  </a:cubicBezTo>
                  <a:cubicBezTo>
                    <a:pt x="1156" y="386"/>
                    <a:pt x="1156" y="386"/>
                    <a:pt x="1156" y="386"/>
                  </a:cubicBezTo>
                  <a:cubicBezTo>
                    <a:pt x="1156" y="386"/>
                    <a:pt x="1156" y="386"/>
                    <a:pt x="1156" y="386"/>
                  </a:cubicBezTo>
                  <a:cubicBezTo>
                    <a:pt x="1156" y="386"/>
                    <a:pt x="1156" y="386"/>
                    <a:pt x="1156" y="386"/>
                  </a:cubicBezTo>
                  <a:cubicBezTo>
                    <a:pt x="1156" y="385"/>
                    <a:pt x="1156" y="385"/>
                    <a:pt x="1156" y="384"/>
                  </a:cubicBezTo>
                  <a:cubicBezTo>
                    <a:pt x="1156" y="384"/>
                    <a:pt x="1156" y="384"/>
                    <a:pt x="1156" y="384"/>
                  </a:cubicBezTo>
                  <a:cubicBezTo>
                    <a:pt x="1156" y="384"/>
                    <a:pt x="1156" y="384"/>
                    <a:pt x="1156" y="384"/>
                  </a:cubicBezTo>
                  <a:cubicBezTo>
                    <a:pt x="1156" y="384"/>
                    <a:pt x="1156" y="384"/>
                    <a:pt x="1156" y="384"/>
                  </a:cubicBezTo>
                  <a:cubicBezTo>
                    <a:pt x="1156" y="384"/>
                    <a:pt x="1156" y="384"/>
                    <a:pt x="1156" y="384"/>
                  </a:cubicBezTo>
                  <a:cubicBezTo>
                    <a:pt x="1177" y="190"/>
                    <a:pt x="1177" y="190"/>
                    <a:pt x="1177" y="190"/>
                  </a:cubicBezTo>
                  <a:cubicBezTo>
                    <a:pt x="1177" y="191"/>
                    <a:pt x="1177" y="192"/>
                    <a:pt x="1177" y="192"/>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Freeform 27"/>
            <p:cNvSpPr/>
            <p:nvPr/>
          </p:nvSpPr>
          <p:spPr bwMode="auto">
            <a:xfrm flipH="1">
              <a:off x="3292673" y="3890987"/>
              <a:ext cx="1743075" cy="658812"/>
            </a:xfrm>
            <a:custGeom>
              <a:avLst/>
              <a:gdLst>
                <a:gd name="T0" fmla="*/ 1124 w 1179"/>
                <a:gd name="T1" fmla="*/ 160 h 445"/>
                <a:gd name="T2" fmla="*/ 1059 w 1179"/>
                <a:gd name="T3" fmla="*/ 148 h 445"/>
                <a:gd name="T4" fmla="*/ 1004 w 1179"/>
                <a:gd name="T5" fmla="*/ 149 h 445"/>
                <a:gd name="T6" fmla="*/ 976 w 1179"/>
                <a:gd name="T7" fmla="*/ 157 h 445"/>
                <a:gd name="T8" fmla="*/ 957 w 1179"/>
                <a:gd name="T9" fmla="*/ 159 h 445"/>
                <a:gd name="T10" fmla="*/ 901 w 1179"/>
                <a:gd name="T11" fmla="*/ 143 h 445"/>
                <a:gd name="T12" fmla="*/ 902 w 1179"/>
                <a:gd name="T13" fmla="*/ 72 h 445"/>
                <a:gd name="T14" fmla="*/ 902 w 1179"/>
                <a:gd name="T15" fmla="*/ 24 h 445"/>
                <a:gd name="T16" fmla="*/ 856 w 1179"/>
                <a:gd name="T17" fmla="*/ 0 h 445"/>
                <a:gd name="T18" fmla="*/ 701 w 1179"/>
                <a:gd name="T19" fmla="*/ 5 h 445"/>
                <a:gd name="T20" fmla="*/ 638 w 1179"/>
                <a:gd name="T21" fmla="*/ 11 h 445"/>
                <a:gd name="T22" fmla="*/ 636 w 1179"/>
                <a:gd name="T23" fmla="*/ 49 h 445"/>
                <a:gd name="T24" fmla="*/ 648 w 1179"/>
                <a:gd name="T25" fmla="*/ 111 h 445"/>
                <a:gd name="T26" fmla="*/ 585 w 1179"/>
                <a:gd name="T27" fmla="*/ 120 h 445"/>
                <a:gd name="T28" fmla="*/ 512 w 1179"/>
                <a:gd name="T29" fmla="*/ 116 h 445"/>
                <a:gd name="T30" fmla="*/ 487 w 1179"/>
                <a:gd name="T31" fmla="*/ 78 h 445"/>
                <a:gd name="T32" fmla="*/ 450 w 1179"/>
                <a:gd name="T33" fmla="*/ 19 h 445"/>
                <a:gd name="T34" fmla="*/ 434 w 1179"/>
                <a:gd name="T35" fmla="*/ 19 h 445"/>
                <a:gd name="T36" fmla="*/ 284 w 1179"/>
                <a:gd name="T37" fmla="*/ 24 h 445"/>
                <a:gd name="T38" fmla="*/ 221 w 1179"/>
                <a:gd name="T39" fmla="*/ 137 h 445"/>
                <a:gd name="T40" fmla="*/ 206 w 1179"/>
                <a:gd name="T41" fmla="*/ 159 h 445"/>
                <a:gd name="T42" fmla="*/ 188 w 1179"/>
                <a:gd name="T43" fmla="*/ 162 h 445"/>
                <a:gd name="T44" fmla="*/ 163 w 1179"/>
                <a:gd name="T45" fmla="*/ 156 h 445"/>
                <a:gd name="T46" fmla="*/ 86 w 1179"/>
                <a:gd name="T47" fmla="*/ 143 h 445"/>
                <a:gd name="T48" fmla="*/ 56 w 1179"/>
                <a:gd name="T49" fmla="*/ 147 h 445"/>
                <a:gd name="T50" fmla="*/ 4 w 1179"/>
                <a:gd name="T51" fmla="*/ 193 h 445"/>
                <a:gd name="T52" fmla="*/ 60 w 1179"/>
                <a:gd name="T53" fmla="*/ 250 h 445"/>
                <a:gd name="T54" fmla="*/ 119 w 1179"/>
                <a:gd name="T55" fmla="*/ 260 h 445"/>
                <a:gd name="T56" fmla="*/ 149 w 1179"/>
                <a:gd name="T57" fmla="*/ 257 h 445"/>
                <a:gd name="T58" fmla="*/ 168 w 1179"/>
                <a:gd name="T59" fmla="*/ 255 h 445"/>
                <a:gd name="T60" fmla="*/ 197 w 1179"/>
                <a:gd name="T61" fmla="*/ 256 h 445"/>
                <a:gd name="T62" fmla="*/ 225 w 1179"/>
                <a:gd name="T63" fmla="*/ 288 h 445"/>
                <a:gd name="T64" fmla="*/ 193 w 1179"/>
                <a:gd name="T65" fmla="*/ 406 h 445"/>
                <a:gd name="T66" fmla="*/ 217 w 1179"/>
                <a:gd name="T67" fmla="*/ 439 h 445"/>
                <a:gd name="T68" fmla="*/ 301 w 1179"/>
                <a:gd name="T69" fmla="*/ 445 h 445"/>
                <a:gd name="T70" fmla="*/ 311 w 1179"/>
                <a:gd name="T71" fmla="*/ 445 h 445"/>
                <a:gd name="T72" fmla="*/ 670 w 1179"/>
                <a:gd name="T73" fmla="*/ 442 h 445"/>
                <a:gd name="T74" fmla="*/ 1005 w 1179"/>
                <a:gd name="T75" fmla="*/ 405 h 445"/>
                <a:gd name="T76" fmla="*/ 934 w 1179"/>
                <a:gd name="T77" fmla="*/ 267 h 445"/>
                <a:gd name="T78" fmla="*/ 961 w 1179"/>
                <a:gd name="T79" fmla="*/ 249 h 445"/>
                <a:gd name="T80" fmla="*/ 1000 w 1179"/>
                <a:gd name="T81" fmla="*/ 248 h 445"/>
                <a:gd name="T82" fmla="*/ 1046 w 1179"/>
                <a:gd name="T83" fmla="*/ 255 h 445"/>
                <a:gd name="T84" fmla="*/ 1089 w 1179"/>
                <a:gd name="T85" fmla="*/ 259 h 445"/>
                <a:gd name="T86" fmla="*/ 1166 w 1179"/>
                <a:gd name="T87" fmla="*/ 240 h 445"/>
                <a:gd name="T88" fmla="*/ 1171 w 1179"/>
                <a:gd name="T89" fmla="*/ 19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9" h="445">
                  <a:moveTo>
                    <a:pt x="1171" y="192"/>
                  </a:moveTo>
                  <a:cubicBezTo>
                    <a:pt x="1167" y="186"/>
                    <a:pt x="1161" y="180"/>
                    <a:pt x="1154" y="175"/>
                  </a:cubicBezTo>
                  <a:cubicBezTo>
                    <a:pt x="1146" y="169"/>
                    <a:pt x="1136" y="164"/>
                    <a:pt x="1124" y="160"/>
                  </a:cubicBezTo>
                  <a:cubicBezTo>
                    <a:pt x="1118" y="157"/>
                    <a:pt x="1111" y="155"/>
                    <a:pt x="1104" y="154"/>
                  </a:cubicBezTo>
                  <a:cubicBezTo>
                    <a:pt x="1097" y="152"/>
                    <a:pt x="1089" y="151"/>
                    <a:pt x="1082" y="150"/>
                  </a:cubicBezTo>
                  <a:cubicBezTo>
                    <a:pt x="1074" y="149"/>
                    <a:pt x="1067" y="148"/>
                    <a:pt x="1059" y="148"/>
                  </a:cubicBezTo>
                  <a:cubicBezTo>
                    <a:pt x="1051" y="147"/>
                    <a:pt x="1044" y="147"/>
                    <a:pt x="1037" y="147"/>
                  </a:cubicBezTo>
                  <a:cubicBezTo>
                    <a:pt x="1031" y="147"/>
                    <a:pt x="1025" y="147"/>
                    <a:pt x="1019" y="148"/>
                  </a:cubicBezTo>
                  <a:cubicBezTo>
                    <a:pt x="1014" y="148"/>
                    <a:pt x="1008" y="149"/>
                    <a:pt x="1004" y="149"/>
                  </a:cubicBezTo>
                  <a:cubicBezTo>
                    <a:pt x="999" y="150"/>
                    <a:pt x="995" y="151"/>
                    <a:pt x="991" y="152"/>
                  </a:cubicBezTo>
                  <a:cubicBezTo>
                    <a:pt x="987" y="153"/>
                    <a:pt x="984" y="154"/>
                    <a:pt x="981" y="155"/>
                  </a:cubicBezTo>
                  <a:cubicBezTo>
                    <a:pt x="980" y="156"/>
                    <a:pt x="978" y="156"/>
                    <a:pt x="976" y="157"/>
                  </a:cubicBezTo>
                  <a:cubicBezTo>
                    <a:pt x="975" y="157"/>
                    <a:pt x="973" y="158"/>
                    <a:pt x="971" y="158"/>
                  </a:cubicBezTo>
                  <a:cubicBezTo>
                    <a:pt x="968" y="158"/>
                    <a:pt x="966" y="159"/>
                    <a:pt x="964" y="159"/>
                  </a:cubicBezTo>
                  <a:cubicBezTo>
                    <a:pt x="962" y="159"/>
                    <a:pt x="959" y="159"/>
                    <a:pt x="957" y="159"/>
                  </a:cubicBezTo>
                  <a:cubicBezTo>
                    <a:pt x="950" y="159"/>
                    <a:pt x="942" y="159"/>
                    <a:pt x="935" y="157"/>
                  </a:cubicBezTo>
                  <a:cubicBezTo>
                    <a:pt x="928" y="156"/>
                    <a:pt x="921" y="155"/>
                    <a:pt x="915" y="152"/>
                  </a:cubicBezTo>
                  <a:cubicBezTo>
                    <a:pt x="910" y="150"/>
                    <a:pt x="905" y="147"/>
                    <a:pt x="901" y="143"/>
                  </a:cubicBezTo>
                  <a:cubicBezTo>
                    <a:pt x="898" y="140"/>
                    <a:pt x="896" y="136"/>
                    <a:pt x="897" y="132"/>
                  </a:cubicBezTo>
                  <a:cubicBezTo>
                    <a:pt x="898" y="126"/>
                    <a:pt x="899" y="116"/>
                    <a:pt x="900" y="105"/>
                  </a:cubicBezTo>
                  <a:cubicBezTo>
                    <a:pt x="901" y="95"/>
                    <a:pt x="901" y="83"/>
                    <a:pt x="902" y="72"/>
                  </a:cubicBezTo>
                  <a:cubicBezTo>
                    <a:pt x="902" y="61"/>
                    <a:pt x="903" y="51"/>
                    <a:pt x="903" y="43"/>
                  </a:cubicBezTo>
                  <a:cubicBezTo>
                    <a:pt x="903" y="35"/>
                    <a:pt x="903" y="30"/>
                    <a:pt x="903" y="29"/>
                  </a:cubicBezTo>
                  <a:cubicBezTo>
                    <a:pt x="903" y="29"/>
                    <a:pt x="903" y="27"/>
                    <a:pt x="902" y="24"/>
                  </a:cubicBezTo>
                  <a:cubicBezTo>
                    <a:pt x="901" y="21"/>
                    <a:pt x="900" y="17"/>
                    <a:pt x="897" y="14"/>
                  </a:cubicBezTo>
                  <a:cubicBezTo>
                    <a:pt x="894" y="10"/>
                    <a:pt x="889" y="7"/>
                    <a:pt x="883" y="4"/>
                  </a:cubicBezTo>
                  <a:cubicBezTo>
                    <a:pt x="876" y="2"/>
                    <a:pt x="867" y="0"/>
                    <a:pt x="856" y="0"/>
                  </a:cubicBezTo>
                  <a:cubicBezTo>
                    <a:pt x="844" y="0"/>
                    <a:pt x="828" y="1"/>
                    <a:pt x="809" y="1"/>
                  </a:cubicBezTo>
                  <a:cubicBezTo>
                    <a:pt x="791" y="2"/>
                    <a:pt x="771" y="3"/>
                    <a:pt x="751" y="3"/>
                  </a:cubicBezTo>
                  <a:cubicBezTo>
                    <a:pt x="732" y="4"/>
                    <a:pt x="714" y="4"/>
                    <a:pt x="701" y="5"/>
                  </a:cubicBezTo>
                  <a:cubicBezTo>
                    <a:pt x="687" y="5"/>
                    <a:pt x="678" y="5"/>
                    <a:pt x="677" y="5"/>
                  </a:cubicBezTo>
                  <a:cubicBezTo>
                    <a:pt x="676" y="5"/>
                    <a:pt x="670" y="6"/>
                    <a:pt x="663" y="7"/>
                  </a:cubicBezTo>
                  <a:cubicBezTo>
                    <a:pt x="656" y="8"/>
                    <a:pt x="646" y="9"/>
                    <a:pt x="638" y="11"/>
                  </a:cubicBezTo>
                  <a:cubicBezTo>
                    <a:pt x="629" y="13"/>
                    <a:pt x="621" y="16"/>
                    <a:pt x="617" y="19"/>
                  </a:cubicBezTo>
                  <a:cubicBezTo>
                    <a:pt x="612" y="22"/>
                    <a:pt x="610" y="26"/>
                    <a:pt x="615" y="31"/>
                  </a:cubicBezTo>
                  <a:cubicBezTo>
                    <a:pt x="619" y="36"/>
                    <a:pt x="627" y="42"/>
                    <a:pt x="636" y="49"/>
                  </a:cubicBezTo>
                  <a:cubicBezTo>
                    <a:pt x="645" y="56"/>
                    <a:pt x="655" y="64"/>
                    <a:pt x="662" y="72"/>
                  </a:cubicBezTo>
                  <a:cubicBezTo>
                    <a:pt x="669" y="80"/>
                    <a:pt x="674" y="87"/>
                    <a:pt x="672" y="94"/>
                  </a:cubicBezTo>
                  <a:cubicBezTo>
                    <a:pt x="671" y="101"/>
                    <a:pt x="664" y="107"/>
                    <a:pt x="648" y="111"/>
                  </a:cubicBezTo>
                  <a:cubicBezTo>
                    <a:pt x="641" y="112"/>
                    <a:pt x="634" y="114"/>
                    <a:pt x="627" y="115"/>
                  </a:cubicBezTo>
                  <a:cubicBezTo>
                    <a:pt x="621" y="116"/>
                    <a:pt x="613" y="117"/>
                    <a:pt x="606" y="118"/>
                  </a:cubicBezTo>
                  <a:cubicBezTo>
                    <a:pt x="599" y="119"/>
                    <a:pt x="592" y="120"/>
                    <a:pt x="585" y="120"/>
                  </a:cubicBezTo>
                  <a:cubicBezTo>
                    <a:pt x="578" y="120"/>
                    <a:pt x="571" y="121"/>
                    <a:pt x="564" y="121"/>
                  </a:cubicBezTo>
                  <a:cubicBezTo>
                    <a:pt x="554" y="121"/>
                    <a:pt x="544" y="120"/>
                    <a:pt x="536" y="120"/>
                  </a:cubicBezTo>
                  <a:cubicBezTo>
                    <a:pt x="527" y="119"/>
                    <a:pt x="519" y="118"/>
                    <a:pt x="512" y="116"/>
                  </a:cubicBezTo>
                  <a:cubicBezTo>
                    <a:pt x="505" y="114"/>
                    <a:pt x="499" y="112"/>
                    <a:pt x="495" y="109"/>
                  </a:cubicBezTo>
                  <a:cubicBezTo>
                    <a:pt x="491" y="107"/>
                    <a:pt x="488" y="104"/>
                    <a:pt x="487" y="100"/>
                  </a:cubicBezTo>
                  <a:cubicBezTo>
                    <a:pt x="486" y="94"/>
                    <a:pt x="486" y="86"/>
                    <a:pt x="487" y="78"/>
                  </a:cubicBezTo>
                  <a:cubicBezTo>
                    <a:pt x="488" y="69"/>
                    <a:pt x="489" y="60"/>
                    <a:pt x="488" y="51"/>
                  </a:cubicBezTo>
                  <a:cubicBezTo>
                    <a:pt x="488" y="42"/>
                    <a:pt x="485" y="35"/>
                    <a:pt x="480" y="29"/>
                  </a:cubicBezTo>
                  <a:cubicBezTo>
                    <a:pt x="474" y="23"/>
                    <a:pt x="465" y="19"/>
                    <a:pt x="450" y="19"/>
                  </a:cubicBezTo>
                  <a:cubicBezTo>
                    <a:pt x="449" y="19"/>
                    <a:pt x="447" y="19"/>
                    <a:pt x="445" y="19"/>
                  </a:cubicBezTo>
                  <a:cubicBezTo>
                    <a:pt x="444" y="19"/>
                    <a:pt x="442" y="19"/>
                    <a:pt x="440" y="19"/>
                  </a:cubicBezTo>
                  <a:cubicBezTo>
                    <a:pt x="438" y="19"/>
                    <a:pt x="436" y="19"/>
                    <a:pt x="434" y="19"/>
                  </a:cubicBezTo>
                  <a:cubicBezTo>
                    <a:pt x="432" y="19"/>
                    <a:pt x="430" y="19"/>
                    <a:pt x="427" y="19"/>
                  </a:cubicBezTo>
                  <a:cubicBezTo>
                    <a:pt x="408" y="19"/>
                    <a:pt x="385" y="20"/>
                    <a:pt x="360" y="21"/>
                  </a:cubicBezTo>
                  <a:cubicBezTo>
                    <a:pt x="335" y="22"/>
                    <a:pt x="308" y="23"/>
                    <a:pt x="284" y="24"/>
                  </a:cubicBezTo>
                  <a:cubicBezTo>
                    <a:pt x="259" y="25"/>
                    <a:pt x="237" y="27"/>
                    <a:pt x="220" y="28"/>
                  </a:cubicBezTo>
                  <a:cubicBezTo>
                    <a:pt x="204" y="28"/>
                    <a:pt x="192" y="29"/>
                    <a:pt x="190" y="29"/>
                  </a:cubicBezTo>
                  <a:cubicBezTo>
                    <a:pt x="221" y="137"/>
                    <a:pt x="221" y="137"/>
                    <a:pt x="221" y="137"/>
                  </a:cubicBezTo>
                  <a:cubicBezTo>
                    <a:pt x="221" y="137"/>
                    <a:pt x="221" y="139"/>
                    <a:pt x="220" y="142"/>
                  </a:cubicBezTo>
                  <a:cubicBezTo>
                    <a:pt x="219" y="144"/>
                    <a:pt x="217" y="147"/>
                    <a:pt x="215" y="150"/>
                  </a:cubicBezTo>
                  <a:cubicBezTo>
                    <a:pt x="213" y="153"/>
                    <a:pt x="210" y="156"/>
                    <a:pt x="206" y="159"/>
                  </a:cubicBezTo>
                  <a:cubicBezTo>
                    <a:pt x="203" y="161"/>
                    <a:pt x="198" y="163"/>
                    <a:pt x="192" y="163"/>
                  </a:cubicBezTo>
                  <a:cubicBezTo>
                    <a:pt x="192" y="163"/>
                    <a:pt x="191" y="163"/>
                    <a:pt x="190" y="163"/>
                  </a:cubicBezTo>
                  <a:cubicBezTo>
                    <a:pt x="189" y="163"/>
                    <a:pt x="188" y="163"/>
                    <a:pt x="188" y="162"/>
                  </a:cubicBezTo>
                  <a:cubicBezTo>
                    <a:pt x="187" y="162"/>
                    <a:pt x="186" y="162"/>
                    <a:pt x="185" y="162"/>
                  </a:cubicBezTo>
                  <a:cubicBezTo>
                    <a:pt x="184" y="162"/>
                    <a:pt x="183" y="162"/>
                    <a:pt x="182" y="161"/>
                  </a:cubicBezTo>
                  <a:cubicBezTo>
                    <a:pt x="177" y="160"/>
                    <a:pt x="170" y="158"/>
                    <a:pt x="163" y="156"/>
                  </a:cubicBezTo>
                  <a:cubicBezTo>
                    <a:pt x="155" y="154"/>
                    <a:pt x="147" y="152"/>
                    <a:pt x="138" y="150"/>
                  </a:cubicBezTo>
                  <a:cubicBezTo>
                    <a:pt x="130" y="148"/>
                    <a:pt x="121" y="146"/>
                    <a:pt x="112" y="145"/>
                  </a:cubicBezTo>
                  <a:cubicBezTo>
                    <a:pt x="103" y="144"/>
                    <a:pt x="94" y="143"/>
                    <a:pt x="86" y="143"/>
                  </a:cubicBezTo>
                  <a:cubicBezTo>
                    <a:pt x="82" y="143"/>
                    <a:pt x="78" y="143"/>
                    <a:pt x="75" y="143"/>
                  </a:cubicBezTo>
                  <a:cubicBezTo>
                    <a:pt x="72" y="144"/>
                    <a:pt x="68" y="144"/>
                    <a:pt x="65" y="145"/>
                  </a:cubicBezTo>
                  <a:cubicBezTo>
                    <a:pt x="62" y="146"/>
                    <a:pt x="59" y="146"/>
                    <a:pt x="56" y="147"/>
                  </a:cubicBezTo>
                  <a:cubicBezTo>
                    <a:pt x="53" y="148"/>
                    <a:pt x="50" y="150"/>
                    <a:pt x="47" y="151"/>
                  </a:cubicBezTo>
                  <a:cubicBezTo>
                    <a:pt x="37" y="156"/>
                    <a:pt x="28" y="163"/>
                    <a:pt x="20" y="170"/>
                  </a:cubicBezTo>
                  <a:cubicBezTo>
                    <a:pt x="13" y="177"/>
                    <a:pt x="7" y="185"/>
                    <a:pt x="4" y="193"/>
                  </a:cubicBezTo>
                  <a:cubicBezTo>
                    <a:pt x="0" y="202"/>
                    <a:pt x="0" y="210"/>
                    <a:pt x="5" y="218"/>
                  </a:cubicBezTo>
                  <a:cubicBezTo>
                    <a:pt x="10" y="226"/>
                    <a:pt x="19" y="234"/>
                    <a:pt x="34" y="240"/>
                  </a:cubicBezTo>
                  <a:cubicBezTo>
                    <a:pt x="43" y="244"/>
                    <a:pt x="52" y="247"/>
                    <a:pt x="60" y="250"/>
                  </a:cubicBezTo>
                  <a:cubicBezTo>
                    <a:pt x="68" y="252"/>
                    <a:pt x="75" y="254"/>
                    <a:pt x="82" y="256"/>
                  </a:cubicBezTo>
                  <a:cubicBezTo>
                    <a:pt x="89" y="257"/>
                    <a:pt x="95" y="258"/>
                    <a:pt x="102" y="259"/>
                  </a:cubicBezTo>
                  <a:cubicBezTo>
                    <a:pt x="108" y="259"/>
                    <a:pt x="113" y="260"/>
                    <a:pt x="119" y="260"/>
                  </a:cubicBezTo>
                  <a:cubicBezTo>
                    <a:pt x="122" y="260"/>
                    <a:pt x="126" y="259"/>
                    <a:pt x="129" y="259"/>
                  </a:cubicBezTo>
                  <a:cubicBezTo>
                    <a:pt x="132" y="259"/>
                    <a:pt x="136" y="259"/>
                    <a:pt x="139" y="258"/>
                  </a:cubicBezTo>
                  <a:cubicBezTo>
                    <a:pt x="142" y="258"/>
                    <a:pt x="145" y="258"/>
                    <a:pt x="149" y="257"/>
                  </a:cubicBezTo>
                  <a:cubicBezTo>
                    <a:pt x="152" y="257"/>
                    <a:pt x="155" y="256"/>
                    <a:pt x="158" y="256"/>
                  </a:cubicBezTo>
                  <a:cubicBezTo>
                    <a:pt x="160" y="256"/>
                    <a:pt x="161" y="255"/>
                    <a:pt x="163" y="255"/>
                  </a:cubicBezTo>
                  <a:cubicBezTo>
                    <a:pt x="164" y="255"/>
                    <a:pt x="166" y="255"/>
                    <a:pt x="168" y="255"/>
                  </a:cubicBezTo>
                  <a:cubicBezTo>
                    <a:pt x="169" y="255"/>
                    <a:pt x="171" y="255"/>
                    <a:pt x="172" y="255"/>
                  </a:cubicBezTo>
                  <a:cubicBezTo>
                    <a:pt x="174" y="255"/>
                    <a:pt x="176" y="254"/>
                    <a:pt x="177" y="254"/>
                  </a:cubicBezTo>
                  <a:cubicBezTo>
                    <a:pt x="184" y="254"/>
                    <a:pt x="191" y="255"/>
                    <a:pt x="197" y="256"/>
                  </a:cubicBezTo>
                  <a:cubicBezTo>
                    <a:pt x="203" y="257"/>
                    <a:pt x="209" y="259"/>
                    <a:pt x="213" y="261"/>
                  </a:cubicBezTo>
                  <a:cubicBezTo>
                    <a:pt x="218" y="264"/>
                    <a:pt x="222" y="267"/>
                    <a:pt x="224" y="272"/>
                  </a:cubicBezTo>
                  <a:cubicBezTo>
                    <a:pt x="226" y="276"/>
                    <a:pt x="227" y="281"/>
                    <a:pt x="225" y="288"/>
                  </a:cubicBezTo>
                  <a:cubicBezTo>
                    <a:pt x="224" y="296"/>
                    <a:pt x="220" y="308"/>
                    <a:pt x="216" y="322"/>
                  </a:cubicBezTo>
                  <a:cubicBezTo>
                    <a:pt x="212" y="335"/>
                    <a:pt x="207" y="351"/>
                    <a:pt x="203" y="366"/>
                  </a:cubicBezTo>
                  <a:cubicBezTo>
                    <a:pt x="199" y="381"/>
                    <a:pt x="195" y="395"/>
                    <a:pt x="193" y="406"/>
                  </a:cubicBezTo>
                  <a:cubicBezTo>
                    <a:pt x="191" y="418"/>
                    <a:pt x="191" y="425"/>
                    <a:pt x="195" y="427"/>
                  </a:cubicBezTo>
                  <a:cubicBezTo>
                    <a:pt x="198" y="429"/>
                    <a:pt x="201" y="431"/>
                    <a:pt x="204" y="433"/>
                  </a:cubicBezTo>
                  <a:cubicBezTo>
                    <a:pt x="207" y="435"/>
                    <a:pt x="211" y="437"/>
                    <a:pt x="217" y="439"/>
                  </a:cubicBezTo>
                  <a:cubicBezTo>
                    <a:pt x="223" y="441"/>
                    <a:pt x="232" y="442"/>
                    <a:pt x="245" y="443"/>
                  </a:cubicBezTo>
                  <a:cubicBezTo>
                    <a:pt x="257" y="444"/>
                    <a:pt x="274" y="445"/>
                    <a:pt x="297" y="445"/>
                  </a:cubicBezTo>
                  <a:cubicBezTo>
                    <a:pt x="298" y="445"/>
                    <a:pt x="299" y="445"/>
                    <a:pt x="301" y="445"/>
                  </a:cubicBezTo>
                  <a:cubicBezTo>
                    <a:pt x="302" y="445"/>
                    <a:pt x="303" y="445"/>
                    <a:pt x="304" y="445"/>
                  </a:cubicBezTo>
                  <a:cubicBezTo>
                    <a:pt x="305" y="445"/>
                    <a:pt x="306" y="445"/>
                    <a:pt x="307" y="445"/>
                  </a:cubicBezTo>
                  <a:cubicBezTo>
                    <a:pt x="309" y="445"/>
                    <a:pt x="310" y="445"/>
                    <a:pt x="311" y="445"/>
                  </a:cubicBezTo>
                  <a:cubicBezTo>
                    <a:pt x="337" y="444"/>
                    <a:pt x="375" y="444"/>
                    <a:pt x="418" y="443"/>
                  </a:cubicBezTo>
                  <a:cubicBezTo>
                    <a:pt x="461" y="443"/>
                    <a:pt x="508" y="443"/>
                    <a:pt x="553" y="442"/>
                  </a:cubicBezTo>
                  <a:cubicBezTo>
                    <a:pt x="597" y="442"/>
                    <a:pt x="639" y="442"/>
                    <a:pt x="670" y="442"/>
                  </a:cubicBezTo>
                  <a:cubicBezTo>
                    <a:pt x="702" y="441"/>
                    <a:pt x="723" y="441"/>
                    <a:pt x="727" y="441"/>
                  </a:cubicBezTo>
                  <a:cubicBezTo>
                    <a:pt x="1025" y="434"/>
                    <a:pt x="1025" y="434"/>
                    <a:pt x="1025" y="434"/>
                  </a:cubicBezTo>
                  <a:cubicBezTo>
                    <a:pt x="1023" y="432"/>
                    <a:pt x="1016" y="421"/>
                    <a:pt x="1005" y="405"/>
                  </a:cubicBezTo>
                  <a:cubicBezTo>
                    <a:pt x="994" y="390"/>
                    <a:pt x="981" y="370"/>
                    <a:pt x="969" y="350"/>
                  </a:cubicBezTo>
                  <a:cubicBezTo>
                    <a:pt x="957" y="331"/>
                    <a:pt x="946" y="312"/>
                    <a:pt x="939" y="296"/>
                  </a:cubicBezTo>
                  <a:cubicBezTo>
                    <a:pt x="932" y="281"/>
                    <a:pt x="929" y="270"/>
                    <a:pt x="934" y="267"/>
                  </a:cubicBezTo>
                  <a:cubicBezTo>
                    <a:pt x="936" y="265"/>
                    <a:pt x="939" y="262"/>
                    <a:pt x="941" y="260"/>
                  </a:cubicBezTo>
                  <a:cubicBezTo>
                    <a:pt x="944" y="258"/>
                    <a:pt x="946" y="255"/>
                    <a:pt x="950" y="253"/>
                  </a:cubicBezTo>
                  <a:cubicBezTo>
                    <a:pt x="953" y="252"/>
                    <a:pt x="956" y="250"/>
                    <a:pt x="961" y="249"/>
                  </a:cubicBezTo>
                  <a:cubicBezTo>
                    <a:pt x="966" y="247"/>
                    <a:pt x="971" y="247"/>
                    <a:pt x="979" y="247"/>
                  </a:cubicBezTo>
                  <a:cubicBezTo>
                    <a:pt x="982" y="247"/>
                    <a:pt x="985" y="247"/>
                    <a:pt x="989" y="247"/>
                  </a:cubicBezTo>
                  <a:cubicBezTo>
                    <a:pt x="992" y="247"/>
                    <a:pt x="996" y="248"/>
                    <a:pt x="1000" y="248"/>
                  </a:cubicBezTo>
                  <a:cubicBezTo>
                    <a:pt x="1004" y="249"/>
                    <a:pt x="1009" y="249"/>
                    <a:pt x="1014" y="250"/>
                  </a:cubicBezTo>
                  <a:cubicBezTo>
                    <a:pt x="1019" y="251"/>
                    <a:pt x="1024" y="252"/>
                    <a:pt x="1030" y="253"/>
                  </a:cubicBezTo>
                  <a:cubicBezTo>
                    <a:pt x="1035" y="254"/>
                    <a:pt x="1040" y="255"/>
                    <a:pt x="1046" y="255"/>
                  </a:cubicBezTo>
                  <a:cubicBezTo>
                    <a:pt x="1051" y="256"/>
                    <a:pt x="1056" y="257"/>
                    <a:pt x="1061" y="257"/>
                  </a:cubicBezTo>
                  <a:cubicBezTo>
                    <a:pt x="1065" y="258"/>
                    <a:pt x="1070" y="258"/>
                    <a:pt x="1075" y="258"/>
                  </a:cubicBezTo>
                  <a:cubicBezTo>
                    <a:pt x="1080" y="258"/>
                    <a:pt x="1084" y="259"/>
                    <a:pt x="1089" y="259"/>
                  </a:cubicBezTo>
                  <a:cubicBezTo>
                    <a:pt x="1101" y="258"/>
                    <a:pt x="1112" y="258"/>
                    <a:pt x="1122" y="256"/>
                  </a:cubicBezTo>
                  <a:cubicBezTo>
                    <a:pt x="1131" y="254"/>
                    <a:pt x="1140" y="252"/>
                    <a:pt x="1148" y="249"/>
                  </a:cubicBezTo>
                  <a:cubicBezTo>
                    <a:pt x="1155" y="247"/>
                    <a:pt x="1161" y="243"/>
                    <a:pt x="1166" y="240"/>
                  </a:cubicBezTo>
                  <a:cubicBezTo>
                    <a:pt x="1171" y="236"/>
                    <a:pt x="1174" y="233"/>
                    <a:pt x="1175" y="229"/>
                  </a:cubicBezTo>
                  <a:cubicBezTo>
                    <a:pt x="1178" y="223"/>
                    <a:pt x="1179" y="217"/>
                    <a:pt x="1178" y="211"/>
                  </a:cubicBezTo>
                  <a:cubicBezTo>
                    <a:pt x="1177" y="205"/>
                    <a:pt x="1175" y="199"/>
                    <a:pt x="1171" y="19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任意多边形 21"/>
          <p:cNvSpPr/>
          <p:nvPr/>
        </p:nvSpPr>
        <p:spPr>
          <a:xfrm>
            <a:off x="3998946" y="4159024"/>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ea typeface="微软雅黑" panose="020B0503020204020204" pitchFamily="34" charset="-122"/>
            </a:endParaRPr>
          </a:p>
        </p:txBody>
      </p:sp>
      <p:sp>
        <p:nvSpPr>
          <p:cNvPr id="23" name="任意多边形 22"/>
          <p:cNvSpPr/>
          <p:nvPr/>
        </p:nvSpPr>
        <p:spPr>
          <a:xfrm>
            <a:off x="2086247" y="3222953"/>
            <a:ext cx="1157438" cy="285838"/>
          </a:xfrm>
          <a:custGeom>
            <a:avLst/>
            <a:gdLst>
              <a:gd name="connsiteX0" fmla="*/ 1543050 w 1543050"/>
              <a:gd name="connsiteY0" fmla="*/ 0 h 381000"/>
              <a:gd name="connsiteX1" fmla="*/ 1238250 w 1543050"/>
              <a:gd name="connsiteY1" fmla="*/ 381000 h 381000"/>
              <a:gd name="connsiteX2" fmla="*/ 0 w 1543050"/>
              <a:gd name="connsiteY2" fmla="*/ 381000 h 381000"/>
            </a:gdLst>
            <a:ahLst/>
            <a:cxnLst>
              <a:cxn ang="0">
                <a:pos x="connsiteX0" y="connsiteY0"/>
              </a:cxn>
              <a:cxn ang="0">
                <a:pos x="connsiteX1" y="connsiteY1"/>
              </a:cxn>
              <a:cxn ang="0">
                <a:pos x="connsiteX2" y="connsiteY2"/>
              </a:cxn>
            </a:cxnLst>
            <a:rect l="l" t="t" r="r" b="b"/>
            <a:pathLst>
              <a:path w="1543050" h="38100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ea typeface="微软雅黑" panose="020B0503020204020204" pitchFamily="34" charset="-122"/>
            </a:endParaRPr>
          </a:p>
        </p:txBody>
      </p:sp>
      <p:sp>
        <p:nvSpPr>
          <p:cNvPr id="24" name="任意多边形 23"/>
          <p:cNvSpPr/>
          <p:nvPr/>
        </p:nvSpPr>
        <p:spPr>
          <a:xfrm>
            <a:off x="4512022" y="2892655"/>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ea typeface="微软雅黑" panose="020B0503020204020204" pitchFamily="34" charset="-122"/>
            </a:endParaRPr>
          </a:p>
        </p:txBody>
      </p:sp>
      <p:sp>
        <p:nvSpPr>
          <p:cNvPr id="25" name="任意多边形 24"/>
          <p:cNvSpPr/>
          <p:nvPr/>
        </p:nvSpPr>
        <p:spPr>
          <a:xfrm>
            <a:off x="5986540" y="2399589"/>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ea typeface="微软雅黑" panose="020B0503020204020204" pitchFamily="34" charset="-122"/>
            </a:endParaRPr>
          </a:p>
        </p:txBody>
      </p:sp>
      <p:sp>
        <p:nvSpPr>
          <p:cNvPr id="26" name="任意多边形 25"/>
          <p:cNvSpPr/>
          <p:nvPr/>
        </p:nvSpPr>
        <p:spPr>
          <a:xfrm flipV="1">
            <a:off x="3583700" y="1746237"/>
            <a:ext cx="1157438" cy="247528"/>
          </a:xfrm>
          <a:custGeom>
            <a:avLst/>
            <a:gdLst>
              <a:gd name="connsiteX0" fmla="*/ 1543050 w 1543050"/>
              <a:gd name="connsiteY0" fmla="*/ 0 h 381000"/>
              <a:gd name="connsiteX1" fmla="*/ 1238250 w 1543050"/>
              <a:gd name="connsiteY1" fmla="*/ 381000 h 381000"/>
              <a:gd name="connsiteX2" fmla="*/ 0 w 1543050"/>
              <a:gd name="connsiteY2" fmla="*/ 381000 h 381000"/>
            </a:gdLst>
            <a:ahLst/>
            <a:cxnLst>
              <a:cxn ang="0">
                <a:pos x="connsiteX0" y="connsiteY0"/>
              </a:cxn>
              <a:cxn ang="0">
                <a:pos x="connsiteX1" y="connsiteY1"/>
              </a:cxn>
              <a:cxn ang="0">
                <a:pos x="connsiteX2" y="connsiteY2"/>
              </a:cxn>
            </a:cxnLst>
            <a:rect l="l" t="t" r="r" b="b"/>
            <a:pathLst>
              <a:path w="1543050" h="38100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ea typeface="微软雅黑" panose="020B0503020204020204" pitchFamily="34" charset="-122"/>
            </a:endParaRPr>
          </a:p>
        </p:txBody>
      </p:sp>
      <p:sp>
        <p:nvSpPr>
          <p:cNvPr id="27" name="文本框 63"/>
          <p:cNvSpPr txBox="1"/>
          <p:nvPr/>
        </p:nvSpPr>
        <p:spPr>
          <a:xfrm>
            <a:off x="433310" y="3164201"/>
            <a:ext cx="1618348" cy="568023"/>
          </a:xfrm>
          <a:prstGeom prst="rect">
            <a:avLst/>
          </a:prstGeom>
          <a:noFill/>
        </p:spPr>
        <p:txBody>
          <a:bodyPr wrap="square" lIns="68589" tIns="34295" rIns="68589" bIns="34295" rtlCol="0">
            <a:spAutoFit/>
          </a:bodyPr>
          <a:lstStyle/>
          <a:p>
            <a:pPr algn="r">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64"/>
          <p:cNvSpPr txBox="1"/>
          <p:nvPr/>
        </p:nvSpPr>
        <p:spPr>
          <a:xfrm>
            <a:off x="1825599" y="1407288"/>
            <a:ext cx="1618348" cy="568023"/>
          </a:xfrm>
          <a:prstGeom prst="rect">
            <a:avLst/>
          </a:prstGeom>
          <a:noFill/>
        </p:spPr>
        <p:txBody>
          <a:bodyPr wrap="square" lIns="68589" tIns="34295" rIns="68589" bIns="34295" rtlCol="0">
            <a:spAutoFit/>
          </a:bodyPr>
          <a:lstStyle/>
          <a:p>
            <a:pPr algn="r">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65"/>
          <p:cNvSpPr txBox="1"/>
          <p:nvPr/>
        </p:nvSpPr>
        <p:spPr>
          <a:xfrm>
            <a:off x="5223100" y="4160792"/>
            <a:ext cx="1618348" cy="568023"/>
          </a:xfrm>
          <a:prstGeom prst="rect">
            <a:avLst/>
          </a:prstGeom>
          <a:noFill/>
        </p:spPr>
        <p:txBody>
          <a:bodyPr wrap="square" lIns="68589" tIns="34295" rIns="68589" bIns="34295" rtlCol="0">
            <a:spAutoFit/>
          </a:bodyPr>
          <a:lstStyle/>
          <a:p>
            <a:pPr>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66"/>
          <p:cNvSpPr txBox="1"/>
          <p:nvPr/>
        </p:nvSpPr>
        <p:spPr>
          <a:xfrm>
            <a:off x="5723374" y="3073287"/>
            <a:ext cx="1618348" cy="568023"/>
          </a:xfrm>
          <a:prstGeom prst="rect">
            <a:avLst/>
          </a:prstGeom>
          <a:noFill/>
        </p:spPr>
        <p:txBody>
          <a:bodyPr wrap="square" lIns="68589" tIns="34295" rIns="68589" bIns="34295" rtlCol="0">
            <a:spAutoFit/>
          </a:bodyPr>
          <a:lstStyle/>
          <a:p>
            <a:pPr>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67"/>
          <p:cNvSpPr txBox="1"/>
          <p:nvPr/>
        </p:nvSpPr>
        <p:spPr>
          <a:xfrm>
            <a:off x="6685640" y="2008325"/>
            <a:ext cx="1618348" cy="568023"/>
          </a:xfrm>
          <a:prstGeom prst="rect">
            <a:avLst/>
          </a:prstGeom>
          <a:noFill/>
        </p:spPr>
        <p:txBody>
          <a:bodyPr wrap="square" lIns="68589" tIns="34295" rIns="68589" bIns="34295" rtlCol="0">
            <a:spAutoFit/>
          </a:bodyPr>
          <a:lstStyle/>
          <a:p>
            <a:pPr>
              <a:lnSpc>
                <a:spcPct val="12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flipH="1">
            <a:off x="5569506" y="1378599"/>
            <a:ext cx="818104" cy="951838"/>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accent1"/>
          </a:solidFill>
          <a:ln>
            <a:noFill/>
          </a:ln>
          <a:effectLst>
            <a:outerShdw blurRad="76200" dir="18900000" sy="23000" kx="-1200000" algn="bl" rotWithShape="0">
              <a:prstClr val="black">
                <a:alpha val="20000"/>
              </a:prstClr>
            </a:outerShdw>
          </a:effectLst>
        </p:spPr>
        <p:txBody>
          <a:bodyPr lIns="68589" tIns="34295" rIns="68589" bIns="34295" anchor="ctr" anchorCtr="1"/>
          <a:lstStyle/>
          <a:p>
            <a:endParaRPr lang="zh-CN" altLang="en-US" dirty="0">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ppt_x"/>
                                          </p:val>
                                        </p:tav>
                                        <p:tav tm="100000">
                                          <p:val>
                                            <p:strVal val="#ppt_x"/>
                                          </p:val>
                                        </p:tav>
                                      </p:tavLst>
                                    </p:anim>
                                    <p:anim calcmode="lin" valueType="num">
                                      <p:cBhvr additive="base">
                                        <p:cTn id="8" dur="125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accel="18000"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accel="1800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fill="hold"/>
                                        <p:tgtEl>
                                          <p:spTgt spid="6"/>
                                        </p:tgtEl>
                                        <p:attrNameLst>
                                          <p:attrName>ppt_x</p:attrName>
                                        </p:attrNameLst>
                                      </p:cBhvr>
                                      <p:tavLst>
                                        <p:tav tm="0">
                                          <p:val>
                                            <p:strVal val="#ppt_x"/>
                                          </p:val>
                                        </p:tav>
                                        <p:tav tm="100000">
                                          <p:val>
                                            <p:strVal val="#ppt_x"/>
                                          </p:val>
                                        </p:tav>
                                      </p:tavLst>
                                    </p:anim>
                                    <p:anim calcmode="lin" valueType="num">
                                      <p:cBhvr additive="base">
                                        <p:cTn id="16" dur="1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accel="18000"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250" fill="hold"/>
                                        <p:tgtEl>
                                          <p:spTgt spid="2"/>
                                        </p:tgtEl>
                                        <p:attrNameLst>
                                          <p:attrName>ppt_x</p:attrName>
                                        </p:attrNameLst>
                                      </p:cBhvr>
                                      <p:tavLst>
                                        <p:tav tm="0">
                                          <p:val>
                                            <p:strVal val="#ppt_x"/>
                                          </p:val>
                                        </p:tav>
                                        <p:tav tm="100000">
                                          <p:val>
                                            <p:strVal val="#ppt_x"/>
                                          </p:val>
                                        </p:tav>
                                      </p:tavLst>
                                    </p:anim>
                                    <p:anim calcmode="lin" valueType="num">
                                      <p:cBhvr additive="base">
                                        <p:cTn id="20" dur="125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accel="1800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ppt_x"/>
                                          </p:val>
                                        </p:tav>
                                        <p:tav tm="100000">
                                          <p:val>
                                            <p:strVal val="#ppt_x"/>
                                          </p:val>
                                        </p:tav>
                                      </p:tavLst>
                                    </p:anim>
                                    <p:anim calcmode="lin" valueType="num">
                                      <p:cBhvr additive="base">
                                        <p:cTn id="24" dur="125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3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800" decel="100000"/>
                                        <p:tgtEl>
                                          <p:spTgt spid="32"/>
                                        </p:tgtEl>
                                      </p:cBhvr>
                                    </p:animEffect>
                                    <p:anim calcmode="lin" valueType="num">
                                      <p:cBhvr>
                                        <p:cTn id="29" dur="800" decel="100000" fill="hold"/>
                                        <p:tgtEl>
                                          <p:spTgt spid="32"/>
                                        </p:tgtEl>
                                        <p:attrNameLst>
                                          <p:attrName>style.rotation</p:attrName>
                                        </p:attrNameLst>
                                      </p:cBhvr>
                                      <p:tavLst>
                                        <p:tav tm="0">
                                          <p:val>
                                            <p:fltVal val="-90"/>
                                          </p:val>
                                        </p:tav>
                                        <p:tav tm="100000">
                                          <p:val>
                                            <p:fltVal val="0"/>
                                          </p:val>
                                        </p:tav>
                                      </p:tavLst>
                                    </p:anim>
                                    <p:anim calcmode="lin" valueType="num">
                                      <p:cBhvr>
                                        <p:cTn id="30" dur="800" decel="100000" fill="hold"/>
                                        <p:tgtEl>
                                          <p:spTgt spid="32"/>
                                        </p:tgtEl>
                                        <p:attrNameLst>
                                          <p:attrName>ppt_x</p:attrName>
                                        </p:attrNameLst>
                                      </p:cBhvr>
                                      <p:tavLst>
                                        <p:tav tm="0">
                                          <p:val>
                                            <p:strVal val="#ppt_x+0.4"/>
                                          </p:val>
                                        </p:tav>
                                        <p:tav tm="100000">
                                          <p:val>
                                            <p:strVal val="#ppt_x-0.05"/>
                                          </p:val>
                                        </p:tav>
                                      </p:tavLst>
                                    </p:anim>
                                    <p:anim calcmode="lin" valueType="num">
                                      <p:cBhvr>
                                        <p:cTn id="31" dur="800" decel="100000" fill="hold"/>
                                        <p:tgtEl>
                                          <p:spTgt spid="3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0-#ppt_w/2"/>
                                          </p:val>
                                        </p:tav>
                                        <p:tav tm="100000">
                                          <p:val>
                                            <p:strVal val="#ppt_x"/>
                                          </p:val>
                                        </p:tav>
                                      </p:tavLst>
                                    </p:anim>
                                    <p:anim calcmode="lin" valueType="num">
                                      <p:cBhvr additive="base">
                                        <p:cTn id="58" dur="500" fill="hold"/>
                                        <p:tgtEl>
                                          <p:spTgt spid="2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1+#ppt_w/2"/>
                                          </p:val>
                                        </p:tav>
                                        <p:tav tm="100000">
                                          <p:val>
                                            <p:strVal val="#ppt_x"/>
                                          </p:val>
                                        </p:tav>
                                      </p:tavLst>
                                    </p:anim>
                                    <p:anim calcmode="lin" valueType="num">
                                      <p:cBhvr additive="base">
                                        <p:cTn id="66" dur="500" fill="hold"/>
                                        <p:tgtEl>
                                          <p:spTgt spid="3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p:bldP spid="28" grpId="0"/>
      <p:bldP spid="29" grpId="0"/>
      <p:bldP spid="30"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六边形 12"/>
          <p:cNvSpPr/>
          <p:nvPr/>
        </p:nvSpPr>
        <p:spPr>
          <a:xfrm>
            <a:off x="4723187" y="3970654"/>
            <a:ext cx="500821" cy="500908"/>
          </a:xfrm>
          <a:prstGeom prst="hexagon">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六边形 13"/>
          <p:cNvSpPr/>
          <p:nvPr/>
        </p:nvSpPr>
        <p:spPr>
          <a:xfrm>
            <a:off x="5865319" y="4194966"/>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六边形 14"/>
          <p:cNvSpPr/>
          <p:nvPr/>
        </p:nvSpPr>
        <p:spPr>
          <a:xfrm>
            <a:off x="2700752" y="4195325"/>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六边形 15"/>
          <p:cNvSpPr/>
          <p:nvPr/>
        </p:nvSpPr>
        <p:spPr>
          <a:xfrm>
            <a:off x="2404469" y="4313664"/>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六边形 16"/>
          <p:cNvSpPr/>
          <p:nvPr/>
        </p:nvSpPr>
        <p:spPr>
          <a:xfrm>
            <a:off x="6323377" y="4199985"/>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六边形 17"/>
          <p:cNvSpPr/>
          <p:nvPr/>
        </p:nvSpPr>
        <p:spPr>
          <a:xfrm>
            <a:off x="3210644" y="4192480"/>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六边形 18"/>
          <p:cNvSpPr/>
          <p:nvPr/>
        </p:nvSpPr>
        <p:spPr>
          <a:xfrm>
            <a:off x="6701072" y="4323887"/>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六边形 19"/>
          <p:cNvSpPr/>
          <p:nvPr/>
        </p:nvSpPr>
        <p:spPr>
          <a:xfrm>
            <a:off x="3998595" y="4227090"/>
            <a:ext cx="250411" cy="250454"/>
          </a:xfrm>
          <a:prstGeom prst="hexagon">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六边形 20"/>
          <p:cNvSpPr/>
          <p:nvPr/>
        </p:nvSpPr>
        <p:spPr>
          <a:xfrm>
            <a:off x="6874745" y="4193684"/>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六边形 21"/>
          <p:cNvSpPr/>
          <p:nvPr/>
        </p:nvSpPr>
        <p:spPr>
          <a:xfrm>
            <a:off x="4299767" y="4201739"/>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六边形 22"/>
          <p:cNvSpPr/>
          <p:nvPr/>
        </p:nvSpPr>
        <p:spPr>
          <a:xfrm>
            <a:off x="7507396" y="4250875"/>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六边形 23"/>
          <p:cNvSpPr/>
          <p:nvPr/>
        </p:nvSpPr>
        <p:spPr>
          <a:xfrm>
            <a:off x="6048648" y="4011180"/>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六边形 24"/>
          <p:cNvSpPr/>
          <p:nvPr/>
        </p:nvSpPr>
        <p:spPr>
          <a:xfrm>
            <a:off x="2218931" y="4324171"/>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六边形 25"/>
          <p:cNvSpPr/>
          <p:nvPr/>
        </p:nvSpPr>
        <p:spPr>
          <a:xfrm>
            <a:off x="4654504" y="4047278"/>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六边形 26"/>
          <p:cNvSpPr/>
          <p:nvPr/>
        </p:nvSpPr>
        <p:spPr>
          <a:xfrm>
            <a:off x="3354406" y="4139125"/>
            <a:ext cx="322095" cy="322151"/>
          </a:xfrm>
          <a:prstGeom prst="hexagon">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六边形 27"/>
          <p:cNvSpPr/>
          <p:nvPr/>
        </p:nvSpPr>
        <p:spPr>
          <a:xfrm>
            <a:off x="5224008" y="4191862"/>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六边形 28"/>
          <p:cNvSpPr/>
          <p:nvPr/>
        </p:nvSpPr>
        <p:spPr>
          <a:xfrm>
            <a:off x="1355589" y="4195195"/>
            <a:ext cx="274729"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六边形 29"/>
          <p:cNvSpPr/>
          <p:nvPr/>
        </p:nvSpPr>
        <p:spPr>
          <a:xfrm>
            <a:off x="1070429" y="4326427"/>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六边形 30"/>
          <p:cNvSpPr/>
          <p:nvPr/>
        </p:nvSpPr>
        <p:spPr>
          <a:xfrm>
            <a:off x="2920799" y="4011924"/>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六边形 31"/>
          <p:cNvSpPr/>
          <p:nvPr/>
        </p:nvSpPr>
        <p:spPr>
          <a:xfrm>
            <a:off x="1839282" y="4248258"/>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六边形 32"/>
          <p:cNvSpPr/>
          <p:nvPr/>
        </p:nvSpPr>
        <p:spPr>
          <a:xfrm>
            <a:off x="6341346" y="4054472"/>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六边形 33"/>
          <p:cNvSpPr/>
          <p:nvPr/>
        </p:nvSpPr>
        <p:spPr>
          <a:xfrm>
            <a:off x="7878049" y="4185901"/>
            <a:ext cx="274729"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a:spLocks noChangeArrowheads="1"/>
          </p:cNvSpPr>
          <p:nvPr/>
        </p:nvSpPr>
        <p:spPr bwMode="auto">
          <a:xfrm>
            <a:off x="3962506" y="1368028"/>
            <a:ext cx="1277622"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en-US" altLang="zh-CN" sz="1200" kern="0" dirty="0">
                <a:solidFill>
                  <a:schemeClr val="tx1">
                    <a:lumMod val="75000"/>
                    <a:lumOff val="25000"/>
                  </a:schemeClr>
                </a:solidFill>
                <a:latin typeface="Arial Black" panose="020B0A04020102020204" pitchFamily="34" charset="0"/>
              </a:rPr>
              <a:t>Add text</a:t>
            </a:r>
            <a:endParaRPr lang="zh-CN" altLang="en-US" sz="1200" kern="0" dirty="0">
              <a:solidFill>
                <a:schemeClr val="tx1">
                  <a:lumMod val="75000"/>
                  <a:lumOff val="25000"/>
                </a:schemeClr>
              </a:solidFill>
              <a:latin typeface="Arial Black" panose="020B0A04020102020204" pitchFamily="34" charset="0"/>
            </a:endParaRPr>
          </a:p>
        </p:txBody>
      </p:sp>
      <p:grpSp>
        <p:nvGrpSpPr>
          <p:cNvPr id="2" name="组合 35"/>
          <p:cNvGrpSpPr/>
          <p:nvPr/>
        </p:nvGrpSpPr>
        <p:grpSpPr>
          <a:xfrm>
            <a:off x="1732686" y="1572178"/>
            <a:ext cx="5934325" cy="2002882"/>
            <a:chOff x="1732987" y="1572178"/>
            <a:chExt cx="5935356" cy="2002882"/>
          </a:xfrm>
        </p:grpSpPr>
        <p:grpSp>
          <p:nvGrpSpPr>
            <p:cNvPr id="3"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 name="Arc 17"/>
              <p:cNvSpPr/>
              <p:nvPr/>
            </p:nvSpPr>
            <p:spPr>
              <a:xfrm rot="152113" flipH="1">
                <a:off x="1732987" y="1572178"/>
                <a:ext cx="3034931" cy="965501"/>
              </a:xfrm>
              <a:prstGeom prst="arc">
                <a:avLst>
                  <a:gd name="adj1" fmla="val 12596661"/>
                  <a:gd name="adj2" fmla="val 20489397"/>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4"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2" name="Arc 75"/>
              <p:cNvSpPr/>
              <p:nvPr/>
            </p:nvSpPr>
            <p:spPr>
              <a:xfrm rot="20899889" flipH="1">
                <a:off x="2680044" y="1696268"/>
                <a:ext cx="1813053" cy="965501"/>
              </a:xfrm>
              <a:prstGeom prst="arc">
                <a:avLst>
                  <a:gd name="adj1" fmla="val 12596661"/>
                  <a:gd name="adj2" fmla="val 21380040"/>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5"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Arc 76"/>
              <p:cNvSpPr/>
              <p:nvPr/>
            </p:nvSpPr>
            <p:spPr>
              <a:xfrm rot="20899889" flipH="1">
                <a:off x="3341552" y="1682559"/>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6"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Arc 80"/>
              <p:cNvSpPr/>
              <p:nvPr/>
            </p:nvSpPr>
            <p:spPr>
              <a:xfrm flipH="1">
                <a:off x="4621504" y="1616224"/>
                <a:ext cx="3046839" cy="942037"/>
              </a:xfrm>
              <a:prstGeom prst="arc">
                <a:avLst>
                  <a:gd name="adj1" fmla="val 12596661"/>
                  <a:gd name="adj2" fmla="val 20457581"/>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7"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Arc 81"/>
              <p:cNvSpPr/>
              <p:nvPr/>
            </p:nvSpPr>
            <p:spPr>
              <a:xfrm rot="700111">
                <a:off x="4619376" y="1762024"/>
                <a:ext cx="1851447" cy="965501"/>
              </a:xfrm>
              <a:prstGeom prst="arc">
                <a:avLst>
                  <a:gd name="adj1" fmla="val 12596661"/>
                  <a:gd name="adj2" fmla="val 20993129"/>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8"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4" name="Arc 82"/>
              <p:cNvSpPr/>
              <p:nvPr/>
            </p:nvSpPr>
            <p:spPr>
              <a:xfrm rot="700111">
                <a:off x="4454725" y="1748750"/>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55" name="Isosceles Triangle 5"/>
          <p:cNvSpPr/>
          <p:nvPr/>
        </p:nvSpPr>
        <p:spPr>
          <a:xfrm rot="10800000">
            <a:off x="4404585" y="1801518"/>
            <a:ext cx="395975" cy="237626"/>
          </a:xfrm>
          <a:prstGeom prst="triangl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F2F2F2"/>
              </a:solidFill>
              <a:effectLst/>
              <a:uLnTx/>
              <a:uFillTx/>
              <a:latin typeface="Calibri" panose="020F0502020204030204"/>
              <a:ea typeface="+mn-ea"/>
              <a:cs typeface="+mn-cs"/>
            </a:endParaRPr>
          </a:p>
        </p:txBody>
      </p:sp>
      <p:grpSp>
        <p:nvGrpSpPr>
          <p:cNvPr id="9" name="组合 55"/>
          <p:cNvGrpSpPr/>
          <p:nvPr/>
        </p:nvGrpSpPr>
        <p:grpSpPr>
          <a:xfrm>
            <a:off x="1215890" y="1346713"/>
            <a:ext cx="911514" cy="91167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8" name="椭圆 5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0" name="组合 58"/>
          <p:cNvGrpSpPr/>
          <p:nvPr/>
        </p:nvGrpSpPr>
        <p:grpSpPr>
          <a:xfrm>
            <a:off x="1831856" y="2293005"/>
            <a:ext cx="911514" cy="911670"/>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1" name="椭圆 6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1" name="组合 61"/>
          <p:cNvGrpSpPr/>
          <p:nvPr/>
        </p:nvGrpSpPr>
        <p:grpSpPr>
          <a:xfrm>
            <a:off x="2754886" y="2907435"/>
            <a:ext cx="911514" cy="91167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4" name="椭圆 6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2" name="组合 64"/>
          <p:cNvGrpSpPr/>
          <p:nvPr/>
        </p:nvGrpSpPr>
        <p:grpSpPr>
          <a:xfrm>
            <a:off x="7002387" y="1287463"/>
            <a:ext cx="911514" cy="91167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7" name="椭圆 6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36" name="组合 67"/>
          <p:cNvGrpSpPr/>
          <p:nvPr/>
        </p:nvGrpSpPr>
        <p:grpSpPr>
          <a:xfrm>
            <a:off x="6483685" y="2231583"/>
            <a:ext cx="911514" cy="91167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0" name="椭圆 6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37" name="组合 70"/>
          <p:cNvGrpSpPr/>
          <p:nvPr/>
        </p:nvGrpSpPr>
        <p:grpSpPr>
          <a:xfrm>
            <a:off x="5631025" y="2869755"/>
            <a:ext cx="911514" cy="911670"/>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74" name="文本框 13"/>
          <p:cNvSpPr txBox="1"/>
          <p:nvPr/>
        </p:nvSpPr>
        <p:spPr>
          <a:xfrm>
            <a:off x="3733946" y="2039144"/>
            <a:ext cx="1676109" cy="1049554"/>
          </a:xfrm>
          <a:prstGeom prst="rect">
            <a:avLst/>
          </a:prstGeom>
          <a:noFill/>
        </p:spPr>
        <p:txBody>
          <a:bodyPr wrap="square" lIns="65824" tIns="32911" rIns="65824" bIns="32911" rtlCol="0">
            <a:spAutoFit/>
          </a:bodyPr>
          <a:lstStyle/>
          <a:p>
            <a:pPr>
              <a:lnSpc>
                <a:spcPct val="120000"/>
              </a:lnSpc>
              <a:spcBef>
                <a:spcPct val="0"/>
              </a:spcBef>
              <a:buNone/>
            </a:pPr>
            <a:r>
              <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 click here to add text click here to add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text click here to add text click here to add text click here to add text </a:t>
            </a:r>
            <a:endPar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Freeform 177"/>
          <p:cNvSpPr>
            <a:spLocks noEditPoints="1"/>
          </p:cNvSpPr>
          <p:nvPr/>
        </p:nvSpPr>
        <p:spPr bwMode="auto">
          <a:xfrm>
            <a:off x="1532900" y="1664523"/>
            <a:ext cx="296377" cy="255809"/>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1"/>
          </a:solidFill>
          <a:ln>
            <a:noFill/>
          </a:ln>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grpSp>
        <p:nvGrpSpPr>
          <p:cNvPr id="38" name="组合 75"/>
          <p:cNvGrpSpPr/>
          <p:nvPr/>
        </p:nvGrpSpPr>
        <p:grpSpPr>
          <a:xfrm>
            <a:off x="2158076" y="2595867"/>
            <a:ext cx="250009" cy="250132"/>
            <a:chOff x="4699046" y="3950523"/>
            <a:chExt cx="250052" cy="250132"/>
          </a:xfrm>
          <a:solidFill>
            <a:schemeClr val="accent3"/>
          </a:solidFill>
        </p:grpSpPr>
        <p:sp>
          <p:nvSpPr>
            <p:cNvPr id="77" name="Freeform 816"/>
            <p:cNvSpPr/>
            <p:nvPr/>
          </p:nvSpPr>
          <p:spPr bwMode="auto">
            <a:xfrm>
              <a:off x="4737131" y="4110140"/>
              <a:ext cx="79786" cy="9051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sp>
          <p:nvSpPr>
            <p:cNvPr id="78" name="Freeform 817"/>
            <p:cNvSpPr/>
            <p:nvPr/>
          </p:nvSpPr>
          <p:spPr bwMode="auto">
            <a:xfrm>
              <a:off x="4777618" y="3950523"/>
              <a:ext cx="171480" cy="190559"/>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sp>
          <p:nvSpPr>
            <p:cNvPr id="79" name="Freeform 818"/>
            <p:cNvSpPr/>
            <p:nvPr/>
          </p:nvSpPr>
          <p:spPr bwMode="auto">
            <a:xfrm>
              <a:off x="4699046" y="4002950"/>
              <a:ext cx="50015" cy="85751"/>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grpSp>
      <p:grpSp>
        <p:nvGrpSpPr>
          <p:cNvPr id="39" name="组合 79"/>
          <p:cNvGrpSpPr/>
          <p:nvPr/>
        </p:nvGrpSpPr>
        <p:grpSpPr>
          <a:xfrm>
            <a:off x="6769754" y="2521580"/>
            <a:ext cx="350428" cy="331676"/>
            <a:chOff x="6703195" y="942077"/>
            <a:chExt cx="265554" cy="251300"/>
          </a:xfrm>
          <a:solidFill>
            <a:schemeClr val="accent4"/>
          </a:solidFill>
        </p:grpSpPr>
        <p:sp>
          <p:nvSpPr>
            <p:cNvPr id="81" name="Freeform 695"/>
            <p:cNvSpPr>
              <a:spLocks noEditPoints="1"/>
            </p:cNvSpPr>
            <p:nvPr/>
          </p:nvSpPr>
          <p:spPr bwMode="auto">
            <a:xfrm>
              <a:off x="6850880" y="1088568"/>
              <a:ext cx="103603" cy="104807"/>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sp>
          <p:nvSpPr>
            <p:cNvPr id="82" name="Freeform 696"/>
            <p:cNvSpPr/>
            <p:nvPr/>
          </p:nvSpPr>
          <p:spPr bwMode="auto">
            <a:xfrm>
              <a:off x="6703195" y="942099"/>
              <a:ext cx="130991" cy="12981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sp>
          <p:nvSpPr>
            <p:cNvPr id="83" name="Freeform 697"/>
            <p:cNvSpPr/>
            <p:nvPr/>
          </p:nvSpPr>
          <p:spPr bwMode="auto">
            <a:xfrm>
              <a:off x="6719865" y="942077"/>
              <a:ext cx="248884" cy="25130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grpSp>
      <p:sp>
        <p:nvSpPr>
          <p:cNvPr id="84" name="Freeform 881"/>
          <p:cNvSpPr>
            <a:spLocks noEditPoints="1"/>
          </p:cNvSpPr>
          <p:nvPr/>
        </p:nvSpPr>
        <p:spPr bwMode="auto">
          <a:xfrm>
            <a:off x="5929585" y="3143254"/>
            <a:ext cx="265403" cy="369025"/>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chemeClr val="accent2"/>
          </a:solidFill>
          <a:ln>
            <a:noFill/>
          </a:ln>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sp>
        <p:nvSpPr>
          <p:cNvPr id="85" name="Freeform 803"/>
          <p:cNvSpPr/>
          <p:nvPr/>
        </p:nvSpPr>
        <p:spPr bwMode="auto">
          <a:xfrm>
            <a:off x="7284905" y="1522901"/>
            <a:ext cx="334566" cy="31799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2"/>
          </a:solidFill>
          <a:ln>
            <a:noFill/>
          </a:ln>
        </p:spPr>
        <p:txBody>
          <a:bodyPr vert="horz" wrap="square" lIns="68405" tIns="34203" rIns="68405" bIns="34203" numCol="1" anchor="t" anchorCtr="0" compatLnSpc="1"/>
          <a:lstStyle/>
          <a:p>
            <a:endParaRPr lang="zh-CN" altLang="en-US" dirty="0">
              <a:ea typeface="微软雅黑" panose="020B0503020204020204" pitchFamily="34" charset="-122"/>
            </a:endParaRPr>
          </a:p>
        </p:txBody>
      </p:sp>
      <p:grpSp>
        <p:nvGrpSpPr>
          <p:cNvPr id="40" name="组合 85"/>
          <p:cNvGrpSpPr/>
          <p:nvPr/>
        </p:nvGrpSpPr>
        <p:grpSpPr>
          <a:xfrm>
            <a:off x="3034379" y="3218055"/>
            <a:ext cx="377803" cy="220302"/>
            <a:chOff x="2743049" y="299103"/>
            <a:chExt cx="2055812" cy="1198563"/>
          </a:xfrm>
          <a:solidFill>
            <a:schemeClr val="accent1"/>
          </a:solidFill>
        </p:grpSpPr>
        <p:sp>
          <p:nvSpPr>
            <p:cNvPr id="87" name="Freeform 221948"/>
            <p:cNvSpPr/>
            <p:nvPr/>
          </p:nvSpPr>
          <p:spPr bwMode="auto">
            <a:xfrm>
              <a:off x="3401861" y="299103"/>
              <a:ext cx="1397000"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8" name="Freeform 221949"/>
            <p:cNvSpPr>
              <a:spLocks noEditPoints="1"/>
            </p:cNvSpPr>
            <p:nvPr/>
          </p:nvSpPr>
          <p:spPr bwMode="auto">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9" name="Freeform 221950"/>
            <p:cNvSpPr/>
            <p:nvPr/>
          </p:nvSpPr>
          <p:spPr bwMode="auto">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0" name="Freeform 221951"/>
            <p:cNvSpPr/>
            <p:nvPr/>
          </p:nvSpPr>
          <p:spPr bwMode="auto">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1" name="Freeform 221952"/>
            <p:cNvSpPr>
              <a:spLocks noEditPoints="1"/>
            </p:cNvSpPr>
            <p:nvPr/>
          </p:nvSpPr>
          <p:spPr bwMode="auto">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2" name="Freeform 221953"/>
            <p:cNvSpPr>
              <a:spLocks noEditPoints="1"/>
            </p:cNvSpPr>
            <p:nvPr/>
          </p:nvSpPr>
          <p:spPr bwMode="auto">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animEffect transition="in" filter="fade">
                                      <p:cBhvr>
                                        <p:cTn id="84" dur="500"/>
                                        <p:tgtEl>
                                          <p:spTgt spid="28"/>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500" fill="hold"/>
                                        <p:tgtEl>
                                          <p:spTgt spid="34"/>
                                        </p:tgtEl>
                                        <p:attrNameLst>
                                          <p:attrName>ppt_w</p:attrName>
                                        </p:attrNameLst>
                                      </p:cBhvr>
                                      <p:tavLst>
                                        <p:tav tm="0">
                                          <p:val>
                                            <p:fltVal val="0"/>
                                          </p:val>
                                        </p:tav>
                                        <p:tav tm="100000">
                                          <p:val>
                                            <p:strVal val="#ppt_w"/>
                                          </p:val>
                                        </p:tav>
                                      </p:tavLst>
                                    </p:anim>
                                    <p:anim calcmode="lin" valueType="num">
                                      <p:cBhvr>
                                        <p:cTn id="113" dur="500" fill="hold"/>
                                        <p:tgtEl>
                                          <p:spTgt spid="34"/>
                                        </p:tgtEl>
                                        <p:attrNameLst>
                                          <p:attrName>ppt_h</p:attrName>
                                        </p:attrNameLst>
                                      </p:cBhvr>
                                      <p:tavLst>
                                        <p:tav tm="0">
                                          <p:val>
                                            <p:fltVal val="0"/>
                                          </p:val>
                                        </p:tav>
                                        <p:tav tm="100000">
                                          <p:val>
                                            <p:strVal val="#ppt_h"/>
                                          </p:val>
                                        </p:tav>
                                      </p:tavLst>
                                    </p:anim>
                                    <p:animEffect transition="in" filter="fade">
                                      <p:cBhvr>
                                        <p:cTn id="114" dur="500"/>
                                        <p:tgtEl>
                                          <p:spTgt spid="34"/>
                                        </p:tgtEl>
                                      </p:cBhvr>
                                    </p:animEffect>
                                  </p:childTnLst>
                                </p:cTn>
                              </p:par>
                            </p:childTnLst>
                          </p:cTn>
                        </p:par>
                        <p:par>
                          <p:cTn id="115" fill="hold">
                            <p:stCondLst>
                              <p:cond delay="500"/>
                            </p:stCondLst>
                            <p:childTnLst>
                              <p:par>
                                <p:cTn id="116" presetID="22" presetClass="entr" presetSubtype="2"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right)">
                                      <p:cBhvr>
                                        <p:cTn id="118" dur="500"/>
                                        <p:tgtEl>
                                          <p:spTgt spid="35"/>
                                        </p:tgtEl>
                                      </p:cBhvr>
                                    </p:animEffect>
                                  </p:childTnLst>
                                </p:cTn>
                              </p:par>
                            </p:childTnLst>
                          </p:cTn>
                        </p:par>
                        <p:par>
                          <p:cTn id="119" fill="hold">
                            <p:stCondLst>
                              <p:cond delay="1000"/>
                            </p:stCondLst>
                            <p:childTnLst>
                              <p:par>
                                <p:cTn id="120" presetID="16" presetClass="entr" presetSubtype="37"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barn(outVertical)">
                                      <p:cBhvr>
                                        <p:cTn id="122" dur="1150"/>
                                        <p:tgtEl>
                                          <p:spTgt spid="2"/>
                                        </p:tgtEl>
                                      </p:cBhvr>
                                    </p:animEffect>
                                  </p:childTnLst>
                                </p:cTn>
                              </p:par>
                            </p:childTnLst>
                          </p:cTn>
                        </p:par>
                        <p:par>
                          <p:cTn id="123" fill="hold">
                            <p:stCondLst>
                              <p:cond delay="2500"/>
                            </p:stCondLst>
                            <p:childTnLst>
                              <p:par>
                                <p:cTn id="124" presetID="22" presetClass="entr" presetSubtype="1"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wipe(up)">
                                      <p:cBhvr>
                                        <p:cTn id="126" dur="500"/>
                                        <p:tgtEl>
                                          <p:spTgt spid="55"/>
                                        </p:tgtEl>
                                      </p:cBhvr>
                                    </p:animEffect>
                                  </p:childTnLst>
                                </p:cTn>
                              </p:par>
                            </p:childTnLst>
                          </p:cTn>
                        </p:par>
                        <p:par>
                          <p:cTn id="127" fill="hold">
                            <p:stCondLst>
                              <p:cond delay="3000"/>
                            </p:stCondLst>
                            <p:childTnLst>
                              <p:par>
                                <p:cTn id="128" presetID="23" presetClass="entr" presetSubtype="528" fill="hold" nodeType="afterEffect">
                                  <p:stCondLst>
                                    <p:cond delay="0"/>
                                  </p:stCondLst>
                                  <p:childTnLst>
                                    <p:set>
                                      <p:cBhvr>
                                        <p:cTn id="129" dur="1" fill="hold">
                                          <p:stCondLst>
                                            <p:cond delay="0"/>
                                          </p:stCondLst>
                                        </p:cTn>
                                        <p:tgtEl>
                                          <p:spTgt spid="9"/>
                                        </p:tgtEl>
                                        <p:attrNameLst>
                                          <p:attrName>style.visibility</p:attrName>
                                        </p:attrNameLst>
                                      </p:cBhvr>
                                      <p:to>
                                        <p:strVal val="visible"/>
                                      </p:to>
                                    </p:set>
                                    <p:anim calcmode="lin" valueType="num">
                                      <p:cBhvr>
                                        <p:cTn id="130" dur="1000" fill="hold"/>
                                        <p:tgtEl>
                                          <p:spTgt spid="9"/>
                                        </p:tgtEl>
                                        <p:attrNameLst>
                                          <p:attrName>ppt_w</p:attrName>
                                        </p:attrNameLst>
                                      </p:cBhvr>
                                      <p:tavLst>
                                        <p:tav tm="0">
                                          <p:val>
                                            <p:fltVal val="0"/>
                                          </p:val>
                                        </p:tav>
                                        <p:tav tm="100000">
                                          <p:val>
                                            <p:strVal val="#ppt_w"/>
                                          </p:val>
                                        </p:tav>
                                      </p:tavLst>
                                    </p:anim>
                                    <p:anim calcmode="lin" valueType="num">
                                      <p:cBhvr>
                                        <p:cTn id="131" dur="1000" fill="hold"/>
                                        <p:tgtEl>
                                          <p:spTgt spid="9"/>
                                        </p:tgtEl>
                                        <p:attrNameLst>
                                          <p:attrName>ppt_h</p:attrName>
                                        </p:attrNameLst>
                                      </p:cBhvr>
                                      <p:tavLst>
                                        <p:tav tm="0">
                                          <p:val>
                                            <p:fltVal val="0"/>
                                          </p:val>
                                        </p:tav>
                                        <p:tav tm="100000">
                                          <p:val>
                                            <p:strVal val="#ppt_h"/>
                                          </p:val>
                                        </p:tav>
                                      </p:tavLst>
                                    </p:anim>
                                    <p:anim calcmode="lin" valueType="num">
                                      <p:cBhvr>
                                        <p:cTn id="132" dur="1000" fill="hold"/>
                                        <p:tgtEl>
                                          <p:spTgt spid="9"/>
                                        </p:tgtEl>
                                        <p:attrNameLst>
                                          <p:attrName>ppt_x</p:attrName>
                                        </p:attrNameLst>
                                      </p:cBhvr>
                                      <p:tavLst>
                                        <p:tav tm="0">
                                          <p:val>
                                            <p:fltVal val="0.5"/>
                                          </p:val>
                                        </p:tav>
                                        <p:tav tm="100000">
                                          <p:val>
                                            <p:strVal val="#ppt_x"/>
                                          </p:val>
                                        </p:tav>
                                      </p:tavLst>
                                    </p:anim>
                                    <p:anim calcmode="lin" valueType="num">
                                      <p:cBhvr>
                                        <p:cTn id="133" dur="1000" fill="hold"/>
                                        <p:tgtEl>
                                          <p:spTgt spid="9"/>
                                        </p:tgtEl>
                                        <p:attrNameLst>
                                          <p:attrName>ppt_y</p:attrName>
                                        </p:attrNameLst>
                                      </p:cBhvr>
                                      <p:tavLst>
                                        <p:tav tm="0">
                                          <p:val>
                                            <p:fltVal val="0.5"/>
                                          </p:val>
                                        </p:tav>
                                        <p:tav tm="100000">
                                          <p:val>
                                            <p:strVal val="#ppt_y"/>
                                          </p:val>
                                        </p:tav>
                                      </p:tavLst>
                                    </p:anim>
                                  </p:childTnLst>
                                </p:cTn>
                              </p:par>
                              <p:par>
                                <p:cTn id="134" presetID="23" presetClass="entr" presetSubtype="528" fill="hold" nodeType="withEffect">
                                  <p:stCondLst>
                                    <p:cond delay="40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1000" fill="hold"/>
                                        <p:tgtEl>
                                          <p:spTgt spid="10"/>
                                        </p:tgtEl>
                                        <p:attrNameLst>
                                          <p:attrName>ppt_w</p:attrName>
                                        </p:attrNameLst>
                                      </p:cBhvr>
                                      <p:tavLst>
                                        <p:tav tm="0">
                                          <p:val>
                                            <p:fltVal val="0"/>
                                          </p:val>
                                        </p:tav>
                                        <p:tav tm="100000">
                                          <p:val>
                                            <p:strVal val="#ppt_w"/>
                                          </p:val>
                                        </p:tav>
                                      </p:tavLst>
                                    </p:anim>
                                    <p:anim calcmode="lin" valueType="num">
                                      <p:cBhvr>
                                        <p:cTn id="137" dur="1000" fill="hold"/>
                                        <p:tgtEl>
                                          <p:spTgt spid="10"/>
                                        </p:tgtEl>
                                        <p:attrNameLst>
                                          <p:attrName>ppt_h</p:attrName>
                                        </p:attrNameLst>
                                      </p:cBhvr>
                                      <p:tavLst>
                                        <p:tav tm="0">
                                          <p:val>
                                            <p:fltVal val="0"/>
                                          </p:val>
                                        </p:tav>
                                        <p:tav tm="100000">
                                          <p:val>
                                            <p:strVal val="#ppt_h"/>
                                          </p:val>
                                        </p:tav>
                                      </p:tavLst>
                                    </p:anim>
                                    <p:anim calcmode="lin" valueType="num">
                                      <p:cBhvr>
                                        <p:cTn id="138" dur="1000" fill="hold"/>
                                        <p:tgtEl>
                                          <p:spTgt spid="10"/>
                                        </p:tgtEl>
                                        <p:attrNameLst>
                                          <p:attrName>ppt_x</p:attrName>
                                        </p:attrNameLst>
                                      </p:cBhvr>
                                      <p:tavLst>
                                        <p:tav tm="0">
                                          <p:val>
                                            <p:fltVal val="0.5"/>
                                          </p:val>
                                        </p:tav>
                                        <p:tav tm="100000">
                                          <p:val>
                                            <p:strVal val="#ppt_x"/>
                                          </p:val>
                                        </p:tav>
                                      </p:tavLst>
                                    </p:anim>
                                    <p:anim calcmode="lin" valueType="num">
                                      <p:cBhvr>
                                        <p:cTn id="139" dur="1000" fill="hold"/>
                                        <p:tgtEl>
                                          <p:spTgt spid="10"/>
                                        </p:tgtEl>
                                        <p:attrNameLst>
                                          <p:attrName>ppt_y</p:attrName>
                                        </p:attrNameLst>
                                      </p:cBhvr>
                                      <p:tavLst>
                                        <p:tav tm="0">
                                          <p:val>
                                            <p:fltVal val="0.5"/>
                                          </p:val>
                                        </p:tav>
                                        <p:tav tm="100000">
                                          <p:val>
                                            <p:strVal val="#ppt_y"/>
                                          </p:val>
                                        </p:tav>
                                      </p:tavLst>
                                    </p:anim>
                                  </p:childTnLst>
                                </p:cTn>
                              </p:par>
                              <p:par>
                                <p:cTn id="140" presetID="23" presetClass="entr" presetSubtype="528" fill="hold" nodeType="withEffect">
                                  <p:stCondLst>
                                    <p:cond delay="800"/>
                                  </p:stCondLst>
                                  <p:childTnLst>
                                    <p:set>
                                      <p:cBhvr>
                                        <p:cTn id="141" dur="1" fill="hold">
                                          <p:stCondLst>
                                            <p:cond delay="0"/>
                                          </p:stCondLst>
                                        </p:cTn>
                                        <p:tgtEl>
                                          <p:spTgt spid="11"/>
                                        </p:tgtEl>
                                        <p:attrNameLst>
                                          <p:attrName>style.visibility</p:attrName>
                                        </p:attrNameLst>
                                      </p:cBhvr>
                                      <p:to>
                                        <p:strVal val="visible"/>
                                      </p:to>
                                    </p:set>
                                    <p:anim calcmode="lin" valueType="num">
                                      <p:cBhvr>
                                        <p:cTn id="142" dur="1000" fill="hold"/>
                                        <p:tgtEl>
                                          <p:spTgt spid="11"/>
                                        </p:tgtEl>
                                        <p:attrNameLst>
                                          <p:attrName>ppt_w</p:attrName>
                                        </p:attrNameLst>
                                      </p:cBhvr>
                                      <p:tavLst>
                                        <p:tav tm="0">
                                          <p:val>
                                            <p:fltVal val="0"/>
                                          </p:val>
                                        </p:tav>
                                        <p:tav tm="100000">
                                          <p:val>
                                            <p:strVal val="#ppt_w"/>
                                          </p:val>
                                        </p:tav>
                                      </p:tavLst>
                                    </p:anim>
                                    <p:anim calcmode="lin" valueType="num">
                                      <p:cBhvr>
                                        <p:cTn id="143" dur="1000" fill="hold"/>
                                        <p:tgtEl>
                                          <p:spTgt spid="11"/>
                                        </p:tgtEl>
                                        <p:attrNameLst>
                                          <p:attrName>ppt_h</p:attrName>
                                        </p:attrNameLst>
                                      </p:cBhvr>
                                      <p:tavLst>
                                        <p:tav tm="0">
                                          <p:val>
                                            <p:fltVal val="0"/>
                                          </p:val>
                                        </p:tav>
                                        <p:tav tm="100000">
                                          <p:val>
                                            <p:strVal val="#ppt_h"/>
                                          </p:val>
                                        </p:tav>
                                      </p:tavLst>
                                    </p:anim>
                                    <p:anim calcmode="lin" valueType="num">
                                      <p:cBhvr>
                                        <p:cTn id="144" dur="1000" fill="hold"/>
                                        <p:tgtEl>
                                          <p:spTgt spid="11"/>
                                        </p:tgtEl>
                                        <p:attrNameLst>
                                          <p:attrName>ppt_x</p:attrName>
                                        </p:attrNameLst>
                                      </p:cBhvr>
                                      <p:tavLst>
                                        <p:tav tm="0">
                                          <p:val>
                                            <p:fltVal val="0.5"/>
                                          </p:val>
                                        </p:tav>
                                        <p:tav tm="100000">
                                          <p:val>
                                            <p:strVal val="#ppt_x"/>
                                          </p:val>
                                        </p:tav>
                                      </p:tavLst>
                                    </p:anim>
                                    <p:anim calcmode="lin" valueType="num">
                                      <p:cBhvr>
                                        <p:cTn id="145" dur="1000" fill="hold"/>
                                        <p:tgtEl>
                                          <p:spTgt spid="11"/>
                                        </p:tgtEl>
                                        <p:attrNameLst>
                                          <p:attrName>ppt_y</p:attrName>
                                        </p:attrNameLst>
                                      </p:cBhvr>
                                      <p:tavLst>
                                        <p:tav tm="0">
                                          <p:val>
                                            <p:fltVal val="0.5"/>
                                          </p:val>
                                        </p:tav>
                                        <p:tav tm="100000">
                                          <p:val>
                                            <p:strVal val="#ppt_y"/>
                                          </p:val>
                                        </p:tav>
                                      </p:tavLst>
                                    </p:anim>
                                  </p:childTnLst>
                                </p:cTn>
                              </p:par>
                              <p:par>
                                <p:cTn id="146" presetID="23" presetClass="entr" presetSubtype="528" fill="hold" nodeType="withEffect">
                                  <p:stCondLst>
                                    <p:cond delay="0"/>
                                  </p:stCondLst>
                                  <p:childTnLst>
                                    <p:set>
                                      <p:cBhvr>
                                        <p:cTn id="147" dur="1" fill="hold">
                                          <p:stCondLst>
                                            <p:cond delay="0"/>
                                          </p:stCondLst>
                                        </p:cTn>
                                        <p:tgtEl>
                                          <p:spTgt spid="12"/>
                                        </p:tgtEl>
                                        <p:attrNameLst>
                                          <p:attrName>style.visibility</p:attrName>
                                        </p:attrNameLst>
                                      </p:cBhvr>
                                      <p:to>
                                        <p:strVal val="visible"/>
                                      </p:to>
                                    </p:set>
                                    <p:anim calcmode="lin" valueType="num">
                                      <p:cBhvr>
                                        <p:cTn id="148" dur="1000" fill="hold"/>
                                        <p:tgtEl>
                                          <p:spTgt spid="12"/>
                                        </p:tgtEl>
                                        <p:attrNameLst>
                                          <p:attrName>ppt_w</p:attrName>
                                        </p:attrNameLst>
                                      </p:cBhvr>
                                      <p:tavLst>
                                        <p:tav tm="0">
                                          <p:val>
                                            <p:fltVal val="0"/>
                                          </p:val>
                                        </p:tav>
                                        <p:tav tm="100000">
                                          <p:val>
                                            <p:strVal val="#ppt_w"/>
                                          </p:val>
                                        </p:tav>
                                      </p:tavLst>
                                    </p:anim>
                                    <p:anim calcmode="lin" valueType="num">
                                      <p:cBhvr>
                                        <p:cTn id="149" dur="1000" fill="hold"/>
                                        <p:tgtEl>
                                          <p:spTgt spid="12"/>
                                        </p:tgtEl>
                                        <p:attrNameLst>
                                          <p:attrName>ppt_h</p:attrName>
                                        </p:attrNameLst>
                                      </p:cBhvr>
                                      <p:tavLst>
                                        <p:tav tm="0">
                                          <p:val>
                                            <p:fltVal val="0"/>
                                          </p:val>
                                        </p:tav>
                                        <p:tav tm="100000">
                                          <p:val>
                                            <p:strVal val="#ppt_h"/>
                                          </p:val>
                                        </p:tav>
                                      </p:tavLst>
                                    </p:anim>
                                    <p:anim calcmode="lin" valueType="num">
                                      <p:cBhvr>
                                        <p:cTn id="150" dur="1000" fill="hold"/>
                                        <p:tgtEl>
                                          <p:spTgt spid="12"/>
                                        </p:tgtEl>
                                        <p:attrNameLst>
                                          <p:attrName>ppt_x</p:attrName>
                                        </p:attrNameLst>
                                      </p:cBhvr>
                                      <p:tavLst>
                                        <p:tav tm="0">
                                          <p:val>
                                            <p:fltVal val="0.5"/>
                                          </p:val>
                                        </p:tav>
                                        <p:tav tm="100000">
                                          <p:val>
                                            <p:strVal val="#ppt_x"/>
                                          </p:val>
                                        </p:tav>
                                      </p:tavLst>
                                    </p:anim>
                                    <p:anim calcmode="lin" valueType="num">
                                      <p:cBhvr>
                                        <p:cTn id="151" dur="1000" fill="hold"/>
                                        <p:tgtEl>
                                          <p:spTgt spid="12"/>
                                        </p:tgtEl>
                                        <p:attrNameLst>
                                          <p:attrName>ppt_y</p:attrName>
                                        </p:attrNameLst>
                                      </p:cBhvr>
                                      <p:tavLst>
                                        <p:tav tm="0">
                                          <p:val>
                                            <p:fltVal val="0.5"/>
                                          </p:val>
                                        </p:tav>
                                        <p:tav tm="100000">
                                          <p:val>
                                            <p:strVal val="#ppt_y"/>
                                          </p:val>
                                        </p:tav>
                                      </p:tavLst>
                                    </p:anim>
                                  </p:childTnLst>
                                </p:cTn>
                              </p:par>
                              <p:par>
                                <p:cTn id="152" presetID="23" presetClass="entr" presetSubtype="528" fill="hold" nodeType="withEffect">
                                  <p:stCondLst>
                                    <p:cond delay="500"/>
                                  </p:stCondLst>
                                  <p:childTnLst>
                                    <p:set>
                                      <p:cBhvr>
                                        <p:cTn id="153" dur="1" fill="hold">
                                          <p:stCondLst>
                                            <p:cond delay="0"/>
                                          </p:stCondLst>
                                        </p:cTn>
                                        <p:tgtEl>
                                          <p:spTgt spid="36"/>
                                        </p:tgtEl>
                                        <p:attrNameLst>
                                          <p:attrName>style.visibility</p:attrName>
                                        </p:attrNameLst>
                                      </p:cBhvr>
                                      <p:to>
                                        <p:strVal val="visible"/>
                                      </p:to>
                                    </p:set>
                                    <p:anim calcmode="lin" valueType="num">
                                      <p:cBhvr>
                                        <p:cTn id="154" dur="1000" fill="hold"/>
                                        <p:tgtEl>
                                          <p:spTgt spid="36"/>
                                        </p:tgtEl>
                                        <p:attrNameLst>
                                          <p:attrName>ppt_w</p:attrName>
                                        </p:attrNameLst>
                                      </p:cBhvr>
                                      <p:tavLst>
                                        <p:tav tm="0">
                                          <p:val>
                                            <p:fltVal val="0"/>
                                          </p:val>
                                        </p:tav>
                                        <p:tav tm="100000">
                                          <p:val>
                                            <p:strVal val="#ppt_w"/>
                                          </p:val>
                                        </p:tav>
                                      </p:tavLst>
                                    </p:anim>
                                    <p:anim calcmode="lin" valueType="num">
                                      <p:cBhvr>
                                        <p:cTn id="155" dur="1000" fill="hold"/>
                                        <p:tgtEl>
                                          <p:spTgt spid="36"/>
                                        </p:tgtEl>
                                        <p:attrNameLst>
                                          <p:attrName>ppt_h</p:attrName>
                                        </p:attrNameLst>
                                      </p:cBhvr>
                                      <p:tavLst>
                                        <p:tav tm="0">
                                          <p:val>
                                            <p:fltVal val="0"/>
                                          </p:val>
                                        </p:tav>
                                        <p:tav tm="100000">
                                          <p:val>
                                            <p:strVal val="#ppt_h"/>
                                          </p:val>
                                        </p:tav>
                                      </p:tavLst>
                                    </p:anim>
                                    <p:anim calcmode="lin" valueType="num">
                                      <p:cBhvr>
                                        <p:cTn id="156" dur="1000" fill="hold"/>
                                        <p:tgtEl>
                                          <p:spTgt spid="36"/>
                                        </p:tgtEl>
                                        <p:attrNameLst>
                                          <p:attrName>ppt_x</p:attrName>
                                        </p:attrNameLst>
                                      </p:cBhvr>
                                      <p:tavLst>
                                        <p:tav tm="0">
                                          <p:val>
                                            <p:fltVal val="0.5"/>
                                          </p:val>
                                        </p:tav>
                                        <p:tav tm="100000">
                                          <p:val>
                                            <p:strVal val="#ppt_x"/>
                                          </p:val>
                                        </p:tav>
                                      </p:tavLst>
                                    </p:anim>
                                    <p:anim calcmode="lin" valueType="num">
                                      <p:cBhvr>
                                        <p:cTn id="157" dur="1000" fill="hold"/>
                                        <p:tgtEl>
                                          <p:spTgt spid="36"/>
                                        </p:tgtEl>
                                        <p:attrNameLst>
                                          <p:attrName>ppt_y</p:attrName>
                                        </p:attrNameLst>
                                      </p:cBhvr>
                                      <p:tavLst>
                                        <p:tav tm="0">
                                          <p:val>
                                            <p:fltVal val="0.5"/>
                                          </p:val>
                                        </p:tav>
                                        <p:tav tm="100000">
                                          <p:val>
                                            <p:strVal val="#ppt_y"/>
                                          </p:val>
                                        </p:tav>
                                      </p:tavLst>
                                    </p:anim>
                                  </p:childTnLst>
                                </p:cTn>
                              </p:par>
                              <p:par>
                                <p:cTn id="158" presetID="23" presetClass="entr" presetSubtype="528" fill="hold" nodeType="withEffect">
                                  <p:stCondLst>
                                    <p:cond delay="800"/>
                                  </p:stCondLst>
                                  <p:childTnLst>
                                    <p:set>
                                      <p:cBhvr>
                                        <p:cTn id="159" dur="1" fill="hold">
                                          <p:stCondLst>
                                            <p:cond delay="0"/>
                                          </p:stCondLst>
                                        </p:cTn>
                                        <p:tgtEl>
                                          <p:spTgt spid="37"/>
                                        </p:tgtEl>
                                        <p:attrNameLst>
                                          <p:attrName>style.visibility</p:attrName>
                                        </p:attrNameLst>
                                      </p:cBhvr>
                                      <p:to>
                                        <p:strVal val="visible"/>
                                      </p:to>
                                    </p:set>
                                    <p:anim calcmode="lin" valueType="num">
                                      <p:cBhvr>
                                        <p:cTn id="160" dur="1000" fill="hold"/>
                                        <p:tgtEl>
                                          <p:spTgt spid="37"/>
                                        </p:tgtEl>
                                        <p:attrNameLst>
                                          <p:attrName>ppt_w</p:attrName>
                                        </p:attrNameLst>
                                      </p:cBhvr>
                                      <p:tavLst>
                                        <p:tav tm="0">
                                          <p:val>
                                            <p:fltVal val="0"/>
                                          </p:val>
                                        </p:tav>
                                        <p:tav tm="100000">
                                          <p:val>
                                            <p:strVal val="#ppt_w"/>
                                          </p:val>
                                        </p:tav>
                                      </p:tavLst>
                                    </p:anim>
                                    <p:anim calcmode="lin" valueType="num">
                                      <p:cBhvr>
                                        <p:cTn id="161" dur="1000" fill="hold"/>
                                        <p:tgtEl>
                                          <p:spTgt spid="37"/>
                                        </p:tgtEl>
                                        <p:attrNameLst>
                                          <p:attrName>ppt_h</p:attrName>
                                        </p:attrNameLst>
                                      </p:cBhvr>
                                      <p:tavLst>
                                        <p:tav tm="0">
                                          <p:val>
                                            <p:fltVal val="0"/>
                                          </p:val>
                                        </p:tav>
                                        <p:tav tm="100000">
                                          <p:val>
                                            <p:strVal val="#ppt_h"/>
                                          </p:val>
                                        </p:tav>
                                      </p:tavLst>
                                    </p:anim>
                                    <p:anim calcmode="lin" valueType="num">
                                      <p:cBhvr>
                                        <p:cTn id="162" dur="1000" fill="hold"/>
                                        <p:tgtEl>
                                          <p:spTgt spid="37"/>
                                        </p:tgtEl>
                                        <p:attrNameLst>
                                          <p:attrName>ppt_x</p:attrName>
                                        </p:attrNameLst>
                                      </p:cBhvr>
                                      <p:tavLst>
                                        <p:tav tm="0">
                                          <p:val>
                                            <p:fltVal val="0.5"/>
                                          </p:val>
                                        </p:tav>
                                        <p:tav tm="100000">
                                          <p:val>
                                            <p:strVal val="#ppt_x"/>
                                          </p:val>
                                        </p:tav>
                                      </p:tavLst>
                                    </p:anim>
                                    <p:anim calcmode="lin" valueType="num">
                                      <p:cBhvr>
                                        <p:cTn id="163" dur="1000" fill="hold"/>
                                        <p:tgtEl>
                                          <p:spTgt spid="37"/>
                                        </p:tgtEl>
                                        <p:attrNameLst>
                                          <p:attrName>ppt_y</p:attrName>
                                        </p:attrNameLst>
                                      </p:cBhvr>
                                      <p:tavLst>
                                        <p:tav tm="0">
                                          <p:val>
                                            <p:fltVal val="0.5"/>
                                          </p:val>
                                        </p:tav>
                                        <p:tav tm="100000">
                                          <p:val>
                                            <p:strVal val="#ppt_y"/>
                                          </p:val>
                                        </p:tav>
                                      </p:tavLst>
                                    </p:anim>
                                  </p:childTnLst>
                                </p:cTn>
                              </p:par>
                            </p:childTnLst>
                          </p:cTn>
                        </p:par>
                        <p:par>
                          <p:cTn id="164" fill="hold">
                            <p:stCondLst>
                              <p:cond delay="4000"/>
                            </p:stCondLst>
                            <p:childTnLst>
                              <p:par>
                                <p:cTn id="165" presetID="53" presetClass="entr" presetSubtype="16" fill="hold" nodeType="afterEffect">
                                  <p:stCondLst>
                                    <p:cond delay="0"/>
                                  </p:stCondLst>
                                  <p:childTnLst>
                                    <p:set>
                                      <p:cBhvr>
                                        <p:cTn id="166" dur="1" fill="hold">
                                          <p:stCondLst>
                                            <p:cond delay="0"/>
                                          </p:stCondLst>
                                        </p:cTn>
                                        <p:tgtEl>
                                          <p:spTgt spid="38"/>
                                        </p:tgtEl>
                                        <p:attrNameLst>
                                          <p:attrName>style.visibility</p:attrName>
                                        </p:attrNameLst>
                                      </p:cBhvr>
                                      <p:to>
                                        <p:strVal val="visible"/>
                                      </p:to>
                                    </p:set>
                                    <p:anim calcmode="lin" valueType="num">
                                      <p:cBhvr>
                                        <p:cTn id="167" dur="500" fill="hold"/>
                                        <p:tgtEl>
                                          <p:spTgt spid="38"/>
                                        </p:tgtEl>
                                        <p:attrNameLst>
                                          <p:attrName>ppt_w</p:attrName>
                                        </p:attrNameLst>
                                      </p:cBhvr>
                                      <p:tavLst>
                                        <p:tav tm="0">
                                          <p:val>
                                            <p:fltVal val="0"/>
                                          </p:val>
                                        </p:tav>
                                        <p:tav tm="100000">
                                          <p:val>
                                            <p:strVal val="#ppt_w"/>
                                          </p:val>
                                        </p:tav>
                                      </p:tavLst>
                                    </p:anim>
                                    <p:anim calcmode="lin" valueType="num">
                                      <p:cBhvr>
                                        <p:cTn id="168" dur="500" fill="hold"/>
                                        <p:tgtEl>
                                          <p:spTgt spid="38"/>
                                        </p:tgtEl>
                                        <p:attrNameLst>
                                          <p:attrName>ppt_h</p:attrName>
                                        </p:attrNameLst>
                                      </p:cBhvr>
                                      <p:tavLst>
                                        <p:tav tm="0">
                                          <p:val>
                                            <p:fltVal val="0"/>
                                          </p:val>
                                        </p:tav>
                                        <p:tav tm="100000">
                                          <p:val>
                                            <p:strVal val="#ppt_h"/>
                                          </p:val>
                                        </p:tav>
                                      </p:tavLst>
                                    </p:anim>
                                    <p:animEffect transition="in" filter="fade">
                                      <p:cBhvr>
                                        <p:cTn id="169" dur="500"/>
                                        <p:tgtEl>
                                          <p:spTgt spid="3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75"/>
                                        </p:tgtEl>
                                        <p:attrNameLst>
                                          <p:attrName>style.visibility</p:attrName>
                                        </p:attrNameLst>
                                      </p:cBhvr>
                                      <p:to>
                                        <p:strVal val="visible"/>
                                      </p:to>
                                    </p:set>
                                    <p:anim calcmode="lin" valueType="num">
                                      <p:cBhvr>
                                        <p:cTn id="172" dur="500" fill="hold"/>
                                        <p:tgtEl>
                                          <p:spTgt spid="75"/>
                                        </p:tgtEl>
                                        <p:attrNameLst>
                                          <p:attrName>ppt_w</p:attrName>
                                        </p:attrNameLst>
                                      </p:cBhvr>
                                      <p:tavLst>
                                        <p:tav tm="0">
                                          <p:val>
                                            <p:fltVal val="0"/>
                                          </p:val>
                                        </p:tav>
                                        <p:tav tm="100000">
                                          <p:val>
                                            <p:strVal val="#ppt_w"/>
                                          </p:val>
                                        </p:tav>
                                      </p:tavLst>
                                    </p:anim>
                                    <p:anim calcmode="lin" valueType="num">
                                      <p:cBhvr>
                                        <p:cTn id="173" dur="500" fill="hold"/>
                                        <p:tgtEl>
                                          <p:spTgt spid="75"/>
                                        </p:tgtEl>
                                        <p:attrNameLst>
                                          <p:attrName>ppt_h</p:attrName>
                                        </p:attrNameLst>
                                      </p:cBhvr>
                                      <p:tavLst>
                                        <p:tav tm="0">
                                          <p:val>
                                            <p:fltVal val="0"/>
                                          </p:val>
                                        </p:tav>
                                        <p:tav tm="100000">
                                          <p:val>
                                            <p:strVal val="#ppt_h"/>
                                          </p:val>
                                        </p:tav>
                                      </p:tavLst>
                                    </p:anim>
                                    <p:animEffect transition="in" filter="fade">
                                      <p:cBhvr>
                                        <p:cTn id="174" dur="500"/>
                                        <p:tgtEl>
                                          <p:spTgt spid="75"/>
                                        </p:tgtEl>
                                      </p:cBhvr>
                                    </p:animEffect>
                                  </p:childTnLst>
                                </p:cTn>
                              </p:par>
                              <p:par>
                                <p:cTn id="175" presetID="53" presetClass="entr" presetSubtype="16" fill="hold"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nodeType="withEffect">
                                  <p:stCondLst>
                                    <p:cond delay="0"/>
                                  </p:stCondLst>
                                  <p:childTnLst>
                                    <p:set>
                                      <p:cBhvr>
                                        <p:cTn id="186" dur="1" fill="hold">
                                          <p:stCondLst>
                                            <p:cond delay="0"/>
                                          </p:stCondLst>
                                        </p:cTn>
                                        <p:tgtEl>
                                          <p:spTgt spid="39"/>
                                        </p:tgtEl>
                                        <p:attrNameLst>
                                          <p:attrName>style.visibility</p:attrName>
                                        </p:attrNameLst>
                                      </p:cBhvr>
                                      <p:to>
                                        <p:strVal val="visible"/>
                                      </p:to>
                                    </p:set>
                                    <p:anim calcmode="lin" valueType="num">
                                      <p:cBhvr>
                                        <p:cTn id="187" dur="500" fill="hold"/>
                                        <p:tgtEl>
                                          <p:spTgt spid="39"/>
                                        </p:tgtEl>
                                        <p:attrNameLst>
                                          <p:attrName>ppt_w</p:attrName>
                                        </p:attrNameLst>
                                      </p:cBhvr>
                                      <p:tavLst>
                                        <p:tav tm="0">
                                          <p:val>
                                            <p:fltVal val="0"/>
                                          </p:val>
                                        </p:tav>
                                        <p:tav tm="100000">
                                          <p:val>
                                            <p:strVal val="#ppt_w"/>
                                          </p:val>
                                        </p:tav>
                                      </p:tavLst>
                                    </p:anim>
                                    <p:anim calcmode="lin" valueType="num">
                                      <p:cBhvr>
                                        <p:cTn id="188" dur="500" fill="hold"/>
                                        <p:tgtEl>
                                          <p:spTgt spid="39"/>
                                        </p:tgtEl>
                                        <p:attrNameLst>
                                          <p:attrName>ppt_h</p:attrName>
                                        </p:attrNameLst>
                                      </p:cBhvr>
                                      <p:tavLst>
                                        <p:tav tm="0">
                                          <p:val>
                                            <p:fltVal val="0"/>
                                          </p:val>
                                        </p:tav>
                                        <p:tav tm="100000">
                                          <p:val>
                                            <p:strVal val="#ppt_h"/>
                                          </p:val>
                                        </p:tav>
                                      </p:tavLst>
                                    </p:anim>
                                    <p:animEffect transition="in" filter="fade">
                                      <p:cBhvr>
                                        <p:cTn id="189" dur="500"/>
                                        <p:tgtEl>
                                          <p:spTgt spid="39"/>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85"/>
                                        </p:tgtEl>
                                        <p:attrNameLst>
                                          <p:attrName>style.visibility</p:attrName>
                                        </p:attrNameLst>
                                      </p:cBhvr>
                                      <p:to>
                                        <p:strVal val="visible"/>
                                      </p:to>
                                    </p:set>
                                    <p:anim calcmode="lin" valueType="num">
                                      <p:cBhvr>
                                        <p:cTn id="192" dur="500" fill="hold"/>
                                        <p:tgtEl>
                                          <p:spTgt spid="85"/>
                                        </p:tgtEl>
                                        <p:attrNameLst>
                                          <p:attrName>ppt_w</p:attrName>
                                        </p:attrNameLst>
                                      </p:cBhvr>
                                      <p:tavLst>
                                        <p:tav tm="0">
                                          <p:val>
                                            <p:fltVal val="0"/>
                                          </p:val>
                                        </p:tav>
                                        <p:tav tm="100000">
                                          <p:val>
                                            <p:strVal val="#ppt_w"/>
                                          </p:val>
                                        </p:tav>
                                      </p:tavLst>
                                    </p:anim>
                                    <p:anim calcmode="lin" valueType="num">
                                      <p:cBhvr>
                                        <p:cTn id="193" dur="500" fill="hold"/>
                                        <p:tgtEl>
                                          <p:spTgt spid="85"/>
                                        </p:tgtEl>
                                        <p:attrNameLst>
                                          <p:attrName>ppt_h</p:attrName>
                                        </p:attrNameLst>
                                      </p:cBhvr>
                                      <p:tavLst>
                                        <p:tav tm="0">
                                          <p:val>
                                            <p:fltVal val="0"/>
                                          </p:val>
                                        </p:tav>
                                        <p:tav tm="100000">
                                          <p:val>
                                            <p:strVal val="#ppt_h"/>
                                          </p:val>
                                        </p:tav>
                                      </p:tavLst>
                                    </p:anim>
                                    <p:animEffect transition="in" filter="fade">
                                      <p:cBhvr>
                                        <p:cTn id="194" dur="500"/>
                                        <p:tgtEl>
                                          <p:spTgt spid="85"/>
                                        </p:tgtEl>
                                      </p:cBhvr>
                                    </p:animEffect>
                                  </p:childTnLst>
                                </p:cTn>
                              </p:par>
                            </p:childTnLst>
                          </p:cTn>
                        </p:par>
                        <p:par>
                          <p:cTn id="195" fill="hold">
                            <p:stCondLst>
                              <p:cond delay="4500"/>
                            </p:stCondLst>
                            <p:childTnLst>
                              <p:par>
                                <p:cTn id="196" presetID="22" presetClass="entr" presetSubtype="1" fill="hold" grpId="0" nodeType="afterEffect">
                                  <p:stCondLst>
                                    <p:cond delay="0"/>
                                  </p:stCondLst>
                                  <p:childTnLst>
                                    <p:set>
                                      <p:cBhvr>
                                        <p:cTn id="197" dur="1" fill="hold">
                                          <p:stCondLst>
                                            <p:cond delay="0"/>
                                          </p:stCondLst>
                                        </p:cTn>
                                        <p:tgtEl>
                                          <p:spTgt spid="74"/>
                                        </p:tgtEl>
                                        <p:attrNameLst>
                                          <p:attrName>style.visibility</p:attrName>
                                        </p:attrNameLst>
                                      </p:cBhvr>
                                      <p:to>
                                        <p:strVal val="visible"/>
                                      </p:to>
                                    </p:set>
                                    <p:animEffect transition="in" filter="wipe(up)">
                                      <p:cBhvr>
                                        <p:cTn id="198"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55" grpId="0" animBg="1"/>
      <p:bldP spid="74" grpId="0"/>
      <p:bldP spid="75" grpId="0" animBg="1"/>
      <p:bldP spid="84" grpId="0" animBg="1"/>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837084" y="1105186"/>
            <a:ext cx="3551818" cy="3404725"/>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 name="Freeform 8"/>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 name="Freeform 9"/>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 name="Freeform 10"/>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 name="Freeform 11"/>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2" name="Freeform 12"/>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 name="Freeform 13"/>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 name="Freeform 14"/>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 name="Freeform 15"/>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0" name="Freeform 16"/>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1" name="Freeform 17"/>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2" name="Freeform 18"/>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3" name="Freeform 19"/>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4" name="Freeform 20"/>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1" name="Freeform 27"/>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3" name="Freeform 39"/>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4" name="Freeform 40"/>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5" name="Freeform 41"/>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6" name="Freeform 42"/>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7" name="Freeform 43"/>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8" name="Freeform 44"/>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9" name="Freeform 45"/>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0" name="Freeform 46"/>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8" name="Freeform 84"/>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99" name="Freeform 85"/>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0" name="Freeform 86"/>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1" name="Freeform 87"/>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2" name="Freeform 88"/>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3" name="Freeform 89"/>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7" name="Freeform 103"/>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8" name="Freeform 104"/>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9" name="Freeform 105"/>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0" name="Freeform 106"/>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1" name="Freeform 107"/>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2" name="Freeform 108"/>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3" name="Freeform 109"/>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4" name="Freeform 110"/>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5" name="Freeform 111"/>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7" name="Freeform 113"/>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8" name="Freeform 114"/>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9" name="Freeform 115"/>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0" name="Freeform 116"/>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1" name="Freeform 117"/>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2" name="Freeform 118"/>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3" name="Freeform 119"/>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4" name="Freeform 120"/>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5" name="Freeform 121"/>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6" name="Freeform 122"/>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7" name="Freeform 123"/>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3" name="Freeform 129"/>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4" name="Freeform 130"/>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5" name="Freeform 131"/>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6" name="Freeform 132"/>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7" name="Freeform 133"/>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8" name="Freeform 134"/>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9" name="Freeform 135"/>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0" name="Freeform 136"/>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1" name="Freeform 137"/>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3" name="Freeform 139"/>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4" name="Freeform 140"/>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5" name="Freeform 141"/>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6" name="Freeform 142"/>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7" name="Freeform 143"/>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8" name="Freeform 144"/>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1" name="Freeform 147"/>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2" name="Freeform 148"/>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3" name="Freeform 149"/>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4" name="Freeform 150"/>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5" name="Freeform 151"/>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6" name="Freeform 152"/>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8" name="Freeform 164"/>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9" name="Freeform 165"/>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6" name="Freeform 172"/>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7" name="Freeform 173"/>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89" name="Freeform 175"/>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0" name="Freeform 176"/>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3" name="Freeform 179"/>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4" name="Freeform 180"/>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5" name="Freeform 181"/>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6" name="Freeform 182"/>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7" name="Freeform 183"/>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99" name="Freeform 185"/>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0" name="Freeform 186"/>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1" name="Freeform 187"/>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2" name="Freeform 188"/>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3" name="Freeform 189"/>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4" name="Freeform 190"/>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3" name="组合 217"/>
          <p:cNvGrpSpPr/>
          <p:nvPr/>
        </p:nvGrpSpPr>
        <p:grpSpPr>
          <a:xfrm>
            <a:off x="3819580" y="1353612"/>
            <a:ext cx="1653056" cy="3438671"/>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20" name="Freeform 212"/>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21" name="Freeform 213"/>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22" name="Freeform 214"/>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23" name="Freeform 215"/>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25" name="Freeform 219"/>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26" name="Freeform 220"/>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27" name="Freeform 221"/>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28" name="Freeform 222"/>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29" name="Freeform 224"/>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0" name="Freeform 226"/>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31" name="Freeform 228"/>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2" name="Freeform 229"/>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3" name="Freeform 230"/>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4" name="Freeform 231"/>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5" name="Freeform 232"/>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6" name="Freeform 233"/>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7" name="Freeform 234"/>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39" name="Freeform 236"/>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0" name="Freeform 237"/>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1" name="Freeform 238"/>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2" name="Freeform 239"/>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3" name="Freeform 240"/>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4" name="Freeform 241"/>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5" name="Freeform 242"/>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6" name="Freeform 243"/>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7" name="Freeform 244"/>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8" name="Freeform 245"/>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49" name="Freeform 246"/>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0" name="Freeform 247"/>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1" name="Freeform 248"/>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2" name="Freeform 249"/>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3" name="Freeform 250"/>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solidFill>
              <a:schemeClr val="accent1"/>
            </a:soli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54" name="Freeform 251"/>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5" name="Freeform 252"/>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6" name="Freeform 253"/>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7" name="Freeform 254"/>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8" name="Freeform 255"/>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9" name="Freeform 256"/>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0" name="Freeform 257"/>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1" name="Freeform 258"/>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2" name="Freeform 259"/>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3" name="Freeform 260"/>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5" name="Freeform 262"/>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6" name="Freeform 263"/>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7" name="Freeform 264"/>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8" name="Freeform 265"/>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69" name="Freeform 266"/>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0" name="Freeform 267"/>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1" name="Freeform 268"/>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2" name="Freeform 269"/>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3" name="Freeform 270"/>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4" name="Freeform 271"/>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5" name="Freeform 272"/>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6" name="Freeform 273"/>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7" name="Freeform 274"/>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8" name="Freeform 275"/>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79" name="Freeform 276"/>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0" name="Freeform 277"/>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1" name="Freeform 278"/>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2" name="Freeform 279"/>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3" name="Freeform 280"/>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4" name="Freeform 281"/>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5" name="Freeform 282"/>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6" name="Freeform 283"/>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87" name="Freeform 284"/>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8" name="Freeform 285"/>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9" name="Freeform 286"/>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0" name="Freeform 287"/>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1" name="Freeform 288"/>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2" name="Freeform 289"/>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3" name="Freeform 290"/>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4" name="Freeform 291"/>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5" name="Freeform 292"/>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6" name="Freeform 293"/>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7" name="Freeform 294"/>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8" name="Freeform 296"/>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99" name="Freeform 303"/>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00" name="Freeform 304"/>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01" name="Freeform 305"/>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02" name="Freeform 307"/>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303" name="椭圆 302"/>
          <p:cNvSpPr/>
          <p:nvPr/>
        </p:nvSpPr>
        <p:spPr>
          <a:xfrm>
            <a:off x="4209202" y="4736722"/>
            <a:ext cx="1050661" cy="284094"/>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solidFill>
                <a:prstClr val="white"/>
              </a:solidFill>
              <a:ea typeface="微软雅黑" panose="020B0503020204020204" pitchFamily="34" charset="-122"/>
            </a:endParaRPr>
          </a:p>
        </p:txBody>
      </p:sp>
      <p:grpSp>
        <p:nvGrpSpPr>
          <p:cNvPr id="4" name="组合 3"/>
          <p:cNvGrpSpPr/>
          <p:nvPr/>
        </p:nvGrpSpPr>
        <p:grpSpPr>
          <a:xfrm>
            <a:off x="3045327" y="1541080"/>
            <a:ext cx="368489" cy="368603"/>
            <a:chOff x="4060435" y="1913471"/>
            <a:chExt cx="491319" cy="491319"/>
          </a:xfrm>
        </p:grpSpPr>
        <p:sp>
          <p:nvSpPr>
            <p:cNvPr id="308" name="椭圆 307"/>
            <p:cNvSpPr/>
            <p:nvPr/>
          </p:nvSpPr>
          <p:spPr>
            <a:xfrm>
              <a:off x="4060435" y="1913471"/>
              <a:ext cx="491319" cy="491319"/>
            </a:xfrm>
            <a:prstGeom prst="ellipse">
              <a:avLst/>
            </a:prstGeom>
            <a:solidFill>
              <a:schemeClr val="accent1"/>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5" name="组合 1"/>
          <p:cNvGrpSpPr/>
          <p:nvPr/>
        </p:nvGrpSpPr>
        <p:grpSpPr>
          <a:xfrm>
            <a:off x="5843218" y="1250826"/>
            <a:ext cx="368489" cy="368603"/>
            <a:chOff x="7790956" y="1526586"/>
            <a:chExt cx="491319" cy="491319"/>
          </a:xfrm>
        </p:grpSpPr>
        <p:sp>
          <p:nvSpPr>
            <p:cNvPr id="311" name="椭圆 310"/>
            <p:cNvSpPr/>
            <p:nvPr/>
          </p:nvSpPr>
          <p:spPr>
            <a:xfrm>
              <a:off x="7790956" y="1526586"/>
              <a:ext cx="491319" cy="491319"/>
            </a:xfrm>
            <a:prstGeom prst="ellipse">
              <a:avLst/>
            </a:prstGeom>
            <a:solidFill>
              <a:schemeClr val="accent2"/>
            </a:soli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6" name="组合 2"/>
          <p:cNvGrpSpPr/>
          <p:nvPr/>
        </p:nvGrpSpPr>
        <p:grpSpPr>
          <a:xfrm>
            <a:off x="5814427" y="3324463"/>
            <a:ext cx="368489" cy="368603"/>
            <a:chOff x="7752568" y="4290581"/>
            <a:chExt cx="491319" cy="491319"/>
          </a:xfrm>
        </p:grpSpPr>
        <p:sp>
          <p:nvSpPr>
            <p:cNvPr id="314" name="椭圆 313"/>
            <p:cNvSpPr/>
            <p:nvPr/>
          </p:nvSpPr>
          <p:spPr>
            <a:xfrm>
              <a:off x="7752568" y="4290581"/>
              <a:ext cx="491319" cy="491319"/>
            </a:xfrm>
            <a:prstGeom prst="ellipse">
              <a:avLst/>
            </a:prstGeom>
            <a:solidFill>
              <a:schemeClr val="accent4"/>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7" name="组合 4"/>
          <p:cNvGrpSpPr/>
          <p:nvPr/>
        </p:nvGrpSpPr>
        <p:grpSpPr>
          <a:xfrm>
            <a:off x="3173146" y="4031749"/>
            <a:ext cx="368489" cy="368603"/>
            <a:chOff x="4230861" y="5233338"/>
            <a:chExt cx="491319" cy="491319"/>
          </a:xfrm>
        </p:grpSpPr>
        <p:sp>
          <p:nvSpPr>
            <p:cNvPr id="317" name="椭圆 316"/>
            <p:cNvSpPr/>
            <p:nvPr/>
          </p:nvSpPr>
          <p:spPr>
            <a:xfrm>
              <a:off x="4230861" y="5233338"/>
              <a:ext cx="491319" cy="491319"/>
            </a:xfrm>
            <a:prstGeom prst="ellipse">
              <a:avLst/>
            </a:prstGeom>
            <a:solidFill>
              <a:schemeClr val="accent3"/>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31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1364728"/>
            <a:ext cx="1998025" cy="773289"/>
          </a:xfrm>
          <a:prstGeom prst="rect">
            <a:avLst/>
          </a:prstGeom>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6002" y="1361853"/>
            <a:ext cx="2063297" cy="773289"/>
          </a:xfrm>
          <a:prstGeom prst="rect">
            <a:avLst/>
          </a:prstGeom>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641293"/>
            <a:ext cx="1998025" cy="773289"/>
          </a:xfrm>
          <a:prstGeom prst="rect">
            <a:avLst/>
          </a:prstGeom>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6002" y="3642644"/>
            <a:ext cx="2063297" cy="773289"/>
          </a:xfrm>
          <a:prstGeom prst="rect">
            <a:avLst/>
          </a:prstGeom>
        </p:spPr>
        <p:txBody>
          <a:bodyPr wrap="square" lIns="68580" tIns="34290" rIns="68580" bIns="34290">
            <a:spAutoFit/>
          </a:bodyPr>
          <a:lstStyle/>
          <a:p>
            <a:pPr algn="ct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Add title</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 </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900"/>
                                  </p:stCondLst>
                                  <p:childTnLst>
                                    <p:set>
                                      <p:cBhvr>
                                        <p:cTn id="13" dur="1" fill="hold">
                                          <p:stCondLst>
                                            <p:cond delay="0"/>
                                          </p:stCondLst>
                                        </p:cTn>
                                        <p:tgtEl>
                                          <p:spTgt spid="303"/>
                                        </p:tgtEl>
                                        <p:attrNameLst>
                                          <p:attrName>style.visibility</p:attrName>
                                        </p:attrNameLst>
                                      </p:cBhvr>
                                      <p:to>
                                        <p:strVal val="visible"/>
                                      </p:to>
                                    </p:set>
                                    <p:animEffect transition="in" filter="fade">
                                      <p:cBhvr>
                                        <p:cTn id="14" dur="500"/>
                                        <p:tgtEl>
                                          <p:spTgt spid="303"/>
                                        </p:tgtEl>
                                      </p:cBhvr>
                                    </p:animEffect>
                                  </p:childTnLst>
                                </p:cTn>
                              </p:par>
                              <p:par>
                                <p:cTn id="15" presetID="53" presetClass="entr" presetSubtype="16" fill="hold" nodeType="withEffect">
                                  <p:stCondLst>
                                    <p:cond delay="1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15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1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210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22" presetClass="entr" presetSubtype="2" fill="hold" grpId="0" nodeType="withEffect">
                                  <p:stCondLst>
                                    <p:cond delay="2400"/>
                                  </p:stCondLst>
                                  <p:childTnLst>
                                    <p:set>
                                      <p:cBhvr>
                                        <p:cTn id="36" dur="1" fill="hold">
                                          <p:stCondLst>
                                            <p:cond delay="0"/>
                                          </p:stCondLst>
                                        </p:cTn>
                                        <p:tgtEl>
                                          <p:spTgt spid="320"/>
                                        </p:tgtEl>
                                        <p:attrNameLst>
                                          <p:attrName>style.visibility</p:attrName>
                                        </p:attrNameLst>
                                      </p:cBhvr>
                                      <p:to>
                                        <p:strVal val="visible"/>
                                      </p:to>
                                    </p:set>
                                    <p:animEffect transition="in" filter="wipe(right)">
                                      <p:cBhvr>
                                        <p:cTn id="37" dur="1000"/>
                                        <p:tgtEl>
                                          <p:spTgt spid="320"/>
                                        </p:tgtEl>
                                      </p:cBhvr>
                                    </p:animEffect>
                                  </p:childTnLst>
                                </p:cTn>
                              </p:par>
                              <p:par>
                                <p:cTn id="38" presetID="22" presetClass="entr" presetSubtype="2" fill="hold" grpId="0" nodeType="withEffect">
                                  <p:stCondLst>
                                    <p:cond delay="2600"/>
                                  </p:stCondLst>
                                  <p:childTnLst>
                                    <p:set>
                                      <p:cBhvr>
                                        <p:cTn id="39" dur="1" fill="hold">
                                          <p:stCondLst>
                                            <p:cond delay="0"/>
                                          </p:stCondLst>
                                        </p:cTn>
                                        <p:tgtEl>
                                          <p:spTgt spid="322"/>
                                        </p:tgtEl>
                                        <p:attrNameLst>
                                          <p:attrName>style.visibility</p:attrName>
                                        </p:attrNameLst>
                                      </p:cBhvr>
                                      <p:to>
                                        <p:strVal val="visible"/>
                                      </p:to>
                                    </p:set>
                                    <p:animEffect transition="in" filter="wipe(right)">
                                      <p:cBhvr>
                                        <p:cTn id="40" dur="1000"/>
                                        <p:tgtEl>
                                          <p:spTgt spid="322"/>
                                        </p:tgtEl>
                                      </p:cBhvr>
                                    </p:animEffect>
                                  </p:childTnLst>
                                </p:cTn>
                              </p:par>
                              <p:par>
                                <p:cTn id="41" presetID="22" presetClass="entr" presetSubtype="8" fill="hold" grpId="0" nodeType="withEffect">
                                  <p:stCondLst>
                                    <p:cond delay="2900"/>
                                  </p:stCondLst>
                                  <p:childTnLst>
                                    <p:set>
                                      <p:cBhvr>
                                        <p:cTn id="42" dur="1" fill="hold">
                                          <p:stCondLst>
                                            <p:cond delay="0"/>
                                          </p:stCondLst>
                                        </p:cTn>
                                        <p:tgtEl>
                                          <p:spTgt spid="319"/>
                                        </p:tgtEl>
                                        <p:attrNameLst>
                                          <p:attrName>style.visibility</p:attrName>
                                        </p:attrNameLst>
                                      </p:cBhvr>
                                      <p:to>
                                        <p:strVal val="visible"/>
                                      </p:to>
                                    </p:set>
                                    <p:animEffect transition="in" filter="wipe(left)">
                                      <p:cBhvr>
                                        <p:cTn id="43" dur="1000"/>
                                        <p:tgtEl>
                                          <p:spTgt spid="319"/>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321"/>
                                        </p:tgtEl>
                                        <p:attrNameLst>
                                          <p:attrName>style.visibility</p:attrName>
                                        </p:attrNameLst>
                                      </p:cBhvr>
                                      <p:to>
                                        <p:strVal val="visible"/>
                                      </p:to>
                                    </p:set>
                                    <p:animEffect transition="in" filter="wipe(left)">
                                      <p:cBhvr>
                                        <p:cTn id="46"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19" grpId="0"/>
      <p:bldP spid="320" grpId="0"/>
      <p:bldP spid="321" grpId="0"/>
      <p:bldP spid="3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Other_1"/>
          <p:cNvSpPr/>
          <p:nvPr>
            <p:custDataLst>
              <p:tags r:id="rId1"/>
            </p:custDataLst>
          </p:nvPr>
        </p:nvSpPr>
        <p:spPr bwMode="blackWhite">
          <a:xfrm flipH="1">
            <a:off x="2078479" y="1750462"/>
            <a:ext cx="1209376" cy="2477607"/>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dirty="0">
              <a:ea typeface="微软雅黑" panose="020B0503020204020204" pitchFamily="34" charset="-122"/>
            </a:endParaRPr>
          </a:p>
        </p:txBody>
      </p:sp>
      <p:grpSp>
        <p:nvGrpSpPr>
          <p:cNvPr id="2" name="组合 10"/>
          <p:cNvGrpSpPr/>
          <p:nvPr/>
        </p:nvGrpSpPr>
        <p:grpSpPr>
          <a:xfrm>
            <a:off x="761721" y="1363061"/>
            <a:ext cx="3779517" cy="2592064"/>
            <a:chOff x="1015628" y="1816853"/>
            <a:chExt cx="5039356" cy="3455019"/>
          </a:xfrm>
        </p:grpSpPr>
        <p:grpSp>
          <p:nvGrpSpPr>
            <p:cNvPr id="5" name="组合 4"/>
            <p:cNvGrpSpPr/>
            <p:nvPr/>
          </p:nvGrpSpPr>
          <p:grpSpPr>
            <a:xfrm>
              <a:off x="1611809" y="1816853"/>
              <a:ext cx="3802401" cy="1424728"/>
              <a:chOff x="1611809" y="1816853"/>
              <a:chExt cx="3802401" cy="1424728"/>
            </a:xfrm>
          </p:grpSpPr>
          <p:sp>
            <p:nvSpPr>
              <p:cNvPr id="16" name="MH_Other_2"/>
              <p:cNvSpPr/>
              <p:nvPr>
                <p:custDataLst>
                  <p:tags r:id="rId10"/>
                </p:custDataLst>
              </p:nvPr>
            </p:nvSpPr>
            <p:spPr bwMode="blackWhite">
              <a:xfrm flipH="1">
                <a:off x="1611809" y="1816853"/>
                <a:ext cx="3802401" cy="142472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0" cap="flat">
                <a:gradFill flip="none" rotWithShape="1">
                  <a:gsLst>
                    <a:gs pos="0">
                      <a:schemeClr val="bg1"/>
                    </a:gs>
                    <a:gs pos="100000">
                      <a:srgbClr val="DDDDDD"/>
                    </a:gs>
                  </a:gsLst>
                  <a:lin ang="3600000" scaled="0"/>
                  <a:tileRect/>
                </a:gradFill>
                <a:prstDash val="solid"/>
                <a:miter lim="800000"/>
              </a:ln>
              <a:effectLst>
                <a:outerShdw blurRad="152400" dist="76200" dir="6000000" algn="tr" rotWithShape="0">
                  <a:prstClr val="black">
                    <a:alpha val="33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nvGrpSpPr>
              <p:cNvPr id="6" name="组合 35"/>
              <p:cNvGrpSpPr/>
              <p:nvPr/>
            </p:nvGrpSpPr>
            <p:grpSpPr>
              <a:xfrm flipH="1">
                <a:off x="3463272" y="2255651"/>
                <a:ext cx="272406" cy="272406"/>
                <a:chOff x="3558865" y="2324655"/>
                <a:chExt cx="344726" cy="344726"/>
              </a:xfrm>
            </p:grpSpPr>
            <p:sp>
              <p:nvSpPr>
                <p:cNvPr id="34" name="椭圆 33"/>
                <p:cNvSpPr/>
                <p:nvPr/>
              </p:nvSpPr>
              <p:spPr>
                <a:xfrm>
                  <a:off x="3558865" y="2324655"/>
                  <a:ext cx="344726" cy="344726"/>
                </a:xfrm>
                <a:prstGeom prst="ellipse">
                  <a:avLst/>
                </a:prstGeom>
                <a:gradFill>
                  <a:gsLst>
                    <a:gs pos="100000">
                      <a:schemeClr val="accent1">
                        <a:alpha val="98000"/>
                      </a:schemeClr>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5" name="KSO_Shape"/>
                <p:cNvSpPr/>
                <p:nvPr/>
              </p:nvSpPr>
              <p:spPr bwMode="auto">
                <a:xfrm>
                  <a:off x="3638484" y="2417523"/>
                  <a:ext cx="185488" cy="158990"/>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grpSp>
          <p:nvGrpSpPr>
            <p:cNvPr id="7" name="组合 5"/>
            <p:cNvGrpSpPr/>
            <p:nvPr/>
          </p:nvGrpSpPr>
          <p:grpSpPr>
            <a:xfrm>
              <a:off x="1015628" y="1995237"/>
              <a:ext cx="1544432" cy="2100709"/>
              <a:chOff x="1015628" y="1995237"/>
              <a:chExt cx="1544432" cy="2100709"/>
            </a:xfrm>
          </p:grpSpPr>
          <p:sp>
            <p:nvSpPr>
              <p:cNvPr id="18" name="MH_Other_4"/>
              <p:cNvSpPr>
                <a:spLocks noChangeShapeType="1"/>
              </p:cNvSpPr>
              <p:nvPr>
                <p:custDataLst>
                  <p:tags r:id="rId6"/>
                </p:custDataLst>
              </p:nvPr>
            </p:nvSpPr>
            <p:spPr bwMode="blackWhite">
              <a:xfrm flipH="1">
                <a:off x="1055532" y="1995237"/>
                <a:ext cx="685371" cy="164066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700" dirty="0">
                  <a:solidFill>
                    <a:srgbClr val="4D4D4D"/>
                  </a:solidFill>
                  <a:ea typeface="微软雅黑" panose="020B0503020204020204" pitchFamily="34" charset="-122"/>
                </a:endParaRPr>
              </a:p>
            </p:txBody>
          </p:sp>
          <p:sp>
            <p:nvSpPr>
              <p:cNvPr id="19" name="MH_Other_5"/>
              <p:cNvSpPr>
                <a:spLocks noChangeShapeType="1"/>
              </p:cNvSpPr>
              <p:nvPr>
                <p:custDataLst>
                  <p:tags r:id="rId7"/>
                </p:custDataLst>
              </p:nvPr>
            </p:nvSpPr>
            <p:spPr bwMode="blackWhite">
              <a:xfrm flipH="1">
                <a:off x="1754986" y="1995237"/>
                <a:ext cx="0" cy="163127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700" dirty="0">
                  <a:solidFill>
                    <a:srgbClr val="4D4D4D"/>
                  </a:solidFill>
                  <a:ea typeface="微软雅黑" panose="020B0503020204020204" pitchFamily="34" charset="-122"/>
                </a:endParaRPr>
              </a:p>
            </p:txBody>
          </p:sp>
          <p:sp>
            <p:nvSpPr>
              <p:cNvPr id="20" name="MH_Other_6"/>
              <p:cNvSpPr>
                <a:spLocks noChangeShapeType="1"/>
              </p:cNvSpPr>
              <p:nvPr>
                <p:custDataLst>
                  <p:tags r:id="rId8"/>
                </p:custDataLst>
              </p:nvPr>
            </p:nvSpPr>
            <p:spPr bwMode="blackWhite">
              <a:xfrm>
                <a:off x="1762027" y="1999929"/>
                <a:ext cx="713537" cy="1589029"/>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700" dirty="0">
                  <a:solidFill>
                    <a:srgbClr val="4D4D4D"/>
                  </a:solidFill>
                  <a:ea typeface="微软雅黑" panose="020B0503020204020204" pitchFamily="34" charset="-122"/>
                </a:endParaRPr>
              </a:p>
            </p:txBody>
          </p:sp>
          <p:sp>
            <p:nvSpPr>
              <p:cNvPr id="21" name="MH_SubTitle_2"/>
              <p:cNvSpPr/>
              <p:nvPr>
                <p:custDataLst>
                  <p:tags r:id="rId9"/>
                </p:custDataLst>
              </p:nvPr>
            </p:nvSpPr>
            <p:spPr bwMode="blackWhite">
              <a:xfrm flipH="1">
                <a:off x="1015628" y="3598348"/>
                <a:ext cx="1544432"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6600000" algn="t" rotWithShape="0">
                  <a:schemeClr val="tx1">
                    <a:lumMod val="85000"/>
                    <a:lumOff val="15000"/>
                    <a:alpha val="40000"/>
                  </a:schemeClr>
                </a:outerShdw>
              </a:effectLst>
            </p:spPr>
            <p:txBody>
              <a:bodyPr vert="horz" wrap="square" lIns="91440" tIns="45720" rIns="91440" bIns="45720" numCol="1" anchor="t" anchorCtr="0" compatLnSpc="1"/>
              <a:lstStyle/>
              <a:p>
                <a:r>
                  <a:rPr lang="en-US" altLang="zh-CN" dirty="0">
                    <a:solidFill>
                      <a:prstClr val="black"/>
                    </a:solidFill>
                    <a:ea typeface="微软雅黑" panose="020B0503020204020204" pitchFamily="34" charset="-122"/>
                  </a:rPr>
                  <a:t> </a:t>
                </a:r>
                <a:endParaRPr lang="zh-CN" altLang="en-US" dirty="0">
                  <a:solidFill>
                    <a:prstClr val="black"/>
                  </a:solidFill>
                  <a:ea typeface="微软雅黑" panose="020B0503020204020204" pitchFamily="34" charset="-122"/>
                </a:endParaRPr>
              </a:p>
            </p:txBody>
          </p:sp>
          <p:sp>
            <p:nvSpPr>
              <p:cNvPr id="3" name="文本框 2"/>
              <p:cNvSpPr txBox="1"/>
              <p:nvPr/>
            </p:nvSpPr>
            <p:spPr>
              <a:xfrm>
                <a:off x="1192719" y="3654953"/>
                <a:ext cx="1158865" cy="430754"/>
              </a:xfrm>
              <a:prstGeom prst="rect">
                <a:avLst/>
              </a:prstGeom>
              <a:noFill/>
            </p:spPr>
            <p:txBody>
              <a:bodyPr wrap="none" rtlCol="0">
                <a:spAutoFit/>
              </a:bodyPr>
              <a:lstStyle/>
              <a:p>
                <a:r>
                  <a:rPr lang="en-US" altLang="zh-CN" sz="1500" dirty="0">
                    <a:solidFill>
                      <a:schemeClr val="bg1"/>
                    </a:solidFill>
                    <a:ea typeface="微软雅黑" panose="020B0503020204020204" pitchFamily="34" charset="-122"/>
                  </a:rPr>
                  <a:t>5000000</a:t>
                </a:r>
                <a:endParaRPr lang="zh-CN" altLang="en-US" sz="1500" dirty="0">
                  <a:solidFill>
                    <a:schemeClr val="bg1"/>
                  </a:solidFill>
                  <a:ea typeface="微软雅黑" panose="020B0503020204020204" pitchFamily="34" charset="-122"/>
                </a:endParaRPr>
              </a:p>
            </p:txBody>
          </p:sp>
        </p:grpSp>
        <p:grpSp>
          <p:nvGrpSpPr>
            <p:cNvPr id="8" name="组合 6"/>
            <p:cNvGrpSpPr/>
            <p:nvPr/>
          </p:nvGrpSpPr>
          <p:grpSpPr>
            <a:xfrm>
              <a:off x="4508204" y="3173512"/>
              <a:ext cx="1546780" cy="2098360"/>
              <a:chOff x="4508204" y="3173512"/>
              <a:chExt cx="1546780" cy="2098360"/>
            </a:xfrm>
          </p:grpSpPr>
          <p:sp>
            <p:nvSpPr>
              <p:cNvPr id="22" name="MH_Other_7"/>
              <p:cNvSpPr>
                <a:spLocks noChangeShapeType="1"/>
              </p:cNvSpPr>
              <p:nvPr>
                <p:custDataLst>
                  <p:tags r:id="rId2"/>
                </p:custDataLst>
              </p:nvPr>
            </p:nvSpPr>
            <p:spPr bwMode="blackWhite">
              <a:xfrm flipH="1">
                <a:off x="4552801" y="3173512"/>
                <a:ext cx="683024" cy="163831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700" dirty="0">
                  <a:solidFill>
                    <a:srgbClr val="4D4D4D"/>
                  </a:solidFill>
                  <a:ea typeface="微软雅黑" panose="020B0503020204020204" pitchFamily="34" charset="-122"/>
                </a:endParaRPr>
              </a:p>
            </p:txBody>
          </p:sp>
          <p:sp>
            <p:nvSpPr>
              <p:cNvPr id="23" name="MH_Other_8"/>
              <p:cNvSpPr>
                <a:spLocks noChangeShapeType="1"/>
              </p:cNvSpPr>
              <p:nvPr>
                <p:custDataLst>
                  <p:tags r:id="rId3"/>
                </p:custDataLst>
              </p:nvPr>
            </p:nvSpPr>
            <p:spPr bwMode="blackWhite">
              <a:xfrm flipH="1">
                <a:off x="5247562" y="3173512"/>
                <a:ext cx="0" cy="1628930"/>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700" dirty="0">
                  <a:solidFill>
                    <a:srgbClr val="4D4D4D"/>
                  </a:solidFill>
                  <a:ea typeface="微软雅黑" panose="020B0503020204020204" pitchFamily="34" charset="-122"/>
                </a:endParaRPr>
              </a:p>
            </p:txBody>
          </p:sp>
          <p:sp>
            <p:nvSpPr>
              <p:cNvPr id="24" name="MH_Other_9"/>
              <p:cNvSpPr>
                <a:spLocks noChangeShapeType="1"/>
              </p:cNvSpPr>
              <p:nvPr>
                <p:custDataLst>
                  <p:tags r:id="rId4"/>
                </p:custDataLst>
              </p:nvPr>
            </p:nvSpPr>
            <p:spPr bwMode="blackWhite">
              <a:xfrm>
                <a:off x="5256950" y="3175861"/>
                <a:ext cx="722926" cy="159841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700" dirty="0">
                  <a:solidFill>
                    <a:srgbClr val="4D4D4D"/>
                  </a:solidFill>
                  <a:ea typeface="微软雅黑" panose="020B0503020204020204" pitchFamily="34" charset="-122"/>
                </a:endParaRPr>
              </a:p>
            </p:txBody>
          </p:sp>
          <p:sp>
            <p:nvSpPr>
              <p:cNvPr id="25" name="MH_SubTitle_1"/>
              <p:cNvSpPr/>
              <p:nvPr>
                <p:custDataLst>
                  <p:tags r:id="rId5"/>
                </p:custDataLst>
              </p:nvPr>
            </p:nvSpPr>
            <p:spPr bwMode="blackWhite">
              <a:xfrm flipH="1">
                <a:off x="4508204" y="4774274"/>
                <a:ext cx="1546780"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6600000" algn="t" rotWithShape="0">
                  <a:schemeClr val="tx1">
                    <a:lumMod val="85000"/>
                    <a:lumOff val="15000"/>
                    <a:alpha val="40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7" name="文本框 16"/>
              <p:cNvSpPr txBox="1"/>
              <p:nvPr/>
            </p:nvSpPr>
            <p:spPr>
              <a:xfrm>
                <a:off x="4655840" y="4816932"/>
                <a:ext cx="1158865" cy="430754"/>
              </a:xfrm>
              <a:prstGeom prst="rect">
                <a:avLst/>
              </a:prstGeom>
              <a:noFill/>
            </p:spPr>
            <p:txBody>
              <a:bodyPr wrap="none" rtlCol="0">
                <a:spAutoFit/>
              </a:bodyPr>
              <a:lstStyle/>
              <a:p>
                <a:r>
                  <a:rPr lang="en-US" altLang="zh-CN" sz="1500" dirty="0">
                    <a:solidFill>
                      <a:schemeClr val="bg1"/>
                    </a:solidFill>
                    <a:ea typeface="微软雅黑" panose="020B0503020204020204" pitchFamily="34" charset="-122"/>
                  </a:rPr>
                  <a:t>8000000</a:t>
                </a:r>
                <a:endParaRPr lang="zh-CN" altLang="en-US" sz="1500" dirty="0">
                  <a:solidFill>
                    <a:schemeClr val="bg1"/>
                  </a:solidFill>
                  <a:ea typeface="微软雅黑" panose="020B0503020204020204" pitchFamily="34" charset="-122"/>
                </a:endParaRPr>
              </a:p>
            </p:txBody>
          </p:sp>
        </p:grpSp>
      </p:grpSp>
      <p:sp>
        <p:nvSpPr>
          <p:cNvPr id="4" name="文本框 3"/>
          <p:cNvSpPr txBox="1"/>
          <p:nvPr/>
        </p:nvSpPr>
        <p:spPr>
          <a:xfrm>
            <a:off x="772812" y="3304726"/>
            <a:ext cx="1097416" cy="253916"/>
          </a:xfrm>
          <a:prstGeom prst="rect">
            <a:avLst/>
          </a:prstGeom>
          <a:noFill/>
        </p:spPr>
        <p:txBody>
          <a:bodyPr wrap="none" lIns="68580" tIns="34290" rIns="68580" bIns="34290" rtlCol="0">
            <a:spAutoFit/>
          </a:bodyPr>
          <a:lstStyle/>
          <a:p>
            <a:pPr lvl="0" algn="just" defTabSz="890905"/>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 text</a:t>
            </a:r>
          </a:p>
        </p:txBody>
      </p:sp>
      <p:sp>
        <p:nvSpPr>
          <p:cNvPr id="26" name="文本框 25"/>
          <p:cNvSpPr txBox="1"/>
          <p:nvPr/>
        </p:nvSpPr>
        <p:spPr>
          <a:xfrm>
            <a:off x="3462608" y="4097395"/>
            <a:ext cx="1097416" cy="253916"/>
          </a:xfrm>
          <a:prstGeom prst="rect">
            <a:avLst/>
          </a:prstGeom>
          <a:noFill/>
        </p:spPr>
        <p:txBody>
          <a:bodyPr wrap="none" lIns="68580" tIns="34290" rIns="68580" bIns="34290" rtlCol="0">
            <a:spAutoFit/>
          </a:bodyPr>
          <a:lstStyle/>
          <a:p>
            <a:pPr lvl="0" algn="just" defTabSz="890905"/>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 text</a:t>
            </a:r>
          </a:p>
        </p:txBody>
      </p:sp>
      <p:grpSp>
        <p:nvGrpSpPr>
          <p:cNvPr id="9" name="组合 31"/>
          <p:cNvGrpSpPr/>
          <p:nvPr/>
        </p:nvGrpSpPr>
        <p:grpSpPr>
          <a:xfrm>
            <a:off x="5397108" y="1370207"/>
            <a:ext cx="3135332" cy="3206154"/>
            <a:chOff x="2157415" y="1611264"/>
            <a:chExt cx="4180445" cy="4273553"/>
          </a:xfrm>
        </p:grpSpPr>
        <p:sp>
          <p:nvSpPr>
            <p:cNvPr id="33" name="TextBox 10"/>
            <p:cNvSpPr txBox="1"/>
            <p:nvPr/>
          </p:nvSpPr>
          <p:spPr>
            <a:xfrm>
              <a:off x="2157415" y="1611264"/>
              <a:ext cx="1524778" cy="369218"/>
            </a:xfrm>
            <a:prstGeom prst="rect">
              <a:avLst/>
            </a:prstGeom>
            <a:noFill/>
          </p:spPr>
          <p:txBody>
            <a:bodyPr wrap="none" rtlCol="0">
              <a:spAutoFit/>
            </a:bodyPr>
            <a:lstStyle/>
            <a:p>
              <a:pPr lvl="0" algn="just" defTabSz="890905"/>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 text</a:t>
              </a:r>
            </a:p>
          </p:txBody>
        </p:sp>
        <p:sp>
          <p:nvSpPr>
            <p:cNvPr id="37" name="TextBox 23"/>
            <p:cNvSpPr txBox="1"/>
            <p:nvPr/>
          </p:nvSpPr>
          <p:spPr>
            <a:xfrm>
              <a:off x="2160963" y="3099534"/>
              <a:ext cx="1524778" cy="369218"/>
            </a:xfrm>
            <a:prstGeom prst="rect">
              <a:avLst/>
            </a:prstGeom>
            <a:noFill/>
          </p:spPr>
          <p:txBody>
            <a:bodyPr wrap="none" rtlCol="0">
              <a:spAutoFit/>
            </a:bodyPr>
            <a:lstStyle/>
            <a:p>
              <a:pPr lvl="0" algn="just" defTabSz="890905"/>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 text</a:t>
              </a:r>
            </a:p>
          </p:txBody>
        </p:sp>
        <p:sp>
          <p:nvSpPr>
            <p:cNvPr id="38" name="TextBox 24"/>
            <p:cNvSpPr txBox="1"/>
            <p:nvPr/>
          </p:nvSpPr>
          <p:spPr>
            <a:xfrm>
              <a:off x="2160963" y="4573276"/>
              <a:ext cx="1524778" cy="369218"/>
            </a:xfrm>
            <a:prstGeom prst="rect">
              <a:avLst/>
            </a:prstGeom>
            <a:noFill/>
          </p:spPr>
          <p:txBody>
            <a:bodyPr wrap="none" rtlCol="0">
              <a:spAutoFit/>
            </a:bodyPr>
            <a:lstStyle/>
            <a:p>
              <a:pPr lvl="0" algn="just" defTabSz="890905"/>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Add title text</a:t>
              </a:r>
            </a:p>
          </p:txBody>
        </p:sp>
        <p:sp>
          <p:nvSpPr>
            <p:cNvPr id="39" name="Rectangle 5"/>
            <p:cNvSpPr/>
            <p:nvPr/>
          </p:nvSpPr>
          <p:spPr bwMode="auto">
            <a:xfrm>
              <a:off x="2310759" y="2032083"/>
              <a:ext cx="4027101"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900" dirty="0">
                  <a:solidFill>
                    <a:schemeClr val="bg1">
                      <a:lumMod val="50000"/>
                    </a:schemeClr>
                  </a:solidFill>
                  <a:latin typeface="微软雅黑" panose="020B0503020204020204" pitchFamily="34" charset="-122"/>
                  <a:ea typeface="微软雅黑" panose="020B0503020204020204" pitchFamily="34" charset="-122"/>
                  <a:sym typeface="Gill Sans" charset="0"/>
                </a:rPr>
                <a:t>click here to add text click here to add text click here to add text click here to add text </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0" name="Rectangle 5"/>
            <p:cNvSpPr/>
            <p:nvPr/>
          </p:nvSpPr>
          <p:spPr bwMode="auto">
            <a:xfrm>
              <a:off x="2310759" y="3496719"/>
              <a:ext cx="4027101"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900" dirty="0">
                  <a:solidFill>
                    <a:schemeClr val="bg1">
                      <a:lumMod val="50000"/>
                    </a:schemeClr>
                  </a:solidFill>
                  <a:latin typeface="微软雅黑" panose="020B0503020204020204" pitchFamily="34" charset="-122"/>
                  <a:ea typeface="微软雅黑" panose="020B0503020204020204" pitchFamily="34" charset="-122"/>
                  <a:sym typeface="Gill Sans" charset="0"/>
                </a:rPr>
                <a:t>click here to add text click here to add text click here to add text click here to add text </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5"/>
            <p:cNvSpPr/>
            <p:nvPr/>
          </p:nvSpPr>
          <p:spPr bwMode="auto">
            <a:xfrm>
              <a:off x="2310759" y="4977304"/>
              <a:ext cx="4027101"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sz="900" dirty="0">
                  <a:solidFill>
                    <a:schemeClr val="bg1">
                      <a:lumMod val="50000"/>
                    </a:schemeClr>
                  </a:solidFill>
                  <a:latin typeface="微软雅黑" panose="020B0503020204020204" pitchFamily="34" charset="-122"/>
                  <a:ea typeface="微软雅黑" panose="020B0503020204020204" pitchFamily="34" charset="-122"/>
                  <a:sym typeface="Gill Sans" charset="0"/>
                </a:rPr>
                <a:t>click here to add text click here to add text click here to add text click here to add text </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0" name="组合 11"/>
          <p:cNvGrpSpPr/>
          <p:nvPr/>
        </p:nvGrpSpPr>
        <p:grpSpPr>
          <a:xfrm>
            <a:off x="4795481" y="1298707"/>
            <a:ext cx="450333" cy="2662849"/>
            <a:chOff x="6393975" y="1731074"/>
            <a:chExt cx="600444" cy="3549370"/>
          </a:xfrm>
        </p:grpSpPr>
        <p:sp>
          <p:nvSpPr>
            <p:cNvPr id="45" name="任意多边形 44"/>
            <p:cNvSpPr/>
            <p:nvPr/>
          </p:nvSpPr>
          <p:spPr bwMode="blackWhite">
            <a:xfrm>
              <a:off x="6393975" y="1731074"/>
              <a:ext cx="600444" cy="3549370"/>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ea typeface="微软雅黑" panose="020B0503020204020204" pitchFamily="34" charset="-122"/>
              </a:endParaRPr>
            </a:p>
          </p:txBody>
        </p:sp>
        <p:grpSp>
          <p:nvGrpSpPr>
            <p:cNvPr id="11" name="组合 9"/>
            <p:cNvGrpSpPr/>
            <p:nvPr/>
          </p:nvGrpSpPr>
          <p:grpSpPr>
            <a:xfrm>
              <a:off x="6461565" y="4740846"/>
              <a:ext cx="465264" cy="465265"/>
              <a:chOff x="6447927" y="4740846"/>
              <a:chExt cx="465264" cy="465265"/>
            </a:xfrm>
          </p:grpSpPr>
          <p:sp>
            <p:nvSpPr>
              <p:cNvPr id="53" name="椭圆 52"/>
              <p:cNvSpPr/>
              <p:nvPr/>
            </p:nvSpPr>
            <p:spPr>
              <a:xfrm flipH="1">
                <a:off x="6447927" y="4740846"/>
                <a:ext cx="465264" cy="465265"/>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5" name="KSO_Shape"/>
              <p:cNvSpPr/>
              <p:nvPr/>
            </p:nvSpPr>
            <p:spPr bwMode="auto">
              <a:xfrm>
                <a:off x="6540262" y="4855228"/>
                <a:ext cx="280594" cy="217460"/>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a typeface="微软雅黑" panose="020B0503020204020204" pitchFamily="34" charset="-122"/>
                </a:endParaRPr>
              </a:p>
            </p:txBody>
          </p:sp>
        </p:grpSp>
        <p:grpSp>
          <p:nvGrpSpPr>
            <p:cNvPr id="12" name="组合 7"/>
            <p:cNvGrpSpPr/>
            <p:nvPr/>
          </p:nvGrpSpPr>
          <p:grpSpPr>
            <a:xfrm>
              <a:off x="6461565" y="1778131"/>
              <a:ext cx="465264" cy="465265"/>
              <a:chOff x="6456517" y="1778131"/>
              <a:chExt cx="465264" cy="465265"/>
            </a:xfrm>
          </p:grpSpPr>
          <p:sp>
            <p:nvSpPr>
              <p:cNvPr id="47" name="椭圆 46"/>
              <p:cNvSpPr/>
              <p:nvPr/>
            </p:nvSpPr>
            <p:spPr>
              <a:xfrm flipH="1">
                <a:off x="6456517" y="1778131"/>
                <a:ext cx="465264" cy="465265"/>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6" name="KSO_Shape"/>
              <p:cNvSpPr/>
              <p:nvPr/>
            </p:nvSpPr>
            <p:spPr bwMode="auto">
              <a:xfrm>
                <a:off x="6553927" y="1904372"/>
                <a:ext cx="280592" cy="212782"/>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a typeface="微软雅黑" panose="020B0503020204020204" pitchFamily="34" charset="-122"/>
                </a:endParaRPr>
              </a:p>
            </p:txBody>
          </p:sp>
        </p:grpSp>
        <p:grpSp>
          <p:nvGrpSpPr>
            <p:cNvPr id="13" name="组合 8"/>
            <p:cNvGrpSpPr/>
            <p:nvPr/>
          </p:nvGrpSpPr>
          <p:grpSpPr>
            <a:xfrm>
              <a:off x="6461565" y="3301417"/>
              <a:ext cx="465264" cy="465265"/>
              <a:chOff x="6457452" y="3301417"/>
              <a:chExt cx="465264" cy="465265"/>
            </a:xfrm>
          </p:grpSpPr>
          <p:sp>
            <p:nvSpPr>
              <p:cNvPr id="50" name="椭圆 49"/>
              <p:cNvSpPr/>
              <p:nvPr/>
            </p:nvSpPr>
            <p:spPr>
              <a:xfrm flipH="1">
                <a:off x="6457452" y="3301417"/>
                <a:ext cx="465264" cy="465265"/>
              </a:xfrm>
              <a:prstGeom prst="ellipse">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57" name="KSO_Shape"/>
              <p:cNvSpPr/>
              <p:nvPr/>
            </p:nvSpPr>
            <p:spPr bwMode="auto">
              <a:xfrm>
                <a:off x="6553927" y="3450804"/>
                <a:ext cx="280594" cy="192206"/>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a typeface="微软雅黑" panose="020B0503020204020204" pitchFamily="34" charset="-122"/>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ppt_w+.3"/>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animEffect transition="in" filter="fade">
                                      <p:cBhvr>
                                        <p:cTn id="18" dur="500"/>
                                        <p:tgtEl>
                                          <p:spTgt spid="4"/>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strVal val="#ppt_w+.3"/>
                                          </p:val>
                                        </p:tav>
                                        <p:tav tm="100000">
                                          <p:val>
                                            <p:strVal val="#ppt_w"/>
                                          </p:val>
                                        </p:tav>
                                      </p:tavLst>
                                    </p:anim>
                                    <p:anim calcmode="lin" valueType="num">
                                      <p:cBhvr>
                                        <p:cTn id="22" dur="500" fill="hold"/>
                                        <p:tgtEl>
                                          <p:spTgt spid="26"/>
                                        </p:tgtEl>
                                        <p:attrNameLst>
                                          <p:attrName>ppt_h</p:attrName>
                                        </p:attrNameLst>
                                      </p:cBhvr>
                                      <p:tavLst>
                                        <p:tav tm="0">
                                          <p:val>
                                            <p:strVal val="#ppt_h"/>
                                          </p:val>
                                        </p:tav>
                                        <p:tav tm="100000">
                                          <p:val>
                                            <p:strVal val="#ppt_h"/>
                                          </p:val>
                                        </p:tav>
                                      </p:tavLst>
                                    </p:anim>
                                    <p:animEffect transition="in" filter="fade">
                                      <p:cBhvr>
                                        <p:cTn id="23" dur="500"/>
                                        <p:tgtEl>
                                          <p:spTgt spid="26"/>
                                        </p:tgtEl>
                                      </p:cBhvr>
                                    </p:animEffect>
                                  </p:childTnLst>
                                </p:cTn>
                              </p:par>
                            </p:childTnLst>
                          </p:cTn>
                        </p:par>
                        <p:par>
                          <p:cTn id="24" fill="hold">
                            <p:stCondLst>
                              <p:cond delay="1500"/>
                            </p:stCondLst>
                            <p:childTnLst>
                              <p:par>
                                <p:cTn id="25" presetID="2" presetClass="entr" presetSubtype="4" decel="10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2400" dirty="0">
                <a:solidFill>
                  <a:schemeClr val="accent2"/>
                </a:solidFill>
                <a:latin typeface="微软雅黑" panose="020B0503020204020204" pitchFamily="34" charset="-122"/>
                <a:ea typeface="微软雅黑" panose="020B0503020204020204" pitchFamily="34" charset="-122"/>
              </a:rPr>
              <a:t>Add title text</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24" name="Rectangle 4"/>
          <p:cNvSpPr txBox="1">
            <a:spLocks noChangeArrowheads="1"/>
          </p:cNvSpPr>
          <p:nvPr/>
        </p:nvSpPr>
        <p:spPr bwMode="auto">
          <a:xfrm>
            <a:off x="1655676" y="3410744"/>
            <a:ext cx="2124236"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a:solidFill>
                  <a:schemeClr val="tx1">
                    <a:lumMod val="75000"/>
                    <a:lumOff val="25000"/>
                  </a:schemeClr>
                </a:solidFill>
                <a:latin typeface="微软雅黑" panose="020B0503020204020204" pitchFamily="34" charset="-122"/>
                <a:ea typeface="微软雅黑" panose="020B0503020204020204" pitchFamily="34" charset="-122"/>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ea typeface="微软雅黑" panose="020B0503020204020204" pitchFamily="34" charset="-122"/>
              </a:endParaRPr>
            </a:p>
          </p:txBody>
        </p:sp>
      </p:grpSp>
      <p:sp>
        <p:nvSpPr>
          <p:cNvPr id="187" name="TextBox 186"/>
          <p:cNvSpPr txBox="1"/>
          <p:nvPr/>
        </p:nvSpPr>
        <p:spPr>
          <a:xfrm>
            <a:off x="5862965" y="916360"/>
            <a:ext cx="2459498" cy="2409496"/>
          </a:xfrm>
          <a:prstGeom prst="rect">
            <a:avLst/>
          </a:prstGeom>
          <a:noFill/>
        </p:spPr>
        <p:txBody>
          <a:bodyPr wrap="square" lIns="68571" tIns="34285" rIns="68571" bIns="34285" rtlCol="0">
            <a:spAutoFit/>
          </a:bodyPr>
          <a:lstStyle/>
          <a:p>
            <a:pPr algn="l">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a:p>
            <a:pPr>
              <a:lnSpc>
                <a:spcPct val="200000"/>
              </a:lnSpc>
            </a:pPr>
            <a:r>
              <a:rPr lang="en-US" altLang="zh-CN" sz="1300" b="0" dirty="0">
                <a:solidFill>
                  <a:schemeClr val="accent3">
                    <a:lumMod val="50000"/>
                  </a:schemeClr>
                </a:solidFill>
                <a:latin typeface="微软雅黑" panose="020B0503020204020204" pitchFamily="34" charset="-122"/>
                <a:ea typeface="微软雅黑" panose="020B0503020204020204" pitchFamily="34" charset="-122"/>
              </a:rPr>
              <a:t>Add a section title here</a:t>
            </a: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rPr>
              <a:t>2</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A-OTF Maru Folk Pro B" panose="020F0700000000000000" pitchFamily="34" charset="-128"/>
              <a:ea typeface="A-OTF Maru Folk Pro B" panose="020F0700000000000000" pitchFamily="34"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8"/>
</p:tagLst>
</file>

<file path=ppt/tags/tag4.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9"/>
</p:tagLst>
</file>

<file path=ppt/tags/tag5.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2"/>
</p:tagLst>
</file>

<file path=ppt/theme/theme1.xml><?xml version="1.0" encoding="utf-8"?>
<a:theme xmlns:a="http://schemas.openxmlformats.org/drawingml/2006/main" name="Office 主题">
  <a:themeElements>
    <a:clrScheme name="自定义 208">
      <a:dk1>
        <a:sysClr val="windowText" lastClr="000000"/>
      </a:dk1>
      <a:lt1>
        <a:sysClr val="window" lastClr="FFFFFF"/>
      </a:lt1>
      <a:dk2>
        <a:srgbClr val="5A6378"/>
      </a:dk2>
      <a:lt2>
        <a:srgbClr val="D4D4D6"/>
      </a:lt2>
      <a:accent1>
        <a:srgbClr val="122B7D"/>
      </a:accent1>
      <a:accent2>
        <a:srgbClr val="0D205D"/>
      </a:accent2>
      <a:accent3>
        <a:srgbClr val="122B7D"/>
      </a:accent3>
      <a:accent4>
        <a:srgbClr val="0D205D"/>
      </a:accent4>
      <a:accent5>
        <a:srgbClr val="122B7D"/>
      </a:accent5>
      <a:accent6>
        <a:srgbClr val="000000"/>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2097</Words>
  <Application>Microsoft Office PowerPoint</Application>
  <PresentationFormat>Custom</PresentationFormat>
  <Paragraphs>314</Paragraphs>
  <Slides>28</Slides>
  <Notes>28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28</vt:i4>
      </vt:variant>
    </vt:vector>
  </HeadingPairs>
  <TitlesOfParts>
    <vt:vector size="47" baseType="lpstr">
      <vt:lpstr>微软雅黑</vt:lpstr>
      <vt:lpstr>Agency FB</vt:lpstr>
      <vt:lpstr>Aharoni</vt:lpstr>
      <vt:lpstr>A-OTF Maru Folk Pro B</vt:lpstr>
      <vt:lpstr>Arial</vt:lpstr>
      <vt:lpstr>Arial Black</vt:lpstr>
      <vt:lpstr>Calibri</vt:lpstr>
      <vt:lpstr>Gill Sans</vt:lpstr>
      <vt:lpstr>굴림</vt:lpstr>
      <vt:lpstr>Hakuu</vt:lpstr>
      <vt:lpstr>Impact</vt:lpstr>
      <vt:lpstr>Impact MT Std</vt:lpstr>
      <vt:lpstr>Iskoola Pota</vt:lpstr>
      <vt:lpstr>Lato Light</vt:lpstr>
      <vt:lpstr>Open Sans</vt:lpstr>
      <vt:lpstr>PMingLiU</vt:lpstr>
      <vt:lpstr>方正兰亭黑简体</vt:lpstr>
      <vt:lpstr>时尚中黑简体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137</cp:revision>
  <dcterms:created xsi:type="dcterms:W3CDTF">2017-04-06T01:11:00Z</dcterms:created>
  <dcterms:modified xsi:type="dcterms:W3CDTF">2021-12-06T03:18:25Z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BAD36892D3834F3BB027095CE6D7F2F1</vt:lpwstr>
  </property>
  <property fmtid="{D5CDD505-2E9C-101B-9397-08002B2CF9AE}" pid="3" name="KSOProductBuildVer">
    <vt:lpwstr>2052-11.1.0.11045</vt:lpwstr>
  </property>
</Properties>
</file>