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82" r:id="rId8"/>
    <p:sldId id="281" r:id="rId9"/>
    <p:sldId id="283" r:id="rId10"/>
    <p:sldId id="286" r:id="rId11"/>
    <p:sldId id="279" r:id="rId12"/>
    <p:sldId id="280" r:id="rId13"/>
    <p:sldId id="288" r:id="rId14"/>
    <p:sldId id="284" r:id="rId15"/>
    <p:sldId id="289" r:id="rId16"/>
    <p:sldId id="290" r:id="rId17"/>
    <p:sldId id="291" r:id="rId18"/>
    <p:sldId id="293" r:id="rId19"/>
    <p:sldId id="29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666"/>
    <a:srgbClr val="D9D9D9"/>
    <a:srgbClr val="5F6CAF"/>
    <a:srgbClr val="FFC000"/>
    <a:srgbClr val="FFB677"/>
    <a:srgbClr val="FF8364"/>
    <a:srgbClr val="737FB9"/>
    <a:srgbClr val="7380B9"/>
    <a:srgbClr val="7B86BD"/>
    <a:srgbClr val="A8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348355" y="594995"/>
            <a:ext cx="5448300" cy="1084580"/>
            <a:chOff x="5660" y="937"/>
            <a:chExt cx="8580" cy="1708"/>
          </a:xfrm>
        </p:grpSpPr>
        <p:grpSp>
          <p:nvGrpSpPr>
            <p:cNvPr id="19" name="组合 18"/>
            <p:cNvGrpSpPr/>
            <p:nvPr/>
          </p:nvGrpSpPr>
          <p:grpSpPr>
            <a:xfrm>
              <a:off x="5660" y="1045"/>
              <a:ext cx="8413" cy="1600"/>
              <a:chOff x="6098" y="2007"/>
              <a:chExt cx="6152" cy="1170"/>
            </a:xfrm>
            <a:solidFill>
              <a:srgbClr val="452666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8" y="937"/>
              <a:ext cx="8413" cy="1600"/>
              <a:chOff x="6098" y="2007"/>
              <a:chExt cx="6152" cy="117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59100" y="1909445"/>
            <a:ext cx="627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sz="6000" b="1">
                <a:ln w="25400">
                  <a:noFill/>
                </a:ln>
                <a:solidFill>
                  <a:srgbClr val="5F6CAF"/>
                </a:solidFill>
                <a:effectLst>
                  <a:outerShdw blurRad="50800" dist="76200" dir="5400000" algn="t" rotWithShape="0">
                    <a:prstClr val="black">
                      <a:alpha val="100000"/>
                    </a:prst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SOCIOLOGY SUBJECT FOR HIGH SCHOOL</a:t>
            </a:r>
          </a:p>
        </p:txBody>
      </p:sp>
      <p:sp>
        <p:nvSpPr>
          <p:cNvPr id="6387" name="Google Shape;6387;p38"/>
          <p:cNvSpPr txBox="1"/>
          <p:nvPr/>
        </p:nvSpPr>
        <p:spPr>
          <a:xfrm>
            <a:off x="3576055" y="5479276"/>
            <a:ext cx="4992900" cy="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Here is where your presentation begins</a:t>
            </a:r>
          </a:p>
        </p:txBody>
      </p:sp>
      <p:sp>
        <p:nvSpPr>
          <p:cNvPr id="6388" name="Google Shape;6388;p38"/>
          <p:cNvSpPr txBox="1"/>
          <p:nvPr/>
        </p:nvSpPr>
        <p:spPr>
          <a:xfrm>
            <a:off x="2567623" y="4043680"/>
            <a:ext cx="7009765" cy="84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500" b="0" i="0" u="none" strike="noStrike" cap="none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CONCEPTS IN PROBABILITY AND STATISTICS</a:t>
            </a:r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5236205" y="5037693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  <p:bldLst>
      <p:bldP spid="17" grpId="1"/>
      <p:bldP spid="6387" grpId="1"/>
      <p:bldP spid="638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3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>
          <a:xfrm>
            <a:off x="1226185" y="1862455"/>
            <a:ext cx="2496820" cy="2546350"/>
            <a:chOff x="1931" y="2933"/>
            <a:chExt cx="3932" cy="4010"/>
          </a:xfrm>
        </p:grpSpPr>
        <p:sp>
          <p:nvSpPr>
            <p:cNvPr id="33" name="椭圆 32"/>
            <p:cNvSpPr/>
            <p:nvPr/>
          </p:nvSpPr>
          <p:spPr>
            <a:xfrm>
              <a:off x="3988" y="3211"/>
              <a:ext cx="1140" cy="1140"/>
            </a:xfrm>
            <a:prstGeom prst="ellipse">
              <a:avLst/>
            </a:prstGeom>
            <a:solidFill>
              <a:srgbClr val="5F6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931" y="2933"/>
              <a:ext cx="3932" cy="4011"/>
              <a:chOff x="2881" y="2386"/>
              <a:chExt cx="3932" cy="401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01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610610" y="2480945"/>
            <a:ext cx="2496820" cy="2547620"/>
            <a:chOff x="5686" y="3907"/>
            <a:chExt cx="3932" cy="4012"/>
          </a:xfrm>
        </p:grpSpPr>
        <p:sp>
          <p:nvSpPr>
            <p:cNvPr id="34" name="椭圆 33"/>
            <p:cNvSpPr/>
            <p:nvPr/>
          </p:nvSpPr>
          <p:spPr>
            <a:xfrm>
              <a:off x="7743" y="4351"/>
              <a:ext cx="1140" cy="1140"/>
            </a:xfrm>
            <a:prstGeom prst="ellipse">
              <a:avLst/>
            </a:prstGeom>
            <a:solidFill>
              <a:srgbClr val="A8B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686" y="3907"/>
              <a:ext cx="3932" cy="4012"/>
              <a:chOff x="2881" y="2386"/>
              <a:chExt cx="3932" cy="401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02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995035" y="1862455"/>
            <a:ext cx="2496820" cy="2547620"/>
            <a:chOff x="9441" y="2933"/>
            <a:chExt cx="3932" cy="4012"/>
          </a:xfrm>
        </p:grpSpPr>
        <p:sp>
          <p:nvSpPr>
            <p:cNvPr id="35" name="椭圆 34"/>
            <p:cNvSpPr/>
            <p:nvPr/>
          </p:nvSpPr>
          <p:spPr>
            <a:xfrm>
              <a:off x="11498" y="3265"/>
              <a:ext cx="1140" cy="11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441" y="2933"/>
              <a:ext cx="3932" cy="4012"/>
              <a:chOff x="2881" y="2386"/>
              <a:chExt cx="3932" cy="401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49" name="文本框 48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03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8379460" y="2480945"/>
            <a:ext cx="2496820" cy="2547620"/>
            <a:chOff x="13196" y="3907"/>
            <a:chExt cx="3932" cy="4012"/>
          </a:xfrm>
        </p:grpSpPr>
        <p:sp>
          <p:nvSpPr>
            <p:cNvPr id="36" name="椭圆 35"/>
            <p:cNvSpPr/>
            <p:nvPr/>
          </p:nvSpPr>
          <p:spPr>
            <a:xfrm>
              <a:off x="15182" y="4475"/>
              <a:ext cx="1140" cy="1140"/>
            </a:xfrm>
            <a:prstGeom prst="ellipse">
              <a:avLst/>
            </a:prstGeom>
            <a:solidFill>
              <a:srgbClr val="FF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3196" y="3907"/>
              <a:ext cx="3932" cy="4012"/>
              <a:chOff x="2881" y="2386"/>
              <a:chExt cx="3932" cy="4012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04</a:t>
                </a: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" name="组合 52"/>
          <p:cNvGrpSpPr/>
          <p:nvPr/>
        </p:nvGrpSpPr>
        <p:grpSpPr>
          <a:xfrm>
            <a:off x="764540" y="2402840"/>
            <a:ext cx="10404475" cy="2807970"/>
            <a:chOff x="1204" y="3784"/>
            <a:chExt cx="16385" cy="4422"/>
          </a:xfrm>
        </p:grpSpPr>
        <p:grpSp>
          <p:nvGrpSpPr>
            <p:cNvPr id="15" name="组合 14"/>
            <p:cNvGrpSpPr/>
            <p:nvPr/>
          </p:nvGrpSpPr>
          <p:grpSpPr>
            <a:xfrm>
              <a:off x="2103" y="3784"/>
              <a:ext cx="14457" cy="2208"/>
              <a:chOff x="2209" y="3784"/>
              <a:chExt cx="14457" cy="2208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4249" y="4888"/>
                <a:ext cx="1133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209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91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10375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4458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379" y="3954"/>
                <a:ext cx="1870" cy="1870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461" y="3954"/>
                <a:ext cx="1870" cy="1870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545" y="3954"/>
                <a:ext cx="1870" cy="18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4628" y="3954"/>
                <a:ext cx="1870" cy="1870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786" y="3963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226" y="4626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768" y="5671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854" y="3963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312" y="4713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778" y="5720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1934" y="3954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392" y="4704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1858" y="5711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6017" y="3936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4448" y="4713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5914" y="5720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242" y="4779"/>
                <a:ext cx="225" cy="225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9292" y="4779"/>
                <a:ext cx="225" cy="225"/>
              </a:xfrm>
              <a:prstGeom prst="ellipse">
                <a:avLst/>
              </a:prstGeom>
              <a:solidFill>
                <a:srgbClr val="737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3402" y="4779"/>
                <a:ext cx="225" cy="225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新月形 59"/>
              <p:cNvSpPr/>
              <p:nvPr/>
            </p:nvSpPr>
            <p:spPr>
              <a:xfrm>
                <a:off x="3073" y="4569"/>
                <a:ext cx="480" cy="645"/>
              </a:xfrm>
              <a:prstGeom prst="moon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太阳形 13"/>
              <p:cNvSpPr/>
              <p:nvPr/>
            </p:nvSpPr>
            <p:spPr>
              <a:xfrm>
                <a:off x="6951" y="4436"/>
                <a:ext cx="903" cy="903"/>
              </a:xfrm>
              <a:prstGeom prst="sun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闪电形 62"/>
              <p:cNvSpPr/>
              <p:nvPr/>
            </p:nvSpPr>
            <p:spPr>
              <a:xfrm>
                <a:off x="11116" y="4506"/>
                <a:ext cx="763" cy="763"/>
              </a:xfrm>
              <a:prstGeom prst="lightningBolt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虚尾箭头 64"/>
              <p:cNvSpPr/>
              <p:nvPr/>
            </p:nvSpPr>
            <p:spPr>
              <a:xfrm>
                <a:off x="15345" y="4569"/>
                <a:ext cx="672" cy="584"/>
              </a:xfrm>
              <a:prstGeom prst="stripedRightArrow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204" y="6210"/>
              <a:ext cx="3932" cy="1997"/>
              <a:chOff x="9441" y="4948"/>
              <a:chExt cx="3932" cy="199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355" y="6210"/>
              <a:ext cx="3932" cy="1997"/>
              <a:chOff x="9441" y="4948"/>
              <a:chExt cx="3932" cy="1997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506" y="6210"/>
              <a:ext cx="3932" cy="1997"/>
              <a:chOff x="9441" y="4948"/>
              <a:chExt cx="3932" cy="199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3657" y="6210"/>
              <a:ext cx="3932" cy="1997"/>
              <a:chOff x="9441" y="4948"/>
              <a:chExt cx="3932" cy="199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4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5852" y="1874711"/>
            <a:ext cx="9774838" cy="3294237"/>
            <a:chOff x="1313" y="2186"/>
            <a:chExt cx="11970" cy="4827"/>
          </a:xfrm>
        </p:grpSpPr>
        <p:sp>
          <p:nvSpPr>
            <p:cNvPr id="6779" name="Google Shape;6779;p55"/>
            <p:cNvSpPr txBox="1"/>
            <p:nvPr/>
          </p:nvSpPr>
          <p:spPr>
            <a:xfrm>
              <a:off x="3011" y="2453"/>
              <a:ext cx="3374" cy="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sz="2000" b="1">
                  <a:latin typeface="Algerian" panose="04020705040A02060702" charset="0"/>
                  <a:sym typeface="+mn-ea"/>
                </a:rPr>
                <a:t>ADD TITLE HERE</a:t>
              </a:r>
              <a:endParaRPr lang="en-GB" sz="2000" b="1">
                <a:solidFill>
                  <a:schemeClr val="dk1"/>
                </a:solidFill>
                <a:latin typeface="+mj-lt"/>
                <a:ea typeface="Inter"/>
                <a:cs typeface="+mj-lt"/>
                <a:sym typeface="Inter"/>
              </a:endParaRPr>
            </a:p>
          </p:txBody>
        </p:sp>
        <p:sp>
          <p:nvSpPr>
            <p:cNvPr id="6780" name="Google Shape;6780;p55"/>
            <p:cNvSpPr txBox="1"/>
            <p:nvPr/>
          </p:nvSpPr>
          <p:spPr>
            <a:xfrm>
              <a:off x="3011" y="2943"/>
              <a:ext cx="3374" cy="1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 sz="1600">
                <a:solidFill>
                  <a:schemeClr val="dk1"/>
                </a:solidFill>
                <a:latin typeface="Calibri" panose="020F0502020204030204" charset="0"/>
                <a:ea typeface="微软雅黑 Light" panose="020B0502040204020203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781" name="Google Shape;6781;p55"/>
            <p:cNvSpPr txBox="1"/>
            <p:nvPr/>
          </p:nvSpPr>
          <p:spPr>
            <a:xfrm>
              <a:off x="6698" y="2186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82" name="Google Shape;6782;p55"/>
            <p:cNvCxnSpPr/>
            <p:nvPr/>
          </p:nvCxnSpPr>
          <p:spPr>
            <a:xfrm>
              <a:off x="6877" y="2897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83" name="Google Shape;6783;p55"/>
            <p:cNvSpPr txBox="1"/>
            <p:nvPr/>
          </p:nvSpPr>
          <p:spPr>
            <a:xfrm>
              <a:off x="12196" y="2186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50%</a:t>
              </a:r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6877" y="2732"/>
              <a:ext cx="4158" cy="3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sp>
          <p:nvSpPr>
            <p:cNvPr id="6785" name="Google Shape;6785;p55"/>
            <p:cNvSpPr txBox="1"/>
            <p:nvPr/>
          </p:nvSpPr>
          <p:spPr>
            <a:xfrm>
              <a:off x="6698" y="3293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86" name="Google Shape;6786;p55"/>
            <p:cNvCxnSpPr/>
            <p:nvPr/>
          </p:nvCxnSpPr>
          <p:spPr>
            <a:xfrm>
              <a:off x="6877" y="4003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87" name="Google Shape;6787;p55"/>
            <p:cNvSpPr txBox="1"/>
            <p:nvPr/>
          </p:nvSpPr>
          <p:spPr>
            <a:xfrm>
              <a:off x="12196" y="3293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25%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6877" y="3838"/>
              <a:ext cx="1758" cy="3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grpSp>
          <p:nvGrpSpPr>
            <p:cNvPr id="6789" name="Google Shape;6789;p55"/>
            <p:cNvGrpSpPr/>
            <p:nvPr/>
          </p:nvGrpSpPr>
          <p:grpSpPr>
            <a:xfrm>
              <a:off x="1313" y="2635"/>
              <a:ext cx="1200" cy="1200"/>
              <a:chOff x="833496" y="1673088"/>
              <a:chExt cx="762088" cy="762023"/>
            </a:xfrm>
          </p:grpSpPr>
          <p:sp>
            <p:nvSpPr>
              <p:cNvPr id="6790" name="Google Shape;6790;p55"/>
              <p:cNvSpPr/>
              <p:nvPr/>
            </p:nvSpPr>
            <p:spPr>
              <a:xfrm>
                <a:off x="833496" y="1673088"/>
                <a:ext cx="762088" cy="762023"/>
              </a:xfrm>
              <a:custGeom>
                <a:avLst/>
                <a:gdLst/>
                <a:ahLst/>
                <a:cxnLst/>
                <a:rect l="l" t="t" r="r" b="b"/>
                <a:pathLst>
                  <a:path w="11667" h="11666" extrusionOk="0">
                    <a:moveTo>
                      <a:pt x="1024" y="0"/>
                    </a:moveTo>
                    <a:cubicBezTo>
                      <a:pt x="455" y="0"/>
                      <a:pt x="1" y="455"/>
                      <a:pt x="1" y="1023"/>
                    </a:cubicBezTo>
                    <a:lnTo>
                      <a:pt x="1" y="10642"/>
                    </a:lnTo>
                    <a:cubicBezTo>
                      <a:pt x="1" y="11211"/>
                      <a:pt x="455" y="11666"/>
                      <a:pt x="1024" y="11666"/>
                    </a:cubicBezTo>
                    <a:lnTo>
                      <a:pt x="10643" y="11666"/>
                    </a:lnTo>
                    <a:cubicBezTo>
                      <a:pt x="11211" y="11666"/>
                      <a:pt x="11666" y="11211"/>
                      <a:pt x="11666" y="10642"/>
                    </a:cubicBezTo>
                    <a:lnTo>
                      <a:pt x="11666" y="1023"/>
                    </a:lnTo>
                    <a:cubicBezTo>
                      <a:pt x="11666" y="455"/>
                      <a:pt x="11211" y="0"/>
                      <a:pt x="10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sp>
            <p:nvSpPr>
              <p:cNvPr id="6791" name="Google Shape;6791;p55"/>
              <p:cNvSpPr/>
              <p:nvPr/>
            </p:nvSpPr>
            <p:spPr>
              <a:xfrm>
                <a:off x="1054797" y="2047372"/>
                <a:ext cx="170877" cy="170877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616" extrusionOk="0">
                    <a:moveTo>
                      <a:pt x="1115" y="2616"/>
                    </a:moveTo>
                    <a:cubicBezTo>
                      <a:pt x="2116" y="2616"/>
                      <a:pt x="2616" y="1411"/>
                      <a:pt x="1911" y="706"/>
                    </a:cubicBezTo>
                    <a:cubicBezTo>
                      <a:pt x="1206" y="1"/>
                      <a:pt x="1" y="501"/>
                      <a:pt x="1" y="1501"/>
                    </a:cubicBezTo>
                    <a:cubicBezTo>
                      <a:pt x="1" y="2115"/>
                      <a:pt x="501" y="2616"/>
                      <a:pt x="1115" y="261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sp>
            <p:nvSpPr>
              <p:cNvPr id="6792" name="Google Shape;6792;p55"/>
              <p:cNvSpPr/>
              <p:nvPr/>
            </p:nvSpPr>
            <p:spPr>
              <a:xfrm>
                <a:off x="1227108" y="1875057"/>
                <a:ext cx="170877" cy="170877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616" extrusionOk="0">
                    <a:moveTo>
                      <a:pt x="1115" y="2616"/>
                    </a:moveTo>
                    <a:cubicBezTo>
                      <a:pt x="2115" y="2616"/>
                      <a:pt x="2616" y="1411"/>
                      <a:pt x="1911" y="706"/>
                    </a:cubicBezTo>
                    <a:cubicBezTo>
                      <a:pt x="1206" y="1"/>
                      <a:pt x="1" y="501"/>
                      <a:pt x="1" y="1502"/>
                    </a:cubicBezTo>
                    <a:cubicBezTo>
                      <a:pt x="1" y="2116"/>
                      <a:pt x="501" y="2616"/>
                      <a:pt x="1115" y="261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</p:grpSp>
        <p:sp>
          <p:nvSpPr>
            <p:cNvPr id="6793" name="Google Shape;6793;p55"/>
            <p:cNvSpPr txBox="1"/>
            <p:nvPr/>
          </p:nvSpPr>
          <p:spPr>
            <a:xfrm>
              <a:off x="3011" y="5056"/>
              <a:ext cx="3374" cy="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sz="2000" b="1">
                  <a:latin typeface="Algerian" panose="04020705040A02060702" charset="0"/>
                  <a:sym typeface="+mn-ea"/>
                </a:rPr>
                <a:t>ADD TITLE HERE</a:t>
              </a:r>
              <a:endParaRPr lang="en-GB" sz="2000" b="1">
                <a:solidFill>
                  <a:schemeClr val="dk1"/>
                </a:solidFill>
                <a:latin typeface="+mj-lt"/>
                <a:ea typeface="Inter"/>
                <a:cs typeface="+mj-lt"/>
                <a:sym typeface="Inter"/>
              </a:endParaRPr>
            </a:p>
          </p:txBody>
        </p:sp>
        <p:sp>
          <p:nvSpPr>
            <p:cNvPr id="6794" name="Google Shape;6794;p55"/>
            <p:cNvSpPr txBox="1"/>
            <p:nvPr/>
          </p:nvSpPr>
          <p:spPr>
            <a:xfrm>
              <a:off x="3011" y="5546"/>
              <a:ext cx="3374" cy="1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 sz="1600">
                <a:solidFill>
                  <a:schemeClr val="dk1"/>
                </a:solidFill>
                <a:latin typeface="Calibri" panose="020F0502020204030204" charset="0"/>
                <a:ea typeface="微软雅黑 Light" panose="020B0502040204020203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795" name="Google Shape;6795;p55"/>
            <p:cNvSpPr txBox="1"/>
            <p:nvPr/>
          </p:nvSpPr>
          <p:spPr>
            <a:xfrm>
              <a:off x="6698" y="4790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96" name="Google Shape;6796;p55"/>
            <p:cNvCxnSpPr/>
            <p:nvPr/>
          </p:nvCxnSpPr>
          <p:spPr>
            <a:xfrm>
              <a:off x="6877" y="5501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97" name="Google Shape;6797;p55"/>
            <p:cNvSpPr txBox="1"/>
            <p:nvPr/>
          </p:nvSpPr>
          <p:spPr>
            <a:xfrm>
              <a:off x="12196" y="4790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23%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6877" y="5335"/>
              <a:ext cx="1347" cy="331"/>
            </a:xfrm>
            <a:prstGeom prst="roundRect">
              <a:avLst>
                <a:gd name="adj" fmla="val 50000"/>
              </a:avLst>
            </a:prstGeom>
            <a:solidFill>
              <a:srgbClr val="5F6CAF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sp>
          <p:nvSpPr>
            <p:cNvPr id="6799" name="Google Shape;6799;p55"/>
            <p:cNvSpPr txBox="1"/>
            <p:nvPr/>
          </p:nvSpPr>
          <p:spPr>
            <a:xfrm>
              <a:off x="6698" y="5896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800" name="Google Shape;6800;p55"/>
            <p:cNvCxnSpPr/>
            <p:nvPr/>
          </p:nvCxnSpPr>
          <p:spPr>
            <a:xfrm>
              <a:off x="6877" y="6607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01" name="Google Shape;6801;p55"/>
            <p:cNvSpPr txBox="1"/>
            <p:nvPr/>
          </p:nvSpPr>
          <p:spPr>
            <a:xfrm>
              <a:off x="12196" y="5896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50%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6877" y="6441"/>
              <a:ext cx="4158" cy="331"/>
            </a:xfrm>
            <a:prstGeom prst="roundRect">
              <a:avLst>
                <a:gd name="adj" fmla="val 50000"/>
              </a:avLst>
            </a:prstGeom>
            <a:solidFill>
              <a:srgbClr val="5F6CAF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grpSp>
          <p:nvGrpSpPr>
            <p:cNvPr id="6803" name="Google Shape;6803;p55"/>
            <p:cNvGrpSpPr/>
            <p:nvPr/>
          </p:nvGrpSpPr>
          <p:grpSpPr>
            <a:xfrm>
              <a:off x="1313" y="5236"/>
              <a:ext cx="1205" cy="1205"/>
              <a:chOff x="833501" y="3324634"/>
              <a:chExt cx="765273" cy="765273"/>
            </a:xfrm>
          </p:grpSpPr>
          <p:sp>
            <p:nvSpPr>
              <p:cNvPr id="6804" name="Google Shape;6804;p55"/>
              <p:cNvSpPr/>
              <p:nvPr/>
            </p:nvSpPr>
            <p:spPr>
              <a:xfrm>
                <a:off x="833501" y="3324634"/>
                <a:ext cx="765273" cy="765273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11644" extrusionOk="0">
                    <a:moveTo>
                      <a:pt x="1001" y="1"/>
                    </a:moveTo>
                    <a:cubicBezTo>
                      <a:pt x="433" y="1"/>
                      <a:pt x="1" y="456"/>
                      <a:pt x="1" y="1024"/>
                    </a:cubicBezTo>
                    <a:lnTo>
                      <a:pt x="1" y="10643"/>
                    </a:lnTo>
                    <a:cubicBezTo>
                      <a:pt x="1" y="11212"/>
                      <a:pt x="433" y="11644"/>
                      <a:pt x="1001" y="11644"/>
                    </a:cubicBezTo>
                    <a:lnTo>
                      <a:pt x="10643" y="11644"/>
                    </a:lnTo>
                    <a:cubicBezTo>
                      <a:pt x="11189" y="11644"/>
                      <a:pt x="11644" y="11212"/>
                      <a:pt x="11644" y="10643"/>
                    </a:cubicBezTo>
                    <a:lnTo>
                      <a:pt x="11644" y="1024"/>
                    </a:lnTo>
                    <a:cubicBezTo>
                      <a:pt x="11644" y="456"/>
                      <a:pt x="11189" y="1"/>
                      <a:pt x="10643" y="1"/>
                    </a:cubicBezTo>
                    <a:close/>
                  </a:path>
                </a:pathLst>
              </a:custGeom>
              <a:solidFill>
                <a:srgbClr val="5F6CAF"/>
              </a:solidFill>
              <a:ln w="381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grpSp>
            <p:nvGrpSpPr>
              <p:cNvPr id="6805" name="Google Shape;6805;p55"/>
              <p:cNvGrpSpPr/>
              <p:nvPr/>
            </p:nvGrpSpPr>
            <p:grpSpPr>
              <a:xfrm>
                <a:off x="924569" y="3466614"/>
                <a:ext cx="579937" cy="481287"/>
                <a:chOff x="818768" y="3425699"/>
                <a:chExt cx="579937" cy="481287"/>
              </a:xfrm>
            </p:grpSpPr>
            <p:sp>
              <p:nvSpPr>
                <p:cNvPr id="6806" name="Google Shape;6806;p55"/>
                <p:cNvSpPr/>
                <p:nvPr/>
              </p:nvSpPr>
              <p:spPr>
                <a:xfrm>
                  <a:off x="818768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7" name="Google Shape;6807;p55"/>
                <p:cNvSpPr/>
                <p:nvPr/>
              </p:nvSpPr>
              <p:spPr>
                <a:xfrm>
                  <a:off x="1023494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6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8" name="Google Shape;6808;p55"/>
                <p:cNvSpPr/>
                <p:nvPr/>
              </p:nvSpPr>
              <p:spPr>
                <a:xfrm>
                  <a:off x="1226774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9" name="Google Shape;6809;p55"/>
                <p:cNvSpPr/>
                <p:nvPr/>
              </p:nvSpPr>
              <p:spPr>
                <a:xfrm>
                  <a:off x="818768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093"/>
                        <a:pt x="501" y="2593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10" name="Google Shape;6810;p55"/>
                <p:cNvSpPr/>
                <p:nvPr/>
              </p:nvSpPr>
              <p:spPr>
                <a:xfrm>
                  <a:off x="1023494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6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116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11" name="Google Shape;6811;p55"/>
                <p:cNvSpPr/>
                <p:nvPr/>
              </p:nvSpPr>
              <p:spPr>
                <a:xfrm>
                  <a:off x="1226774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116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0645" y="1870710"/>
            <a:ext cx="9394825" cy="3748405"/>
            <a:chOff x="1287" y="2457"/>
            <a:chExt cx="11982" cy="4781"/>
          </a:xfrm>
        </p:grpSpPr>
        <p:sp>
          <p:nvSpPr>
            <p:cNvPr id="6703" name="Google Shape;6703;p51"/>
            <p:cNvSpPr/>
            <p:nvPr/>
          </p:nvSpPr>
          <p:spPr>
            <a:xfrm>
              <a:off x="1287" y="2522"/>
              <a:ext cx="3307" cy="3306"/>
            </a:xfrm>
            <a:prstGeom prst="ellipse">
              <a:avLst/>
            </a:prstGeom>
            <a:solidFill>
              <a:srgbClr val="5F6CA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50%</a:t>
              </a:r>
            </a:p>
          </p:txBody>
        </p:sp>
        <p:sp>
          <p:nvSpPr>
            <p:cNvPr id="6704" name="Google Shape;6704;p51"/>
            <p:cNvSpPr/>
            <p:nvPr/>
          </p:nvSpPr>
          <p:spPr>
            <a:xfrm>
              <a:off x="3980" y="2849"/>
              <a:ext cx="2653" cy="265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30%</a:t>
              </a:r>
            </a:p>
          </p:txBody>
        </p:sp>
        <p:sp>
          <p:nvSpPr>
            <p:cNvPr id="6705" name="Google Shape;6705;p51"/>
            <p:cNvSpPr/>
            <p:nvPr/>
          </p:nvSpPr>
          <p:spPr>
            <a:xfrm>
              <a:off x="2796" y="4851"/>
              <a:ext cx="2310" cy="2309"/>
            </a:xfrm>
            <a:prstGeom prst="ellipse">
              <a:avLst/>
            </a:prstGeom>
            <a:solidFill>
              <a:srgbClr val="FF836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20%</a:t>
              </a:r>
            </a:p>
          </p:txBody>
        </p:sp>
        <p:sp>
          <p:nvSpPr>
            <p:cNvPr id="6715" name="Google Shape;6715;p51"/>
            <p:cNvSpPr/>
            <p:nvPr/>
          </p:nvSpPr>
          <p:spPr>
            <a:xfrm>
              <a:off x="7531" y="2791"/>
              <a:ext cx="602" cy="602"/>
            </a:xfrm>
            <a:prstGeom prst="ellipse">
              <a:avLst/>
            </a:prstGeom>
            <a:solidFill>
              <a:srgbClr val="5F6CA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16" name="Google Shape;6716;p51"/>
            <p:cNvSpPr txBox="1"/>
            <p:nvPr/>
          </p:nvSpPr>
          <p:spPr>
            <a:xfrm>
              <a:off x="8403" y="2954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17" name="Google Shape;6717;p51"/>
            <p:cNvSpPr txBox="1"/>
            <p:nvPr/>
          </p:nvSpPr>
          <p:spPr>
            <a:xfrm>
              <a:off x="8403" y="2457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MERCURY</a:t>
              </a:r>
            </a:p>
          </p:txBody>
        </p:sp>
        <p:sp>
          <p:nvSpPr>
            <p:cNvPr id="6718" name="Google Shape;6718;p51"/>
            <p:cNvSpPr/>
            <p:nvPr/>
          </p:nvSpPr>
          <p:spPr>
            <a:xfrm>
              <a:off x="7531" y="4536"/>
              <a:ext cx="602" cy="602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19" name="Google Shape;6719;p51"/>
            <p:cNvSpPr txBox="1"/>
            <p:nvPr/>
          </p:nvSpPr>
          <p:spPr>
            <a:xfrm>
              <a:off x="8403" y="4697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20" name="Google Shape;6720;p51"/>
            <p:cNvSpPr txBox="1"/>
            <p:nvPr/>
          </p:nvSpPr>
          <p:spPr>
            <a:xfrm>
              <a:off x="8403" y="4200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VENUS</a:t>
              </a:r>
            </a:p>
          </p:txBody>
        </p:sp>
        <p:sp>
          <p:nvSpPr>
            <p:cNvPr id="6721" name="Google Shape;6721;p51"/>
            <p:cNvSpPr/>
            <p:nvPr/>
          </p:nvSpPr>
          <p:spPr>
            <a:xfrm>
              <a:off x="7531" y="6280"/>
              <a:ext cx="602" cy="602"/>
            </a:xfrm>
            <a:prstGeom prst="ellipse">
              <a:avLst/>
            </a:prstGeom>
            <a:solidFill>
              <a:srgbClr val="FF836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22" name="Google Shape;6722;p51"/>
            <p:cNvSpPr txBox="1"/>
            <p:nvPr/>
          </p:nvSpPr>
          <p:spPr>
            <a:xfrm>
              <a:off x="8403" y="6440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23" name="Google Shape;6723;p51"/>
            <p:cNvSpPr txBox="1"/>
            <p:nvPr/>
          </p:nvSpPr>
          <p:spPr>
            <a:xfrm>
              <a:off x="8403" y="5943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MARS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5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81075" y="1468755"/>
            <a:ext cx="10005060" cy="4352290"/>
            <a:chOff x="1545" y="2313"/>
            <a:chExt cx="15756" cy="6854"/>
          </a:xfrm>
        </p:grpSpPr>
        <p:grpSp>
          <p:nvGrpSpPr>
            <p:cNvPr id="13" name="组合 12"/>
            <p:cNvGrpSpPr/>
            <p:nvPr/>
          </p:nvGrpSpPr>
          <p:grpSpPr>
            <a:xfrm>
              <a:off x="6796" y="3107"/>
              <a:ext cx="5205" cy="5265"/>
              <a:chOff x="6252" y="3558"/>
              <a:chExt cx="5205" cy="5265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6767" y="4393"/>
                <a:ext cx="2581" cy="2581"/>
              </a:xfrm>
              <a:prstGeom prst="arc">
                <a:avLst>
                  <a:gd name="adj1" fmla="val 10186709"/>
                  <a:gd name="adj2" fmla="val 15443002"/>
                </a:avLst>
              </a:prstGeom>
              <a:ln w="28575">
                <a:solidFill>
                  <a:srgbClr val="FFB6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2" name="弧形 51"/>
              <p:cNvSpPr/>
              <p:nvPr/>
            </p:nvSpPr>
            <p:spPr>
              <a:xfrm>
                <a:off x="6767" y="5667"/>
                <a:ext cx="2581" cy="2581"/>
              </a:xfrm>
              <a:prstGeom prst="arc">
                <a:avLst>
                  <a:gd name="adj1" fmla="val 4378768"/>
                  <a:gd name="adj2" fmla="val 10176547"/>
                </a:avLst>
              </a:prstGeom>
              <a:ln w="28575">
                <a:solidFill>
                  <a:srgbClr val="FF8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8438" y="5581"/>
                <a:ext cx="2581" cy="2581"/>
              </a:xfrm>
              <a:prstGeom prst="arc">
                <a:avLst>
                  <a:gd name="adj1" fmla="val 165247"/>
                  <a:gd name="adj2" fmla="val 445466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8185" y="4109"/>
                <a:ext cx="2581" cy="2581"/>
              </a:xfrm>
              <a:prstGeom prst="arc">
                <a:avLst>
                  <a:gd name="adj1" fmla="val 16200000"/>
                  <a:gd name="adj2" fmla="val 20744524"/>
                </a:avLst>
              </a:prstGeom>
              <a:ln w="28575">
                <a:solidFill>
                  <a:srgbClr val="5F6C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" name="立方体 1"/>
              <p:cNvSpPr/>
              <p:nvPr/>
            </p:nvSpPr>
            <p:spPr>
              <a:xfrm>
                <a:off x="8112" y="3558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8" name="立方体 17"/>
              <p:cNvSpPr/>
              <p:nvPr/>
            </p:nvSpPr>
            <p:spPr>
              <a:xfrm>
                <a:off x="6252" y="5581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" name="立方体 2"/>
              <p:cNvSpPr/>
              <p:nvPr/>
            </p:nvSpPr>
            <p:spPr>
              <a:xfrm>
                <a:off x="8185" y="7345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" name="立方体 3"/>
              <p:cNvSpPr/>
              <p:nvPr/>
            </p:nvSpPr>
            <p:spPr>
              <a:xfrm>
                <a:off x="9933" y="5454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367" y="3730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A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218" y="5652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C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520" y="5738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B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482" y="7517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D</a:t>
                </a:r>
              </a:p>
            </p:txBody>
          </p:sp>
          <p:sp>
            <p:nvSpPr>
              <p:cNvPr id="40" name="直角三角形 39"/>
              <p:cNvSpPr/>
              <p:nvPr/>
            </p:nvSpPr>
            <p:spPr>
              <a:xfrm rot="18360000">
                <a:off x="10604" y="4955"/>
                <a:ext cx="242" cy="239"/>
              </a:xfrm>
              <a:prstGeom prst="rtTriangl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2" name="直角三角形 41"/>
              <p:cNvSpPr/>
              <p:nvPr/>
            </p:nvSpPr>
            <p:spPr>
              <a:xfrm rot="1920000">
                <a:off x="9979" y="7973"/>
                <a:ext cx="242" cy="23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3" name="直角三角形 52"/>
              <p:cNvSpPr/>
              <p:nvPr/>
            </p:nvSpPr>
            <p:spPr>
              <a:xfrm rot="6960000">
                <a:off x="6674" y="7183"/>
                <a:ext cx="242" cy="239"/>
              </a:xfrm>
              <a:prstGeom prst="rtTriangl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6" name="直角三角形 55"/>
              <p:cNvSpPr/>
              <p:nvPr/>
            </p:nvSpPr>
            <p:spPr>
              <a:xfrm rot="12300000">
                <a:off x="7622" y="4308"/>
                <a:ext cx="242" cy="239"/>
              </a:xfrm>
              <a:prstGeom prst="rtTriangl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159" y="2313"/>
              <a:ext cx="6142" cy="6853"/>
              <a:chOff x="11563" y="2321"/>
              <a:chExt cx="6142" cy="685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1563" y="2321"/>
                <a:ext cx="6142" cy="2588"/>
                <a:chOff x="10189" y="3396"/>
                <a:chExt cx="6142" cy="2588"/>
              </a:xfrm>
            </p:grpSpPr>
            <p:sp>
              <p:nvSpPr>
                <p:cNvPr id="231" name="文本框 230"/>
                <p:cNvSpPr txBox="1"/>
                <p:nvPr/>
              </p:nvSpPr>
              <p:spPr>
                <a:xfrm>
                  <a:off x="10189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32" name="文本框 231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1563" y="6586"/>
                <a:ext cx="6142" cy="2588"/>
                <a:chOff x="10189" y="3396"/>
                <a:chExt cx="6142" cy="2588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10189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1545" y="2313"/>
              <a:ext cx="6142" cy="6854"/>
              <a:chOff x="11563" y="2321"/>
              <a:chExt cx="6142" cy="685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1563" y="2321"/>
                <a:ext cx="6142" cy="2589"/>
                <a:chOff x="10189" y="3396"/>
                <a:chExt cx="6142" cy="2589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12657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1563" y="6586"/>
                <a:ext cx="6142" cy="2589"/>
                <a:chOff x="10189" y="3396"/>
                <a:chExt cx="6142" cy="2589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2657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56410" y="1914463"/>
            <a:ext cx="2496820" cy="3465257"/>
            <a:chOff x="3122" y="3015"/>
            <a:chExt cx="3932" cy="5457"/>
          </a:xfrm>
        </p:grpSpPr>
        <p:grpSp>
          <p:nvGrpSpPr>
            <p:cNvPr id="3" name="组合 2"/>
            <p:cNvGrpSpPr/>
            <p:nvPr/>
          </p:nvGrpSpPr>
          <p:grpSpPr>
            <a:xfrm>
              <a:off x="3387" y="3015"/>
              <a:ext cx="3402" cy="3174"/>
              <a:chOff x="7606" y="1637"/>
              <a:chExt cx="5257" cy="4905"/>
            </a:xfrm>
            <a:solidFill>
              <a:srgbClr val="452666"/>
            </a:solidFill>
          </p:grpSpPr>
          <p:sp>
            <p:nvSpPr>
              <p:cNvPr id="6730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31" name="Google Shape;6731;p52" descr="D:\资料\11月12号高中课程PPT模板\微信截图_20211112110802.png微信截图_20211112110802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606" y="1669"/>
                <a:ext cx="4780" cy="4760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76" name="矩形 75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1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28870" y="2130170"/>
            <a:ext cx="2496820" cy="3535935"/>
            <a:chOff x="3122" y="2904"/>
            <a:chExt cx="3932" cy="556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87" y="2904"/>
              <a:ext cx="3402" cy="3285"/>
              <a:chOff x="7606" y="1465"/>
              <a:chExt cx="5257" cy="5077"/>
            </a:xfrm>
            <a:solidFill>
              <a:srgbClr val="452666"/>
            </a:solidFill>
          </p:grpSpPr>
          <p:sp>
            <p:nvSpPr>
              <p:cNvPr id="14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" name="Google Shape;6731;p52" descr="D:\资料\11月12号高中课程PPT模板\微信截图_20211112111100.png微信截图_20211112111100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606" y="1465"/>
                <a:ext cx="4780" cy="4820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6" name="矩形 15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2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101330" y="1868029"/>
            <a:ext cx="2496820" cy="3511691"/>
            <a:chOff x="3122" y="2942"/>
            <a:chExt cx="3932" cy="5530"/>
          </a:xfrm>
        </p:grpSpPr>
        <p:grpSp>
          <p:nvGrpSpPr>
            <p:cNvPr id="28" name="组合 27"/>
            <p:cNvGrpSpPr/>
            <p:nvPr/>
          </p:nvGrpSpPr>
          <p:grpSpPr>
            <a:xfrm>
              <a:off x="3387" y="2942"/>
              <a:ext cx="3402" cy="3247"/>
              <a:chOff x="7606" y="1524"/>
              <a:chExt cx="5257" cy="5018"/>
            </a:xfrm>
            <a:solidFill>
              <a:srgbClr val="452666"/>
            </a:solidFill>
          </p:grpSpPr>
          <p:sp>
            <p:nvSpPr>
              <p:cNvPr id="29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0" name="Google Shape;6731;p52" descr="D:\资料\11月12号高中课程PPT模板\微信截图_20211112111054.png微信截图_20211112111054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606" y="1524"/>
                <a:ext cx="4780" cy="4905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31" name="矩形 30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3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348355" y="594995"/>
            <a:ext cx="5448300" cy="1084580"/>
            <a:chOff x="5660" y="937"/>
            <a:chExt cx="8580" cy="1708"/>
          </a:xfrm>
        </p:grpSpPr>
        <p:grpSp>
          <p:nvGrpSpPr>
            <p:cNvPr id="19" name="组合 18"/>
            <p:cNvGrpSpPr/>
            <p:nvPr/>
          </p:nvGrpSpPr>
          <p:grpSpPr>
            <a:xfrm>
              <a:off x="5660" y="1045"/>
              <a:ext cx="8413" cy="1600"/>
              <a:chOff x="6098" y="2007"/>
              <a:chExt cx="6152" cy="1170"/>
            </a:xfrm>
            <a:solidFill>
              <a:srgbClr val="452666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8" y="937"/>
              <a:ext cx="8413" cy="1600"/>
              <a:chOff x="6098" y="2007"/>
              <a:chExt cx="6152" cy="117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59100" y="1909445"/>
            <a:ext cx="627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sz="6000" b="1">
                <a:ln w="25400">
                  <a:noFill/>
                </a:ln>
                <a:solidFill>
                  <a:srgbClr val="5F6CAF"/>
                </a:solidFill>
                <a:effectLst>
                  <a:outerShdw blurRad="50800" dist="76200" dir="5400000" algn="t" rotWithShape="0">
                    <a:prstClr val="black">
                      <a:alpha val="100000"/>
                    </a:prst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SOCIOLOGY SUBJECT FOR HIGH SCHOOL</a:t>
            </a:r>
          </a:p>
        </p:txBody>
      </p:sp>
      <p:sp>
        <p:nvSpPr>
          <p:cNvPr id="6387" name="Google Shape;6387;p38"/>
          <p:cNvSpPr txBox="1"/>
          <p:nvPr/>
        </p:nvSpPr>
        <p:spPr>
          <a:xfrm>
            <a:off x="3576055" y="5479276"/>
            <a:ext cx="4992900" cy="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Here is where your presentation begins</a:t>
            </a:r>
          </a:p>
        </p:txBody>
      </p:sp>
      <p:sp>
        <p:nvSpPr>
          <p:cNvPr id="6388" name="Google Shape;6388;p38"/>
          <p:cNvSpPr txBox="1"/>
          <p:nvPr/>
        </p:nvSpPr>
        <p:spPr>
          <a:xfrm>
            <a:off x="2567623" y="4043680"/>
            <a:ext cx="7009765" cy="84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500" b="0" i="0" u="none" strike="noStrike" cap="none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CONCEPTS IN PROBABILITY AND STATISTICS</a:t>
            </a:r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5236205" y="5037693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  <p:bldLst>
      <p:bldP spid="17" grpId="1"/>
      <p:bldP spid="6387" grpId="1"/>
      <p:bldP spid="63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46990" y="-33655"/>
            <a:ext cx="12285980" cy="6892925"/>
            <a:chOff x="-74" y="-53"/>
            <a:chExt cx="19348" cy="10855"/>
          </a:xfrm>
        </p:grpSpPr>
        <p:grpSp>
          <p:nvGrpSpPr>
            <p:cNvPr id="29" name="Google Shape;7556;p74"/>
            <p:cNvGrpSpPr/>
            <p:nvPr/>
          </p:nvGrpSpPr>
          <p:grpSpPr>
            <a:xfrm rot="10800000">
              <a:off x="13574" y="8508"/>
              <a:ext cx="5700" cy="2294"/>
              <a:chOff x="264700" y="482825"/>
              <a:chExt cx="2185475" cy="879300"/>
            </a:xfrm>
          </p:grpSpPr>
          <p:sp>
            <p:nvSpPr>
              <p:cNvPr id="30" name="Google Shape;7557;p74"/>
              <p:cNvSpPr/>
              <p:nvPr/>
            </p:nvSpPr>
            <p:spPr>
              <a:xfrm>
                <a:off x="87035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0" y="0"/>
                    </a:moveTo>
                    <a:cubicBezTo>
                      <a:pt x="456" y="304"/>
                      <a:pt x="942" y="517"/>
                      <a:pt x="1459" y="608"/>
                    </a:cubicBezTo>
                    <a:cubicBezTo>
                      <a:pt x="1537" y="628"/>
                      <a:pt x="1616" y="637"/>
                      <a:pt x="1695" y="637"/>
                    </a:cubicBezTo>
                    <a:cubicBezTo>
                      <a:pt x="2102" y="637"/>
                      <a:pt x="2487" y="383"/>
                      <a:pt x="261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558;p74"/>
              <p:cNvSpPr/>
              <p:nvPr/>
            </p:nvSpPr>
            <p:spPr>
              <a:xfrm>
                <a:off x="925825" y="526175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4" y="263"/>
                      <a:pt x="152" y="698"/>
                    </a:cubicBezTo>
                    <a:cubicBezTo>
                      <a:pt x="0" y="1215"/>
                      <a:pt x="304" y="1731"/>
                      <a:pt x="790" y="1853"/>
                    </a:cubicBezTo>
                    <a:cubicBezTo>
                      <a:pt x="1429" y="2096"/>
                      <a:pt x="2067" y="2187"/>
                      <a:pt x="2705" y="2187"/>
                    </a:cubicBezTo>
                    <a:cubicBezTo>
                      <a:pt x="3982" y="2187"/>
                      <a:pt x="3982" y="303"/>
                      <a:pt x="2705" y="303"/>
                    </a:cubicBezTo>
                    <a:cubicBezTo>
                      <a:pt x="2219" y="303"/>
                      <a:pt x="176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559;p74"/>
              <p:cNvSpPr/>
              <p:nvPr/>
            </p:nvSpPr>
            <p:spPr>
              <a:xfrm>
                <a:off x="925825" y="1001100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0" y="263"/>
                      <a:pt x="122" y="698"/>
                    </a:cubicBezTo>
                    <a:cubicBezTo>
                      <a:pt x="0" y="1215"/>
                      <a:pt x="304" y="1732"/>
                      <a:pt x="790" y="1853"/>
                    </a:cubicBezTo>
                    <a:cubicBezTo>
                      <a:pt x="1398" y="2096"/>
                      <a:pt x="2067" y="2188"/>
                      <a:pt x="2705" y="2188"/>
                    </a:cubicBezTo>
                    <a:cubicBezTo>
                      <a:pt x="3982" y="2188"/>
                      <a:pt x="3982" y="303"/>
                      <a:pt x="2705" y="303"/>
                    </a:cubicBezTo>
                    <a:cubicBezTo>
                      <a:pt x="2219" y="303"/>
                      <a:pt x="1733" y="212"/>
                      <a:pt x="1307" y="30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560;p74"/>
              <p:cNvSpPr/>
              <p:nvPr/>
            </p:nvSpPr>
            <p:spPr>
              <a:xfrm>
                <a:off x="992975" y="841425"/>
                <a:ext cx="70600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899" extrusionOk="0">
                    <a:moveTo>
                      <a:pt x="1659" y="0"/>
                    </a:moveTo>
                    <a:cubicBezTo>
                      <a:pt x="1282" y="0"/>
                      <a:pt x="912" y="203"/>
                      <a:pt x="779" y="672"/>
                    </a:cubicBezTo>
                    <a:cubicBezTo>
                      <a:pt x="597" y="1371"/>
                      <a:pt x="414" y="2040"/>
                      <a:pt x="202" y="2739"/>
                    </a:cubicBezTo>
                    <a:cubicBezTo>
                      <a:pt x="0" y="3434"/>
                      <a:pt x="582" y="3899"/>
                      <a:pt x="1149" y="3899"/>
                    </a:cubicBezTo>
                    <a:cubicBezTo>
                      <a:pt x="1524" y="3899"/>
                      <a:pt x="1893" y="3696"/>
                      <a:pt x="2025" y="3225"/>
                    </a:cubicBezTo>
                    <a:cubicBezTo>
                      <a:pt x="2238" y="2556"/>
                      <a:pt x="2421" y="1857"/>
                      <a:pt x="2603" y="1188"/>
                    </a:cubicBezTo>
                    <a:cubicBezTo>
                      <a:pt x="2823" y="472"/>
                      <a:pt x="2234" y="0"/>
                      <a:pt x="165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561;p74"/>
              <p:cNvSpPr/>
              <p:nvPr/>
            </p:nvSpPr>
            <p:spPr>
              <a:xfrm>
                <a:off x="1040125" y="707425"/>
                <a:ext cx="94650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027" extrusionOk="0">
                    <a:moveTo>
                      <a:pt x="2172" y="1"/>
                    </a:moveTo>
                    <a:cubicBezTo>
                      <a:pt x="1697" y="1"/>
                      <a:pt x="1222" y="62"/>
                      <a:pt x="747" y="165"/>
                    </a:cubicBezTo>
                    <a:cubicBezTo>
                      <a:pt x="352" y="257"/>
                      <a:pt x="109" y="591"/>
                      <a:pt x="79" y="986"/>
                    </a:cubicBezTo>
                    <a:cubicBezTo>
                      <a:pt x="0" y="1563"/>
                      <a:pt x="441" y="2026"/>
                      <a:pt x="973" y="2026"/>
                    </a:cubicBezTo>
                    <a:cubicBezTo>
                      <a:pt x="1058" y="2026"/>
                      <a:pt x="1146" y="2014"/>
                      <a:pt x="1234" y="1989"/>
                    </a:cubicBezTo>
                    <a:cubicBezTo>
                      <a:pt x="1587" y="1930"/>
                      <a:pt x="1940" y="1897"/>
                      <a:pt x="2285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1" y="1929"/>
                      <a:pt x="2877" y="1930"/>
                      <a:pt x="2894" y="1930"/>
                    </a:cubicBezTo>
                    <a:cubicBezTo>
                      <a:pt x="3388" y="1930"/>
                      <a:pt x="3786" y="1486"/>
                      <a:pt x="3757" y="986"/>
                    </a:cubicBezTo>
                    <a:cubicBezTo>
                      <a:pt x="3786" y="486"/>
                      <a:pt x="3388" y="42"/>
                      <a:pt x="2894" y="42"/>
                    </a:cubicBezTo>
                    <a:cubicBezTo>
                      <a:pt x="2877" y="42"/>
                      <a:pt x="2861" y="43"/>
                      <a:pt x="2845" y="44"/>
                    </a:cubicBezTo>
                    <a:cubicBezTo>
                      <a:pt x="2621" y="15"/>
                      <a:pt x="2396" y="1"/>
                      <a:pt x="217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562;p74"/>
              <p:cNvSpPr/>
              <p:nvPr/>
            </p:nvSpPr>
            <p:spPr>
              <a:xfrm>
                <a:off x="1086925" y="810125"/>
                <a:ext cx="722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194" extrusionOk="0">
                    <a:moveTo>
                      <a:pt x="1038" y="0"/>
                    </a:moveTo>
                    <a:cubicBezTo>
                      <a:pt x="622" y="0"/>
                      <a:pt x="252" y="282"/>
                      <a:pt x="152" y="708"/>
                    </a:cubicBezTo>
                    <a:cubicBezTo>
                      <a:pt x="0" y="1194"/>
                      <a:pt x="304" y="1711"/>
                      <a:pt x="790" y="1863"/>
                    </a:cubicBezTo>
                    <a:cubicBezTo>
                      <a:pt x="1064" y="1954"/>
                      <a:pt x="1307" y="2076"/>
                      <a:pt x="1581" y="2167"/>
                    </a:cubicBezTo>
                    <a:cubicBezTo>
                      <a:pt x="1658" y="2185"/>
                      <a:pt x="1735" y="2194"/>
                      <a:pt x="1811" y="2194"/>
                    </a:cubicBezTo>
                    <a:cubicBezTo>
                      <a:pt x="2243" y="2194"/>
                      <a:pt x="2637" y="1912"/>
                      <a:pt x="2766" y="1498"/>
                    </a:cubicBezTo>
                    <a:cubicBezTo>
                      <a:pt x="2888" y="981"/>
                      <a:pt x="2584" y="465"/>
                      <a:pt x="2097" y="343"/>
                    </a:cubicBezTo>
                    <a:cubicBezTo>
                      <a:pt x="1824" y="252"/>
                      <a:pt x="1581" y="130"/>
                      <a:pt x="1307" y="39"/>
                    </a:cubicBezTo>
                    <a:cubicBezTo>
                      <a:pt x="1217" y="13"/>
                      <a:pt x="1126" y="0"/>
                      <a:pt x="103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563;p74"/>
              <p:cNvSpPr/>
              <p:nvPr/>
            </p:nvSpPr>
            <p:spPr>
              <a:xfrm>
                <a:off x="1228250" y="482825"/>
                <a:ext cx="471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513" extrusionOk="0">
                    <a:moveTo>
                      <a:pt x="1" y="0"/>
                    </a:moveTo>
                    <a:lnTo>
                      <a:pt x="1" y="578"/>
                    </a:lnTo>
                    <a:cubicBezTo>
                      <a:pt x="1" y="1201"/>
                      <a:pt x="472" y="1513"/>
                      <a:pt x="943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64;p74"/>
              <p:cNvSpPr/>
              <p:nvPr/>
            </p:nvSpPr>
            <p:spPr>
              <a:xfrm>
                <a:off x="849800" y="913750"/>
                <a:ext cx="978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410" extrusionOk="0">
                    <a:moveTo>
                      <a:pt x="1393" y="1"/>
                    </a:moveTo>
                    <a:cubicBezTo>
                      <a:pt x="644" y="1"/>
                      <a:pt x="1" y="969"/>
                      <a:pt x="701" y="1669"/>
                    </a:cubicBezTo>
                    <a:cubicBezTo>
                      <a:pt x="1157" y="2034"/>
                      <a:pt x="1704" y="2277"/>
                      <a:pt x="2281" y="2368"/>
                    </a:cubicBezTo>
                    <a:cubicBezTo>
                      <a:pt x="2385" y="2396"/>
                      <a:pt x="2484" y="2409"/>
                      <a:pt x="2576" y="2409"/>
                    </a:cubicBezTo>
                    <a:cubicBezTo>
                      <a:pt x="3597" y="2409"/>
                      <a:pt x="3912" y="851"/>
                      <a:pt x="2798" y="545"/>
                    </a:cubicBezTo>
                    <a:cubicBezTo>
                      <a:pt x="2616" y="484"/>
                      <a:pt x="2433" y="454"/>
                      <a:pt x="2281" y="393"/>
                    </a:cubicBezTo>
                    <a:lnTo>
                      <a:pt x="2129" y="332"/>
                    </a:lnTo>
                    <a:cubicBezTo>
                      <a:pt x="2099" y="332"/>
                      <a:pt x="2068" y="302"/>
                      <a:pt x="2068" y="302"/>
                    </a:cubicBezTo>
                    <a:cubicBezTo>
                      <a:pt x="1857" y="90"/>
                      <a:pt x="1620" y="1"/>
                      <a:pt x="139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565;p74"/>
              <p:cNvSpPr/>
              <p:nvPr/>
            </p:nvSpPr>
            <p:spPr>
              <a:xfrm>
                <a:off x="906025" y="693200"/>
                <a:ext cx="1056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07" extrusionOk="0">
                    <a:moveTo>
                      <a:pt x="3200" y="1"/>
                    </a:moveTo>
                    <a:cubicBezTo>
                      <a:pt x="2970" y="1"/>
                      <a:pt x="2744" y="97"/>
                      <a:pt x="2585" y="278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5"/>
                      <a:pt x="591" y="4706"/>
                      <a:pt x="1162" y="4706"/>
                    </a:cubicBezTo>
                    <a:cubicBezTo>
                      <a:pt x="1538" y="4706"/>
                      <a:pt x="1906" y="4506"/>
                      <a:pt x="2038" y="4048"/>
                    </a:cubicBezTo>
                    <a:cubicBezTo>
                      <a:pt x="2099" y="3804"/>
                      <a:pt x="2221" y="3561"/>
                      <a:pt x="2373" y="3348"/>
                    </a:cubicBezTo>
                    <a:cubicBezTo>
                      <a:pt x="2798" y="2710"/>
                      <a:pt x="3467" y="2224"/>
                      <a:pt x="3953" y="1646"/>
                    </a:cubicBezTo>
                    <a:cubicBezTo>
                      <a:pt x="4105" y="1433"/>
                      <a:pt x="4196" y="1190"/>
                      <a:pt x="4227" y="947"/>
                    </a:cubicBezTo>
                    <a:cubicBezTo>
                      <a:pt x="4227" y="765"/>
                      <a:pt x="4166" y="582"/>
                      <a:pt x="4075" y="430"/>
                    </a:cubicBezTo>
                    <a:cubicBezTo>
                      <a:pt x="4014" y="400"/>
                      <a:pt x="3984" y="339"/>
                      <a:pt x="3923" y="278"/>
                    </a:cubicBezTo>
                    <a:cubicBezTo>
                      <a:pt x="3892" y="248"/>
                      <a:pt x="3832" y="218"/>
                      <a:pt x="3801" y="187"/>
                    </a:cubicBezTo>
                    <a:cubicBezTo>
                      <a:pt x="3680" y="96"/>
                      <a:pt x="3558" y="66"/>
                      <a:pt x="3437" y="35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566;p74"/>
              <p:cNvSpPr/>
              <p:nvPr/>
            </p:nvSpPr>
            <p:spPr>
              <a:xfrm>
                <a:off x="80272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6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0" y="1195"/>
                      <a:pt x="304" y="1711"/>
                      <a:pt x="790" y="1863"/>
                    </a:cubicBezTo>
                    <a:cubicBezTo>
                      <a:pt x="1611" y="2198"/>
                      <a:pt x="2492" y="2411"/>
                      <a:pt x="3404" y="2471"/>
                    </a:cubicBezTo>
                    <a:cubicBezTo>
                      <a:pt x="3414" y="2472"/>
                      <a:pt x="3424" y="2472"/>
                      <a:pt x="3433" y="2472"/>
                    </a:cubicBezTo>
                    <a:cubicBezTo>
                      <a:pt x="4620" y="2472"/>
                      <a:pt x="4610" y="617"/>
                      <a:pt x="3404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0"/>
                      <a:pt x="103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567;p74"/>
              <p:cNvSpPr/>
              <p:nvPr/>
            </p:nvSpPr>
            <p:spPr>
              <a:xfrm>
                <a:off x="1856200" y="693200"/>
                <a:ext cx="1053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707" extrusionOk="0">
                    <a:moveTo>
                      <a:pt x="3218" y="1"/>
                    </a:moveTo>
                    <a:cubicBezTo>
                      <a:pt x="2988" y="1"/>
                      <a:pt x="2762" y="97"/>
                      <a:pt x="2603" y="278"/>
                    </a:cubicBezTo>
                    <a:cubicBezTo>
                      <a:pt x="1722" y="1342"/>
                      <a:pt x="597" y="2163"/>
                      <a:pt x="202" y="3531"/>
                    </a:cubicBezTo>
                    <a:cubicBezTo>
                      <a:pt x="1" y="4245"/>
                      <a:pt x="583" y="4706"/>
                      <a:pt x="1151" y="4706"/>
                    </a:cubicBezTo>
                    <a:cubicBezTo>
                      <a:pt x="1526" y="4706"/>
                      <a:pt x="1893" y="4506"/>
                      <a:pt x="2026" y="4048"/>
                    </a:cubicBezTo>
                    <a:cubicBezTo>
                      <a:pt x="2087" y="3804"/>
                      <a:pt x="2208" y="3561"/>
                      <a:pt x="2360" y="3348"/>
                    </a:cubicBezTo>
                    <a:cubicBezTo>
                      <a:pt x="2786" y="2710"/>
                      <a:pt x="3455" y="2224"/>
                      <a:pt x="3941" y="1646"/>
                    </a:cubicBezTo>
                    <a:cubicBezTo>
                      <a:pt x="4093" y="1433"/>
                      <a:pt x="4184" y="1190"/>
                      <a:pt x="4214" y="947"/>
                    </a:cubicBezTo>
                    <a:cubicBezTo>
                      <a:pt x="4214" y="765"/>
                      <a:pt x="4154" y="582"/>
                      <a:pt x="4062" y="430"/>
                    </a:cubicBezTo>
                    <a:cubicBezTo>
                      <a:pt x="4032" y="400"/>
                      <a:pt x="3971" y="339"/>
                      <a:pt x="3941" y="278"/>
                    </a:cubicBezTo>
                    <a:cubicBezTo>
                      <a:pt x="3880" y="248"/>
                      <a:pt x="3850" y="218"/>
                      <a:pt x="3789" y="157"/>
                    </a:cubicBezTo>
                    <a:cubicBezTo>
                      <a:pt x="3698" y="96"/>
                      <a:pt x="3576" y="66"/>
                      <a:pt x="3455" y="35"/>
                    </a:cubicBezTo>
                    <a:cubicBezTo>
                      <a:pt x="3377" y="12"/>
                      <a:pt x="3297" y="1"/>
                      <a:pt x="321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568;p74"/>
              <p:cNvSpPr/>
              <p:nvPr/>
            </p:nvSpPr>
            <p:spPr>
              <a:xfrm>
                <a:off x="182020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7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69;p74"/>
              <p:cNvSpPr/>
              <p:nvPr/>
            </p:nvSpPr>
            <p:spPr>
              <a:xfrm>
                <a:off x="1993475" y="590725"/>
                <a:ext cx="927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43" extrusionOk="0">
                    <a:moveTo>
                      <a:pt x="2432" y="1"/>
                    </a:moveTo>
                    <a:cubicBezTo>
                      <a:pt x="1641" y="1"/>
                      <a:pt x="882" y="365"/>
                      <a:pt x="426" y="1034"/>
                    </a:cubicBezTo>
                    <a:cubicBezTo>
                      <a:pt x="0" y="1703"/>
                      <a:pt x="61" y="2554"/>
                      <a:pt x="547" y="3192"/>
                    </a:cubicBezTo>
                    <a:cubicBezTo>
                      <a:pt x="732" y="3480"/>
                      <a:pt x="1042" y="3642"/>
                      <a:pt x="1365" y="3642"/>
                    </a:cubicBezTo>
                    <a:cubicBezTo>
                      <a:pt x="1519" y="3642"/>
                      <a:pt x="1676" y="3605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59"/>
                      <a:pt x="2067" y="1976"/>
                      <a:pt x="2128" y="1885"/>
                    </a:cubicBezTo>
                    <a:cubicBezTo>
                      <a:pt x="2151" y="1870"/>
                      <a:pt x="2177" y="1864"/>
                      <a:pt x="2205" y="1864"/>
                    </a:cubicBezTo>
                    <a:cubicBezTo>
                      <a:pt x="2289" y="1864"/>
                      <a:pt x="2386" y="1915"/>
                      <a:pt x="2432" y="1915"/>
                    </a:cubicBezTo>
                    <a:cubicBezTo>
                      <a:pt x="3708" y="1915"/>
                      <a:pt x="3708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70;p74"/>
              <p:cNvSpPr/>
              <p:nvPr/>
            </p:nvSpPr>
            <p:spPr>
              <a:xfrm>
                <a:off x="1510925" y="58387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1"/>
                    </a:moveTo>
                    <a:cubicBezTo>
                      <a:pt x="1612" y="1"/>
                      <a:pt x="852" y="366"/>
                      <a:pt x="396" y="1034"/>
                    </a:cubicBezTo>
                    <a:cubicBezTo>
                      <a:pt x="1" y="1703"/>
                      <a:pt x="31" y="2554"/>
                      <a:pt x="518" y="3192"/>
                    </a:cubicBezTo>
                    <a:cubicBezTo>
                      <a:pt x="703" y="3480"/>
                      <a:pt x="1026" y="3643"/>
                      <a:pt x="1358" y="3643"/>
                    </a:cubicBezTo>
                    <a:cubicBezTo>
                      <a:pt x="1517" y="3643"/>
                      <a:pt x="1677" y="3606"/>
                      <a:pt x="1825" y="3527"/>
                    </a:cubicBezTo>
                    <a:cubicBezTo>
                      <a:pt x="2280" y="3253"/>
                      <a:pt x="2432" y="2676"/>
                      <a:pt x="2159" y="2220"/>
                    </a:cubicBezTo>
                    <a:cubicBezTo>
                      <a:pt x="2129" y="2159"/>
                      <a:pt x="2037" y="1977"/>
                      <a:pt x="2129" y="1916"/>
                    </a:cubicBezTo>
                    <a:cubicBezTo>
                      <a:pt x="2159" y="1885"/>
                      <a:pt x="2193" y="1875"/>
                      <a:pt x="2228" y="1875"/>
                    </a:cubicBezTo>
                    <a:cubicBezTo>
                      <a:pt x="2297" y="1875"/>
                      <a:pt x="2372" y="1916"/>
                      <a:pt x="2432" y="1916"/>
                    </a:cubicBezTo>
                    <a:cubicBezTo>
                      <a:pt x="3679" y="1916"/>
                      <a:pt x="367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71;p74"/>
              <p:cNvSpPr/>
              <p:nvPr/>
            </p:nvSpPr>
            <p:spPr>
              <a:xfrm>
                <a:off x="1032200" y="586925"/>
                <a:ext cx="92725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63" extrusionOk="0">
                    <a:moveTo>
                      <a:pt x="2432" y="1"/>
                    </a:moveTo>
                    <a:cubicBezTo>
                      <a:pt x="1642" y="1"/>
                      <a:pt x="882" y="365"/>
                      <a:pt x="426" y="1034"/>
                    </a:cubicBezTo>
                    <a:cubicBezTo>
                      <a:pt x="1" y="1703"/>
                      <a:pt x="61" y="2554"/>
                      <a:pt x="548" y="3192"/>
                    </a:cubicBezTo>
                    <a:cubicBezTo>
                      <a:pt x="709" y="3494"/>
                      <a:pt x="1016" y="3663"/>
                      <a:pt x="1338" y="3663"/>
                    </a:cubicBezTo>
                    <a:cubicBezTo>
                      <a:pt x="1502" y="3663"/>
                      <a:pt x="1670" y="3619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89"/>
                      <a:pt x="2037" y="2007"/>
                      <a:pt x="2128" y="1915"/>
                    </a:cubicBezTo>
                    <a:cubicBezTo>
                      <a:pt x="2159" y="1885"/>
                      <a:pt x="2196" y="1875"/>
                      <a:pt x="2234" y="1875"/>
                    </a:cubicBezTo>
                    <a:cubicBezTo>
                      <a:pt x="2311" y="1875"/>
                      <a:pt x="2392" y="1915"/>
                      <a:pt x="2432" y="1915"/>
                    </a:cubicBezTo>
                    <a:cubicBezTo>
                      <a:pt x="3709" y="1915"/>
                      <a:pt x="370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72;p74"/>
              <p:cNvSpPr/>
              <p:nvPr/>
            </p:nvSpPr>
            <p:spPr>
              <a:xfrm>
                <a:off x="544350" y="586925"/>
                <a:ext cx="92725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63" extrusionOk="0">
                    <a:moveTo>
                      <a:pt x="2432" y="1"/>
                    </a:moveTo>
                    <a:cubicBezTo>
                      <a:pt x="1642" y="1"/>
                      <a:pt x="882" y="365"/>
                      <a:pt x="426" y="1034"/>
                    </a:cubicBezTo>
                    <a:cubicBezTo>
                      <a:pt x="0" y="1703"/>
                      <a:pt x="61" y="2554"/>
                      <a:pt x="548" y="3192"/>
                    </a:cubicBezTo>
                    <a:cubicBezTo>
                      <a:pt x="729" y="3494"/>
                      <a:pt x="1030" y="3663"/>
                      <a:pt x="1345" y="3663"/>
                    </a:cubicBezTo>
                    <a:cubicBezTo>
                      <a:pt x="1506" y="3663"/>
                      <a:pt x="1670" y="3619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89"/>
                      <a:pt x="2067" y="2007"/>
                      <a:pt x="2128" y="1915"/>
                    </a:cubicBezTo>
                    <a:cubicBezTo>
                      <a:pt x="2159" y="1885"/>
                      <a:pt x="2196" y="1875"/>
                      <a:pt x="2234" y="1875"/>
                    </a:cubicBezTo>
                    <a:cubicBezTo>
                      <a:pt x="2311" y="1875"/>
                      <a:pt x="2392" y="1915"/>
                      <a:pt x="2432" y="1915"/>
                    </a:cubicBezTo>
                    <a:cubicBezTo>
                      <a:pt x="3709" y="1915"/>
                      <a:pt x="370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3;p74"/>
              <p:cNvSpPr/>
              <p:nvPr/>
            </p:nvSpPr>
            <p:spPr>
              <a:xfrm>
                <a:off x="1023075" y="105882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0"/>
                    </a:moveTo>
                    <a:cubicBezTo>
                      <a:pt x="1612" y="0"/>
                      <a:pt x="852" y="365"/>
                      <a:pt x="396" y="1034"/>
                    </a:cubicBezTo>
                    <a:cubicBezTo>
                      <a:pt x="1" y="1702"/>
                      <a:pt x="31" y="2553"/>
                      <a:pt x="517" y="3192"/>
                    </a:cubicBezTo>
                    <a:cubicBezTo>
                      <a:pt x="702" y="3479"/>
                      <a:pt x="1026" y="3642"/>
                      <a:pt x="1358" y="3642"/>
                    </a:cubicBezTo>
                    <a:cubicBezTo>
                      <a:pt x="1516" y="3642"/>
                      <a:pt x="1677" y="3605"/>
                      <a:pt x="1825" y="3526"/>
                    </a:cubicBezTo>
                    <a:cubicBezTo>
                      <a:pt x="2280" y="3253"/>
                      <a:pt x="2432" y="2675"/>
                      <a:pt x="2159" y="2219"/>
                    </a:cubicBezTo>
                    <a:cubicBezTo>
                      <a:pt x="2128" y="2158"/>
                      <a:pt x="2037" y="1976"/>
                      <a:pt x="2128" y="1915"/>
                    </a:cubicBezTo>
                    <a:cubicBezTo>
                      <a:pt x="2159" y="1885"/>
                      <a:pt x="2193" y="1875"/>
                      <a:pt x="2228" y="1875"/>
                    </a:cubicBezTo>
                    <a:cubicBezTo>
                      <a:pt x="2297" y="1875"/>
                      <a:pt x="2372" y="1915"/>
                      <a:pt x="2432" y="1915"/>
                    </a:cubicBezTo>
                    <a:cubicBezTo>
                      <a:pt x="3679" y="1915"/>
                      <a:pt x="3679" y="0"/>
                      <a:pt x="243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74;p74"/>
              <p:cNvSpPr/>
              <p:nvPr/>
            </p:nvSpPr>
            <p:spPr>
              <a:xfrm>
                <a:off x="567150" y="105882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0"/>
                    </a:moveTo>
                    <a:cubicBezTo>
                      <a:pt x="1611" y="0"/>
                      <a:pt x="851" y="365"/>
                      <a:pt x="395" y="1034"/>
                    </a:cubicBezTo>
                    <a:cubicBezTo>
                      <a:pt x="0" y="1702"/>
                      <a:pt x="31" y="2553"/>
                      <a:pt x="517" y="3192"/>
                    </a:cubicBezTo>
                    <a:cubicBezTo>
                      <a:pt x="702" y="3479"/>
                      <a:pt x="1026" y="3642"/>
                      <a:pt x="1357" y="3642"/>
                    </a:cubicBezTo>
                    <a:cubicBezTo>
                      <a:pt x="1516" y="3642"/>
                      <a:pt x="1676" y="3605"/>
                      <a:pt x="1824" y="3526"/>
                    </a:cubicBezTo>
                    <a:cubicBezTo>
                      <a:pt x="2280" y="3253"/>
                      <a:pt x="2432" y="2675"/>
                      <a:pt x="2158" y="2219"/>
                    </a:cubicBezTo>
                    <a:cubicBezTo>
                      <a:pt x="2128" y="2158"/>
                      <a:pt x="2037" y="1976"/>
                      <a:pt x="2128" y="1915"/>
                    </a:cubicBezTo>
                    <a:cubicBezTo>
                      <a:pt x="2158" y="1885"/>
                      <a:pt x="2192" y="1875"/>
                      <a:pt x="2227" y="1875"/>
                    </a:cubicBezTo>
                    <a:cubicBezTo>
                      <a:pt x="2297" y="1875"/>
                      <a:pt x="2371" y="1915"/>
                      <a:pt x="2432" y="1915"/>
                    </a:cubicBezTo>
                    <a:cubicBezTo>
                      <a:pt x="3678" y="1915"/>
                      <a:pt x="3678" y="0"/>
                      <a:pt x="243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75;p74"/>
              <p:cNvSpPr/>
              <p:nvPr/>
            </p:nvSpPr>
            <p:spPr>
              <a:xfrm>
                <a:off x="1875675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1"/>
                      <a:pt x="791" y="1853"/>
                    </a:cubicBezTo>
                    <a:cubicBezTo>
                      <a:pt x="1399" y="2096"/>
                      <a:pt x="2068" y="2187"/>
                      <a:pt x="2706" y="2187"/>
                    </a:cubicBezTo>
                    <a:cubicBezTo>
                      <a:pt x="3983" y="2187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29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576;p74"/>
              <p:cNvSpPr/>
              <p:nvPr/>
            </p:nvSpPr>
            <p:spPr>
              <a:xfrm>
                <a:off x="175257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5" y="526"/>
                      <a:pt x="1976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577;p74"/>
              <p:cNvSpPr/>
              <p:nvPr/>
            </p:nvSpPr>
            <p:spPr>
              <a:xfrm>
                <a:off x="1566400" y="482825"/>
                <a:ext cx="410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480" extrusionOk="0">
                    <a:moveTo>
                      <a:pt x="1" y="0"/>
                    </a:moveTo>
                    <a:cubicBezTo>
                      <a:pt x="177" y="302"/>
                      <a:pt x="499" y="480"/>
                      <a:pt x="847" y="480"/>
                    </a:cubicBezTo>
                    <a:cubicBezTo>
                      <a:pt x="919" y="480"/>
                      <a:pt x="992" y="472"/>
                      <a:pt x="1065" y="456"/>
                    </a:cubicBezTo>
                    <a:cubicBezTo>
                      <a:pt x="1308" y="365"/>
                      <a:pt x="1520" y="213"/>
                      <a:pt x="164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578;p74"/>
              <p:cNvSpPr/>
              <p:nvPr/>
            </p:nvSpPr>
            <p:spPr>
              <a:xfrm>
                <a:off x="2227500" y="592025"/>
                <a:ext cx="1155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472" extrusionOk="0">
                    <a:moveTo>
                      <a:pt x="1037" y="0"/>
                    </a:moveTo>
                    <a:cubicBezTo>
                      <a:pt x="621" y="0"/>
                      <a:pt x="248" y="277"/>
                      <a:pt x="123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5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7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579;p74"/>
              <p:cNvSpPr/>
              <p:nvPr/>
            </p:nvSpPr>
            <p:spPr>
              <a:xfrm>
                <a:off x="2182675" y="715225"/>
                <a:ext cx="821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9" extrusionOk="0">
                    <a:moveTo>
                      <a:pt x="2386" y="1"/>
                    </a:moveTo>
                    <a:cubicBezTo>
                      <a:pt x="2361" y="1"/>
                      <a:pt x="2336" y="2"/>
                      <a:pt x="2311" y="5"/>
                    </a:cubicBezTo>
                    <a:cubicBezTo>
                      <a:pt x="2128" y="5"/>
                      <a:pt x="1946" y="36"/>
                      <a:pt x="1764" y="157"/>
                    </a:cubicBezTo>
                    <a:cubicBezTo>
                      <a:pt x="1733" y="188"/>
                      <a:pt x="1672" y="218"/>
                      <a:pt x="1642" y="279"/>
                    </a:cubicBezTo>
                    <a:cubicBezTo>
                      <a:pt x="1581" y="340"/>
                      <a:pt x="1490" y="401"/>
                      <a:pt x="1429" y="461"/>
                    </a:cubicBezTo>
                    <a:cubicBezTo>
                      <a:pt x="1399" y="461"/>
                      <a:pt x="1368" y="492"/>
                      <a:pt x="1338" y="522"/>
                    </a:cubicBezTo>
                    <a:cubicBezTo>
                      <a:pt x="1277" y="552"/>
                      <a:pt x="1186" y="613"/>
                      <a:pt x="1125" y="644"/>
                    </a:cubicBezTo>
                    <a:cubicBezTo>
                      <a:pt x="1034" y="674"/>
                      <a:pt x="973" y="674"/>
                      <a:pt x="882" y="704"/>
                    </a:cubicBezTo>
                    <a:cubicBezTo>
                      <a:pt x="305" y="856"/>
                      <a:pt x="1" y="1525"/>
                      <a:pt x="305" y="2042"/>
                    </a:cubicBezTo>
                    <a:cubicBezTo>
                      <a:pt x="335" y="2163"/>
                      <a:pt x="426" y="2255"/>
                      <a:pt x="517" y="2346"/>
                    </a:cubicBezTo>
                    <a:cubicBezTo>
                      <a:pt x="578" y="2376"/>
                      <a:pt x="609" y="2407"/>
                      <a:pt x="669" y="2437"/>
                    </a:cubicBezTo>
                    <a:cubicBezTo>
                      <a:pt x="821" y="2528"/>
                      <a:pt x="1004" y="2559"/>
                      <a:pt x="1186" y="2559"/>
                    </a:cubicBezTo>
                    <a:cubicBezTo>
                      <a:pt x="1277" y="2559"/>
                      <a:pt x="1338" y="2528"/>
                      <a:pt x="1399" y="2528"/>
                    </a:cubicBezTo>
                    <a:cubicBezTo>
                      <a:pt x="2007" y="2376"/>
                      <a:pt x="2554" y="2072"/>
                      <a:pt x="2979" y="1616"/>
                    </a:cubicBezTo>
                    <a:cubicBezTo>
                      <a:pt x="3192" y="1404"/>
                      <a:pt x="3283" y="1069"/>
                      <a:pt x="3223" y="765"/>
                    </a:cubicBezTo>
                    <a:cubicBezTo>
                      <a:pt x="3223" y="644"/>
                      <a:pt x="3162" y="522"/>
                      <a:pt x="3101" y="431"/>
                    </a:cubicBezTo>
                    <a:cubicBezTo>
                      <a:pt x="3071" y="370"/>
                      <a:pt x="3010" y="309"/>
                      <a:pt x="2979" y="279"/>
                    </a:cubicBezTo>
                    <a:cubicBezTo>
                      <a:pt x="2816" y="115"/>
                      <a:pt x="2603" y="1"/>
                      <a:pt x="238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580;p74"/>
              <p:cNvSpPr/>
              <p:nvPr/>
            </p:nvSpPr>
            <p:spPr>
              <a:xfrm>
                <a:off x="1707750" y="715225"/>
                <a:ext cx="821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9" extrusionOk="0">
                    <a:moveTo>
                      <a:pt x="2386" y="1"/>
                    </a:moveTo>
                    <a:cubicBezTo>
                      <a:pt x="2361" y="1"/>
                      <a:pt x="2335" y="2"/>
                      <a:pt x="2310" y="5"/>
                    </a:cubicBezTo>
                    <a:cubicBezTo>
                      <a:pt x="2128" y="5"/>
                      <a:pt x="1946" y="36"/>
                      <a:pt x="1763" y="157"/>
                    </a:cubicBezTo>
                    <a:cubicBezTo>
                      <a:pt x="1733" y="188"/>
                      <a:pt x="1672" y="218"/>
                      <a:pt x="1642" y="279"/>
                    </a:cubicBezTo>
                    <a:cubicBezTo>
                      <a:pt x="1581" y="340"/>
                      <a:pt x="1490" y="401"/>
                      <a:pt x="1429" y="461"/>
                    </a:cubicBezTo>
                    <a:cubicBezTo>
                      <a:pt x="1398" y="461"/>
                      <a:pt x="1368" y="492"/>
                      <a:pt x="1338" y="522"/>
                    </a:cubicBezTo>
                    <a:cubicBezTo>
                      <a:pt x="1277" y="552"/>
                      <a:pt x="1186" y="613"/>
                      <a:pt x="1095" y="644"/>
                    </a:cubicBezTo>
                    <a:cubicBezTo>
                      <a:pt x="1034" y="674"/>
                      <a:pt x="973" y="674"/>
                      <a:pt x="882" y="704"/>
                    </a:cubicBezTo>
                    <a:cubicBezTo>
                      <a:pt x="304" y="856"/>
                      <a:pt x="0" y="1525"/>
                      <a:pt x="304" y="2042"/>
                    </a:cubicBezTo>
                    <a:cubicBezTo>
                      <a:pt x="335" y="2163"/>
                      <a:pt x="426" y="2255"/>
                      <a:pt x="517" y="2346"/>
                    </a:cubicBezTo>
                    <a:cubicBezTo>
                      <a:pt x="578" y="2376"/>
                      <a:pt x="608" y="2407"/>
                      <a:pt x="669" y="2437"/>
                    </a:cubicBezTo>
                    <a:cubicBezTo>
                      <a:pt x="821" y="2528"/>
                      <a:pt x="1003" y="2559"/>
                      <a:pt x="1186" y="2559"/>
                    </a:cubicBezTo>
                    <a:cubicBezTo>
                      <a:pt x="1277" y="2559"/>
                      <a:pt x="1338" y="2528"/>
                      <a:pt x="1398" y="2528"/>
                    </a:cubicBezTo>
                    <a:cubicBezTo>
                      <a:pt x="2006" y="2376"/>
                      <a:pt x="2554" y="2072"/>
                      <a:pt x="2979" y="1616"/>
                    </a:cubicBezTo>
                    <a:cubicBezTo>
                      <a:pt x="3192" y="1404"/>
                      <a:pt x="3283" y="1069"/>
                      <a:pt x="3222" y="765"/>
                    </a:cubicBezTo>
                    <a:cubicBezTo>
                      <a:pt x="3222" y="644"/>
                      <a:pt x="3161" y="522"/>
                      <a:pt x="3101" y="431"/>
                    </a:cubicBezTo>
                    <a:cubicBezTo>
                      <a:pt x="3070" y="370"/>
                      <a:pt x="3009" y="309"/>
                      <a:pt x="2979" y="279"/>
                    </a:cubicBezTo>
                    <a:cubicBezTo>
                      <a:pt x="2816" y="115"/>
                      <a:pt x="2603" y="1"/>
                      <a:pt x="238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581;p74"/>
              <p:cNvSpPr/>
              <p:nvPr/>
            </p:nvSpPr>
            <p:spPr>
              <a:xfrm>
                <a:off x="2178125" y="482825"/>
                <a:ext cx="47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513" extrusionOk="0">
                    <a:moveTo>
                      <a:pt x="0" y="0"/>
                    </a:moveTo>
                    <a:lnTo>
                      <a:pt x="0" y="578"/>
                    </a:lnTo>
                    <a:cubicBezTo>
                      <a:pt x="0" y="1201"/>
                      <a:pt x="471" y="1513"/>
                      <a:pt x="942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582;p74"/>
              <p:cNvSpPr/>
              <p:nvPr/>
            </p:nvSpPr>
            <p:spPr>
              <a:xfrm>
                <a:off x="229515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0" y="0"/>
                    </a:moveTo>
                    <a:cubicBezTo>
                      <a:pt x="456" y="304"/>
                      <a:pt x="942" y="517"/>
                      <a:pt x="1459" y="608"/>
                    </a:cubicBezTo>
                    <a:cubicBezTo>
                      <a:pt x="1537" y="628"/>
                      <a:pt x="1616" y="637"/>
                      <a:pt x="1694" y="637"/>
                    </a:cubicBezTo>
                    <a:cubicBezTo>
                      <a:pt x="2102" y="637"/>
                      <a:pt x="2487" y="383"/>
                      <a:pt x="261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583;p74"/>
              <p:cNvSpPr/>
              <p:nvPr/>
            </p:nvSpPr>
            <p:spPr>
              <a:xfrm>
                <a:off x="2350625" y="526175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0" y="263"/>
                      <a:pt x="122" y="698"/>
                    </a:cubicBezTo>
                    <a:cubicBezTo>
                      <a:pt x="0" y="1215"/>
                      <a:pt x="304" y="1731"/>
                      <a:pt x="790" y="1853"/>
                    </a:cubicBezTo>
                    <a:cubicBezTo>
                      <a:pt x="1398" y="2096"/>
                      <a:pt x="2067" y="2187"/>
                      <a:pt x="2705" y="2187"/>
                    </a:cubicBezTo>
                    <a:cubicBezTo>
                      <a:pt x="3982" y="2187"/>
                      <a:pt x="3982" y="303"/>
                      <a:pt x="2705" y="303"/>
                    </a:cubicBezTo>
                    <a:cubicBezTo>
                      <a:pt x="2219" y="303"/>
                      <a:pt x="173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84;p74"/>
              <p:cNvSpPr/>
              <p:nvPr/>
            </p:nvSpPr>
            <p:spPr>
              <a:xfrm>
                <a:off x="2102900" y="61047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1"/>
                    </a:moveTo>
                    <a:cubicBezTo>
                      <a:pt x="547" y="1"/>
                      <a:pt x="122" y="426"/>
                      <a:pt x="122" y="943"/>
                    </a:cubicBezTo>
                    <a:cubicBezTo>
                      <a:pt x="0" y="2068"/>
                      <a:pt x="243" y="3223"/>
                      <a:pt x="1185" y="3952"/>
                    </a:cubicBezTo>
                    <a:cubicBezTo>
                      <a:pt x="1368" y="4135"/>
                      <a:pt x="1603" y="4226"/>
                      <a:pt x="1843" y="4226"/>
                    </a:cubicBezTo>
                    <a:cubicBezTo>
                      <a:pt x="2082" y="4226"/>
                      <a:pt x="2325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5" y="2159"/>
                      <a:pt x="1945" y="1612"/>
                      <a:pt x="2006" y="943"/>
                    </a:cubicBezTo>
                    <a:cubicBezTo>
                      <a:pt x="2006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85;p74"/>
              <p:cNvSpPr/>
              <p:nvPr/>
            </p:nvSpPr>
            <p:spPr>
              <a:xfrm>
                <a:off x="1277650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0" y="1195"/>
                      <a:pt x="304" y="1711"/>
                      <a:pt x="791" y="1863"/>
                    </a:cubicBezTo>
                    <a:cubicBezTo>
                      <a:pt x="1611" y="2198"/>
                      <a:pt x="2493" y="2411"/>
                      <a:pt x="3405" y="2471"/>
                    </a:cubicBezTo>
                    <a:cubicBezTo>
                      <a:pt x="3414" y="2472"/>
                      <a:pt x="3424" y="2472"/>
                      <a:pt x="3434" y="2472"/>
                    </a:cubicBezTo>
                    <a:cubicBezTo>
                      <a:pt x="4620" y="2472"/>
                      <a:pt x="4611" y="617"/>
                      <a:pt x="3405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86;p74"/>
              <p:cNvSpPr/>
              <p:nvPr/>
            </p:nvSpPr>
            <p:spPr>
              <a:xfrm>
                <a:off x="1381275" y="693200"/>
                <a:ext cx="1053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707" extrusionOk="0">
                    <a:moveTo>
                      <a:pt x="3218" y="1"/>
                    </a:moveTo>
                    <a:cubicBezTo>
                      <a:pt x="2987" y="1"/>
                      <a:pt x="2762" y="97"/>
                      <a:pt x="2603" y="278"/>
                    </a:cubicBezTo>
                    <a:cubicBezTo>
                      <a:pt x="1722" y="1342"/>
                      <a:pt x="597" y="2163"/>
                      <a:pt x="202" y="3531"/>
                    </a:cubicBezTo>
                    <a:cubicBezTo>
                      <a:pt x="0" y="4245"/>
                      <a:pt x="583" y="4706"/>
                      <a:pt x="1151" y="4706"/>
                    </a:cubicBezTo>
                    <a:cubicBezTo>
                      <a:pt x="1525" y="4706"/>
                      <a:pt x="1893" y="4506"/>
                      <a:pt x="2026" y="4048"/>
                    </a:cubicBezTo>
                    <a:cubicBezTo>
                      <a:pt x="2086" y="3804"/>
                      <a:pt x="2208" y="3561"/>
                      <a:pt x="2360" y="3348"/>
                    </a:cubicBezTo>
                    <a:cubicBezTo>
                      <a:pt x="2786" y="2710"/>
                      <a:pt x="3454" y="2224"/>
                      <a:pt x="3941" y="1646"/>
                    </a:cubicBezTo>
                    <a:cubicBezTo>
                      <a:pt x="4093" y="1433"/>
                      <a:pt x="4184" y="1190"/>
                      <a:pt x="4214" y="947"/>
                    </a:cubicBezTo>
                    <a:cubicBezTo>
                      <a:pt x="4214" y="765"/>
                      <a:pt x="4153" y="582"/>
                      <a:pt x="4062" y="430"/>
                    </a:cubicBezTo>
                    <a:cubicBezTo>
                      <a:pt x="4032" y="400"/>
                      <a:pt x="3971" y="339"/>
                      <a:pt x="3941" y="278"/>
                    </a:cubicBezTo>
                    <a:cubicBezTo>
                      <a:pt x="3880" y="248"/>
                      <a:pt x="3849" y="218"/>
                      <a:pt x="3789" y="157"/>
                    </a:cubicBezTo>
                    <a:cubicBezTo>
                      <a:pt x="3697" y="96"/>
                      <a:pt x="3576" y="66"/>
                      <a:pt x="3454" y="35"/>
                    </a:cubicBezTo>
                    <a:cubicBezTo>
                      <a:pt x="3377" y="12"/>
                      <a:pt x="3297" y="1"/>
                      <a:pt x="321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87;p74"/>
              <p:cNvSpPr/>
              <p:nvPr/>
            </p:nvSpPr>
            <p:spPr>
              <a:xfrm>
                <a:off x="1400750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2" y="698"/>
                    </a:cubicBezTo>
                    <a:cubicBezTo>
                      <a:pt x="0" y="1215"/>
                      <a:pt x="304" y="1731"/>
                      <a:pt x="791" y="1853"/>
                    </a:cubicBezTo>
                    <a:cubicBezTo>
                      <a:pt x="1399" y="2096"/>
                      <a:pt x="2067" y="2187"/>
                      <a:pt x="2706" y="2187"/>
                    </a:cubicBezTo>
                    <a:cubicBezTo>
                      <a:pt x="3982" y="2187"/>
                      <a:pt x="3982" y="303"/>
                      <a:pt x="2706" y="303"/>
                    </a:cubicBezTo>
                    <a:cubicBezTo>
                      <a:pt x="2219" y="303"/>
                      <a:pt x="176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88;p74"/>
              <p:cNvSpPr/>
              <p:nvPr/>
            </p:nvSpPr>
            <p:spPr>
              <a:xfrm>
                <a:off x="1232800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0"/>
                    </a:moveTo>
                    <a:cubicBezTo>
                      <a:pt x="2129" y="0"/>
                      <a:pt x="1946" y="61"/>
                      <a:pt x="1794" y="152"/>
                    </a:cubicBezTo>
                    <a:cubicBezTo>
                      <a:pt x="1734" y="183"/>
                      <a:pt x="1673" y="213"/>
                      <a:pt x="1642" y="274"/>
                    </a:cubicBezTo>
                    <a:cubicBezTo>
                      <a:pt x="1582" y="335"/>
                      <a:pt x="1490" y="396"/>
                      <a:pt x="1430" y="456"/>
                    </a:cubicBezTo>
                    <a:cubicBezTo>
                      <a:pt x="1399" y="456"/>
                      <a:pt x="1369" y="487"/>
                      <a:pt x="1338" y="517"/>
                    </a:cubicBezTo>
                    <a:cubicBezTo>
                      <a:pt x="1278" y="547"/>
                      <a:pt x="1186" y="608"/>
                      <a:pt x="1126" y="639"/>
                    </a:cubicBezTo>
                    <a:cubicBezTo>
                      <a:pt x="1034" y="669"/>
                      <a:pt x="974" y="669"/>
                      <a:pt x="882" y="699"/>
                    </a:cubicBezTo>
                    <a:cubicBezTo>
                      <a:pt x="305" y="851"/>
                      <a:pt x="1" y="1520"/>
                      <a:pt x="305" y="2037"/>
                    </a:cubicBezTo>
                    <a:cubicBezTo>
                      <a:pt x="335" y="2158"/>
                      <a:pt x="427" y="2250"/>
                      <a:pt x="518" y="2341"/>
                    </a:cubicBezTo>
                    <a:cubicBezTo>
                      <a:pt x="578" y="2371"/>
                      <a:pt x="609" y="2402"/>
                      <a:pt x="670" y="2432"/>
                    </a:cubicBezTo>
                    <a:cubicBezTo>
                      <a:pt x="822" y="2523"/>
                      <a:pt x="1004" y="2554"/>
                      <a:pt x="1217" y="2554"/>
                    </a:cubicBezTo>
                    <a:cubicBezTo>
                      <a:pt x="1278" y="2554"/>
                      <a:pt x="1338" y="2523"/>
                      <a:pt x="1399" y="2523"/>
                    </a:cubicBezTo>
                    <a:cubicBezTo>
                      <a:pt x="2007" y="2371"/>
                      <a:pt x="2554" y="2067"/>
                      <a:pt x="2980" y="1611"/>
                    </a:cubicBezTo>
                    <a:cubicBezTo>
                      <a:pt x="3193" y="1399"/>
                      <a:pt x="3284" y="1064"/>
                      <a:pt x="3223" y="760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4"/>
                      <a:pt x="2980" y="274"/>
                    </a:cubicBezTo>
                    <a:cubicBezTo>
                      <a:pt x="2797" y="92"/>
                      <a:pt x="2554" y="0"/>
                      <a:pt x="231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9;p74"/>
              <p:cNvSpPr/>
              <p:nvPr/>
            </p:nvSpPr>
            <p:spPr>
              <a:xfrm>
                <a:off x="1515050" y="707425"/>
                <a:ext cx="95400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09" y="591"/>
                      <a:pt x="79" y="986"/>
                    </a:cubicBezTo>
                    <a:cubicBezTo>
                      <a:pt x="0" y="1563"/>
                      <a:pt x="441" y="2026"/>
                      <a:pt x="973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7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9" y="1930"/>
                      <a:pt x="2897" y="1930"/>
                    </a:cubicBezTo>
                    <a:cubicBezTo>
                      <a:pt x="3419" y="1930"/>
                      <a:pt x="3816" y="1485"/>
                      <a:pt x="3757" y="956"/>
                    </a:cubicBezTo>
                    <a:cubicBezTo>
                      <a:pt x="3786" y="456"/>
                      <a:pt x="3390" y="42"/>
                      <a:pt x="2897" y="42"/>
                    </a:cubicBezTo>
                    <a:cubicBezTo>
                      <a:pt x="2880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90;p74"/>
              <p:cNvSpPr/>
              <p:nvPr/>
            </p:nvSpPr>
            <p:spPr>
              <a:xfrm>
                <a:off x="1627950" y="610475"/>
                <a:ext cx="722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226" extrusionOk="0">
                    <a:moveTo>
                      <a:pt x="1065" y="1"/>
                    </a:moveTo>
                    <a:cubicBezTo>
                      <a:pt x="548" y="1"/>
                      <a:pt x="122" y="426"/>
                      <a:pt x="122" y="943"/>
                    </a:cubicBezTo>
                    <a:cubicBezTo>
                      <a:pt x="1" y="2068"/>
                      <a:pt x="244" y="3223"/>
                      <a:pt x="1186" y="3952"/>
                    </a:cubicBezTo>
                    <a:cubicBezTo>
                      <a:pt x="1369" y="4135"/>
                      <a:pt x="1604" y="4226"/>
                      <a:pt x="1843" y="4226"/>
                    </a:cubicBezTo>
                    <a:cubicBezTo>
                      <a:pt x="2083" y="4226"/>
                      <a:pt x="2326" y="4135"/>
                      <a:pt x="2524" y="3952"/>
                    </a:cubicBezTo>
                    <a:cubicBezTo>
                      <a:pt x="2888" y="3587"/>
                      <a:pt x="2888" y="2980"/>
                      <a:pt x="2524" y="2615"/>
                    </a:cubicBezTo>
                    <a:cubicBezTo>
                      <a:pt x="1946" y="2159"/>
                      <a:pt x="1946" y="1612"/>
                      <a:pt x="2007" y="943"/>
                    </a:cubicBezTo>
                    <a:cubicBezTo>
                      <a:pt x="2007" y="426"/>
                      <a:pt x="1581" y="1"/>
                      <a:pt x="10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91;p74"/>
              <p:cNvSpPr/>
              <p:nvPr/>
            </p:nvSpPr>
            <p:spPr>
              <a:xfrm>
                <a:off x="2041350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6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592;p74"/>
              <p:cNvSpPr/>
              <p:nvPr/>
            </p:nvSpPr>
            <p:spPr>
              <a:xfrm>
                <a:off x="1702425" y="482825"/>
                <a:ext cx="479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3" extrusionOk="0">
                    <a:moveTo>
                      <a:pt x="1" y="0"/>
                    </a:moveTo>
                    <a:lnTo>
                      <a:pt x="1" y="578"/>
                    </a:lnTo>
                    <a:cubicBezTo>
                      <a:pt x="1" y="1201"/>
                      <a:pt x="479" y="1513"/>
                      <a:pt x="958" y="1513"/>
                    </a:cubicBezTo>
                    <a:cubicBezTo>
                      <a:pt x="1437" y="1513"/>
                      <a:pt x="1915" y="1201"/>
                      <a:pt x="1915" y="578"/>
                    </a:cubicBezTo>
                    <a:lnTo>
                      <a:pt x="191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593;p74"/>
              <p:cNvSpPr/>
              <p:nvPr/>
            </p:nvSpPr>
            <p:spPr>
              <a:xfrm>
                <a:off x="1989975" y="707425"/>
                <a:ext cx="946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10" y="591"/>
                      <a:pt x="79" y="986"/>
                    </a:cubicBezTo>
                    <a:cubicBezTo>
                      <a:pt x="1" y="1563"/>
                      <a:pt x="442" y="2026"/>
                      <a:pt x="974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8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8" y="1930"/>
                      <a:pt x="2894" y="1930"/>
                    </a:cubicBezTo>
                    <a:cubicBezTo>
                      <a:pt x="3389" y="1930"/>
                      <a:pt x="3787" y="1486"/>
                      <a:pt x="3757" y="986"/>
                    </a:cubicBezTo>
                    <a:cubicBezTo>
                      <a:pt x="3787" y="486"/>
                      <a:pt x="3389" y="42"/>
                      <a:pt x="2894" y="42"/>
                    </a:cubicBezTo>
                    <a:cubicBezTo>
                      <a:pt x="2878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594;p74"/>
              <p:cNvSpPr/>
              <p:nvPr/>
            </p:nvSpPr>
            <p:spPr>
              <a:xfrm>
                <a:off x="1345275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6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95;p74"/>
              <p:cNvSpPr/>
              <p:nvPr/>
            </p:nvSpPr>
            <p:spPr>
              <a:xfrm>
                <a:off x="611975" y="1285050"/>
                <a:ext cx="803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208" extrusionOk="0">
                    <a:moveTo>
                      <a:pt x="1039" y="0"/>
                    </a:moveTo>
                    <a:cubicBezTo>
                      <a:pt x="622" y="0"/>
                      <a:pt x="253" y="282"/>
                      <a:pt x="153" y="708"/>
                    </a:cubicBezTo>
                    <a:cubicBezTo>
                      <a:pt x="1" y="1194"/>
                      <a:pt x="305" y="1711"/>
                      <a:pt x="791" y="1863"/>
                    </a:cubicBezTo>
                    <a:cubicBezTo>
                      <a:pt x="1065" y="1954"/>
                      <a:pt x="1308" y="2076"/>
                      <a:pt x="1581" y="2167"/>
                    </a:cubicBezTo>
                    <a:cubicBezTo>
                      <a:pt x="1683" y="2195"/>
                      <a:pt x="1779" y="2208"/>
                      <a:pt x="1870" y="2208"/>
                    </a:cubicBezTo>
                    <a:cubicBezTo>
                      <a:pt x="2871" y="2208"/>
                      <a:pt x="3212" y="650"/>
                      <a:pt x="2098" y="343"/>
                    </a:cubicBezTo>
                    <a:cubicBezTo>
                      <a:pt x="1824" y="252"/>
                      <a:pt x="1581" y="131"/>
                      <a:pt x="1308" y="39"/>
                    </a:cubicBezTo>
                    <a:cubicBezTo>
                      <a:pt x="1217" y="13"/>
                      <a:pt x="1127" y="0"/>
                      <a:pt x="103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96;p74"/>
              <p:cNvSpPr/>
              <p:nvPr/>
            </p:nvSpPr>
            <p:spPr>
              <a:xfrm>
                <a:off x="518025" y="841425"/>
                <a:ext cx="70625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899" extrusionOk="0">
                    <a:moveTo>
                      <a:pt x="1659" y="0"/>
                    </a:moveTo>
                    <a:cubicBezTo>
                      <a:pt x="1283" y="0"/>
                      <a:pt x="912" y="203"/>
                      <a:pt x="780" y="672"/>
                    </a:cubicBezTo>
                    <a:cubicBezTo>
                      <a:pt x="598" y="1371"/>
                      <a:pt x="415" y="2040"/>
                      <a:pt x="202" y="2739"/>
                    </a:cubicBezTo>
                    <a:cubicBezTo>
                      <a:pt x="1" y="3434"/>
                      <a:pt x="583" y="3899"/>
                      <a:pt x="1150" y="3899"/>
                    </a:cubicBezTo>
                    <a:cubicBezTo>
                      <a:pt x="1525" y="3899"/>
                      <a:pt x="1893" y="3696"/>
                      <a:pt x="2026" y="3225"/>
                    </a:cubicBezTo>
                    <a:cubicBezTo>
                      <a:pt x="2239" y="2556"/>
                      <a:pt x="2421" y="1857"/>
                      <a:pt x="2604" y="1188"/>
                    </a:cubicBezTo>
                    <a:cubicBezTo>
                      <a:pt x="2824" y="472"/>
                      <a:pt x="2234" y="0"/>
                      <a:pt x="165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97;p74"/>
              <p:cNvSpPr/>
              <p:nvPr/>
            </p:nvSpPr>
            <p:spPr>
              <a:xfrm>
                <a:off x="678100" y="108542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0"/>
                    </a:moveTo>
                    <a:cubicBezTo>
                      <a:pt x="547" y="0"/>
                      <a:pt x="122" y="426"/>
                      <a:pt x="122" y="942"/>
                    </a:cubicBezTo>
                    <a:cubicBezTo>
                      <a:pt x="0" y="2067"/>
                      <a:pt x="274" y="3222"/>
                      <a:pt x="1186" y="3951"/>
                    </a:cubicBezTo>
                    <a:cubicBezTo>
                      <a:pt x="1368" y="4134"/>
                      <a:pt x="1603" y="4225"/>
                      <a:pt x="1843" y="4225"/>
                    </a:cubicBezTo>
                    <a:cubicBezTo>
                      <a:pt x="2082" y="4225"/>
                      <a:pt x="2325" y="4134"/>
                      <a:pt x="2523" y="3951"/>
                    </a:cubicBezTo>
                    <a:cubicBezTo>
                      <a:pt x="2888" y="3587"/>
                      <a:pt x="2888" y="2979"/>
                      <a:pt x="2523" y="2614"/>
                    </a:cubicBezTo>
                    <a:cubicBezTo>
                      <a:pt x="1945" y="2158"/>
                      <a:pt x="1945" y="1611"/>
                      <a:pt x="2006" y="942"/>
                    </a:cubicBezTo>
                    <a:cubicBezTo>
                      <a:pt x="2006" y="426"/>
                      <a:pt x="1581" y="0"/>
                      <a:pt x="106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98;p74"/>
              <p:cNvSpPr/>
              <p:nvPr/>
            </p:nvSpPr>
            <p:spPr>
              <a:xfrm>
                <a:off x="678100" y="61047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1"/>
                    </a:moveTo>
                    <a:cubicBezTo>
                      <a:pt x="547" y="1"/>
                      <a:pt x="122" y="426"/>
                      <a:pt x="122" y="943"/>
                    </a:cubicBezTo>
                    <a:cubicBezTo>
                      <a:pt x="0" y="2068"/>
                      <a:pt x="243" y="3223"/>
                      <a:pt x="1186" y="3952"/>
                    </a:cubicBezTo>
                    <a:cubicBezTo>
                      <a:pt x="1368" y="4135"/>
                      <a:pt x="1603" y="4226"/>
                      <a:pt x="1843" y="4226"/>
                    </a:cubicBezTo>
                    <a:cubicBezTo>
                      <a:pt x="2082" y="4226"/>
                      <a:pt x="2325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5" y="2159"/>
                      <a:pt x="1945" y="1612"/>
                      <a:pt x="2006" y="943"/>
                    </a:cubicBezTo>
                    <a:cubicBezTo>
                      <a:pt x="2006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599;p74"/>
              <p:cNvSpPr/>
              <p:nvPr/>
            </p:nvSpPr>
            <p:spPr>
              <a:xfrm>
                <a:off x="450875" y="1001100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2"/>
                      <a:pt x="791" y="1853"/>
                    </a:cubicBezTo>
                    <a:cubicBezTo>
                      <a:pt x="1399" y="2096"/>
                      <a:pt x="2068" y="2188"/>
                      <a:pt x="2706" y="2188"/>
                    </a:cubicBezTo>
                    <a:cubicBezTo>
                      <a:pt x="3983" y="2188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30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600;p74"/>
              <p:cNvSpPr/>
              <p:nvPr/>
            </p:nvSpPr>
            <p:spPr>
              <a:xfrm>
                <a:off x="616550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6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01;p74"/>
              <p:cNvSpPr/>
              <p:nvPr/>
            </p:nvSpPr>
            <p:spPr>
              <a:xfrm>
                <a:off x="282950" y="1190275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0" y="1"/>
                    </a:moveTo>
                    <a:cubicBezTo>
                      <a:pt x="2128" y="1"/>
                      <a:pt x="1946" y="61"/>
                      <a:pt x="1763" y="153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51" y="335"/>
                      <a:pt x="1490" y="396"/>
                      <a:pt x="1429" y="457"/>
                    </a:cubicBezTo>
                    <a:cubicBezTo>
                      <a:pt x="1399" y="487"/>
                      <a:pt x="1368" y="487"/>
                      <a:pt x="1338" y="517"/>
                    </a:cubicBezTo>
                    <a:cubicBezTo>
                      <a:pt x="1277" y="548"/>
                      <a:pt x="1186" y="609"/>
                      <a:pt x="1095" y="639"/>
                    </a:cubicBezTo>
                    <a:cubicBezTo>
                      <a:pt x="1034" y="669"/>
                      <a:pt x="973" y="700"/>
                      <a:pt x="882" y="700"/>
                    </a:cubicBezTo>
                    <a:cubicBezTo>
                      <a:pt x="304" y="852"/>
                      <a:pt x="0" y="1520"/>
                      <a:pt x="304" y="2068"/>
                    </a:cubicBezTo>
                    <a:lnTo>
                      <a:pt x="274" y="2037"/>
                    </a:lnTo>
                    <a:lnTo>
                      <a:pt x="274" y="2037"/>
                    </a:lnTo>
                    <a:cubicBezTo>
                      <a:pt x="335" y="2159"/>
                      <a:pt x="426" y="2250"/>
                      <a:pt x="517" y="2341"/>
                    </a:cubicBezTo>
                    <a:cubicBezTo>
                      <a:pt x="547" y="2371"/>
                      <a:pt x="608" y="2402"/>
                      <a:pt x="669" y="2432"/>
                    </a:cubicBezTo>
                    <a:cubicBezTo>
                      <a:pt x="821" y="2523"/>
                      <a:pt x="1003" y="2554"/>
                      <a:pt x="1186" y="2554"/>
                    </a:cubicBezTo>
                    <a:cubicBezTo>
                      <a:pt x="1247" y="2554"/>
                      <a:pt x="1307" y="2554"/>
                      <a:pt x="1399" y="2523"/>
                    </a:cubicBezTo>
                    <a:cubicBezTo>
                      <a:pt x="1976" y="2371"/>
                      <a:pt x="2554" y="2068"/>
                      <a:pt x="2979" y="1612"/>
                    </a:cubicBezTo>
                    <a:cubicBezTo>
                      <a:pt x="3192" y="1399"/>
                      <a:pt x="3283" y="1064"/>
                      <a:pt x="3222" y="761"/>
                    </a:cubicBezTo>
                    <a:cubicBezTo>
                      <a:pt x="3222" y="639"/>
                      <a:pt x="3162" y="517"/>
                      <a:pt x="3101" y="426"/>
                    </a:cubicBezTo>
                    <a:cubicBezTo>
                      <a:pt x="3070" y="365"/>
                      <a:pt x="3010" y="305"/>
                      <a:pt x="2979" y="274"/>
                    </a:cubicBezTo>
                    <a:cubicBezTo>
                      <a:pt x="2797" y="92"/>
                      <a:pt x="2554" y="1"/>
                      <a:pt x="231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02;p74"/>
              <p:cNvSpPr/>
              <p:nvPr/>
            </p:nvSpPr>
            <p:spPr>
              <a:xfrm>
                <a:off x="278375" y="911775"/>
                <a:ext cx="4715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352" extrusionOk="0">
                    <a:moveTo>
                      <a:pt x="943" y="1"/>
                    </a:moveTo>
                    <a:cubicBezTo>
                      <a:pt x="472" y="1"/>
                      <a:pt x="1" y="320"/>
                      <a:pt x="1" y="958"/>
                    </a:cubicBezTo>
                    <a:lnTo>
                      <a:pt x="1" y="2417"/>
                    </a:lnTo>
                    <a:cubicBezTo>
                      <a:pt x="1" y="3040"/>
                      <a:pt x="472" y="3352"/>
                      <a:pt x="943" y="3352"/>
                    </a:cubicBezTo>
                    <a:cubicBezTo>
                      <a:pt x="1414" y="3352"/>
                      <a:pt x="1886" y="3040"/>
                      <a:pt x="1886" y="2417"/>
                    </a:cubicBezTo>
                    <a:lnTo>
                      <a:pt x="1886" y="958"/>
                    </a:lnTo>
                    <a:cubicBezTo>
                      <a:pt x="1886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603;p74"/>
              <p:cNvSpPr/>
              <p:nvPr/>
            </p:nvSpPr>
            <p:spPr>
              <a:xfrm>
                <a:off x="431100" y="1168125"/>
                <a:ext cx="105675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20" extrusionOk="0">
                    <a:moveTo>
                      <a:pt x="3200" y="1"/>
                    </a:moveTo>
                    <a:cubicBezTo>
                      <a:pt x="2969" y="1"/>
                      <a:pt x="2744" y="98"/>
                      <a:pt x="2585" y="279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0" y="4247"/>
                      <a:pt x="593" y="4719"/>
                      <a:pt x="1165" y="4719"/>
                    </a:cubicBezTo>
                    <a:cubicBezTo>
                      <a:pt x="1540" y="4719"/>
                      <a:pt x="1906" y="4517"/>
                      <a:pt x="2038" y="4048"/>
                    </a:cubicBezTo>
                    <a:cubicBezTo>
                      <a:pt x="2099" y="3805"/>
                      <a:pt x="2220" y="3561"/>
                      <a:pt x="2372" y="3349"/>
                    </a:cubicBezTo>
                    <a:cubicBezTo>
                      <a:pt x="2798" y="2710"/>
                      <a:pt x="3467" y="2224"/>
                      <a:pt x="3953" y="1616"/>
                    </a:cubicBezTo>
                    <a:cubicBezTo>
                      <a:pt x="4105" y="1434"/>
                      <a:pt x="4196" y="1191"/>
                      <a:pt x="4227" y="947"/>
                    </a:cubicBezTo>
                    <a:cubicBezTo>
                      <a:pt x="4227" y="765"/>
                      <a:pt x="4166" y="583"/>
                      <a:pt x="4075" y="431"/>
                    </a:cubicBezTo>
                    <a:cubicBezTo>
                      <a:pt x="4014" y="400"/>
                      <a:pt x="3983" y="339"/>
                      <a:pt x="3923" y="279"/>
                    </a:cubicBezTo>
                    <a:cubicBezTo>
                      <a:pt x="3892" y="248"/>
                      <a:pt x="3831" y="218"/>
                      <a:pt x="3801" y="188"/>
                    </a:cubicBezTo>
                    <a:cubicBezTo>
                      <a:pt x="3679" y="96"/>
                      <a:pt x="3558" y="66"/>
                      <a:pt x="3436" y="36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604;p74"/>
              <p:cNvSpPr/>
              <p:nvPr/>
            </p:nvSpPr>
            <p:spPr>
              <a:xfrm>
                <a:off x="277625" y="482825"/>
                <a:ext cx="479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3" extrusionOk="0">
                    <a:moveTo>
                      <a:pt x="1" y="0"/>
                    </a:moveTo>
                    <a:lnTo>
                      <a:pt x="31" y="578"/>
                    </a:lnTo>
                    <a:cubicBezTo>
                      <a:pt x="16" y="1201"/>
                      <a:pt x="487" y="1513"/>
                      <a:pt x="962" y="1513"/>
                    </a:cubicBezTo>
                    <a:cubicBezTo>
                      <a:pt x="1437" y="1513"/>
                      <a:pt x="1916" y="1201"/>
                      <a:pt x="1916" y="578"/>
                    </a:cubicBezTo>
                    <a:lnTo>
                      <a:pt x="191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605;p74"/>
              <p:cNvSpPr/>
              <p:nvPr/>
            </p:nvSpPr>
            <p:spPr>
              <a:xfrm>
                <a:off x="326275" y="1273375"/>
                <a:ext cx="116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2331" extrusionOk="0">
                    <a:moveTo>
                      <a:pt x="1229" y="0"/>
                    </a:moveTo>
                    <a:cubicBezTo>
                      <a:pt x="447" y="0"/>
                      <a:pt x="1" y="563"/>
                      <a:pt x="456" y="1266"/>
                    </a:cubicBezTo>
                    <a:cubicBezTo>
                      <a:pt x="1125" y="2300"/>
                      <a:pt x="2280" y="2330"/>
                      <a:pt x="3404" y="2330"/>
                    </a:cubicBezTo>
                    <a:cubicBezTo>
                      <a:pt x="4650" y="2330"/>
                      <a:pt x="4650" y="415"/>
                      <a:pt x="3404" y="415"/>
                    </a:cubicBezTo>
                    <a:cubicBezTo>
                      <a:pt x="3202" y="415"/>
                      <a:pt x="2972" y="496"/>
                      <a:pt x="2769" y="496"/>
                    </a:cubicBezTo>
                    <a:cubicBezTo>
                      <a:pt x="2668" y="496"/>
                      <a:pt x="2573" y="476"/>
                      <a:pt x="2492" y="415"/>
                    </a:cubicBezTo>
                    <a:cubicBezTo>
                      <a:pt x="2036" y="124"/>
                      <a:pt x="1595" y="0"/>
                      <a:pt x="122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606;p74"/>
              <p:cNvSpPr/>
              <p:nvPr/>
            </p:nvSpPr>
            <p:spPr>
              <a:xfrm>
                <a:off x="282950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0" y="0"/>
                    </a:moveTo>
                    <a:cubicBezTo>
                      <a:pt x="2128" y="0"/>
                      <a:pt x="1946" y="61"/>
                      <a:pt x="1763" y="152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6"/>
                    </a:cubicBezTo>
                    <a:cubicBezTo>
                      <a:pt x="1399" y="456"/>
                      <a:pt x="1368" y="487"/>
                      <a:pt x="1338" y="517"/>
                    </a:cubicBezTo>
                    <a:cubicBezTo>
                      <a:pt x="1277" y="547"/>
                      <a:pt x="1186" y="608"/>
                      <a:pt x="1125" y="639"/>
                    </a:cubicBezTo>
                    <a:cubicBezTo>
                      <a:pt x="1034" y="669"/>
                      <a:pt x="973" y="669"/>
                      <a:pt x="882" y="699"/>
                    </a:cubicBezTo>
                    <a:cubicBezTo>
                      <a:pt x="304" y="851"/>
                      <a:pt x="0" y="1520"/>
                      <a:pt x="304" y="2037"/>
                    </a:cubicBezTo>
                    <a:cubicBezTo>
                      <a:pt x="335" y="2158"/>
                      <a:pt x="426" y="2250"/>
                      <a:pt x="517" y="2341"/>
                    </a:cubicBezTo>
                    <a:cubicBezTo>
                      <a:pt x="578" y="2371"/>
                      <a:pt x="608" y="2402"/>
                      <a:pt x="669" y="2432"/>
                    </a:cubicBezTo>
                    <a:cubicBezTo>
                      <a:pt x="821" y="2523"/>
                      <a:pt x="1003" y="2554"/>
                      <a:pt x="1186" y="2554"/>
                    </a:cubicBezTo>
                    <a:cubicBezTo>
                      <a:pt x="1277" y="2554"/>
                      <a:pt x="1338" y="2523"/>
                      <a:pt x="1399" y="2523"/>
                    </a:cubicBezTo>
                    <a:cubicBezTo>
                      <a:pt x="2006" y="2371"/>
                      <a:pt x="2554" y="2067"/>
                      <a:pt x="2979" y="1611"/>
                    </a:cubicBezTo>
                    <a:cubicBezTo>
                      <a:pt x="3192" y="1399"/>
                      <a:pt x="3283" y="1064"/>
                      <a:pt x="3222" y="760"/>
                    </a:cubicBezTo>
                    <a:cubicBezTo>
                      <a:pt x="3222" y="639"/>
                      <a:pt x="3162" y="517"/>
                      <a:pt x="3101" y="426"/>
                    </a:cubicBezTo>
                    <a:cubicBezTo>
                      <a:pt x="3070" y="365"/>
                      <a:pt x="3010" y="304"/>
                      <a:pt x="2979" y="274"/>
                    </a:cubicBezTo>
                    <a:cubicBezTo>
                      <a:pt x="2797" y="92"/>
                      <a:pt x="2554" y="0"/>
                      <a:pt x="2310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607;p74"/>
              <p:cNvSpPr/>
              <p:nvPr/>
            </p:nvSpPr>
            <p:spPr>
              <a:xfrm>
                <a:off x="327775" y="1066950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1"/>
                    </a:moveTo>
                    <a:cubicBezTo>
                      <a:pt x="620" y="1"/>
                      <a:pt x="248" y="277"/>
                      <a:pt x="122" y="678"/>
                    </a:cubicBezTo>
                    <a:cubicBezTo>
                      <a:pt x="1" y="1195"/>
                      <a:pt x="305" y="1712"/>
                      <a:pt x="791" y="1864"/>
                    </a:cubicBezTo>
                    <a:cubicBezTo>
                      <a:pt x="1612" y="2198"/>
                      <a:pt x="2493" y="2411"/>
                      <a:pt x="3405" y="2472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6" y="313"/>
                      <a:pt x="1308" y="40"/>
                    </a:cubicBezTo>
                    <a:cubicBezTo>
                      <a:pt x="1217" y="13"/>
                      <a:pt x="1126" y="1"/>
                      <a:pt x="103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608;p74"/>
              <p:cNvSpPr/>
              <p:nvPr/>
            </p:nvSpPr>
            <p:spPr>
              <a:xfrm>
                <a:off x="1570975" y="810250"/>
                <a:ext cx="403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08" extrusionOk="0">
                    <a:moveTo>
                      <a:pt x="688" y="0"/>
                    </a:moveTo>
                    <a:cubicBezTo>
                      <a:pt x="433" y="0"/>
                      <a:pt x="182" y="103"/>
                      <a:pt x="0" y="308"/>
                    </a:cubicBezTo>
                    <a:cubicBezTo>
                      <a:pt x="547" y="277"/>
                      <a:pt x="1064" y="277"/>
                      <a:pt x="1611" y="277"/>
                    </a:cubicBezTo>
                    <a:cubicBezTo>
                      <a:pt x="1398" y="186"/>
                      <a:pt x="1155" y="95"/>
                      <a:pt x="942" y="34"/>
                    </a:cubicBezTo>
                    <a:cubicBezTo>
                      <a:pt x="859" y="11"/>
                      <a:pt x="773" y="0"/>
                      <a:pt x="68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609;p74"/>
              <p:cNvSpPr/>
              <p:nvPr/>
            </p:nvSpPr>
            <p:spPr>
              <a:xfrm>
                <a:off x="1155300" y="1085425"/>
                <a:ext cx="319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60" extrusionOk="0">
                    <a:moveTo>
                      <a:pt x="973" y="0"/>
                    </a:moveTo>
                    <a:cubicBezTo>
                      <a:pt x="457" y="0"/>
                      <a:pt x="31" y="426"/>
                      <a:pt x="31" y="942"/>
                    </a:cubicBezTo>
                    <a:cubicBezTo>
                      <a:pt x="1" y="1125"/>
                      <a:pt x="1" y="1277"/>
                      <a:pt x="31" y="1459"/>
                    </a:cubicBezTo>
                    <a:cubicBezTo>
                      <a:pt x="213" y="1307"/>
                      <a:pt x="852" y="547"/>
                      <a:pt x="1277" y="61"/>
                    </a:cubicBezTo>
                    <a:cubicBezTo>
                      <a:pt x="1186" y="30"/>
                      <a:pt x="1095" y="0"/>
                      <a:pt x="97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610;p74"/>
              <p:cNvSpPr/>
              <p:nvPr/>
            </p:nvSpPr>
            <p:spPr>
              <a:xfrm>
                <a:off x="1228250" y="911775"/>
                <a:ext cx="471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360" extrusionOk="0">
                    <a:moveTo>
                      <a:pt x="943" y="1"/>
                    </a:moveTo>
                    <a:cubicBezTo>
                      <a:pt x="472" y="1"/>
                      <a:pt x="1" y="320"/>
                      <a:pt x="1" y="958"/>
                    </a:cubicBezTo>
                    <a:lnTo>
                      <a:pt x="1" y="2417"/>
                    </a:lnTo>
                    <a:cubicBezTo>
                      <a:pt x="1" y="2934"/>
                      <a:pt x="426" y="3359"/>
                      <a:pt x="943" y="3359"/>
                    </a:cubicBezTo>
                    <a:cubicBezTo>
                      <a:pt x="1064" y="3359"/>
                      <a:pt x="1186" y="3329"/>
                      <a:pt x="1308" y="3268"/>
                    </a:cubicBezTo>
                    <a:cubicBezTo>
                      <a:pt x="1490" y="3055"/>
                      <a:pt x="1703" y="2812"/>
                      <a:pt x="1855" y="2539"/>
                    </a:cubicBezTo>
                    <a:cubicBezTo>
                      <a:pt x="1885" y="2508"/>
                      <a:pt x="1885" y="2447"/>
                      <a:pt x="1885" y="2417"/>
                    </a:cubicBezTo>
                    <a:lnTo>
                      <a:pt x="1885" y="958"/>
                    </a:lnTo>
                    <a:cubicBezTo>
                      <a:pt x="1885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611;p74"/>
              <p:cNvSpPr/>
              <p:nvPr/>
            </p:nvSpPr>
            <p:spPr>
              <a:xfrm>
                <a:off x="2039050" y="810125"/>
                <a:ext cx="623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073" extrusionOk="0">
                    <a:moveTo>
                      <a:pt x="948" y="0"/>
                    </a:moveTo>
                    <a:cubicBezTo>
                      <a:pt x="531" y="0"/>
                      <a:pt x="162" y="282"/>
                      <a:pt x="62" y="708"/>
                    </a:cubicBezTo>
                    <a:cubicBezTo>
                      <a:pt x="1" y="830"/>
                      <a:pt x="1" y="951"/>
                      <a:pt x="31" y="1073"/>
                    </a:cubicBezTo>
                    <a:cubicBezTo>
                      <a:pt x="852" y="1012"/>
                      <a:pt x="1673" y="890"/>
                      <a:pt x="2493" y="708"/>
                    </a:cubicBezTo>
                    <a:cubicBezTo>
                      <a:pt x="2372" y="526"/>
                      <a:pt x="2189" y="404"/>
                      <a:pt x="2007" y="343"/>
                    </a:cubicBezTo>
                    <a:cubicBezTo>
                      <a:pt x="1733" y="252"/>
                      <a:pt x="1490" y="130"/>
                      <a:pt x="1217" y="39"/>
                    </a:cubicBezTo>
                    <a:cubicBezTo>
                      <a:pt x="1126" y="13"/>
                      <a:pt x="1036" y="0"/>
                      <a:pt x="94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12;p74"/>
              <p:cNvSpPr/>
              <p:nvPr/>
            </p:nvSpPr>
            <p:spPr>
              <a:xfrm>
                <a:off x="1749450" y="801075"/>
                <a:ext cx="1133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1466" extrusionOk="0">
                    <a:moveTo>
                      <a:pt x="1041" y="0"/>
                    </a:moveTo>
                    <a:cubicBezTo>
                      <a:pt x="289" y="0"/>
                      <a:pt x="1" y="371"/>
                      <a:pt x="460" y="1070"/>
                    </a:cubicBezTo>
                    <a:cubicBezTo>
                      <a:pt x="1767" y="1222"/>
                      <a:pt x="3074" y="1374"/>
                      <a:pt x="4381" y="1465"/>
                    </a:cubicBezTo>
                    <a:cubicBezTo>
                      <a:pt x="4533" y="888"/>
                      <a:pt x="4077" y="310"/>
                      <a:pt x="3469" y="310"/>
                    </a:cubicBezTo>
                    <a:cubicBezTo>
                      <a:pt x="3317" y="340"/>
                      <a:pt x="3165" y="356"/>
                      <a:pt x="3013" y="356"/>
                    </a:cubicBezTo>
                    <a:cubicBezTo>
                      <a:pt x="2861" y="356"/>
                      <a:pt x="2709" y="340"/>
                      <a:pt x="2557" y="310"/>
                    </a:cubicBezTo>
                    <a:cubicBezTo>
                      <a:pt x="1952" y="101"/>
                      <a:pt x="1433" y="0"/>
                      <a:pt x="10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3;p74"/>
              <p:cNvSpPr/>
              <p:nvPr/>
            </p:nvSpPr>
            <p:spPr>
              <a:xfrm>
                <a:off x="701650" y="1347725"/>
                <a:ext cx="395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512" extrusionOk="0">
                    <a:moveTo>
                      <a:pt x="871" y="0"/>
                    </a:moveTo>
                    <a:cubicBezTo>
                      <a:pt x="540" y="0"/>
                      <a:pt x="216" y="163"/>
                      <a:pt x="31" y="450"/>
                    </a:cubicBezTo>
                    <a:lnTo>
                      <a:pt x="0" y="511"/>
                    </a:lnTo>
                    <a:cubicBezTo>
                      <a:pt x="517" y="481"/>
                      <a:pt x="1064" y="420"/>
                      <a:pt x="1581" y="329"/>
                    </a:cubicBezTo>
                    <a:cubicBezTo>
                      <a:pt x="1490" y="238"/>
                      <a:pt x="1429" y="177"/>
                      <a:pt x="1338" y="116"/>
                    </a:cubicBezTo>
                    <a:cubicBezTo>
                      <a:pt x="1190" y="37"/>
                      <a:pt x="1030" y="0"/>
                      <a:pt x="87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14;p74"/>
              <p:cNvSpPr/>
              <p:nvPr/>
            </p:nvSpPr>
            <p:spPr>
              <a:xfrm>
                <a:off x="264700" y="1149250"/>
                <a:ext cx="106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60" extrusionOk="0">
                    <a:moveTo>
                      <a:pt x="1" y="0"/>
                    </a:moveTo>
                    <a:lnTo>
                      <a:pt x="1" y="1459"/>
                    </a:lnTo>
                    <a:cubicBezTo>
                      <a:pt x="1" y="1429"/>
                      <a:pt x="31" y="1429"/>
                      <a:pt x="62" y="1398"/>
                    </a:cubicBezTo>
                    <a:cubicBezTo>
                      <a:pt x="426" y="1034"/>
                      <a:pt x="426" y="426"/>
                      <a:pt x="62" y="61"/>
                    </a:cubicBezTo>
                    <a:cubicBezTo>
                      <a:pt x="31" y="61"/>
                      <a:pt x="31" y="31"/>
                      <a:pt x="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15;p74"/>
              <p:cNvSpPr/>
              <p:nvPr/>
            </p:nvSpPr>
            <p:spPr>
              <a:xfrm>
                <a:off x="264700" y="674325"/>
                <a:ext cx="106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60" extrusionOk="0">
                    <a:moveTo>
                      <a:pt x="1" y="0"/>
                    </a:moveTo>
                    <a:lnTo>
                      <a:pt x="1" y="1459"/>
                    </a:lnTo>
                    <a:cubicBezTo>
                      <a:pt x="1" y="1429"/>
                      <a:pt x="31" y="1429"/>
                      <a:pt x="62" y="1398"/>
                    </a:cubicBezTo>
                    <a:cubicBezTo>
                      <a:pt x="426" y="1033"/>
                      <a:pt x="426" y="426"/>
                      <a:pt x="62" y="61"/>
                    </a:cubicBezTo>
                    <a:cubicBezTo>
                      <a:pt x="31" y="61"/>
                      <a:pt x="31" y="30"/>
                      <a:pt x="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16;p74"/>
              <p:cNvSpPr/>
              <p:nvPr/>
            </p:nvSpPr>
            <p:spPr>
              <a:xfrm>
                <a:off x="530675" y="1316350"/>
                <a:ext cx="579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831" extrusionOk="0">
                    <a:moveTo>
                      <a:pt x="1153" y="0"/>
                    </a:moveTo>
                    <a:cubicBezTo>
                      <a:pt x="777" y="0"/>
                      <a:pt x="406" y="203"/>
                      <a:pt x="274" y="672"/>
                    </a:cubicBezTo>
                    <a:cubicBezTo>
                      <a:pt x="183" y="1006"/>
                      <a:pt x="92" y="1341"/>
                      <a:pt x="0" y="1675"/>
                    </a:cubicBezTo>
                    <a:cubicBezTo>
                      <a:pt x="0" y="1675"/>
                      <a:pt x="1632" y="1830"/>
                      <a:pt x="1883" y="1830"/>
                    </a:cubicBezTo>
                    <a:cubicBezTo>
                      <a:pt x="1904" y="1830"/>
                      <a:pt x="1915" y="1829"/>
                      <a:pt x="1915" y="1827"/>
                    </a:cubicBezTo>
                    <a:cubicBezTo>
                      <a:pt x="1976" y="1614"/>
                      <a:pt x="2037" y="1401"/>
                      <a:pt x="2098" y="1189"/>
                    </a:cubicBezTo>
                    <a:cubicBezTo>
                      <a:pt x="2318" y="472"/>
                      <a:pt x="1728" y="0"/>
                      <a:pt x="11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17;p74"/>
              <p:cNvSpPr/>
              <p:nvPr/>
            </p:nvSpPr>
            <p:spPr>
              <a:xfrm>
                <a:off x="800925" y="1270450"/>
                <a:ext cx="10892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2387" extrusionOk="0">
                    <a:moveTo>
                      <a:pt x="1328" y="0"/>
                    </a:moveTo>
                    <a:cubicBezTo>
                      <a:pt x="660" y="0"/>
                      <a:pt x="0" y="692"/>
                      <a:pt x="467" y="1414"/>
                    </a:cubicBezTo>
                    <a:cubicBezTo>
                      <a:pt x="802" y="1930"/>
                      <a:pt x="1379" y="2295"/>
                      <a:pt x="2017" y="2386"/>
                    </a:cubicBezTo>
                    <a:cubicBezTo>
                      <a:pt x="2808" y="2113"/>
                      <a:pt x="3598" y="1809"/>
                      <a:pt x="4327" y="1475"/>
                    </a:cubicBezTo>
                    <a:cubicBezTo>
                      <a:pt x="4357" y="975"/>
                      <a:pt x="3961" y="561"/>
                      <a:pt x="3468" y="561"/>
                    </a:cubicBezTo>
                    <a:cubicBezTo>
                      <a:pt x="3450" y="561"/>
                      <a:pt x="3433" y="562"/>
                      <a:pt x="3416" y="563"/>
                    </a:cubicBezTo>
                    <a:lnTo>
                      <a:pt x="2473" y="563"/>
                    </a:lnTo>
                    <a:cubicBezTo>
                      <a:pt x="2382" y="532"/>
                      <a:pt x="2291" y="532"/>
                      <a:pt x="2200" y="502"/>
                    </a:cubicBezTo>
                    <a:cubicBezTo>
                      <a:pt x="2114" y="480"/>
                      <a:pt x="2073" y="459"/>
                      <a:pt x="2079" y="459"/>
                    </a:cubicBezTo>
                    <a:cubicBezTo>
                      <a:pt x="2081" y="459"/>
                      <a:pt x="2091" y="463"/>
                      <a:pt x="2109" y="471"/>
                    </a:cubicBezTo>
                    <a:cubicBezTo>
                      <a:pt x="2177" y="471"/>
                      <a:pt x="2109" y="420"/>
                      <a:pt x="2096" y="420"/>
                    </a:cubicBezTo>
                    <a:cubicBezTo>
                      <a:pt x="2095" y="420"/>
                      <a:pt x="2095" y="420"/>
                      <a:pt x="2095" y="420"/>
                    </a:cubicBezTo>
                    <a:lnTo>
                      <a:pt x="2095" y="420"/>
                    </a:lnTo>
                    <a:cubicBezTo>
                      <a:pt x="1894" y="124"/>
                      <a:pt x="1610" y="0"/>
                      <a:pt x="132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18;p74"/>
              <p:cNvSpPr/>
              <p:nvPr/>
            </p:nvSpPr>
            <p:spPr>
              <a:xfrm>
                <a:off x="264700" y="879475"/>
                <a:ext cx="91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430" extrusionOk="0">
                    <a:moveTo>
                      <a:pt x="1" y="1"/>
                    </a:moveTo>
                    <a:lnTo>
                      <a:pt x="1" y="1429"/>
                    </a:lnTo>
                    <a:cubicBezTo>
                      <a:pt x="62" y="1338"/>
                      <a:pt x="92" y="1247"/>
                      <a:pt x="153" y="1156"/>
                    </a:cubicBezTo>
                    <a:cubicBezTo>
                      <a:pt x="366" y="761"/>
                      <a:pt x="305" y="305"/>
                      <a:pt x="1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19;p74"/>
              <p:cNvSpPr/>
              <p:nvPr/>
            </p:nvSpPr>
            <p:spPr>
              <a:xfrm>
                <a:off x="1153025" y="610475"/>
                <a:ext cx="722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226" extrusionOk="0">
                    <a:moveTo>
                      <a:pt x="1064" y="1"/>
                    </a:moveTo>
                    <a:cubicBezTo>
                      <a:pt x="548" y="1"/>
                      <a:pt x="122" y="426"/>
                      <a:pt x="122" y="943"/>
                    </a:cubicBezTo>
                    <a:cubicBezTo>
                      <a:pt x="0" y="2068"/>
                      <a:pt x="244" y="3223"/>
                      <a:pt x="1186" y="3952"/>
                    </a:cubicBezTo>
                    <a:cubicBezTo>
                      <a:pt x="1368" y="4135"/>
                      <a:pt x="1604" y="4226"/>
                      <a:pt x="1843" y="4226"/>
                    </a:cubicBezTo>
                    <a:cubicBezTo>
                      <a:pt x="2083" y="4226"/>
                      <a:pt x="2326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6" y="2159"/>
                      <a:pt x="1946" y="1612"/>
                      <a:pt x="2007" y="943"/>
                    </a:cubicBezTo>
                    <a:cubicBezTo>
                      <a:pt x="2007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20;p74"/>
              <p:cNvSpPr/>
              <p:nvPr/>
            </p:nvSpPr>
            <p:spPr>
              <a:xfrm>
                <a:off x="565175" y="1182375"/>
                <a:ext cx="94675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6" extrusionOk="0">
                    <a:moveTo>
                      <a:pt x="2173" y="0"/>
                    </a:moveTo>
                    <a:cubicBezTo>
                      <a:pt x="1698" y="0"/>
                      <a:pt x="1223" y="61"/>
                      <a:pt x="748" y="165"/>
                    </a:cubicBezTo>
                    <a:cubicBezTo>
                      <a:pt x="353" y="256"/>
                      <a:pt x="110" y="590"/>
                      <a:pt x="79" y="985"/>
                    </a:cubicBezTo>
                    <a:cubicBezTo>
                      <a:pt x="1" y="1562"/>
                      <a:pt x="442" y="2025"/>
                      <a:pt x="974" y="2025"/>
                    </a:cubicBezTo>
                    <a:cubicBezTo>
                      <a:pt x="1059" y="2025"/>
                      <a:pt x="1146" y="2014"/>
                      <a:pt x="1234" y="1988"/>
                    </a:cubicBezTo>
                    <a:cubicBezTo>
                      <a:pt x="1588" y="1929"/>
                      <a:pt x="1941" y="1896"/>
                      <a:pt x="2286" y="1896"/>
                    </a:cubicBezTo>
                    <a:cubicBezTo>
                      <a:pt x="2475" y="1896"/>
                      <a:pt x="2662" y="1906"/>
                      <a:pt x="2845" y="1928"/>
                    </a:cubicBezTo>
                    <a:cubicBezTo>
                      <a:pt x="2862" y="1929"/>
                      <a:pt x="2878" y="1929"/>
                      <a:pt x="2894" y="1929"/>
                    </a:cubicBezTo>
                    <a:cubicBezTo>
                      <a:pt x="3389" y="1929"/>
                      <a:pt x="3787" y="1486"/>
                      <a:pt x="3757" y="985"/>
                    </a:cubicBezTo>
                    <a:cubicBezTo>
                      <a:pt x="3787" y="485"/>
                      <a:pt x="3389" y="42"/>
                      <a:pt x="2894" y="42"/>
                    </a:cubicBezTo>
                    <a:cubicBezTo>
                      <a:pt x="2878" y="42"/>
                      <a:pt x="2862" y="42"/>
                      <a:pt x="2845" y="43"/>
                    </a:cubicBezTo>
                    <a:cubicBezTo>
                      <a:pt x="2621" y="14"/>
                      <a:pt x="2397" y="0"/>
                      <a:pt x="217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21;p74"/>
              <p:cNvSpPr/>
              <p:nvPr/>
            </p:nvSpPr>
            <p:spPr>
              <a:xfrm>
                <a:off x="753325" y="482825"/>
                <a:ext cx="47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513" extrusionOk="0">
                    <a:moveTo>
                      <a:pt x="0" y="0"/>
                    </a:moveTo>
                    <a:lnTo>
                      <a:pt x="0" y="578"/>
                    </a:lnTo>
                    <a:cubicBezTo>
                      <a:pt x="0" y="1201"/>
                      <a:pt x="471" y="1513"/>
                      <a:pt x="943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622;p74"/>
              <p:cNvSpPr/>
              <p:nvPr/>
            </p:nvSpPr>
            <p:spPr>
              <a:xfrm>
                <a:off x="1091475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7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623;p74"/>
              <p:cNvSpPr/>
              <p:nvPr/>
            </p:nvSpPr>
            <p:spPr>
              <a:xfrm>
                <a:off x="1042075" y="1181925"/>
                <a:ext cx="524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642" extrusionOk="0">
                    <a:moveTo>
                      <a:pt x="2098" y="0"/>
                    </a:moveTo>
                    <a:cubicBezTo>
                      <a:pt x="1612" y="0"/>
                      <a:pt x="1125" y="31"/>
                      <a:pt x="669" y="152"/>
                    </a:cubicBezTo>
                    <a:cubicBezTo>
                      <a:pt x="274" y="243"/>
                      <a:pt x="31" y="608"/>
                      <a:pt x="1" y="973"/>
                    </a:cubicBezTo>
                    <a:cubicBezTo>
                      <a:pt x="1" y="1216"/>
                      <a:pt x="61" y="1459"/>
                      <a:pt x="183" y="1642"/>
                    </a:cubicBezTo>
                    <a:cubicBezTo>
                      <a:pt x="852" y="1125"/>
                      <a:pt x="1490" y="578"/>
                      <a:pt x="209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624;p74"/>
              <p:cNvSpPr/>
              <p:nvPr/>
            </p:nvSpPr>
            <p:spPr>
              <a:xfrm>
                <a:off x="450875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1"/>
                      <a:pt x="791" y="1853"/>
                    </a:cubicBezTo>
                    <a:cubicBezTo>
                      <a:pt x="1399" y="2096"/>
                      <a:pt x="2068" y="2187"/>
                      <a:pt x="2706" y="2187"/>
                    </a:cubicBezTo>
                    <a:cubicBezTo>
                      <a:pt x="3983" y="2187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29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625;p74"/>
              <p:cNvSpPr/>
              <p:nvPr/>
            </p:nvSpPr>
            <p:spPr>
              <a:xfrm>
                <a:off x="757875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0"/>
                    </a:moveTo>
                    <a:cubicBezTo>
                      <a:pt x="2128" y="0"/>
                      <a:pt x="1946" y="61"/>
                      <a:pt x="1794" y="152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6"/>
                    </a:cubicBezTo>
                    <a:cubicBezTo>
                      <a:pt x="1399" y="456"/>
                      <a:pt x="1368" y="487"/>
                      <a:pt x="1338" y="517"/>
                    </a:cubicBezTo>
                    <a:cubicBezTo>
                      <a:pt x="1277" y="547"/>
                      <a:pt x="1186" y="608"/>
                      <a:pt x="1125" y="639"/>
                    </a:cubicBezTo>
                    <a:cubicBezTo>
                      <a:pt x="1034" y="669"/>
                      <a:pt x="973" y="669"/>
                      <a:pt x="882" y="699"/>
                    </a:cubicBezTo>
                    <a:cubicBezTo>
                      <a:pt x="305" y="851"/>
                      <a:pt x="1" y="1520"/>
                      <a:pt x="305" y="2037"/>
                    </a:cubicBezTo>
                    <a:cubicBezTo>
                      <a:pt x="335" y="2158"/>
                      <a:pt x="426" y="2250"/>
                      <a:pt x="517" y="2341"/>
                    </a:cubicBezTo>
                    <a:cubicBezTo>
                      <a:pt x="578" y="2371"/>
                      <a:pt x="609" y="2402"/>
                      <a:pt x="669" y="2432"/>
                    </a:cubicBezTo>
                    <a:cubicBezTo>
                      <a:pt x="821" y="2523"/>
                      <a:pt x="1004" y="2554"/>
                      <a:pt x="1216" y="2554"/>
                    </a:cubicBezTo>
                    <a:cubicBezTo>
                      <a:pt x="1277" y="2554"/>
                      <a:pt x="1338" y="2523"/>
                      <a:pt x="1399" y="2523"/>
                    </a:cubicBezTo>
                    <a:cubicBezTo>
                      <a:pt x="2007" y="2371"/>
                      <a:pt x="2554" y="2067"/>
                      <a:pt x="2979" y="1611"/>
                    </a:cubicBezTo>
                    <a:cubicBezTo>
                      <a:pt x="3192" y="1399"/>
                      <a:pt x="3283" y="1064"/>
                      <a:pt x="3223" y="760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4"/>
                      <a:pt x="2979" y="274"/>
                    </a:cubicBezTo>
                    <a:cubicBezTo>
                      <a:pt x="2797" y="92"/>
                      <a:pt x="2554" y="0"/>
                      <a:pt x="231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626;p74"/>
              <p:cNvSpPr/>
              <p:nvPr/>
            </p:nvSpPr>
            <p:spPr>
              <a:xfrm>
                <a:off x="753325" y="911775"/>
                <a:ext cx="4712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3352" extrusionOk="0">
                    <a:moveTo>
                      <a:pt x="943" y="1"/>
                    </a:moveTo>
                    <a:cubicBezTo>
                      <a:pt x="471" y="1"/>
                      <a:pt x="0" y="320"/>
                      <a:pt x="0" y="958"/>
                    </a:cubicBezTo>
                    <a:lnTo>
                      <a:pt x="0" y="2417"/>
                    </a:lnTo>
                    <a:cubicBezTo>
                      <a:pt x="0" y="3040"/>
                      <a:pt x="471" y="3352"/>
                      <a:pt x="943" y="3352"/>
                    </a:cubicBezTo>
                    <a:cubicBezTo>
                      <a:pt x="1414" y="3352"/>
                      <a:pt x="1885" y="3040"/>
                      <a:pt x="1885" y="2417"/>
                    </a:cubicBezTo>
                    <a:lnTo>
                      <a:pt x="1885" y="958"/>
                    </a:lnTo>
                    <a:cubicBezTo>
                      <a:pt x="1885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627;p74"/>
              <p:cNvSpPr/>
              <p:nvPr/>
            </p:nvSpPr>
            <p:spPr>
              <a:xfrm>
                <a:off x="906025" y="1168125"/>
                <a:ext cx="105675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20" extrusionOk="0">
                    <a:moveTo>
                      <a:pt x="3200" y="1"/>
                    </a:moveTo>
                    <a:cubicBezTo>
                      <a:pt x="2970" y="1"/>
                      <a:pt x="2744" y="98"/>
                      <a:pt x="2585" y="279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7"/>
                      <a:pt x="594" y="4719"/>
                      <a:pt x="1166" y="4719"/>
                    </a:cubicBezTo>
                    <a:cubicBezTo>
                      <a:pt x="1540" y="4719"/>
                      <a:pt x="1906" y="4517"/>
                      <a:pt x="2038" y="4048"/>
                    </a:cubicBezTo>
                    <a:cubicBezTo>
                      <a:pt x="2099" y="3805"/>
                      <a:pt x="2221" y="3561"/>
                      <a:pt x="2373" y="3349"/>
                    </a:cubicBezTo>
                    <a:cubicBezTo>
                      <a:pt x="2798" y="2710"/>
                      <a:pt x="3467" y="2224"/>
                      <a:pt x="3953" y="1616"/>
                    </a:cubicBezTo>
                    <a:cubicBezTo>
                      <a:pt x="4105" y="1434"/>
                      <a:pt x="4196" y="1191"/>
                      <a:pt x="4227" y="947"/>
                    </a:cubicBezTo>
                    <a:cubicBezTo>
                      <a:pt x="4227" y="765"/>
                      <a:pt x="4166" y="583"/>
                      <a:pt x="4075" y="431"/>
                    </a:cubicBezTo>
                    <a:cubicBezTo>
                      <a:pt x="4014" y="400"/>
                      <a:pt x="3984" y="339"/>
                      <a:pt x="3923" y="279"/>
                    </a:cubicBezTo>
                    <a:cubicBezTo>
                      <a:pt x="3892" y="248"/>
                      <a:pt x="3832" y="218"/>
                      <a:pt x="3801" y="188"/>
                    </a:cubicBezTo>
                    <a:cubicBezTo>
                      <a:pt x="3680" y="96"/>
                      <a:pt x="3558" y="66"/>
                      <a:pt x="3437" y="36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628;p74"/>
              <p:cNvSpPr/>
              <p:nvPr/>
            </p:nvSpPr>
            <p:spPr>
              <a:xfrm>
                <a:off x="757875" y="1190275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1"/>
                    </a:moveTo>
                    <a:cubicBezTo>
                      <a:pt x="2128" y="1"/>
                      <a:pt x="1946" y="61"/>
                      <a:pt x="1794" y="153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7"/>
                    </a:cubicBezTo>
                    <a:cubicBezTo>
                      <a:pt x="1399" y="487"/>
                      <a:pt x="1368" y="487"/>
                      <a:pt x="1338" y="517"/>
                    </a:cubicBezTo>
                    <a:cubicBezTo>
                      <a:pt x="1277" y="548"/>
                      <a:pt x="1186" y="609"/>
                      <a:pt x="1125" y="639"/>
                    </a:cubicBezTo>
                    <a:cubicBezTo>
                      <a:pt x="1034" y="669"/>
                      <a:pt x="973" y="700"/>
                      <a:pt x="882" y="700"/>
                    </a:cubicBezTo>
                    <a:cubicBezTo>
                      <a:pt x="305" y="852"/>
                      <a:pt x="1" y="1520"/>
                      <a:pt x="305" y="2068"/>
                    </a:cubicBezTo>
                    <a:lnTo>
                      <a:pt x="274" y="2037"/>
                    </a:lnTo>
                    <a:lnTo>
                      <a:pt x="274" y="2037"/>
                    </a:lnTo>
                    <a:cubicBezTo>
                      <a:pt x="335" y="2159"/>
                      <a:pt x="426" y="2250"/>
                      <a:pt x="517" y="2341"/>
                    </a:cubicBezTo>
                    <a:cubicBezTo>
                      <a:pt x="548" y="2371"/>
                      <a:pt x="609" y="2402"/>
                      <a:pt x="669" y="2432"/>
                    </a:cubicBezTo>
                    <a:cubicBezTo>
                      <a:pt x="821" y="2523"/>
                      <a:pt x="1004" y="2554"/>
                      <a:pt x="1186" y="2554"/>
                    </a:cubicBezTo>
                    <a:cubicBezTo>
                      <a:pt x="1247" y="2554"/>
                      <a:pt x="1308" y="2554"/>
                      <a:pt x="1399" y="2523"/>
                    </a:cubicBezTo>
                    <a:cubicBezTo>
                      <a:pt x="1976" y="2371"/>
                      <a:pt x="2554" y="2068"/>
                      <a:pt x="2979" y="1612"/>
                    </a:cubicBezTo>
                    <a:cubicBezTo>
                      <a:pt x="3192" y="1399"/>
                      <a:pt x="3283" y="1064"/>
                      <a:pt x="3223" y="761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5"/>
                      <a:pt x="2979" y="274"/>
                    </a:cubicBezTo>
                    <a:cubicBezTo>
                      <a:pt x="2797" y="92"/>
                      <a:pt x="2554" y="1"/>
                      <a:pt x="2311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629;p74"/>
              <p:cNvSpPr/>
              <p:nvPr/>
            </p:nvSpPr>
            <p:spPr>
              <a:xfrm>
                <a:off x="802725" y="1066950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6" y="1"/>
                    </a:moveTo>
                    <a:cubicBezTo>
                      <a:pt x="620" y="1"/>
                      <a:pt x="247" y="277"/>
                      <a:pt x="122" y="678"/>
                    </a:cubicBezTo>
                    <a:cubicBezTo>
                      <a:pt x="0" y="1195"/>
                      <a:pt x="304" y="1712"/>
                      <a:pt x="790" y="1864"/>
                    </a:cubicBezTo>
                    <a:cubicBezTo>
                      <a:pt x="1611" y="2198"/>
                      <a:pt x="2492" y="2411"/>
                      <a:pt x="3404" y="2472"/>
                    </a:cubicBezTo>
                    <a:cubicBezTo>
                      <a:pt x="3414" y="2472"/>
                      <a:pt x="3424" y="2472"/>
                      <a:pt x="3433" y="2472"/>
                    </a:cubicBezTo>
                    <a:cubicBezTo>
                      <a:pt x="4620" y="2472"/>
                      <a:pt x="4610" y="617"/>
                      <a:pt x="3404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1"/>
                      <a:pt x="103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630;p74"/>
              <p:cNvSpPr/>
              <p:nvPr/>
            </p:nvSpPr>
            <p:spPr>
              <a:xfrm>
                <a:off x="1151500" y="872050"/>
                <a:ext cx="779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089" extrusionOk="0">
                    <a:moveTo>
                      <a:pt x="1819" y="0"/>
                    </a:moveTo>
                    <a:cubicBezTo>
                      <a:pt x="1526" y="0"/>
                      <a:pt x="1232" y="141"/>
                      <a:pt x="1034" y="480"/>
                    </a:cubicBezTo>
                    <a:cubicBezTo>
                      <a:pt x="791" y="906"/>
                      <a:pt x="548" y="1301"/>
                      <a:pt x="274" y="1666"/>
                    </a:cubicBezTo>
                    <a:cubicBezTo>
                      <a:pt x="1" y="2122"/>
                      <a:pt x="153" y="2699"/>
                      <a:pt x="609" y="2973"/>
                    </a:cubicBezTo>
                    <a:cubicBezTo>
                      <a:pt x="756" y="3051"/>
                      <a:pt x="917" y="3089"/>
                      <a:pt x="1075" y="3089"/>
                    </a:cubicBezTo>
                    <a:cubicBezTo>
                      <a:pt x="1407" y="3089"/>
                      <a:pt x="1731" y="2926"/>
                      <a:pt x="1916" y="2638"/>
                    </a:cubicBezTo>
                    <a:cubicBezTo>
                      <a:pt x="2189" y="2243"/>
                      <a:pt x="2432" y="1848"/>
                      <a:pt x="2675" y="1453"/>
                    </a:cubicBezTo>
                    <a:cubicBezTo>
                      <a:pt x="3116" y="698"/>
                      <a:pt x="2471" y="0"/>
                      <a:pt x="181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631;p74"/>
              <p:cNvSpPr/>
              <p:nvPr/>
            </p:nvSpPr>
            <p:spPr>
              <a:xfrm>
                <a:off x="32777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8" y="277"/>
                      <a:pt x="122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6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632;p74"/>
              <p:cNvSpPr/>
              <p:nvPr/>
            </p:nvSpPr>
            <p:spPr>
              <a:xfrm>
                <a:off x="326225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52" y="2223"/>
                      <a:pt x="4652" y="308"/>
                      <a:pt x="3406" y="308"/>
                    </a:cubicBezTo>
                    <a:cubicBezTo>
                      <a:pt x="3204" y="308"/>
                      <a:pt x="2987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6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633;p74"/>
              <p:cNvSpPr/>
              <p:nvPr/>
            </p:nvSpPr>
            <p:spPr>
              <a:xfrm>
                <a:off x="754800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22" y="2223"/>
                      <a:pt x="4653" y="308"/>
                      <a:pt x="3406" y="308"/>
                    </a:cubicBezTo>
                    <a:cubicBezTo>
                      <a:pt x="3204" y="308"/>
                      <a:pt x="2988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7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634;p74"/>
              <p:cNvSpPr/>
              <p:nvPr/>
            </p:nvSpPr>
            <p:spPr>
              <a:xfrm>
                <a:off x="1254050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22" y="2223"/>
                      <a:pt x="4653" y="308"/>
                      <a:pt x="3406" y="308"/>
                    </a:cubicBezTo>
                    <a:cubicBezTo>
                      <a:pt x="3204" y="308"/>
                      <a:pt x="2988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7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635;p74"/>
              <p:cNvSpPr/>
              <p:nvPr/>
            </p:nvSpPr>
            <p:spPr>
              <a:xfrm>
                <a:off x="431100" y="693200"/>
                <a:ext cx="1056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07" extrusionOk="0">
                    <a:moveTo>
                      <a:pt x="3200" y="1"/>
                    </a:moveTo>
                    <a:cubicBezTo>
                      <a:pt x="2969" y="1"/>
                      <a:pt x="2744" y="97"/>
                      <a:pt x="2585" y="278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5"/>
                      <a:pt x="591" y="4706"/>
                      <a:pt x="1162" y="4706"/>
                    </a:cubicBezTo>
                    <a:cubicBezTo>
                      <a:pt x="1538" y="4706"/>
                      <a:pt x="1905" y="4506"/>
                      <a:pt x="2038" y="4048"/>
                    </a:cubicBezTo>
                    <a:cubicBezTo>
                      <a:pt x="2099" y="3804"/>
                      <a:pt x="2220" y="3561"/>
                      <a:pt x="2372" y="3348"/>
                    </a:cubicBezTo>
                    <a:cubicBezTo>
                      <a:pt x="2798" y="2710"/>
                      <a:pt x="3467" y="2224"/>
                      <a:pt x="3953" y="1646"/>
                    </a:cubicBezTo>
                    <a:cubicBezTo>
                      <a:pt x="4105" y="1433"/>
                      <a:pt x="4196" y="1190"/>
                      <a:pt x="4227" y="947"/>
                    </a:cubicBezTo>
                    <a:cubicBezTo>
                      <a:pt x="4227" y="765"/>
                      <a:pt x="4166" y="582"/>
                      <a:pt x="4075" y="430"/>
                    </a:cubicBezTo>
                    <a:cubicBezTo>
                      <a:pt x="4014" y="400"/>
                      <a:pt x="3983" y="339"/>
                      <a:pt x="3923" y="278"/>
                    </a:cubicBezTo>
                    <a:cubicBezTo>
                      <a:pt x="3892" y="248"/>
                      <a:pt x="3831" y="218"/>
                      <a:pt x="3801" y="187"/>
                    </a:cubicBezTo>
                    <a:cubicBezTo>
                      <a:pt x="3679" y="96"/>
                      <a:pt x="3558" y="66"/>
                      <a:pt x="3436" y="35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636;p74"/>
              <p:cNvSpPr/>
              <p:nvPr/>
            </p:nvSpPr>
            <p:spPr>
              <a:xfrm>
                <a:off x="374875" y="913750"/>
                <a:ext cx="978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410" extrusionOk="0">
                    <a:moveTo>
                      <a:pt x="1393" y="1"/>
                    </a:moveTo>
                    <a:cubicBezTo>
                      <a:pt x="644" y="1"/>
                      <a:pt x="0" y="969"/>
                      <a:pt x="700" y="1669"/>
                    </a:cubicBezTo>
                    <a:cubicBezTo>
                      <a:pt x="1156" y="2034"/>
                      <a:pt x="1703" y="2277"/>
                      <a:pt x="2281" y="2368"/>
                    </a:cubicBezTo>
                    <a:cubicBezTo>
                      <a:pt x="2385" y="2396"/>
                      <a:pt x="2483" y="2409"/>
                      <a:pt x="2576" y="2409"/>
                    </a:cubicBezTo>
                    <a:cubicBezTo>
                      <a:pt x="3596" y="2409"/>
                      <a:pt x="3912" y="851"/>
                      <a:pt x="2798" y="545"/>
                    </a:cubicBezTo>
                    <a:cubicBezTo>
                      <a:pt x="2615" y="484"/>
                      <a:pt x="2433" y="454"/>
                      <a:pt x="2281" y="393"/>
                    </a:cubicBezTo>
                    <a:lnTo>
                      <a:pt x="2129" y="332"/>
                    </a:lnTo>
                    <a:cubicBezTo>
                      <a:pt x="2099" y="332"/>
                      <a:pt x="2068" y="302"/>
                      <a:pt x="2068" y="302"/>
                    </a:cubicBezTo>
                    <a:cubicBezTo>
                      <a:pt x="1856" y="90"/>
                      <a:pt x="1620" y="1"/>
                      <a:pt x="139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637;p74"/>
              <p:cNvSpPr/>
              <p:nvPr/>
            </p:nvSpPr>
            <p:spPr>
              <a:xfrm>
                <a:off x="588450" y="905125"/>
                <a:ext cx="7620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2578" extrusionOk="0">
                    <a:moveTo>
                      <a:pt x="1331" y="0"/>
                    </a:moveTo>
                    <a:cubicBezTo>
                      <a:pt x="398" y="0"/>
                      <a:pt x="0" y="1357"/>
                      <a:pt x="972" y="1802"/>
                    </a:cubicBezTo>
                    <a:lnTo>
                      <a:pt x="1002" y="1832"/>
                    </a:lnTo>
                    <a:cubicBezTo>
                      <a:pt x="1002" y="1832"/>
                      <a:pt x="1002" y="1893"/>
                      <a:pt x="1033" y="1893"/>
                    </a:cubicBezTo>
                    <a:cubicBezTo>
                      <a:pt x="1165" y="2372"/>
                      <a:pt x="1528" y="2578"/>
                      <a:pt x="1898" y="2578"/>
                    </a:cubicBezTo>
                    <a:cubicBezTo>
                      <a:pt x="2465" y="2578"/>
                      <a:pt x="3047" y="2094"/>
                      <a:pt x="2826" y="1376"/>
                    </a:cubicBezTo>
                    <a:lnTo>
                      <a:pt x="2857" y="1376"/>
                    </a:lnTo>
                    <a:cubicBezTo>
                      <a:pt x="2674" y="768"/>
                      <a:pt x="2188" y="251"/>
                      <a:pt x="1610" y="39"/>
                    </a:cubicBezTo>
                    <a:cubicBezTo>
                      <a:pt x="1513" y="12"/>
                      <a:pt x="1420" y="0"/>
                      <a:pt x="133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638;p74"/>
              <p:cNvSpPr/>
              <p:nvPr/>
            </p:nvSpPr>
            <p:spPr>
              <a:xfrm>
                <a:off x="1077800" y="905100"/>
                <a:ext cx="68150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579" extrusionOk="0">
                    <a:moveTo>
                      <a:pt x="1008" y="0"/>
                    </a:moveTo>
                    <a:cubicBezTo>
                      <a:pt x="592" y="0"/>
                      <a:pt x="222" y="282"/>
                      <a:pt x="122" y="708"/>
                    </a:cubicBezTo>
                    <a:cubicBezTo>
                      <a:pt x="0" y="1134"/>
                      <a:pt x="213" y="1620"/>
                      <a:pt x="639" y="1803"/>
                    </a:cubicBezTo>
                    <a:cubicBezTo>
                      <a:pt x="639" y="1803"/>
                      <a:pt x="669" y="1833"/>
                      <a:pt x="669" y="1833"/>
                    </a:cubicBezTo>
                    <a:lnTo>
                      <a:pt x="699" y="1894"/>
                    </a:lnTo>
                    <a:cubicBezTo>
                      <a:pt x="843" y="2373"/>
                      <a:pt x="1209" y="2579"/>
                      <a:pt x="1580" y="2579"/>
                    </a:cubicBezTo>
                    <a:cubicBezTo>
                      <a:pt x="2148" y="2579"/>
                      <a:pt x="2726" y="2095"/>
                      <a:pt x="2523" y="1377"/>
                    </a:cubicBezTo>
                    <a:cubicBezTo>
                      <a:pt x="2341" y="769"/>
                      <a:pt x="1885" y="252"/>
                      <a:pt x="1277" y="40"/>
                    </a:cubicBezTo>
                    <a:cubicBezTo>
                      <a:pt x="1187" y="13"/>
                      <a:pt x="1096" y="0"/>
                      <a:pt x="100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639;p74"/>
              <p:cNvSpPr/>
              <p:nvPr/>
            </p:nvSpPr>
            <p:spPr>
              <a:xfrm>
                <a:off x="676575" y="872050"/>
                <a:ext cx="779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089" extrusionOk="0">
                    <a:moveTo>
                      <a:pt x="1819" y="0"/>
                    </a:moveTo>
                    <a:cubicBezTo>
                      <a:pt x="1526" y="0"/>
                      <a:pt x="1232" y="141"/>
                      <a:pt x="1034" y="480"/>
                    </a:cubicBezTo>
                    <a:cubicBezTo>
                      <a:pt x="821" y="906"/>
                      <a:pt x="578" y="1301"/>
                      <a:pt x="274" y="1666"/>
                    </a:cubicBezTo>
                    <a:cubicBezTo>
                      <a:pt x="0" y="2122"/>
                      <a:pt x="152" y="2699"/>
                      <a:pt x="608" y="2973"/>
                    </a:cubicBezTo>
                    <a:cubicBezTo>
                      <a:pt x="756" y="3051"/>
                      <a:pt x="916" y="3089"/>
                      <a:pt x="1075" y="3089"/>
                    </a:cubicBezTo>
                    <a:cubicBezTo>
                      <a:pt x="1406" y="3089"/>
                      <a:pt x="1730" y="2926"/>
                      <a:pt x="1915" y="2638"/>
                    </a:cubicBezTo>
                    <a:cubicBezTo>
                      <a:pt x="2189" y="2243"/>
                      <a:pt x="2462" y="1878"/>
                      <a:pt x="2675" y="1453"/>
                    </a:cubicBezTo>
                    <a:cubicBezTo>
                      <a:pt x="3116" y="698"/>
                      <a:pt x="2470" y="0"/>
                      <a:pt x="181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640;p74"/>
              <p:cNvSpPr/>
              <p:nvPr/>
            </p:nvSpPr>
            <p:spPr>
              <a:xfrm>
                <a:off x="611975" y="810125"/>
                <a:ext cx="803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208" extrusionOk="0">
                    <a:moveTo>
                      <a:pt x="1039" y="0"/>
                    </a:moveTo>
                    <a:cubicBezTo>
                      <a:pt x="622" y="0"/>
                      <a:pt x="253" y="282"/>
                      <a:pt x="153" y="708"/>
                    </a:cubicBezTo>
                    <a:cubicBezTo>
                      <a:pt x="1" y="1194"/>
                      <a:pt x="305" y="1711"/>
                      <a:pt x="791" y="1863"/>
                    </a:cubicBezTo>
                    <a:cubicBezTo>
                      <a:pt x="1065" y="1954"/>
                      <a:pt x="1308" y="2076"/>
                      <a:pt x="1581" y="2167"/>
                    </a:cubicBezTo>
                    <a:cubicBezTo>
                      <a:pt x="1683" y="2195"/>
                      <a:pt x="1779" y="2208"/>
                      <a:pt x="1870" y="2208"/>
                    </a:cubicBezTo>
                    <a:cubicBezTo>
                      <a:pt x="2871" y="2208"/>
                      <a:pt x="3212" y="650"/>
                      <a:pt x="2098" y="343"/>
                    </a:cubicBezTo>
                    <a:cubicBezTo>
                      <a:pt x="1824" y="252"/>
                      <a:pt x="1581" y="130"/>
                      <a:pt x="1308" y="39"/>
                    </a:cubicBezTo>
                    <a:cubicBezTo>
                      <a:pt x="1217" y="13"/>
                      <a:pt x="1127" y="0"/>
                      <a:pt x="103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641;p74"/>
              <p:cNvSpPr/>
              <p:nvPr/>
            </p:nvSpPr>
            <p:spPr>
              <a:xfrm>
                <a:off x="565175" y="707425"/>
                <a:ext cx="946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10" y="591"/>
                      <a:pt x="79" y="986"/>
                    </a:cubicBezTo>
                    <a:cubicBezTo>
                      <a:pt x="1" y="1563"/>
                      <a:pt x="442" y="2026"/>
                      <a:pt x="974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8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8" y="1930"/>
                      <a:pt x="2894" y="1930"/>
                    </a:cubicBezTo>
                    <a:cubicBezTo>
                      <a:pt x="3389" y="1930"/>
                      <a:pt x="3787" y="1486"/>
                      <a:pt x="3757" y="986"/>
                    </a:cubicBezTo>
                    <a:cubicBezTo>
                      <a:pt x="3787" y="486"/>
                      <a:pt x="3389" y="42"/>
                      <a:pt x="2894" y="42"/>
                    </a:cubicBezTo>
                    <a:cubicBezTo>
                      <a:pt x="2878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642;p74"/>
              <p:cNvSpPr/>
              <p:nvPr/>
            </p:nvSpPr>
            <p:spPr>
              <a:xfrm>
                <a:off x="39540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7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7390;p74"/>
            <p:cNvSpPr/>
            <p:nvPr/>
          </p:nvSpPr>
          <p:spPr>
            <a:xfrm>
              <a:off x="-74" y="-1"/>
              <a:ext cx="5012" cy="2292"/>
            </a:xfrm>
            <a:custGeom>
              <a:avLst/>
              <a:gdLst/>
              <a:ahLst/>
              <a:cxnLst/>
              <a:rect l="l" t="t" r="r" b="b"/>
              <a:pathLst>
                <a:path w="66561" h="26379" extrusionOk="0">
                  <a:moveTo>
                    <a:pt x="9847" y="1729"/>
                  </a:moveTo>
                  <a:lnTo>
                    <a:pt x="9847" y="7686"/>
                  </a:lnTo>
                  <a:lnTo>
                    <a:pt x="3866" y="7686"/>
                  </a:lnTo>
                  <a:lnTo>
                    <a:pt x="3866" y="1729"/>
                  </a:lnTo>
                  <a:close/>
                  <a:moveTo>
                    <a:pt x="16987" y="1729"/>
                  </a:moveTo>
                  <a:lnTo>
                    <a:pt x="16987" y="7709"/>
                  </a:lnTo>
                  <a:lnTo>
                    <a:pt x="10984" y="7709"/>
                  </a:lnTo>
                  <a:lnTo>
                    <a:pt x="10984" y="1729"/>
                  </a:lnTo>
                  <a:close/>
                  <a:moveTo>
                    <a:pt x="24127" y="1729"/>
                  </a:moveTo>
                  <a:lnTo>
                    <a:pt x="24127" y="7709"/>
                  </a:lnTo>
                  <a:lnTo>
                    <a:pt x="18124" y="7709"/>
                  </a:lnTo>
                  <a:lnTo>
                    <a:pt x="18124" y="1729"/>
                  </a:lnTo>
                  <a:close/>
                  <a:moveTo>
                    <a:pt x="31245" y="1729"/>
                  </a:moveTo>
                  <a:lnTo>
                    <a:pt x="31245" y="7709"/>
                  </a:lnTo>
                  <a:lnTo>
                    <a:pt x="25264" y="7709"/>
                  </a:lnTo>
                  <a:lnTo>
                    <a:pt x="25264" y="1729"/>
                  </a:lnTo>
                  <a:close/>
                  <a:moveTo>
                    <a:pt x="38385" y="1729"/>
                  </a:moveTo>
                  <a:lnTo>
                    <a:pt x="38385" y="7709"/>
                  </a:lnTo>
                  <a:lnTo>
                    <a:pt x="32382" y="7709"/>
                  </a:lnTo>
                  <a:lnTo>
                    <a:pt x="32382" y="1729"/>
                  </a:lnTo>
                  <a:close/>
                  <a:moveTo>
                    <a:pt x="45503" y="1729"/>
                  </a:moveTo>
                  <a:lnTo>
                    <a:pt x="45503" y="7709"/>
                  </a:lnTo>
                  <a:lnTo>
                    <a:pt x="39522" y="7709"/>
                  </a:lnTo>
                  <a:lnTo>
                    <a:pt x="39522" y="1729"/>
                  </a:lnTo>
                  <a:close/>
                  <a:moveTo>
                    <a:pt x="52643" y="1729"/>
                  </a:moveTo>
                  <a:lnTo>
                    <a:pt x="52643" y="7709"/>
                  </a:lnTo>
                  <a:lnTo>
                    <a:pt x="46640" y="7709"/>
                  </a:lnTo>
                  <a:lnTo>
                    <a:pt x="46640" y="1729"/>
                  </a:lnTo>
                  <a:close/>
                  <a:moveTo>
                    <a:pt x="59761" y="1729"/>
                  </a:moveTo>
                  <a:lnTo>
                    <a:pt x="59761" y="7709"/>
                  </a:lnTo>
                  <a:lnTo>
                    <a:pt x="53780" y="7709"/>
                  </a:lnTo>
                  <a:lnTo>
                    <a:pt x="53780" y="1729"/>
                  </a:lnTo>
                  <a:close/>
                  <a:moveTo>
                    <a:pt x="9847" y="8823"/>
                  </a:moveTo>
                  <a:lnTo>
                    <a:pt x="9847" y="14804"/>
                  </a:lnTo>
                  <a:lnTo>
                    <a:pt x="3866" y="14804"/>
                  </a:lnTo>
                  <a:lnTo>
                    <a:pt x="3866" y="8823"/>
                  </a:lnTo>
                  <a:close/>
                  <a:moveTo>
                    <a:pt x="16987" y="8846"/>
                  </a:moveTo>
                  <a:lnTo>
                    <a:pt x="16987" y="14804"/>
                  </a:lnTo>
                  <a:lnTo>
                    <a:pt x="10984" y="14804"/>
                  </a:lnTo>
                  <a:lnTo>
                    <a:pt x="10984" y="8846"/>
                  </a:lnTo>
                  <a:close/>
                  <a:moveTo>
                    <a:pt x="24127" y="8846"/>
                  </a:moveTo>
                  <a:lnTo>
                    <a:pt x="24127" y="14804"/>
                  </a:lnTo>
                  <a:lnTo>
                    <a:pt x="18124" y="14804"/>
                  </a:lnTo>
                  <a:lnTo>
                    <a:pt x="18124" y="8846"/>
                  </a:lnTo>
                  <a:close/>
                  <a:moveTo>
                    <a:pt x="9847" y="15941"/>
                  </a:moveTo>
                  <a:lnTo>
                    <a:pt x="9847" y="21922"/>
                  </a:lnTo>
                  <a:lnTo>
                    <a:pt x="3866" y="21922"/>
                  </a:lnTo>
                  <a:lnTo>
                    <a:pt x="3866" y="15941"/>
                  </a:lnTo>
                  <a:close/>
                  <a:moveTo>
                    <a:pt x="16987" y="15941"/>
                  </a:moveTo>
                  <a:lnTo>
                    <a:pt x="16987" y="21922"/>
                  </a:lnTo>
                  <a:lnTo>
                    <a:pt x="10984" y="21922"/>
                  </a:lnTo>
                  <a:lnTo>
                    <a:pt x="10984" y="15941"/>
                  </a:lnTo>
                  <a:close/>
                  <a:moveTo>
                    <a:pt x="2729" y="0"/>
                  </a:moveTo>
                  <a:lnTo>
                    <a:pt x="2729" y="569"/>
                  </a:lnTo>
                  <a:lnTo>
                    <a:pt x="0" y="569"/>
                  </a:lnTo>
                  <a:lnTo>
                    <a:pt x="0" y="1706"/>
                  </a:lnTo>
                  <a:lnTo>
                    <a:pt x="2729" y="1706"/>
                  </a:lnTo>
                  <a:lnTo>
                    <a:pt x="2729" y="7664"/>
                  </a:lnTo>
                  <a:lnTo>
                    <a:pt x="0" y="7664"/>
                  </a:lnTo>
                  <a:lnTo>
                    <a:pt x="0" y="8801"/>
                  </a:lnTo>
                  <a:lnTo>
                    <a:pt x="2729" y="8801"/>
                  </a:lnTo>
                  <a:lnTo>
                    <a:pt x="2729" y="14781"/>
                  </a:lnTo>
                  <a:lnTo>
                    <a:pt x="0" y="14781"/>
                  </a:lnTo>
                  <a:lnTo>
                    <a:pt x="0" y="15918"/>
                  </a:lnTo>
                  <a:lnTo>
                    <a:pt x="2729" y="15918"/>
                  </a:lnTo>
                  <a:lnTo>
                    <a:pt x="2729" y="21899"/>
                  </a:lnTo>
                  <a:lnTo>
                    <a:pt x="0" y="21899"/>
                  </a:lnTo>
                  <a:lnTo>
                    <a:pt x="0" y="23036"/>
                  </a:lnTo>
                  <a:lnTo>
                    <a:pt x="2729" y="23036"/>
                  </a:lnTo>
                  <a:lnTo>
                    <a:pt x="2729" y="25219"/>
                  </a:lnTo>
                  <a:cubicBezTo>
                    <a:pt x="3116" y="25310"/>
                    <a:pt x="3480" y="25401"/>
                    <a:pt x="3866" y="25492"/>
                  </a:cubicBezTo>
                  <a:lnTo>
                    <a:pt x="3866" y="23036"/>
                  </a:lnTo>
                  <a:lnTo>
                    <a:pt x="9847" y="23036"/>
                  </a:lnTo>
                  <a:lnTo>
                    <a:pt x="9847" y="26356"/>
                  </a:lnTo>
                  <a:cubicBezTo>
                    <a:pt x="10233" y="26356"/>
                    <a:pt x="10620" y="26379"/>
                    <a:pt x="10984" y="26379"/>
                  </a:cubicBezTo>
                  <a:lnTo>
                    <a:pt x="10984" y="23059"/>
                  </a:lnTo>
                  <a:lnTo>
                    <a:pt x="16987" y="23059"/>
                  </a:lnTo>
                  <a:lnTo>
                    <a:pt x="16987" y="25537"/>
                  </a:lnTo>
                  <a:cubicBezTo>
                    <a:pt x="17374" y="25424"/>
                    <a:pt x="17760" y="25310"/>
                    <a:pt x="18124" y="25151"/>
                  </a:cubicBezTo>
                  <a:lnTo>
                    <a:pt x="18124" y="23059"/>
                  </a:lnTo>
                  <a:lnTo>
                    <a:pt x="22172" y="23059"/>
                  </a:lnTo>
                  <a:cubicBezTo>
                    <a:pt x="22718" y="22718"/>
                    <a:pt x="23218" y="22331"/>
                    <a:pt x="23695" y="21922"/>
                  </a:cubicBezTo>
                  <a:lnTo>
                    <a:pt x="18124" y="21922"/>
                  </a:lnTo>
                  <a:lnTo>
                    <a:pt x="18124" y="15941"/>
                  </a:lnTo>
                  <a:lnTo>
                    <a:pt x="24127" y="15941"/>
                  </a:lnTo>
                  <a:lnTo>
                    <a:pt x="24127" y="21581"/>
                  </a:lnTo>
                  <a:cubicBezTo>
                    <a:pt x="24491" y="21262"/>
                    <a:pt x="24878" y="20921"/>
                    <a:pt x="25264" y="20557"/>
                  </a:cubicBezTo>
                  <a:lnTo>
                    <a:pt x="25264" y="15941"/>
                  </a:lnTo>
                  <a:lnTo>
                    <a:pt x="29335" y="15941"/>
                  </a:lnTo>
                  <a:cubicBezTo>
                    <a:pt x="29631" y="15600"/>
                    <a:pt x="29903" y="15191"/>
                    <a:pt x="30199" y="14804"/>
                  </a:cubicBezTo>
                  <a:lnTo>
                    <a:pt x="25264" y="14804"/>
                  </a:lnTo>
                  <a:lnTo>
                    <a:pt x="25264" y="8823"/>
                  </a:lnTo>
                  <a:lnTo>
                    <a:pt x="31245" y="8823"/>
                  </a:lnTo>
                  <a:lnTo>
                    <a:pt x="31245" y="13485"/>
                  </a:lnTo>
                  <a:cubicBezTo>
                    <a:pt x="31609" y="13076"/>
                    <a:pt x="31973" y="12712"/>
                    <a:pt x="32382" y="12394"/>
                  </a:cubicBezTo>
                  <a:lnTo>
                    <a:pt x="32382" y="8823"/>
                  </a:lnTo>
                  <a:lnTo>
                    <a:pt x="38385" y="8823"/>
                  </a:lnTo>
                  <a:lnTo>
                    <a:pt x="38385" y="10097"/>
                  </a:lnTo>
                  <a:cubicBezTo>
                    <a:pt x="38749" y="10074"/>
                    <a:pt x="39136" y="10029"/>
                    <a:pt x="39522" y="10029"/>
                  </a:cubicBezTo>
                  <a:lnTo>
                    <a:pt x="39522" y="8823"/>
                  </a:lnTo>
                  <a:lnTo>
                    <a:pt x="45503" y="8823"/>
                  </a:lnTo>
                  <a:lnTo>
                    <a:pt x="45503" y="10438"/>
                  </a:lnTo>
                  <a:cubicBezTo>
                    <a:pt x="45890" y="10483"/>
                    <a:pt x="46253" y="10506"/>
                    <a:pt x="46640" y="10552"/>
                  </a:cubicBezTo>
                  <a:lnTo>
                    <a:pt x="46640" y="8846"/>
                  </a:lnTo>
                  <a:lnTo>
                    <a:pt x="52643" y="8846"/>
                  </a:lnTo>
                  <a:lnTo>
                    <a:pt x="52643" y="10688"/>
                  </a:lnTo>
                  <a:cubicBezTo>
                    <a:pt x="53007" y="10665"/>
                    <a:pt x="53348" y="10620"/>
                    <a:pt x="53780" y="10552"/>
                  </a:cubicBezTo>
                  <a:lnTo>
                    <a:pt x="53780" y="8846"/>
                  </a:lnTo>
                  <a:lnTo>
                    <a:pt x="58965" y="8846"/>
                  </a:lnTo>
                  <a:cubicBezTo>
                    <a:pt x="59647" y="8460"/>
                    <a:pt x="60284" y="8028"/>
                    <a:pt x="60898" y="7550"/>
                  </a:cubicBezTo>
                  <a:lnTo>
                    <a:pt x="60898" y="1706"/>
                  </a:lnTo>
                  <a:lnTo>
                    <a:pt x="65901" y="1706"/>
                  </a:lnTo>
                  <a:cubicBezTo>
                    <a:pt x="66128" y="1342"/>
                    <a:pt x="66356" y="955"/>
                    <a:pt x="66560" y="569"/>
                  </a:cubicBezTo>
                  <a:lnTo>
                    <a:pt x="60898" y="569"/>
                  </a:lnTo>
                  <a:lnTo>
                    <a:pt x="60898" y="0"/>
                  </a:lnTo>
                  <a:lnTo>
                    <a:pt x="59761" y="0"/>
                  </a:lnTo>
                  <a:lnTo>
                    <a:pt x="59761" y="569"/>
                  </a:lnTo>
                  <a:lnTo>
                    <a:pt x="53780" y="569"/>
                  </a:lnTo>
                  <a:lnTo>
                    <a:pt x="53780" y="0"/>
                  </a:lnTo>
                  <a:lnTo>
                    <a:pt x="52643" y="0"/>
                  </a:lnTo>
                  <a:lnTo>
                    <a:pt x="52643" y="569"/>
                  </a:lnTo>
                  <a:lnTo>
                    <a:pt x="46640" y="569"/>
                  </a:lnTo>
                  <a:lnTo>
                    <a:pt x="46640" y="0"/>
                  </a:lnTo>
                  <a:lnTo>
                    <a:pt x="45503" y="0"/>
                  </a:lnTo>
                  <a:lnTo>
                    <a:pt x="45503" y="569"/>
                  </a:lnTo>
                  <a:lnTo>
                    <a:pt x="39522" y="569"/>
                  </a:lnTo>
                  <a:lnTo>
                    <a:pt x="39522" y="0"/>
                  </a:lnTo>
                  <a:lnTo>
                    <a:pt x="38385" y="0"/>
                  </a:lnTo>
                  <a:lnTo>
                    <a:pt x="38385" y="569"/>
                  </a:lnTo>
                  <a:lnTo>
                    <a:pt x="32382" y="569"/>
                  </a:lnTo>
                  <a:lnTo>
                    <a:pt x="32382" y="0"/>
                  </a:lnTo>
                  <a:lnTo>
                    <a:pt x="31245" y="0"/>
                  </a:lnTo>
                  <a:lnTo>
                    <a:pt x="31245" y="569"/>
                  </a:lnTo>
                  <a:lnTo>
                    <a:pt x="25264" y="569"/>
                  </a:lnTo>
                  <a:lnTo>
                    <a:pt x="25264" y="0"/>
                  </a:lnTo>
                  <a:lnTo>
                    <a:pt x="24127" y="0"/>
                  </a:lnTo>
                  <a:lnTo>
                    <a:pt x="24127" y="569"/>
                  </a:lnTo>
                  <a:lnTo>
                    <a:pt x="18124" y="569"/>
                  </a:lnTo>
                  <a:lnTo>
                    <a:pt x="18124" y="0"/>
                  </a:lnTo>
                  <a:lnTo>
                    <a:pt x="16987" y="0"/>
                  </a:lnTo>
                  <a:lnTo>
                    <a:pt x="16987" y="569"/>
                  </a:lnTo>
                  <a:lnTo>
                    <a:pt x="10984" y="569"/>
                  </a:lnTo>
                  <a:lnTo>
                    <a:pt x="10984" y="0"/>
                  </a:lnTo>
                  <a:lnTo>
                    <a:pt x="9847" y="0"/>
                  </a:lnTo>
                  <a:lnTo>
                    <a:pt x="9847" y="569"/>
                  </a:lnTo>
                  <a:lnTo>
                    <a:pt x="3866" y="569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6136" y="7795"/>
              <a:ext cx="2293" cy="2691"/>
              <a:chOff x="12295" y="6652"/>
              <a:chExt cx="1810" cy="2060"/>
            </a:xfrm>
          </p:grpSpPr>
          <p:grpSp>
            <p:nvGrpSpPr>
              <p:cNvPr id="7704" name="Google Shape;7704;p74"/>
              <p:cNvGrpSpPr/>
              <p:nvPr/>
            </p:nvGrpSpPr>
            <p:grpSpPr>
              <a:xfrm>
                <a:off x="12399" y="6782"/>
                <a:ext cx="1706" cy="1930"/>
                <a:chOff x="2543201" y="3115925"/>
                <a:chExt cx="564102" cy="637766"/>
              </a:xfrm>
              <a:solidFill>
                <a:srgbClr val="FFB677"/>
              </a:solidFill>
            </p:grpSpPr>
            <p:sp>
              <p:nvSpPr>
                <p:cNvPr id="7705" name="Google Shape;7705;p74"/>
                <p:cNvSpPr/>
                <p:nvPr/>
              </p:nvSpPr>
              <p:spPr>
                <a:xfrm>
                  <a:off x="2543201" y="3216930"/>
                  <a:ext cx="179745" cy="15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241" extrusionOk="0">
                      <a:moveTo>
                        <a:pt x="1488" y="0"/>
                      </a:moveTo>
                      <a:cubicBezTo>
                        <a:pt x="1213" y="0"/>
                        <a:pt x="933" y="102"/>
                        <a:pt x="705" y="330"/>
                      </a:cubicBezTo>
                      <a:cubicBezTo>
                        <a:pt x="1" y="1035"/>
                        <a:pt x="501" y="2240"/>
                        <a:pt x="1501" y="2240"/>
                      </a:cubicBezTo>
                      <a:cubicBezTo>
                        <a:pt x="2115" y="2240"/>
                        <a:pt x="2616" y="1740"/>
                        <a:pt x="2616" y="1126"/>
                      </a:cubicBezTo>
                      <a:cubicBezTo>
                        <a:pt x="2616" y="448"/>
                        <a:pt x="2063" y="0"/>
                        <a:pt x="14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6" name="Google Shape;7706;p74"/>
                <p:cNvSpPr/>
                <p:nvPr/>
              </p:nvSpPr>
              <p:spPr>
                <a:xfrm>
                  <a:off x="2927558" y="3455218"/>
                  <a:ext cx="179745" cy="153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240" extrusionOk="0">
                      <a:moveTo>
                        <a:pt x="1501" y="0"/>
                      </a:moveTo>
                      <a:cubicBezTo>
                        <a:pt x="501" y="0"/>
                        <a:pt x="1" y="1205"/>
                        <a:pt x="705" y="1910"/>
                      </a:cubicBezTo>
                      <a:cubicBezTo>
                        <a:pt x="933" y="2138"/>
                        <a:pt x="1213" y="2240"/>
                        <a:pt x="1488" y="2240"/>
                      </a:cubicBezTo>
                      <a:cubicBezTo>
                        <a:pt x="2063" y="2240"/>
                        <a:pt x="2616" y="1792"/>
                        <a:pt x="2616" y="1114"/>
                      </a:cubicBezTo>
                      <a:cubicBezTo>
                        <a:pt x="2616" y="500"/>
                        <a:pt x="2115" y="0"/>
                        <a:pt x="150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7" name="Google Shape;7707;p74"/>
                <p:cNvSpPr/>
                <p:nvPr/>
              </p:nvSpPr>
              <p:spPr>
                <a:xfrm>
                  <a:off x="2643173" y="3115925"/>
                  <a:ext cx="384432" cy="6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9282" extrusionOk="0">
                      <a:moveTo>
                        <a:pt x="4336" y="1"/>
                      </a:moveTo>
                      <a:cubicBezTo>
                        <a:pt x="3909" y="1"/>
                        <a:pt x="3507" y="256"/>
                        <a:pt x="3321" y="663"/>
                      </a:cubicBezTo>
                      <a:lnTo>
                        <a:pt x="228" y="7758"/>
                      </a:lnTo>
                      <a:cubicBezTo>
                        <a:pt x="1" y="8304"/>
                        <a:pt x="251" y="8940"/>
                        <a:pt x="797" y="9190"/>
                      </a:cubicBezTo>
                      <a:cubicBezTo>
                        <a:pt x="933" y="9259"/>
                        <a:pt x="1092" y="9281"/>
                        <a:pt x="1252" y="9281"/>
                      </a:cubicBezTo>
                      <a:cubicBezTo>
                        <a:pt x="1684" y="9281"/>
                        <a:pt x="2070" y="9031"/>
                        <a:pt x="2252" y="8622"/>
                      </a:cubicBezTo>
                      <a:lnTo>
                        <a:pt x="5345" y="1550"/>
                      </a:lnTo>
                      <a:cubicBezTo>
                        <a:pt x="5595" y="981"/>
                        <a:pt x="5322" y="345"/>
                        <a:pt x="4776" y="94"/>
                      </a:cubicBezTo>
                      <a:cubicBezTo>
                        <a:pt x="4632" y="31"/>
                        <a:pt x="4482" y="1"/>
                        <a:pt x="43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" name="Google Shape;7708;p74"/>
              <p:cNvSpPr/>
              <p:nvPr/>
            </p:nvSpPr>
            <p:spPr>
              <a:xfrm>
                <a:off x="12295" y="6958"/>
                <a:ext cx="544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241" extrusionOk="0">
                    <a:moveTo>
                      <a:pt x="1488" y="0"/>
                    </a:moveTo>
                    <a:cubicBezTo>
                      <a:pt x="1213" y="0"/>
                      <a:pt x="933" y="102"/>
                      <a:pt x="705" y="330"/>
                    </a:cubicBezTo>
                    <a:cubicBezTo>
                      <a:pt x="1" y="1035"/>
                      <a:pt x="501" y="2240"/>
                      <a:pt x="1501" y="2240"/>
                    </a:cubicBezTo>
                    <a:cubicBezTo>
                      <a:pt x="2115" y="2240"/>
                      <a:pt x="2616" y="1740"/>
                      <a:pt x="2616" y="1126"/>
                    </a:cubicBezTo>
                    <a:cubicBezTo>
                      <a:pt x="2616" y="448"/>
                      <a:pt x="2063" y="0"/>
                      <a:pt x="148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7709;p74"/>
              <p:cNvSpPr/>
              <p:nvPr/>
            </p:nvSpPr>
            <p:spPr>
              <a:xfrm>
                <a:off x="13457" y="7679"/>
                <a:ext cx="544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240" extrusionOk="0">
                    <a:moveTo>
                      <a:pt x="1501" y="0"/>
                    </a:moveTo>
                    <a:cubicBezTo>
                      <a:pt x="501" y="0"/>
                      <a:pt x="1" y="1205"/>
                      <a:pt x="705" y="1910"/>
                    </a:cubicBezTo>
                    <a:cubicBezTo>
                      <a:pt x="933" y="2138"/>
                      <a:pt x="1213" y="2240"/>
                      <a:pt x="1488" y="2240"/>
                    </a:cubicBezTo>
                    <a:cubicBezTo>
                      <a:pt x="2063" y="2240"/>
                      <a:pt x="2616" y="1792"/>
                      <a:pt x="2616" y="1114"/>
                    </a:cubicBezTo>
                    <a:cubicBezTo>
                      <a:pt x="2616" y="500"/>
                      <a:pt x="2115" y="0"/>
                      <a:pt x="150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7710;p74"/>
              <p:cNvSpPr/>
              <p:nvPr/>
            </p:nvSpPr>
            <p:spPr>
              <a:xfrm>
                <a:off x="12597" y="6652"/>
                <a:ext cx="1163" cy="193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9282" extrusionOk="0">
                    <a:moveTo>
                      <a:pt x="4336" y="1"/>
                    </a:moveTo>
                    <a:cubicBezTo>
                      <a:pt x="3909" y="1"/>
                      <a:pt x="3507" y="256"/>
                      <a:pt x="3321" y="663"/>
                    </a:cubicBezTo>
                    <a:lnTo>
                      <a:pt x="228" y="7758"/>
                    </a:lnTo>
                    <a:cubicBezTo>
                      <a:pt x="1" y="8304"/>
                      <a:pt x="251" y="8940"/>
                      <a:pt x="797" y="9190"/>
                    </a:cubicBezTo>
                    <a:cubicBezTo>
                      <a:pt x="933" y="9259"/>
                      <a:pt x="1092" y="9281"/>
                      <a:pt x="1252" y="9281"/>
                    </a:cubicBezTo>
                    <a:cubicBezTo>
                      <a:pt x="1684" y="9281"/>
                      <a:pt x="2070" y="9031"/>
                      <a:pt x="2252" y="8622"/>
                    </a:cubicBezTo>
                    <a:lnTo>
                      <a:pt x="5345" y="1550"/>
                    </a:lnTo>
                    <a:cubicBezTo>
                      <a:pt x="5595" y="981"/>
                      <a:pt x="5322" y="345"/>
                      <a:pt x="4776" y="94"/>
                    </a:cubicBezTo>
                    <a:cubicBezTo>
                      <a:pt x="4632" y="31"/>
                      <a:pt x="4482" y="1"/>
                      <a:pt x="433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1" name="Google Shape;7711;p74"/>
            <p:cNvGrpSpPr/>
            <p:nvPr/>
          </p:nvGrpSpPr>
          <p:grpSpPr>
            <a:xfrm>
              <a:off x="268" y="-53"/>
              <a:ext cx="3567" cy="3413"/>
              <a:chOff x="7937600" y="2632763"/>
              <a:chExt cx="960591" cy="918928"/>
            </a:xfrm>
          </p:grpSpPr>
          <p:grpSp>
            <p:nvGrpSpPr>
              <p:cNvPr id="7712" name="Google Shape;7712;p74"/>
              <p:cNvGrpSpPr/>
              <p:nvPr/>
            </p:nvGrpSpPr>
            <p:grpSpPr>
              <a:xfrm rot="-1327499">
                <a:off x="8109574" y="2851500"/>
                <a:ext cx="703525" cy="589409"/>
                <a:chOff x="7538075" y="1172525"/>
                <a:chExt cx="467150" cy="391375"/>
              </a:xfrm>
            </p:grpSpPr>
            <p:sp>
              <p:nvSpPr>
                <p:cNvPr id="7713" name="Google Shape;7713;p74"/>
                <p:cNvSpPr/>
                <p:nvPr/>
              </p:nvSpPr>
              <p:spPr>
                <a:xfrm>
                  <a:off x="7557075" y="1191525"/>
                  <a:ext cx="376175" cy="3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7" h="14226" extrusionOk="0">
                      <a:moveTo>
                        <a:pt x="11855" y="0"/>
                      </a:moveTo>
                      <a:lnTo>
                        <a:pt x="0" y="11855"/>
                      </a:lnTo>
                      <a:cubicBezTo>
                        <a:pt x="1626" y="13435"/>
                        <a:pt x="3737" y="14226"/>
                        <a:pt x="5844" y="14226"/>
                      </a:cubicBezTo>
                      <a:cubicBezTo>
                        <a:pt x="7992" y="14226"/>
                        <a:pt x="10137" y="13405"/>
                        <a:pt x="11763" y="11763"/>
                      </a:cubicBezTo>
                      <a:cubicBezTo>
                        <a:pt x="15016" y="8541"/>
                        <a:pt x="15046" y="3283"/>
                        <a:pt x="118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4" name="Google Shape;7714;p74"/>
                <p:cNvSpPr/>
                <p:nvPr/>
              </p:nvSpPr>
              <p:spPr>
                <a:xfrm>
                  <a:off x="7538075" y="1172525"/>
                  <a:ext cx="467150" cy="3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5655" extrusionOk="0">
                      <a:moveTo>
                        <a:pt x="12554" y="1885"/>
                      </a:moveTo>
                      <a:cubicBezTo>
                        <a:pt x="14925" y="4894"/>
                        <a:pt x="14651" y="9210"/>
                        <a:pt x="11916" y="11916"/>
                      </a:cubicBezTo>
                      <a:cubicBezTo>
                        <a:pt x="10442" y="13405"/>
                        <a:pt x="8491" y="14165"/>
                        <a:pt x="6534" y="14165"/>
                      </a:cubicBezTo>
                      <a:cubicBezTo>
                        <a:pt x="4897" y="14165"/>
                        <a:pt x="3255" y="13634"/>
                        <a:pt x="1885" y="12554"/>
                      </a:cubicBezTo>
                      <a:lnTo>
                        <a:pt x="12554" y="1885"/>
                      </a:lnTo>
                      <a:close/>
                      <a:moveTo>
                        <a:pt x="12615" y="0"/>
                      </a:moveTo>
                      <a:cubicBezTo>
                        <a:pt x="12402" y="0"/>
                        <a:pt x="12220" y="61"/>
                        <a:pt x="12068" y="213"/>
                      </a:cubicBezTo>
                      <a:lnTo>
                        <a:pt x="213" y="12067"/>
                      </a:lnTo>
                      <a:cubicBezTo>
                        <a:pt x="61" y="12219"/>
                        <a:pt x="0" y="12402"/>
                        <a:pt x="0" y="12615"/>
                      </a:cubicBezTo>
                      <a:cubicBezTo>
                        <a:pt x="0" y="12827"/>
                        <a:pt x="92" y="13010"/>
                        <a:pt x="244" y="13162"/>
                      </a:cubicBezTo>
                      <a:cubicBezTo>
                        <a:pt x="1946" y="14773"/>
                        <a:pt x="4195" y="15654"/>
                        <a:pt x="6536" y="15654"/>
                      </a:cubicBezTo>
                      <a:cubicBezTo>
                        <a:pt x="6548" y="15654"/>
                        <a:pt x="6561" y="15654"/>
                        <a:pt x="6574" y="15654"/>
                      </a:cubicBezTo>
                      <a:cubicBezTo>
                        <a:pt x="14603" y="15654"/>
                        <a:pt x="18685" y="6040"/>
                        <a:pt x="13162" y="244"/>
                      </a:cubicBezTo>
                      <a:cubicBezTo>
                        <a:pt x="13010" y="92"/>
                        <a:pt x="12797" y="0"/>
                        <a:pt x="12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5" name="Google Shape;7715;p74"/>
              <p:cNvGrpSpPr/>
              <p:nvPr/>
            </p:nvGrpSpPr>
            <p:grpSpPr>
              <a:xfrm rot="-1327499">
                <a:off x="8022692" y="2743546"/>
                <a:ext cx="703525" cy="589409"/>
                <a:chOff x="7538075" y="1172525"/>
                <a:chExt cx="467150" cy="391375"/>
              </a:xfrm>
            </p:grpSpPr>
            <p:sp>
              <p:nvSpPr>
                <p:cNvPr id="7716" name="Google Shape;7716;p74"/>
                <p:cNvSpPr/>
                <p:nvPr/>
              </p:nvSpPr>
              <p:spPr>
                <a:xfrm>
                  <a:off x="7557075" y="1191525"/>
                  <a:ext cx="376175" cy="3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7" h="14226" extrusionOk="0">
                      <a:moveTo>
                        <a:pt x="11855" y="0"/>
                      </a:moveTo>
                      <a:lnTo>
                        <a:pt x="0" y="11855"/>
                      </a:lnTo>
                      <a:cubicBezTo>
                        <a:pt x="1626" y="13435"/>
                        <a:pt x="3737" y="14226"/>
                        <a:pt x="5844" y="14226"/>
                      </a:cubicBezTo>
                      <a:cubicBezTo>
                        <a:pt x="7992" y="14226"/>
                        <a:pt x="10137" y="13405"/>
                        <a:pt x="11763" y="11763"/>
                      </a:cubicBezTo>
                      <a:cubicBezTo>
                        <a:pt x="15016" y="8541"/>
                        <a:pt x="15046" y="3283"/>
                        <a:pt x="118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7" name="Google Shape;7717;p74"/>
                <p:cNvSpPr/>
                <p:nvPr/>
              </p:nvSpPr>
              <p:spPr>
                <a:xfrm>
                  <a:off x="7538075" y="1172525"/>
                  <a:ext cx="467150" cy="3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5655" extrusionOk="0">
                      <a:moveTo>
                        <a:pt x="12554" y="1885"/>
                      </a:moveTo>
                      <a:cubicBezTo>
                        <a:pt x="14925" y="4894"/>
                        <a:pt x="14651" y="9210"/>
                        <a:pt x="11916" y="11916"/>
                      </a:cubicBezTo>
                      <a:cubicBezTo>
                        <a:pt x="10442" y="13405"/>
                        <a:pt x="8491" y="14165"/>
                        <a:pt x="6534" y="14165"/>
                      </a:cubicBezTo>
                      <a:cubicBezTo>
                        <a:pt x="4897" y="14165"/>
                        <a:pt x="3255" y="13634"/>
                        <a:pt x="1885" y="12554"/>
                      </a:cubicBezTo>
                      <a:lnTo>
                        <a:pt x="12554" y="1885"/>
                      </a:lnTo>
                      <a:close/>
                      <a:moveTo>
                        <a:pt x="12615" y="0"/>
                      </a:moveTo>
                      <a:cubicBezTo>
                        <a:pt x="12402" y="0"/>
                        <a:pt x="12220" y="61"/>
                        <a:pt x="12068" y="213"/>
                      </a:cubicBezTo>
                      <a:lnTo>
                        <a:pt x="213" y="12067"/>
                      </a:lnTo>
                      <a:cubicBezTo>
                        <a:pt x="61" y="12219"/>
                        <a:pt x="0" y="12402"/>
                        <a:pt x="0" y="12615"/>
                      </a:cubicBezTo>
                      <a:cubicBezTo>
                        <a:pt x="0" y="12827"/>
                        <a:pt x="92" y="13010"/>
                        <a:pt x="244" y="13162"/>
                      </a:cubicBezTo>
                      <a:cubicBezTo>
                        <a:pt x="1946" y="14773"/>
                        <a:pt x="4195" y="15654"/>
                        <a:pt x="6536" y="15654"/>
                      </a:cubicBezTo>
                      <a:cubicBezTo>
                        <a:pt x="6548" y="15654"/>
                        <a:pt x="6561" y="15654"/>
                        <a:pt x="6574" y="15654"/>
                      </a:cubicBezTo>
                      <a:cubicBezTo>
                        <a:pt x="14603" y="15654"/>
                        <a:pt x="18685" y="6040"/>
                        <a:pt x="13162" y="244"/>
                      </a:cubicBezTo>
                      <a:cubicBezTo>
                        <a:pt x="13010" y="92"/>
                        <a:pt x="12797" y="0"/>
                        <a:pt x="1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661" name="Google Shape;7661;p74"/>
          <p:cNvGrpSpPr/>
          <p:nvPr/>
        </p:nvGrpSpPr>
        <p:grpSpPr>
          <a:xfrm>
            <a:off x="690245" y="5970905"/>
            <a:ext cx="1646555" cy="1438910"/>
            <a:chOff x="3739700" y="4218425"/>
            <a:chExt cx="1064625" cy="930275"/>
          </a:xfrm>
        </p:grpSpPr>
        <p:sp>
          <p:nvSpPr>
            <p:cNvPr id="7662" name="Google Shape;7662;p74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74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74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74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74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74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74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74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74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74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74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74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74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74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74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74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74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74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74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74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959100" y="551180"/>
            <a:ext cx="6273800" cy="859155"/>
            <a:chOff x="4660" y="1843"/>
            <a:chExt cx="9880" cy="1353"/>
          </a:xfrm>
        </p:grpSpPr>
        <p:sp>
          <p:nvSpPr>
            <p:cNvPr id="67" name="文本框 66"/>
            <p:cNvSpPr txBox="1"/>
            <p:nvPr/>
          </p:nvSpPr>
          <p:spPr>
            <a:xfrm>
              <a:off x="4660" y="1843"/>
              <a:ext cx="988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3600" b="1">
                  <a:ln w="25400">
                    <a:noFill/>
                  </a:ln>
                  <a:solidFill>
                    <a:srgbClr val="5F6CAF"/>
                  </a:solidFill>
                  <a:effectLst>
                    <a:outerShdw blurRad="50800" dist="76200" dir="5400000" algn="t" rotWithShape="0">
                      <a:prstClr val="black">
                        <a:alpha val="100000"/>
                      </a:prstClr>
                    </a:outerShdw>
                  </a:effectLst>
                  <a:latin typeface="Algerian" panose="04020705040A02060702" charset="0"/>
                  <a:cs typeface="Algerian" panose="04020705040A02060702" charset="0"/>
                </a:rPr>
                <a:t>-CATALOGUE-</a:t>
              </a:r>
            </a:p>
          </p:txBody>
        </p:sp>
        <p:sp>
          <p:nvSpPr>
            <p:cNvPr id="68" name="Google Shape;6387;p38"/>
            <p:cNvSpPr txBox="1"/>
            <p:nvPr/>
          </p:nvSpPr>
          <p:spPr>
            <a:xfrm>
              <a:off x="5632" y="2546"/>
              <a:ext cx="7863" cy="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1800" b="0" i="0" u="none" strike="noStrike" cap="none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+mj-lt"/>
                </a:rPr>
                <a:t>Here is where your presentation begins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91615" y="2119630"/>
            <a:ext cx="4699000" cy="902970"/>
            <a:chOff x="4988" y="4336"/>
            <a:chExt cx="7400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1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6280785" y="2119630"/>
            <a:ext cx="4699000" cy="902970"/>
            <a:chOff x="4988" y="4336"/>
            <a:chExt cx="7400" cy="142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1491615" y="3442335"/>
            <a:ext cx="4699000" cy="902970"/>
            <a:chOff x="4988" y="4336"/>
            <a:chExt cx="7400" cy="1422"/>
          </a:xfrm>
        </p:grpSpPr>
        <p:grpSp>
          <p:nvGrpSpPr>
            <p:cNvPr id="138" name="组合 137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3</a:t>
                </a: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42" name="文本框 141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6280785" y="3442335"/>
            <a:ext cx="4699000" cy="902970"/>
            <a:chOff x="4988" y="4336"/>
            <a:chExt cx="7400" cy="1422"/>
          </a:xfrm>
        </p:grpSpPr>
        <p:grpSp>
          <p:nvGrpSpPr>
            <p:cNvPr id="145" name="组合 144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D9D9D9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4</a:t>
                </a:r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49" name="文本框 148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491615" y="4765040"/>
            <a:ext cx="4699000" cy="902970"/>
            <a:chOff x="4988" y="4336"/>
            <a:chExt cx="7400" cy="142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5</a:t>
                </a: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56" name="文本框 155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6280785" y="4765040"/>
            <a:ext cx="4699000" cy="902970"/>
            <a:chOff x="4988" y="4336"/>
            <a:chExt cx="7400" cy="1422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A8B1D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6</a:t>
                </a:r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63" name="文本框 162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1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0" name="组合 219"/>
          <p:cNvGrpSpPr/>
          <p:nvPr/>
        </p:nvGrpSpPr>
        <p:grpSpPr>
          <a:xfrm>
            <a:off x="1332230" y="2015490"/>
            <a:ext cx="2757170" cy="1394460"/>
            <a:chOff x="2050" y="2961"/>
            <a:chExt cx="4342" cy="2196"/>
          </a:xfrm>
        </p:grpSpPr>
        <p:sp>
          <p:nvSpPr>
            <p:cNvPr id="215" name="圆角矩形 214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17" name="圆角矩形 216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4612005" y="2015490"/>
            <a:ext cx="2757170" cy="1394460"/>
            <a:chOff x="2050" y="2961"/>
            <a:chExt cx="4342" cy="2196"/>
          </a:xfrm>
        </p:grpSpPr>
        <p:sp>
          <p:nvSpPr>
            <p:cNvPr id="222" name="圆角矩形 221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24" name="圆角矩形 223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7891780" y="2015490"/>
            <a:ext cx="2757170" cy="1394460"/>
            <a:chOff x="2050" y="2961"/>
            <a:chExt cx="4342" cy="2196"/>
          </a:xfrm>
        </p:grpSpPr>
        <p:sp>
          <p:nvSpPr>
            <p:cNvPr id="228" name="圆角矩形 227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30" name="圆角矩形 229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2461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32" name="文本框 231"/>
              <p:cNvSpPr txBox="1"/>
              <p:nvPr/>
            </p:nvSpPr>
            <p:spPr>
              <a:xfrm>
                <a:off x="2461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33" name="组合 232"/>
          <p:cNvGrpSpPr/>
          <p:nvPr/>
        </p:nvGrpSpPr>
        <p:grpSpPr>
          <a:xfrm>
            <a:off x="1353820" y="3772535"/>
            <a:ext cx="2757170" cy="1394460"/>
            <a:chOff x="2050" y="2961"/>
            <a:chExt cx="4342" cy="2196"/>
          </a:xfrm>
        </p:grpSpPr>
        <p:sp>
          <p:nvSpPr>
            <p:cNvPr id="234" name="圆角矩形 233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36" name="圆角矩形 235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7B8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39" name="组合 238"/>
          <p:cNvGrpSpPr/>
          <p:nvPr/>
        </p:nvGrpSpPr>
        <p:grpSpPr>
          <a:xfrm>
            <a:off x="4633595" y="3772535"/>
            <a:ext cx="2757170" cy="1394460"/>
            <a:chOff x="2050" y="2961"/>
            <a:chExt cx="4342" cy="2196"/>
          </a:xfrm>
        </p:grpSpPr>
        <p:sp>
          <p:nvSpPr>
            <p:cNvPr id="240" name="圆角矩形 239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41" name="组合 240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42" name="圆角矩形 241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43" name="文本框 242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45" name="组合 244"/>
          <p:cNvGrpSpPr/>
          <p:nvPr/>
        </p:nvGrpSpPr>
        <p:grpSpPr>
          <a:xfrm>
            <a:off x="7913370" y="3772535"/>
            <a:ext cx="2757170" cy="1394460"/>
            <a:chOff x="2050" y="2961"/>
            <a:chExt cx="4342" cy="2196"/>
          </a:xfrm>
        </p:grpSpPr>
        <p:sp>
          <p:nvSpPr>
            <p:cNvPr id="246" name="圆角矩形 245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48" name="圆角矩形 247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A8B1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49" name="文本框 248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50" name="文本框 249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1161415" y="2118360"/>
            <a:ext cx="10142220" cy="3914140"/>
            <a:chOff x="1829" y="3336"/>
            <a:chExt cx="15972" cy="6164"/>
          </a:xfrm>
        </p:grpSpPr>
        <p:grpSp>
          <p:nvGrpSpPr>
            <p:cNvPr id="32" name="组合 31"/>
            <p:cNvGrpSpPr/>
            <p:nvPr/>
          </p:nvGrpSpPr>
          <p:grpSpPr>
            <a:xfrm>
              <a:off x="6465" y="3336"/>
              <a:ext cx="11336" cy="6164"/>
              <a:chOff x="7017" y="3336"/>
              <a:chExt cx="11336" cy="616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017" y="3336"/>
                <a:ext cx="5011" cy="4529"/>
                <a:chOff x="7017" y="3336"/>
                <a:chExt cx="5011" cy="4529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7017" y="3519"/>
                  <a:ext cx="4895" cy="4347"/>
                  <a:chOff x="8115" y="5185"/>
                  <a:chExt cx="2516" cy="2147"/>
                </a:xfrm>
                <a:solidFill>
                  <a:srgbClr val="452666"/>
                </a:solidFill>
                <a:effectLst/>
              </p:grpSpPr>
              <p:sp>
                <p:nvSpPr>
                  <p:cNvPr id="4" name="等腰三角形 3"/>
                  <p:cNvSpPr/>
                  <p:nvPr/>
                </p:nvSpPr>
                <p:spPr>
                  <a:xfrm>
                    <a:off x="8991" y="6154"/>
                    <a:ext cx="754" cy="494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5" name="泪滴形 4"/>
                  <p:cNvSpPr/>
                  <p:nvPr/>
                </p:nvSpPr>
                <p:spPr>
                  <a:xfrm rot="8040000">
                    <a:off x="9000" y="5185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1" name="泪滴形 10"/>
                  <p:cNvSpPr/>
                  <p:nvPr/>
                </p:nvSpPr>
                <p:spPr>
                  <a:xfrm rot="15240000">
                    <a:off x="9866" y="6558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3" name="泪滴形 12"/>
                  <p:cNvSpPr/>
                  <p:nvPr/>
                </p:nvSpPr>
                <p:spPr>
                  <a:xfrm rot="840000">
                    <a:off x="8115" y="6567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7134" y="3336"/>
                  <a:ext cx="4895" cy="4347"/>
                  <a:chOff x="8115" y="5185"/>
                  <a:chExt cx="2516" cy="2147"/>
                </a:xfrm>
                <a:effectLst/>
              </p:grpSpPr>
              <p:sp>
                <p:nvSpPr>
                  <p:cNvPr id="70" name="等腰三角形 69"/>
                  <p:cNvSpPr/>
                  <p:nvPr/>
                </p:nvSpPr>
                <p:spPr>
                  <a:xfrm>
                    <a:off x="8991" y="6154"/>
                    <a:ext cx="754" cy="494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3" name="泪滴形 72"/>
                  <p:cNvSpPr/>
                  <p:nvPr/>
                </p:nvSpPr>
                <p:spPr>
                  <a:xfrm rot="8040000">
                    <a:off x="9000" y="5185"/>
                    <a:ext cx="765" cy="765"/>
                  </a:xfrm>
                  <a:prstGeom prst="teardrop">
                    <a:avLst/>
                  </a:prstGeom>
                  <a:solidFill>
                    <a:srgbClr val="FF8364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4" name="泪滴形 73"/>
                  <p:cNvSpPr/>
                  <p:nvPr/>
                </p:nvSpPr>
                <p:spPr>
                  <a:xfrm rot="15240000">
                    <a:off x="9866" y="6558"/>
                    <a:ext cx="765" cy="765"/>
                  </a:xfrm>
                  <a:prstGeom prst="teardrop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5" name="泪滴形 74"/>
                  <p:cNvSpPr/>
                  <p:nvPr/>
                </p:nvSpPr>
                <p:spPr>
                  <a:xfrm rot="840000">
                    <a:off x="8115" y="6567"/>
                    <a:ext cx="765" cy="765"/>
                  </a:xfrm>
                  <a:prstGeom prst="teardrop">
                    <a:avLst/>
                  </a:prstGeom>
                  <a:solidFill>
                    <a:srgbClr val="737FB9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6" name="文本框 75"/>
                  <p:cNvSpPr txBox="1"/>
                  <p:nvPr/>
                </p:nvSpPr>
                <p:spPr>
                  <a:xfrm>
                    <a:off x="9108" y="5287"/>
                    <a:ext cx="660" cy="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36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01</a:t>
                    </a:r>
                  </a:p>
                </p:txBody>
              </p:sp>
              <p:sp>
                <p:nvSpPr>
                  <p:cNvPr id="77" name="文本框 76"/>
                  <p:cNvSpPr txBox="1"/>
                  <p:nvPr/>
                </p:nvSpPr>
                <p:spPr>
                  <a:xfrm>
                    <a:off x="9969" y="6659"/>
                    <a:ext cx="660" cy="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36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03</a:t>
                    </a:r>
                  </a:p>
                </p:txBody>
              </p:sp>
              <p:sp>
                <p:nvSpPr>
                  <p:cNvPr id="78" name="文本框 77"/>
                  <p:cNvSpPr txBox="1"/>
                  <p:nvPr/>
                </p:nvSpPr>
                <p:spPr>
                  <a:xfrm>
                    <a:off x="8199" y="6603"/>
                    <a:ext cx="660" cy="5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40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02</a:t>
                    </a:r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10741" y="3396"/>
                <a:ext cx="6142" cy="2589"/>
                <a:chOff x="12815" y="3444"/>
                <a:chExt cx="6142" cy="2589"/>
              </a:xfrm>
            </p:grpSpPr>
            <p:sp>
              <p:nvSpPr>
                <p:cNvPr id="231" name="文本框 230"/>
                <p:cNvSpPr txBox="1"/>
                <p:nvPr/>
              </p:nvSpPr>
              <p:spPr>
                <a:xfrm>
                  <a:off x="12815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32" name="文本框 231"/>
                <p:cNvSpPr txBox="1"/>
                <p:nvPr/>
              </p:nvSpPr>
              <p:spPr>
                <a:xfrm>
                  <a:off x="12815" y="3924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2211" y="6320"/>
                <a:ext cx="6142" cy="3180"/>
                <a:chOff x="12815" y="3444"/>
                <a:chExt cx="6142" cy="3180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12815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2815" y="3924"/>
                  <a:ext cx="6142" cy="2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  <a:p>
                  <a:pPr algn="l">
                    <a:lnSpc>
                      <a:spcPct val="110000"/>
                    </a:lnSpc>
                  </a:pP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  <a:p>
                  <a:pPr algn="l">
                    <a:lnSpc>
                      <a:spcPct val="110000"/>
                    </a:lnSpc>
                  </a:pP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1829" y="3607"/>
              <a:ext cx="5642" cy="2570"/>
              <a:chOff x="1805" y="4079"/>
              <a:chExt cx="5642" cy="257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773" y="407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05" y="4559"/>
                <a:ext cx="5642" cy="2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  <a:p>
                <a:pPr algn="r">
                  <a:lnSpc>
                    <a:spcPct val="110000"/>
                  </a:lnSpc>
                </a:pP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  <a:p>
                <a:pPr algn="r">
                  <a:lnSpc>
                    <a:spcPct val="110000"/>
                  </a:lnSpc>
                </a:pP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125294" y="1432560"/>
            <a:ext cx="11815246" cy="4904973"/>
            <a:chOff x="197" y="2256"/>
            <a:chExt cx="18607" cy="7724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" y="2560"/>
              <a:ext cx="10844" cy="7420"/>
              <a:chOff x="10" y="2606"/>
              <a:chExt cx="11995" cy="8164"/>
            </a:xfrm>
          </p:grpSpPr>
          <p:sp>
            <p:nvSpPr>
              <p:cNvPr id="2" name="任意多边形 1"/>
              <p:cNvSpPr/>
              <p:nvPr/>
            </p:nvSpPr>
            <p:spPr>
              <a:xfrm rot="21180000">
                <a:off x="10" y="8253"/>
                <a:ext cx="6797" cy="2517"/>
              </a:xfrm>
              <a:custGeom>
                <a:avLst/>
                <a:gdLst>
                  <a:gd name="connisteX0" fmla="*/ 0 w 3848100"/>
                  <a:gd name="connsiteY0" fmla="*/ 1598540 h 1598540"/>
                  <a:gd name="connisteX1" fmla="*/ 1638300 w 3848100"/>
                  <a:gd name="connsiteY1" fmla="*/ 1093715 h 1598540"/>
                  <a:gd name="connisteX2" fmla="*/ 2533650 w 3848100"/>
                  <a:gd name="connsiteY2" fmla="*/ 93590 h 1598540"/>
                  <a:gd name="connisteX3" fmla="*/ 3848100 w 3848100"/>
                  <a:gd name="connsiteY3" fmla="*/ 93590 h 159854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848100" h="1598540">
                    <a:moveTo>
                      <a:pt x="0" y="1598540"/>
                    </a:moveTo>
                    <a:cubicBezTo>
                      <a:pt x="309880" y="1517260"/>
                      <a:pt x="1131570" y="1394705"/>
                      <a:pt x="1638300" y="1093715"/>
                    </a:cubicBezTo>
                    <a:cubicBezTo>
                      <a:pt x="2145030" y="792725"/>
                      <a:pt x="2091690" y="293615"/>
                      <a:pt x="2533650" y="93590"/>
                    </a:cubicBezTo>
                    <a:cubicBezTo>
                      <a:pt x="2975610" y="-106435"/>
                      <a:pt x="3602990" y="73270"/>
                      <a:pt x="3848100" y="93590"/>
                    </a:cubicBezTo>
                  </a:path>
                </a:pathLst>
              </a:custGeom>
              <a:noFill/>
              <a:ln w="28575">
                <a:solidFill>
                  <a:srgbClr val="FF83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21420000">
                <a:off x="709" y="5162"/>
                <a:ext cx="6628" cy="4981"/>
              </a:xfrm>
              <a:custGeom>
                <a:avLst/>
                <a:gdLst>
                  <a:gd name="connisteX0" fmla="*/ 0 w 4104005"/>
                  <a:gd name="connsiteY0" fmla="*/ 3619500 h 3619500"/>
                  <a:gd name="connisteX1" fmla="*/ 1217930 w 4104005"/>
                  <a:gd name="connsiteY1" fmla="*/ 1800225 h 3619500"/>
                  <a:gd name="connisteX2" fmla="*/ 3075305 w 4104005"/>
                  <a:gd name="connsiteY2" fmla="*/ 1333500 h 3619500"/>
                  <a:gd name="connisteX3" fmla="*/ 4104005 w 4104005"/>
                  <a:gd name="connsiteY3" fmla="*/ 0 h 36195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4104005" h="3619500">
                    <a:moveTo>
                      <a:pt x="0" y="3619500"/>
                    </a:moveTo>
                    <a:cubicBezTo>
                      <a:pt x="206375" y="3265170"/>
                      <a:pt x="602615" y="2257425"/>
                      <a:pt x="1217930" y="1800225"/>
                    </a:cubicBezTo>
                    <a:cubicBezTo>
                      <a:pt x="1833245" y="1343025"/>
                      <a:pt x="2498090" y="1693545"/>
                      <a:pt x="3075305" y="1333500"/>
                    </a:cubicBezTo>
                    <a:cubicBezTo>
                      <a:pt x="3652520" y="973455"/>
                      <a:pt x="3935095" y="257175"/>
                      <a:pt x="4104005" y="0"/>
                    </a:cubicBezTo>
                  </a:path>
                </a:pathLst>
              </a:custGeom>
              <a:noFill/>
              <a:ln w="28575">
                <a:solidFill>
                  <a:srgbClr val="737F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751" y="3501"/>
                <a:ext cx="4920" cy="6900"/>
              </a:xfrm>
              <a:custGeom>
                <a:avLst/>
                <a:gdLst>
                  <a:gd name="connisteX0" fmla="*/ 0 w 3124200"/>
                  <a:gd name="connsiteY0" fmla="*/ 4381500 h 4381500"/>
                  <a:gd name="connisteX1" fmla="*/ 981075 w 3124200"/>
                  <a:gd name="connsiteY1" fmla="*/ 981075 h 4381500"/>
                  <a:gd name="connisteX2" fmla="*/ 3124200 w 3124200"/>
                  <a:gd name="connsiteY2" fmla="*/ 0 h 43815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3124200" h="4381500">
                    <a:moveTo>
                      <a:pt x="0" y="4381500"/>
                    </a:moveTo>
                    <a:cubicBezTo>
                      <a:pt x="153035" y="3721100"/>
                      <a:pt x="356235" y="1857375"/>
                      <a:pt x="981075" y="981075"/>
                    </a:cubicBezTo>
                    <a:cubicBezTo>
                      <a:pt x="1605915" y="104775"/>
                      <a:pt x="2715260" y="128270"/>
                      <a:pt x="3124200" y="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1240000">
                <a:off x="42" y="9560"/>
                <a:ext cx="11380" cy="1181"/>
              </a:xfrm>
              <a:custGeom>
                <a:avLst/>
                <a:gdLst>
                  <a:gd name="connisteX0" fmla="*/ 0 w 6305550"/>
                  <a:gd name="connsiteY0" fmla="*/ 1104900 h 1104900"/>
                  <a:gd name="connisteX1" fmla="*/ 3390900 w 6305550"/>
                  <a:gd name="connsiteY1" fmla="*/ 752475 h 1104900"/>
                  <a:gd name="connisteX2" fmla="*/ 6305550 w 6305550"/>
                  <a:gd name="connsiteY2" fmla="*/ 0 h 1104900"/>
                  <a:gd name="connisteX3" fmla="*/ 6276975 w 6305550"/>
                  <a:gd name="connsiteY3" fmla="*/ -38100 h 11049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305550" h="1104900">
                    <a:moveTo>
                      <a:pt x="0" y="1104900"/>
                    </a:moveTo>
                    <a:cubicBezTo>
                      <a:pt x="619760" y="1049655"/>
                      <a:pt x="2129790" y="973455"/>
                      <a:pt x="3390900" y="752475"/>
                    </a:cubicBezTo>
                    <a:cubicBezTo>
                      <a:pt x="4652010" y="531495"/>
                      <a:pt x="5728335" y="158115"/>
                      <a:pt x="630555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276" y="2606"/>
                <a:ext cx="1176" cy="11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808" y="4377"/>
                <a:ext cx="1122" cy="1122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379" y="7109"/>
                <a:ext cx="1085" cy="1086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887" y="8219"/>
                <a:ext cx="1036" cy="103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440" y="2713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01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6880" y="4475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02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460" y="7197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03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0955" y="8363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04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458" y="2256"/>
              <a:ext cx="7620" cy="1605"/>
              <a:chOff x="6458" y="2565"/>
              <a:chExt cx="7620" cy="160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458" y="2565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58" y="2981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439" y="4248"/>
              <a:ext cx="7620" cy="1604"/>
              <a:chOff x="7439" y="4581"/>
              <a:chExt cx="7620" cy="160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39" y="4581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439" y="4997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222" y="6121"/>
              <a:ext cx="7054" cy="1603"/>
              <a:chOff x="7222" y="6477"/>
              <a:chExt cx="7054" cy="160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222" y="6477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222" y="6892"/>
                <a:ext cx="7054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184" y="8050"/>
              <a:ext cx="7620" cy="1604"/>
              <a:chOff x="11440" y="8193"/>
              <a:chExt cx="7620" cy="160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1440" y="8193"/>
                <a:ext cx="401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440" y="8609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413000" y="1394460"/>
            <a:ext cx="7655560" cy="2247265"/>
            <a:chOff x="3443" y="2196"/>
            <a:chExt cx="12056" cy="3539"/>
          </a:xfrm>
        </p:grpSpPr>
        <p:grpSp>
          <p:nvGrpSpPr>
            <p:cNvPr id="79" name="组合 78"/>
            <p:cNvGrpSpPr/>
            <p:nvPr/>
          </p:nvGrpSpPr>
          <p:grpSpPr>
            <a:xfrm>
              <a:off x="4716" y="2196"/>
              <a:ext cx="1376" cy="1376"/>
              <a:chOff x="4716" y="2909"/>
              <a:chExt cx="1376" cy="1376"/>
            </a:xfrm>
          </p:grpSpPr>
          <p:sp>
            <p:nvSpPr>
              <p:cNvPr id="28" name="Google Shape;6574;p46"/>
              <p:cNvSpPr/>
              <p:nvPr/>
            </p:nvSpPr>
            <p:spPr>
              <a:xfrm>
                <a:off x="4716" y="2909"/>
                <a:ext cx="1376" cy="1376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34" name="Google Shape;6580;p46"/>
              <p:cNvGrpSpPr/>
              <p:nvPr/>
            </p:nvGrpSpPr>
            <p:grpSpPr>
              <a:xfrm>
                <a:off x="5083" y="3227"/>
                <a:ext cx="634" cy="720"/>
                <a:chOff x="1529350" y="258825"/>
                <a:chExt cx="423475" cy="481825"/>
              </a:xfrm>
              <a:solidFill>
                <a:srgbClr val="452666"/>
              </a:solidFill>
            </p:grpSpPr>
            <p:sp>
              <p:nvSpPr>
                <p:cNvPr id="35" name="Google Shape;6581;p46"/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36" name="Google Shape;6582;p46"/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0" name="组合 79"/>
            <p:cNvGrpSpPr/>
            <p:nvPr/>
          </p:nvGrpSpPr>
          <p:grpSpPr>
            <a:xfrm>
              <a:off x="8805" y="2196"/>
              <a:ext cx="1376" cy="1376"/>
              <a:chOff x="8805" y="2909"/>
              <a:chExt cx="1376" cy="1376"/>
            </a:xfrm>
          </p:grpSpPr>
          <p:sp>
            <p:nvSpPr>
              <p:cNvPr id="29" name="Google Shape;6575;p46"/>
              <p:cNvSpPr/>
              <p:nvPr/>
            </p:nvSpPr>
            <p:spPr>
              <a:xfrm>
                <a:off x="8805" y="2909"/>
                <a:ext cx="1376" cy="1376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37" name="Google Shape;6583;p46"/>
              <p:cNvGrpSpPr/>
              <p:nvPr/>
            </p:nvGrpSpPr>
            <p:grpSpPr>
              <a:xfrm>
                <a:off x="9130" y="3226"/>
                <a:ext cx="745" cy="722"/>
                <a:chOff x="3270675" y="841800"/>
                <a:chExt cx="497700" cy="482725"/>
              </a:xfrm>
              <a:solidFill>
                <a:srgbClr val="452666"/>
              </a:solidFill>
            </p:grpSpPr>
            <p:sp>
              <p:nvSpPr>
                <p:cNvPr id="38" name="Google Shape;6584;p46"/>
                <p:cNvSpPr/>
                <p:nvPr/>
              </p:nvSpPr>
              <p:spPr>
                <a:xfrm>
                  <a:off x="3270675" y="902000"/>
                  <a:ext cx="447125" cy="4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5" h="16901" extrusionOk="0">
                      <a:moveTo>
                        <a:pt x="3454" y="0"/>
                      </a:moveTo>
                      <a:cubicBezTo>
                        <a:pt x="3343" y="0"/>
                        <a:pt x="3231" y="40"/>
                        <a:pt x="3141" y="122"/>
                      </a:cubicBezTo>
                      <a:cubicBezTo>
                        <a:pt x="1160" y="1940"/>
                        <a:pt x="0" y="4548"/>
                        <a:pt x="0" y="7246"/>
                      </a:cubicBezTo>
                      <a:cubicBezTo>
                        <a:pt x="0" y="12579"/>
                        <a:pt x="4325" y="16900"/>
                        <a:pt x="9657" y="16900"/>
                      </a:cubicBezTo>
                      <a:cubicBezTo>
                        <a:pt x="10907" y="16900"/>
                        <a:pt x="12175" y="16662"/>
                        <a:pt x="13331" y="16178"/>
                      </a:cubicBezTo>
                      <a:cubicBezTo>
                        <a:pt x="15126" y="15434"/>
                        <a:pt x="16659" y="14169"/>
                        <a:pt x="17728" y="12546"/>
                      </a:cubicBezTo>
                      <a:cubicBezTo>
                        <a:pt x="17884" y="12305"/>
                        <a:pt x="17788" y="11983"/>
                        <a:pt x="17526" y="11866"/>
                      </a:cubicBezTo>
                      <a:lnTo>
                        <a:pt x="9158" y="8171"/>
                      </a:lnTo>
                      <a:cubicBezTo>
                        <a:pt x="9016" y="8108"/>
                        <a:pt x="8896" y="8005"/>
                        <a:pt x="8811" y="7876"/>
                      </a:cubicBezTo>
                      <a:lnTo>
                        <a:pt x="8405" y="7246"/>
                      </a:lnTo>
                      <a:lnTo>
                        <a:pt x="3846" y="212"/>
                      </a:lnTo>
                      <a:cubicBezTo>
                        <a:pt x="3756" y="73"/>
                        <a:pt x="3606" y="0"/>
                        <a:pt x="34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39" name="Google Shape;6585;p46"/>
                <p:cNvSpPr/>
                <p:nvPr/>
              </p:nvSpPr>
              <p:spPr>
                <a:xfrm>
                  <a:off x="3385250" y="841800"/>
                  <a:ext cx="279700" cy="2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" h="8837" extrusionOk="0">
                      <a:moveTo>
                        <a:pt x="5070" y="0"/>
                      </a:moveTo>
                      <a:cubicBezTo>
                        <a:pt x="3434" y="0"/>
                        <a:pt x="1792" y="415"/>
                        <a:pt x="308" y="1256"/>
                      </a:cubicBezTo>
                      <a:cubicBezTo>
                        <a:pt x="76" y="1388"/>
                        <a:pt x="1" y="1690"/>
                        <a:pt x="148" y="1912"/>
                      </a:cubicBezTo>
                      <a:lnTo>
                        <a:pt x="4532" y="8676"/>
                      </a:lnTo>
                      <a:cubicBezTo>
                        <a:pt x="4601" y="8781"/>
                        <a:pt x="4714" y="8837"/>
                        <a:pt x="4828" y="8837"/>
                      </a:cubicBezTo>
                      <a:cubicBezTo>
                        <a:pt x="4919" y="8837"/>
                        <a:pt x="5010" y="8802"/>
                        <a:pt x="5081" y="8730"/>
                      </a:cubicBezTo>
                      <a:lnTo>
                        <a:pt x="10992" y="2683"/>
                      </a:lnTo>
                      <a:cubicBezTo>
                        <a:pt x="11187" y="2482"/>
                        <a:pt x="11163" y="2156"/>
                        <a:pt x="10940" y="1988"/>
                      </a:cubicBezTo>
                      <a:cubicBezTo>
                        <a:pt x="9218" y="670"/>
                        <a:pt x="7149" y="0"/>
                        <a:pt x="50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0" name="Google Shape;6586;p46"/>
                <p:cNvSpPr/>
                <p:nvPr/>
              </p:nvSpPr>
              <p:spPr>
                <a:xfrm>
                  <a:off x="3530100" y="924750"/>
                  <a:ext cx="238275" cy="2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1" h="10008" extrusionOk="0">
                      <a:moveTo>
                        <a:pt x="6350" y="1"/>
                      </a:moveTo>
                      <a:cubicBezTo>
                        <a:pt x="6230" y="1"/>
                        <a:pt x="6108" y="47"/>
                        <a:pt x="6017" y="142"/>
                      </a:cubicBezTo>
                      <a:lnTo>
                        <a:pt x="172" y="6123"/>
                      </a:lnTo>
                      <a:cubicBezTo>
                        <a:pt x="0" y="6297"/>
                        <a:pt x="57" y="6589"/>
                        <a:pt x="283" y="6689"/>
                      </a:cubicBezTo>
                      <a:lnTo>
                        <a:pt x="7706" y="9968"/>
                      </a:lnTo>
                      <a:cubicBezTo>
                        <a:pt x="7767" y="9995"/>
                        <a:pt x="7830" y="10007"/>
                        <a:pt x="7893" y="10007"/>
                      </a:cubicBezTo>
                      <a:cubicBezTo>
                        <a:pt x="8082" y="10007"/>
                        <a:pt x="8261" y="9890"/>
                        <a:pt x="8329" y="9700"/>
                      </a:cubicBezTo>
                      <a:cubicBezTo>
                        <a:pt x="9531" y="6463"/>
                        <a:pt x="8913" y="2828"/>
                        <a:pt x="6706" y="169"/>
                      </a:cubicBezTo>
                      <a:cubicBezTo>
                        <a:pt x="6615" y="57"/>
                        <a:pt x="6483" y="1"/>
                        <a:pt x="635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1" name="组合 80"/>
            <p:cNvGrpSpPr/>
            <p:nvPr/>
          </p:nvGrpSpPr>
          <p:grpSpPr>
            <a:xfrm>
              <a:off x="12893" y="2196"/>
              <a:ext cx="1376" cy="1376"/>
              <a:chOff x="12893" y="2909"/>
              <a:chExt cx="1376" cy="1376"/>
            </a:xfrm>
          </p:grpSpPr>
          <p:sp>
            <p:nvSpPr>
              <p:cNvPr id="30" name="Google Shape;6576;p46"/>
              <p:cNvSpPr/>
              <p:nvPr/>
            </p:nvSpPr>
            <p:spPr>
              <a:xfrm>
                <a:off x="12893" y="2909"/>
                <a:ext cx="1376" cy="1376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41" name="Google Shape;6587;p46"/>
              <p:cNvGrpSpPr/>
              <p:nvPr/>
            </p:nvGrpSpPr>
            <p:grpSpPr>
              <a:xfrm>
                <a:off x="13215" y="3227"/>
                <a:ext cx="754" cy="720"/>
                <a:chOff x="5045500" y="842250"/>
                <a:chExt cx="503875" cy="481850"/>
              </a:xfrm>
              <a:solidFill>
                <a:srgbClr val="452666"/>
              </a:solidFill>
            </p:grpSpPr>
            <p:sp>
              <p:nvSpPr>
                <p:cNvPr id="42" name="Google Shape;6588;p46"/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3" name="Google Shape;6589;p46"/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7" name="组合 86"/>
            <p:cNvGrpSpPr/>
            <p:nvPr/>
          </p:nvGrpSpPr>
          <p:grpSpPr>
            <a:xfrm>
              <a:off x="3443" y="3739"/>
              <a:ext cx="3932" cy="1997"/>
              <a:chOff x="5355" y="6210"/>
              <a:chExt cx="3932" cy="1997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7505" y="3739"/>
              <a:ext cx="3932" cy="1997"/>
              <a:chOff x="5355" y="6210"/>
              <a:chExt cx="3932" cy="1997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11567" y="3739"/>
              <a:ext cx="3932" cy="1997"/>
              <a:chOff x="5355" y="6210"/>
              <a:chExt cx="3932" cy="1997"/>
            </a:xfrm>
          </p:grpSpPr>
          <p:sp>
            <p:nvSpPr>
              <p:cNvPr id="92" name="文本框 91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2409825" y="3799205"/>
            <a:ext cx="7689215" cy="2279015"/>
            <a:chOff x="3438" y="5698"/>
            <a:chExt cx="12109" cy="3589"/>
          </a:xfrm>
        </p:grpSpPr>
        <p:grpSp>
          <p:nvGrpSpPr>
            <p:cNvPr id="83" name="组合 82"/>
            <p:cNvGrpSpPr/>
            <p:nvPr/>
          </p:nvGrpSpPr>
          <p:grpSpPr>
            <a:xfrm>
              <a:off x="8805" y="5698"/>
              <a:ext cx="1376" cy="1376"/>
              <a:chOff x="8805" y="5698"/>
              <a:chExt cx="1376" cy="1376"/>
            </a:xfrm>
          </p:grpSpPr>
          <p:sp>
            <p:nvSpPr>
              <p:cNvPr id="32" name="Google Shape;6578;p46"/>
              <p:cNvSpPr/>
              <p:nvPr/>
            </p:nvSpPr>
            <p:spPr>
              <a:xfrm>
                <a:off x="8805" y="5698"/>
                <a:ext cx="1376" cy="1376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44" name="Google Shape;6590;p46"/>
              <p:cNvGrpSpPr/>
              <p:nvPr/>
            </p:nvGrpSpPr>
            <p:grpSpPr>
              <a:xfrm>
                <a:off x="9133" y="6016"/>
                <a:ext cx="720" cy="720"/>
                <a:chOff x="4456875" y="1435075"/>
                <a:chExt cx="481825" cy="481825"/>
              </a:xfrm>
              <a:solidFill>
                <a:srgbClr val="452666"/>
              </a:solidFill>
            </p:grpSpPr>
            <p:sp>
              <p:nvSpPr>
                <p:cNvPr id="45" name="Google Shape;6591;p46"/>
                <p:cNvSpPr/>
                <p:nvPr/>
              </p:nvSpPr>
              <p:spPr>
                <a:xfrm>
                  <a:off x="4624975" y="1465275"/>
                  <a:ext cx="56650" cy="8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3440" extrusionOk="0">
                      <a:moveTo>
                        <a:pt x="2265" y="0"/>
                      </a:moveTo>
                      <a:cubicBezTo>
                        <a:pt x="1413" y="283"/>
                        <a:pt x="618" y="1196"/>
                        <a:pt x="1" y="2575"/>
                      </a:cubicBezTo>
                      <a:cubicBezTo>
                        <a:pt x="263" y="2801"/>
                        <a:pt x="449" y="3105"/>
                        <a:pt x="534" y="3439"/>
                      </a:cubicBezTo>
                      <a:cubicBezTo>
                        <a:pt x="1106" y="3364"/>
                        <a:pt x="1672" y="3322"/>
                        <a:pt x="2265" y="3304"/>
                      </a:cubicBezTo>
                      <a:lnTo>
                        <a:pt x="22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6" name="Google Shape;6592;p46"/>
                <p:cNvSpPr/>
                <p:nvPr/>
              </p:nvSpPr>
              <p:spPr>
                <a:xfrm>
                  <a:off x="4615275" y="1797425"/>
                  <a:ext cx="66350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357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18" y="1882"/>
                        <a:pt x="1563" y="3225"/>
                        <a:pt x="2653" y="3574"/>
                      </a:cubicBezTo>
                      <a:lnTo>
                        <a:pt x="2653" y="1316"/>
                      </a:lnTo>
                      <a:cubicBezTo>
                        <a:pt x="2153" y="1135"/>
                        <a:pt x="1768" y="726"/>
                        <a:pt x="1620" y="217"/>
                      </a:cubicBezTo>
                      <a:cubicBezTo>
                        <a:pt x="1057" y="169"/>
                        <a:pt x="518" y="9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7" name="Google Shape;6593;p46"/>
                <p:cNvSpPr/>
                <p:nvPr/>
              </p:nvSpPr>
              <p:spPr>
                <a:xfrm>
                  <a:off x="4583125" y="1547250"/>
                  <a:ext cx="2825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30" extrusionOk="0">
                      <a:moveTo>
                        <a:pt x="567" y="1"/>
                      </a:moveTo>
                      <a:cubicBezTo>
                        <a:pt x="253" y="1"/>
                        <a:pt x="1" y="254"/>
                        <a:pt x="1" y="567"/>
                      </a:cubicBezTo>
                      <a:cubicBezTo>
                        <a:pt x="1" y="880"/>
                        <a:pt x="253" y="1130"/>
                        <a:pt x="567" y="1130"/>
                      </a:cubicBezTo>
                      <a:cubicBezTo>
                        <a:pt x="880" y="1130"/>
                        <a:pt x="1130" y="880"/>
                        <a:pt x="1130" y="567"/>
                      </a:cubicBezTo>
                      <a:cubicBezTo>
                        <a:pt x="1130" y="254"/>
                        <a:pt x="880" y="1"/>
                        <a:pt x="5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8" name="Google Shape;6594;p46"/>
                <p:cNvSpPr/>
                <p:nvPr/>
              </p:nvSpPr>
              <p:spPr>
                <a:xfrm>
                  <a:off x="4597950" y="1576075"/>
                  <a:ext cx="83675" cy="8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" h="3501" extrusionOk="0">
                      <a:moveTo>
                        <a:pt x="3346" y="1"/>
                      </a:moveTo>
                      <a:cubicBezTo>
                        <a:pt x="2723" y="19"/>
                        <a:pt x="2103" y="73"/>
                        <a:pt x="1485" y="161"/>
                      </a:cubicBezTo>
                      <a:cubicBezTo>
                        <a:pt x="1241" y="654"/>
                        <a:pt x="772" y="998"/>
                        <a:pt x="230" y="1082"/>
                      </a:cubicBezTo>
                      <a:cubicBezTo>
                        <a:pt x="100" y="1817"/>
                        <a:pt x="25" y="2714"/>
                        <a:pt x="1" y="3500"/>
                      </a:cubicBezTo>
                      <a:lnTo>
                        <a:pt x="3346" y="3500"/>
                      </a:lnTo>
                      <a:lnTo>
                        <a:pt x="33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9" name="Google Shape;6595;p46"/>
                <p:cNvSpPr/>
                <p:nvPr/>
              </p:nvSpPr>
              <p:spPr>
                <a:xfrm>
                  <a:off x="4597650" y="1692175"/>
                  <a:ext cx="83975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3298" extrusionOk="0">
                      <a:moveTo>
                        <a:pt x="1" y="0"/>
                      </a:moveTo>
                      <a:cubicBezTo>
                        <a:pt x="31" y="1003"/>
                        <a:pt x="154" y="2006"/>
                        <a:pt x="371" y="2987"/>
                      </a:cubicBezTo>
                      <a:cubicBezTo>
                        <a:pt x="1031" y="3135"/>
                        <a:pt x="1699" y="3237"/>
                        <a:pt x="2371" y="3298"/>
                      </a:cubicBezTo>
                      <a:cubicBezTo>
                        <a:pt x="2548" y="2855"/>
                        <a:pt x="2910" y="2509"/>
                        <a:pt x="3358" y="2346"/>
                      </a:cubicBezTo>
                      <a:lnTo>
                        <a:pt x="335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0" name="Google Shape;6596;p46"/>
                <p:cNvSpPr/>
                <p:nvPr/>
              </p:nvSpPr>
              <p:spPr>
                <a:xfrm>
                  <a:off x="4798050" y="1663575"/>
                  <a:ext cx="28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" h="1130" extrusionOk="0">
                      <a:moveTo>
                        <a:pt x="564" y="0"/>
                      </a:moveTo>
                      <a:cubicBezTo>
                        <a:pt x="254" y="0"/>
                        <a:pt x="1" y="253"/>
                        <a:pt x="1" y="566"/>
                      </a:cubicBezTo>
                      <a:cubicBezTo>
                        <a:pt x="4" y="876"/>
                        <a:pt x="257" y="1129"/>
                        <a:pt x="567" y="1129"/>
                      </a:cubicBezTo>
                      <a:lnTo>
                        <a:pt x="573" y="1129"/>
                      </a:lnTo>
                      <a:cubicBezTo>
                        <a:pt x="886" y="1129"/>
                        <a:pt x="1139" y="876"/>
                        <a:pt x="1139" y="563"/>
                      </a:cubicBezTo>
                      <a:cubicBezTo>
                        <a:pt x="1139" y="253"/>
                        <a:pt x="886" y="0"/>
                        <a:pt x="5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1" name="Google Shape;6597;p46"/>
                <p:cNvSpPr/>
                <p:nvPr/>
              </p:nvSpPr>
              <p:spPr>
                <a:xfrm>
                  <a:off x="4710200" y="1435075"/>
                  <a:ext cx="228500" cy="2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" h="9141" extrusionOk="0">
                      <a:moveTo>
                        <a:pt x="1" y="1"/>
                      </a:moveTo>
                      <a:lnTo>
                        <a:pt x="1" y="34"/>
                      </a:lnTo>
                      <a:cubicBezTo>
                        <a:pt x="1729" y="377"/>
                        <a:pt x="3313" y="2283"/>
                        <a:pt x="4075" y="5069"/>
                      </a:cubicBezTo>
                      <a:cubicBezTo>
                        <a:pt x="6833" y="5828"/>
                        <a:pt x="8763" y="7406"/>
                        <a:pt x="9107" y="9140"/>
                      </a:cubicBezTo>
                      <a:lnTo>
                        <a:pt x="9140" y="9140"/>
                      </a:lnTo>
                      <a:cubicBezTo>
                        <a:pt x="8854" y="4298"/>
                        <a:pt x="4843" y="284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2" name="Google Shape;6598;p46"/>
                <p:cNvSpPr/>
                <p:nvPr/>
              </p:nvSpPr>
              <p:spPr>
                <a:xfrm>
                  <a:off x="4819200" y="1593475"/>
                  <a:ext cx="89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" h="2805" extrusionOk="0">
                      <a:moveTo>
                        <a:pt x="1" y="1"/>
                      </a:moveTo>
                      <a:cubicBezTo>
                        <a:pt x="94" y="519"/>
                        <a:pt x="166" y="1061"/>
                        <a:pt x="215" y="1621"/>
                      </a:cubicBezTo>
                      <a:cubicBezTo>
                        <a:pt x="727" y="1777"/>
                        <a:pt x="1136" y="2301"/>
                        <a:pt x="1317" y="2804"/>
                      </a:cubicBezTo>
                      <a:lnTo>
                        <a:pt x="3575" y="2804"/>
                      </a:lnTo>
                      <a:cubicBezTo>
                        <a:pt x="3223" y="1711"/>
                        <a:pt x="1883" y="62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3" name="Google Shape;6599;p46"/>
                <p:cNvSpPr/>
                <p:nvPr/>
              </p:nvSpPr>
              <p:spPr>
                <a:xfrm>
                  <a:off x="4819200" y="1692175"/>
                  <a:ext cx="89475" cy="6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2651" extrusionOk="0">
                      <a:moveTo>
                        <a:pt x="1317" y="0"/>
                      </a:moveTo>
                      <a:cubicBezTo>
                        <a:pt x="1133" y="500"/>
                        <a:pt x="727" y="883"/>
                        <a:pt x="215" y="1033"/>
                      </a:cubicBezTo>
                      <a:cubicBezTo>
                        <a:pt x="166" y="1593"/>
                        <a:pt x="94" y="2132"/>
                        <a:pt x="1" y="2650"/>
                      </a:cubicBezTo>
                      <a:cubicBezTo>
                        <a:pt x="1889" y="2030"/>
                        <a:pt x="3223" y="1078"/>
                        <a:pt x="35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4" name="Google Shape;6600;p46"/>
                <p:cNvSpPr/>
                <p:nvPr/>
              </p:nvSpPr>
              <p:spPr>
                <a:xfrm>
                  <a:off x="4456875" y="1691800"/>
                  <a:ext cx="225125" cy="2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5" h="9004" extrusionOk="0">
                      <a:moveTo>
                        <a:pt x="1" y="0"/>
                      </a:moveTo>
                      <a:cubicBezTo>
                        <a:pt x="284" y="4839"/>
                        <a:pt x="4162" y="8721"/>
                        <a:pt x="9004" y="9004"/>
                      </a:cubicBezTo>
                      <a:lnTo>
                        <a:pt x="9004" y="8974"/>
                      </a:lnTo>
                      <a:cubicBezTo>
                        <a:pt x="7273" y="8628"/>
                        <a:pt x="5827" y="6697"/>
                        <a:pt x="5066" y="3942"/>
                      </a:cubicBezTo>
                      <a:cubicBezTo>
                        <a:pt x="2283" y="3180"/>
                        <a:pt x="377" y="1726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5" name="Google Shape;6601;p46"/>
                <p:cNvSpPr/>
                <p:nvPr/>
              </p:nvSpPr>
              <p:spPr>
                <a:xfrm>
                  <a:off x="4487000" y="1595125"/>
                  <a:ext cx="88925" cy="6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2739" extrusionOk="0">
                      <a:moveTo>
                        <a:pt x="3397" y="1"/>
                      </a:moveTo>
                      <a:cubicBezTo>
                        <a:pt x="1569" y="636"/>
                        <a:pt x="337" y="1720"/>
                        <a:pt x="0" y="2738"/>
                      </a:cubicBezTo>
                      <a:lnTo>
                        <a:pt x="3313" y="2738"/>
                      </a:lnTo>
                      <a:cubicBezTo>
                        <a:pt x="3337" y="1880"/>
                        <a:pt x="3418" y="913"/>
                        <a:pt x="3556" y="106"/>
                      </a:cubicBezTo>
                      <a:cubicBezTo>
                        <a:pt x="3502" y="73"/>
                        <a:pt x="3448" y="37"/>
                        <a:pt x="33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6" name="Google Shape;6602;p46"/>
                <p:cNvSpPr/>
                <p:nvPr/>
              </p:nvSpPr>
              <p:spPr>
                <a:xfrm>
                  <a:off x="4486925" y="1692175"/>
                  <a:ext cx="89450" cy="6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2654" extrusionOk="0">
                      <a:moveTo>
                        <a:pt x="0" y="0"/>
                      </a:moveTo>
                      <a:cubicBezTo>
                        <a:pt x="352" y="1078"/>
                        <a:pt x="1689" y="2030"/>
                        <a:pt x="3578" y="2653"/>
                      </a:cubicBezTo>
                      <a:cubicBezTo>
                        <a:pt x="3418" y="1777"/>
                        <a:pt x="3325" y="889"/>
                        <a:pt x="33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7" name="Google Shape;6603;p46"/>
                <p:cNvSpPr/>
                <p:nvPr/>
              </p:nvSpPr>
              <p:spPr>
                <a:xfrm>
                  <a:off x="4456875" y="1435075"/>
                  <a:ext cx="225125" cy="2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5" h="9141" extrusionOk="0">
                      <a:moveTo>
                        <a:pt x="9004" y="1"/>
                      </a:moveTo>
                      <a:cubicBezTo>
                        <a:pt x="4162" y="284"/>
                        <a:pt x="284" y="4298"/>
                        <a:pt x="1" y="9140"/>
                      </a:cubicBezTo>
                      <a:lnTo>
                        <a:pt x="37" y="9140"/>
                      </a:lnTo>
                      <a:cubicBezTo>
                        <a:pt x="329" y="7686"/>
                        <a:pt x="1747" y="6267"/>
                        <a:pt x="3969" y="5433"/>
                      </a:cubicBezTo>
                      <a:cubicBezTo>
                        <a:pt x="3715" y="4375"/>
                        <a:pt x="4516" y="3361"/>
                        <a:pt x="5602" y="3361"/>
                      </a:cubicBezTo>
                      <a:cubicBezTo>
                        <a:pt x="5607" y="3361"/>
                        <a:pt x="5612" y="3361"/>
                        <a:pt x="5617" y="3361"/>
                      </a:cubicBezTo>
                      <a:cubicBezTo>
                        <a:pt x="5638" y="3361"/>
                        <a:pt x="5656" y="3364"/>
                        <a:pt x="5677" y="3367"/>
                      </a:cubicBezTo>
                      <a:cubicBezTo>
                        <a:pt x="6511" y="1476"/>
                        <a:pt x="7688" y="293"/>
                        <a:pt x="9004" y="31"/>
                      </a:cubicBezTo>
                      <a:lnTo>
                        <a:pt x="900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9" name="Google Shape;6604;p46"/>
                <p:cNvSpPr/>
                <p:nvPr/>
              </p:nvSpPr>
              <p:spPr>
                <a:xfrm>
                  <a:off x="4710200" y="1691800"/>
                  <a:ext cx="228500" cy="2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" h="9004" extrusionOk="0">
                      <a:moveTo>
                        <a:pt x="9107" y="0"/>
                      </a:moveTo>
                      <a:cubicBezTo>
                        <a:pt x="8760" y="1726"/>
                        <a:pt x="6857" y="3177"/>
                        <a:pt x="4075" y="3942"/>
                      </a:cubicBezTo>
                      <a:cubicBezTo>
                        <a:pt x="3313" y="6721"/>
                        <a:pt x="1729" y="8628"/>
                        <a:pt x="1" y="8971"/>
                      </a:cubicBezTo>
                      <a:lnTo>
                        <a:pt x="1" y="9004"/>
                      </a:lnTo>
                      <a:cubicBezTo>
                        <a:pt x="4843" y="8721"/>
                        <a:pt x="8854" y="4839"/>
                        <a:pt x="91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0" name="Google Shape;6605;p46"/>
                <p:cNvSpPr/>
                <p:nvPr/>
              </p:nvSpPr>
              <p:spPr>
                <a:xfrm>
                  <a:off x="4710200" y="1465200"/>
                  <a:ext cx="70025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3575" extrusionOk="0">
                      <a:moveTo>
                        <a:pt x="1" y="0"/>
                      </a:moveTo>
                      <a:lnTo>
                        <a:pt x="1" y="3298"/>
                      </a:lnTo>
                      <a:cubicBezTo>
                        <a:pt x="937" y="3328"/>
                        <a:pt x="1961" y="3421"/>
                        <a:pt x="2801" y="3575"/>
                      </a:cubicBezTo>
                      <a:cubicBezTo>
                        <a:pt x="2181" y="1687"/>
                        <a:pt x="1082" y="35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3" name="Google Shape;6606;p46"/>
                <p:cNvSpPr/>
                <p:nvPr/>
              </p:nvSpPr>
              <p:spPr>
                <a:xfrm>
                  <a:off x="4710200" y="1575850"/>
                  <a:ext cx="86150" cy="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3510" extrusionOk="0">
                      <a:moveTo>
                        <a:pt x="1" y="1"/>
                      </a:moveTo>
                      <a:lnTo>
                        <a:pt x="1" y="3509"/>
                      </a:lnTo>
                      <a:lnTo>
                        <a:pt x="2494" y="3509"/>
                      </a:lnTo>
                      <a:cubicBezTo>
                        <a:pt x="2656" y="3054"/>
                        <a:pt x="3003" y="2554"/>
                        <a:pt x="3445" y="2374"/>
                      </a:cubicBezTo>
                      <a:cubicBezTo>
                        <a:pt x="3385" y="1702"/>
                        <a:pt x="3283" y="1034"/>
                        <a:pt x="3135" y="374"/>
                      </a:cubicBezTo>
                      <a:cubicBezTo>
                        <a:pt x="2208" y="167"/>
                        <a:pt x="1063" y="37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4" name="Google Shape;6607;p46"/>
                <p:cNvSpPr/>
                <p:nvPr/>
              </p:nvSpPr>
              <p:spPr>
                <a:xfrm>
                  <a:off x="4710200" y="1797500"/>
                  <a:ext cx="70025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3575" extrusionOk="0">
                      <a:moveTo>
                        <a:pt x="2801" y="0"/>
                      </a:moveTo>
                      <a:lnTo>
                        <a:pt x="2801" y="0"/>
                      </a:lnTo>
                      <a:cubicBezTo>
                        <a:pt x="2283" y="93"/>
                        <a:pt x="1609" y="166"/>
                        <a:pt x="1048" y="214"/>
                      </a:cubicBezTo>
                      <a:cubicBezTo>
                        <a:pt x="892" y="726"/>
                        <a:pt x="503" y="1135"/>
                        <a:pt x="1" y="1316"/>
                      </a:cubicBezTo>
                      <a:lnTo>
                        <a:pt x="1" y="3574"/>
                      </a:lnTo>
                      <a:cubicBezTo>
                        <a:pt x="1082" y="3222"/>
                        <a:pt x="2181" y="1885"/>
                        <a:pt x="28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5" name="Google Shape;6608;p46"/>
                <p:cNvSpPr/>
                <p:nvPr/>
              </p:nvSpPr>
              <p:spPr>
                <a:xfrm>
                  <a:off x="4681975" y="1776400"/>
                  <a:ext cx="282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34" extrusionOk="0">
                      <a:moveTo>
                        <a:pt x="566" y="1"/>
                      </a:moveTo>
                      <a:cubicBezTo>
                        <a:pt x="253" y="1"/>
                        <a:pt x="0" y="251"/>
                        <a:pt x="0" y="564"/>
                      </a:cubicBezTo>
                      <a:lnTo>
                        <a:pt x="0" y="567"/>
                      </a:lnTo>
                      <a:cubicBezTo>
                        <a:pt x="0" y="567"/>
                        <a:pt x="0" y="570"/>
                        <a:pt x="0" y="570"/>
                      </a:cubicBezTo>
                      <a:cubicBezTo>
                        <a:pt x="0" y="880"/>
                        <a:pt x="253" y="1133"/>
                        <a:pt x="566" y="1133"/>
                      </a:cubicBezTo>
                      <a:cubicBezTo>
                        <a:pt x="877" y="1133"/>
                        <a:pt x="1130" y="880"/>
                        <a:pt x="1130" y="570"/>
                      </a:cubicBezTo>
                      <a:cubicBezTo>
                        <a:pt x="1130" y="570"/>
                        <a:pt x="1130" y="567"/>
                        <a:pt x="1130" y="567"/>
                      </a:cubicBezTo>
                      <a:lnTo>
                        <a:pt x="1130" y="564"/>
                      </a:lnTo>
                      <a:cubicBezTo>
                        <a:pt x="1130" y="251"/>
                        <a:pt x="877" y="1"/>
                        <a:pt x="5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6" name="Google Shape;6609;p46"/>
                <p:cNvSpPr/>
                <p:nvPr/>
              </p:nvSpPr>
              <p:spPr>
                <a:xfrm>
                  <a:off x="4710200" y="1692175"/>
                  <a:ext cx="8615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3298" extrusionOk="0">
                      <a:moveTo>
                        <a:pt x="1" y="0"/>
                      </a:moveTo>
                      <a:lnTo>
                        <a:pt x="1" y="2346"/>
                      </a:lnTo>
                      <a:cubicBezTo>
                        <a:pt x="455" y="2506"/>
                        <a:pt x="820" y="2852"/>
                        <a:pt x="1003" y="3298"/>
                      </a:cubicBezTo>
                      <a:cubicBezTo>
                        <a:pt x="1702" y="3234"/>
                        <a:pt x="2506" y="3129"/>
                        <a:pt x="3135" y="2987"/>
                      </a:cubicBezTo>
                      <a:cubicBezTo>
                        <a:pt x="3283" y="2328"/>
                        <a:pt x="3385" y="1660"/>
                        <a:pt x="3445" y="985"/>
                      </a:cubicBezTo>
                      <a:cubicBezTo>
                        <a:pt x="3003" y="807"/>
                        <a:pt x="2656" y="449"/>
                        <a:pt x="2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4" name="组合 83"/>
            <p:cNvGrpSpPr/>
            <p:nvPr/>
          </p:nvGrpSpPr>
          <p:grpSpPr>
            <a:xfrm>
              <a:off x="12893" y="5698"/>
              <a:ext cx="1376" cy="1376"/>
              <a:chOff x="12893" y="5698"/>
              <a:chExt cx="1376" cy="1376"/>
            </a:xfrm>
          </p:grpSpPr>
          <p:sp>
            <p:nvSpPr>
              <p:cNvPr id="33" name="Google Shape;6579;p46"/>
              <p:cNvSpPr/>
              <p:nvPr/>
            </p:nvSpPr>
            <p:spPr>
              <a:xfrm>
                <a:off x="12893" y="5698"/>
                <a:ext cx="1376" cy="1376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70" name="Google Shape;6610;p46"/>
              <p:cNvGrpSpPr/>
              <p:nvPr/>
            </p:nvGrpSpPr>
            <p:grpSpPr>
              <a:xfrm>
                <a:off x="13216" y="6015"/>
                <a:ext cx="730" cy="721"/>
                <a:chOff x="6232000" y="1435050"/>
                <a:chExt cx="488225" cy="481850"/>
              </a:xfrm>
              <a:solidFill>
                <a:srgbClr val="452666"/>
              </a:solidFill>
            </p:grpSpPr>
            <p:sp>
              <p:nvSpPr>
                <p:cNvPr id="71" name="Google Shape;6611;p46"/>
                <p:cNvSpPr/>
                <p:nvPr/>
              </p:nvSpPr>
              <p:spPr>
                <a:xfrm>
                  <a:off x="6578000" y="1463375"/>
                  <a:ext cx="83150" cy="7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" h="3130" extrusionOk="0">
                      <a:moveTo>
                        <a:pt x="482" y="1"/>
                      </a:moveTo>
                      <a:cubicBezTo>
                        <a:pt x="280" y="1"/>
                        <a:pt x="95" y="114"/>
                        <a:pt x="1" y="293"/>
                      </a:cubicBezTo>
                      <a:lnTo>
                        <a:pt x="3322" y="3130"/>
                      </a:lnTo>
                      <a:lnTo>
                        <a:pt x="3322" y="564"/>
                      </a:lnTo>
                      <a:cubicBezTo>
                        <a:pt x="3325" y="253"/>
                        <a:pt x="3072" y="1"/>
                        <a:pt x="2761" y="1"/>
                      </a:cubicBezTo>
                      <a:cubicBezTo>
                        <a:pt x="2760" y="1"/>
                        <a:pt x="2758" y="1"/>
                        <a:pt x="2756" y="1"/>
                      </a:cubicBezTo>
                      <a:lnTo>
                        <a:pt x="497" y="1"/>
                      </a:lnTo>
                      <a:cubicBezTo>
                        <a:pt x="492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2" name="Google Shape;6612;p46"/>
                <p:cNvSpPr/>
                <p:nvPr/>
              </p:nvSpPr>
              <p:spPr>
                <a:xfrm>
                  <a:off x="6421725" y="1773850"/>
                  <a:ext cx="112950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8" h="5722" extrusionOk="0">
                      <a:moveTo>
                        <a:pt x="2822" y="1130"/>
                      </a:moveTo>
                      <a:cubicBezTo>
                        <a:pt x="3325" y="1130"/>
                        <a:pt x="3578" y="1738"/>
                        <a:pt x="3222" y="2093"/>
                      </a:cubicBezTo>
                      <a:cubicBezTo>
                        <a:pt x="3106" y="2209"/>
                        <a:pt x="2964" y="2260"/>
                        <a:pt x="2825" y="2260"/>
                      </a:cubicBezTo>
                      <a:cubicBezTo>
                        <a:pt x="2535" y="2260"/>
                        <a:pt x="2259" y="2036"/>
                        <a:pt x="2259" y="1696"/>
                      </a:cubicBezTo>
                      <a:cubicBezTo>
                        <a:pt x="2259" y="1383"/>
                        <a:pt x="2509" y="1130"/>
                        <a:pt x="2822" y="1130"/>
                      </a:cubicBezTo>
                      <a:close/>
                      <a:moveTo>
                        <a:pt x="0" y="1"/>
                      </a:moveTo>
                      <a:lnTo>
                        <a:pt x="0" y="5722"/>
                      </a:lnTo>
                      <a:lnTo>
                        <a:pt x="4517" y="5722"/>
                      </a:lnTo>
                      <a:lnTo>
                        <a:pt x="451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3" name="Google Shape;6613;p46"/>
                <p:cNvSpPr/>
                <p:nvPr/>
              </p:nvSpPr>
              <p:spPr>
                <a:xfrm>
                  <a:off x="6448975" y="1632700"/>
                  <a:ext cx="564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259" extrusionOk="0">
                      <a:moveTo>
                        <a:pt x="0" y="0"/>
                      </a:moveTo>
                      <a:lnTo>
                        <a:pt x="0" y="2259"/>
                      </a:lnTo>
                      <a:lnTo>
                        <a:pt x="2259" y="2259"/>
                      </a:lnTo>
                      <a:lnTo>
                        <a:pt x="225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4" name="Google Shape;6614;p46"/>
                <p:cNvSpPr/>
                <p:nvPr/>
              </p:nvSpPr>
              <p:spPr>
                <a:xfrm>
                  <a:off x="6232000" y="1435050"/>
                  <a:ext cx="4882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9" h="9513" extrusionOk="0">
                      <a:moveTo>
                        <a:pt x="9821" y="0"/>
                      </a:moveTo>
                      <a:cubicBezTo>
                        <a:pt x="9559" y="0"/>
                        <a:pt x="9297" y="92"/>
                        <a:pt x="9086" y="276"/>
                      </a:cubicBezTo>
                      <a:lnTo>
                        <a:pt x="531" y="7521"/>
                      </a:lnTo>
                      <a:cubicBezTo>
                        <a:pt x="61" y="7921"/>
                        <a:pt x="1" y="8626"/>
                        <a:pt x="395" y="9099"/>
                      </a:cubicBezTo>
                      <a:cubicBezTo>
                        <a:pt x="620" y="9369"/>
                        <a:pt x="942" y="9508"/>
                        <a:pt x="1266" y="9508"/>
                      </a:cubicBezTo>
                      <a:cubicBezTo>
                        <a:pt x="1525" y="9508"/>
                        <a:pt x="1785" y="9419"/>
                        <a:pt x="1997" y="9237"/>
                      </a:cubicBezTo>
                      <a:lnTo>
                        <a:pt x="9821" y="2622"/>
                      </a:lnTo>
                      <a:lnTo>
                        <a:pt x="17544" y="9240"/>
                      </a:lnTo>
                      <a:cubicBezTo>
                        <a:pt x="17759" y="9425"/>
                        <a:pt x="18019" y="9513"/>
                        <a:pt x="18278" y="9513"/>
                      </a:cubicBezTo>
                      <a:cubicBezTo>
                        <a:pt x="18661" y="9513"/>
                        <a:pt x="19039" y="9318"/>
                        <a:pt x="19252" y="8954"/>
                      </a:cubicBezTo>
                      <a:cubicBezTo>
                        <a:pt x="19529" y="8482"/>
                        <a:pt x="19430" y="7879"/>
                        <a:pt x="19014" y="7524"/>
                      </a:cubicBezTo>
                      <a:lnTo>
                        <a:pt x="10555" y="276"/>
                      </a:lnTo>
                      <a:cubicBezTo>
                        <a:pt x="10345" y="92"/>
                        <a:pt x="10083" y="0"/>
                        <a:pt x="98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5" name="Google Shape;6615;p46"/>
                <p:cNvSpPr/>
                <p:nvPr/>
              </p:nvSpPr>
              <p:spPr>
                <a:xfrm>
                  <a:off x="6291025" y="1537700"/>
                  <a:ext cx="369800" cy="3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2" h="15168" extrusionOk="0">
                      <a:moveTo>
                        <a:pt x="9143" y="2671"/>
                      </a:moveTo>
                      <a:cubicBezTo>
                        <a:pt x="9453" y="2671"/>
                        <a:pt x="9706" y="2924"/>
                        <a:pt x="9706" y="3237"/>
                      </a:cubicBezTo>
                      <a:lnTo>
                        <a:pt x="9706" y="6625"/>
                      </a:lnTo>
                      <a:cubicBezTo>
                        <a:pt x="9706" y="6935"/>
                        <a:pt x="9453" y="7188"/>
                        <a:pt x="9143" y="7188"/>
                      </a:cubicBezTo>
                      <a:lnTo>
                        <a:pt x="5755" y="7188"/>
                      </a:lnTo>
                      <a:cubicBezTo>
                        <a:pt x="5442" y="7188"/>
                        <a:pt x="5189" y="6935"/>
                        <a:pt x="5189" y="6625"/>
                      </a:cubicBezTo>
                      <a:lnTo>
                        <a:pt x="5189" y="3237"/>
                      </a:lnTo>
                      <a:cubicBezTo>
                        <a:pt x="5189" y="2924"/>
                        <a:pt x="5442" y="2671"/>
                        <a:pt x="5755" y="2671"/>
                      </a:cubicBezTo>
                      <a:close/>
                      <a:moveTo>
                        <a:pt x="7448" y="0"/>
                      </a:moveTo>
                      <a:lnTo>
                        <a:pt x="4" y="6291"/>
                      </a:lnTo>
                      <a:lnTo>
                        <a:pt x="4" y="14605"/>
                      </a:lnTo>
                      <a:cubicBezTo>
                        <a:pt x="1" y="14913"/>
                        <a:pt x="254" y="15168"/>
                        <a:pt x="564" y="15168"/>
                      </a:cubicBezTo>
                      <a:cubicBezTo>
                        <a:pt x="566" y="15168"/>
                        <a:pt x="568" y="15168"/>
                        <a:pt x="570" y="15168"/>
                      </a:cubicBezTo>
                      <a:lnTo>
                        <a:pt x="4060" y="15168"/>
                      </a:lnTo>
                      <a:lnTo>
                        <a:pt x="4060" y="8883"/>
                      </a:lnTo>
                      <a:cubicBezTo>
                        <a:pt x="4060" y="8570"/>
                        <a:pt x="4313" y="8317"/>
                        <a:pt x="4626" y="8317"/>
                      </a:cubicBezTo>
                      <a:lnTo>
                        <a:pt x="10272" y="8317"/>
                      </a:lnTo>
                      <a:cubicBezTo>
                        <a:pt x="10582" y="8317"/>
                        <a:pt x="10835" y="8570"/>
                        <a:pt x="10835" y="8883"/>
                      </a:cubicBezTo>
                      <a:lnTo>
                        <a:pt x="10835" y="15168"/>
                      </a:lnTo>
                      <a:lnTo>
                        <a:pt x="14223" y="15168"/>
                      </a:lnTo>
                      <a:cubicBezTo>
                        <a:pt x="14225" y="15168"/>
                        <a:pt x="14227" y="15168"/>
                        <a:pt x="14228" y="15168"/>
                      </a:cubicBezTo>
                      <a:cubicBezTo>
                        <a:pt x="14539" y="15168"/>
                        <a:pt x="14792" y="14913"/>
                        <a:pt x="14789" y="14605"/>
                      </a:cubicBezTo>
                      <a:lnTo>
                        <a:pt x="14789" y="6291"/>
                      </a:lnTo>
                      <a:lnTo>
                        <a:pt x="74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4716" y="5698"/>
              <a:ext cx="1376" cy="1376"/>
              <a:chOff x="4716" y="5698"/>
              <a:chExt cx="1376" cy="1376"/>
            </a:xfrm>
          </p:grpSpPr>
          <p:sp>
            <p:nvSpPr>
              <p:cNvPr id="31" name="Google Shape;6577;p46"/>
              <p:cNvSpPr/>
              <p:nvPr/>
            </p:nvSpPr>
            <p:spPr>
              <a:xfrm>
                <a:off x="4716" y="5698"/>
                <a:ext cx="1376" cy="1376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76" name="Google Shape;6616;p46"/>
              <p:cNvSpPr/>
              <p:nvPr/>
            </p:nvSpPr>
            <p:spPr>
              <a:xfrm>
                <a:off x="5055" y="6047"/>
                <a:ext cx="708" cy="670"/>
              </a:xfrm>
              <a:custGeom>
                <a:avLst/>
                <a:gdLst/>
                <a:ahLst/>
                <a:cxnLst/>
                <a:rect l="l" t="t" r="r" b="b"/>
                <a:pathLst>
                  <a:path w="18956" h="17942" extrusionOk="0">
                    <a:moveTo>
                      <a:pt x="6270" y="9375"/>
                    </a:moveTo>
                    <a:lnTo>
                      <a:pt x="6267" y="16812"/>
                    </a:lnTo>
                    <a:lnTo>
                      <a:pt x="1130" y="16812"/>
                    </a:lnTo>
                    <a:lnTo>
                      <a:pt x="1130" y="13545"/>
                    </a:lnTo>
                    <a:lnTo>
                      <a:pt x="6270" y="9375"/>
                    </a:lnTo>
                    <a:close/>
                    <a:moveTo>
                      <a:pt x="7399" y="9116"/>
                    </a:moveTo>
                    <a:lnTo>
                      <a:pt x="12103" y="11534"/>
                    </a:lnTo>
                    <a:lnTo>
                      <a:pt x="12100" y="16812"/>
                    </a:lnTo>
                    <a:lnTo>
                      <a:pt x="7399" y="16812"/>
                    </a:lnTo>
                    <a:lnTo>
                      <a:pt x="7399" y="9116"/>
                    </a:lnTo>
                    <a:close/>
                    <a:moveTo>
                      <a:pt x="564" y="1"/>
                    </a:moveTo>
                    <a:cubicBezTo>
                      <a:pt x="251" y="1"/>
                      <a:pt x="1" y="254"/>
                      <a:pt x="1" y="564"/>
                    </a:cubicBezTo>
                    <a:lnTo>
                      <a:pt x="1" y="13274"/>
                    </a:lnTo>
                    <a:lnTo>
                      <a:pt x="1" y="17376"/>
                    </a:lnTo>
                    <a:cubicBezTo>
                      <a:pt x="1" y="17689"/>
                      <a:pt x="251" y="17942"/>
                      <a:pt x="564" y="17942"/>
                    </a:cubicBezTo>
                    <a:lnTo>
                      <a:pt x="18324" y="17942"/>
                    </a:lnTo>
                    <a:cubicBezTo>
                      <a:pt x="18637" y="17942"/>
                      <a:pt x="18890" y="17689"/>
                      <a:pt x="18890" y="17376"/>
                    </a:cubicBezTo>
                    <a:cubicBezTo>
                      <a:pt x="18890" y="17062"/>
                      <a:pt x="18637" y="16812"/>
                      <a:pt x="18324" y="16812"/>
                    </a:cubicBezTo>
                    <a:lnTo>
                      <a:pt x="13232" y="16812"/>
                    </a:lnTo>
                    <a:lnTo>
                      <a:pt x="13232" y="11425"/>
                    </a:lnTo>
                    <a:lnTo>
                      <a:pt x="16210" y="8444"/>
                    </a:lnTo>
                    <a:lnTo>
                      <a:pt x="17400" y="9634"/>
                    </a:lnTo>
                    <a:cubicBezTo>
                      <a:pt x="17514" y="9748"/>
                      <a:pt x="17656" y="9799"/>
                      <a:pt x="17796" y="9799"/>
                    </a:cubicBezTo>
                    <a:cubicBezTo>
                      <a:pt x="18059" y="9799"/>
                      <a:pt x="18314" y="9616"/>
                      <a:pt x="18357" y="9317"/>
                    </a:cubicBezTo>
                    <a:lnTo>
                      <a:pt x="18905" y="5592"/>
                    </a:lnTo>
                    <a:cubicBezTo>
                      <a:pt x="18955" y="5247"/>
                      <a:pt x="18683" y="4948"/>
                      <a:pt x="18347" y="4948"/>
                    </a:cubicBezTo>
                    <a:cubicBezTo>
                      <a:pt x="18320" y="4948"/>
                      <a:pt x="18292" y="4950"/>
                      <a:pt x="18264" y="4954"/>
                    </a:cubicBezTo>
                    <a:lnTo>
                      <a:pt x="14539" y="5502"/>
                    </a:lnTo>
                    <a:cubicBezTo>
                      <a:pt x="14078" y="5568"/>
                      <a:pt x="13895" y="6132"/>
                      <a:pt x="14223" y="6460"/>
                    </a:cubicBezTo>
                    <a:lnTo>
                      <a:pt x="15412" y="7649"/>
                    </a:lnTo>
                    <a:lnTo>
                      <a:pt x="12558" y="10501"/>
                    </a:lnTo>
                    <a:lnTo>
                      <a:pt x="7092" y="7688"/>
                    </a:lnTo>
                    <a:lnTo>
                      <a:pt x="7059" y="7673"/>
                    </a:lnTo>
                    <a:lnTo>
                      <a:pt x="7044" y="7667"/>
                    </a:lnTo>
                    <a:cubicBezTo>
                      <a:pt x="7032" y="7661"/>
                      <a:pt x="7020" y="7658"/>
                      <a:pt x="7008" y="7655"/>
                    </a:cubicBezTo>
                    <a:cubicBezTo>
                      <a:pt x="7002" y="7652"/>
                      <a:pt x="6996" y="7649"/>
                      <a:pt x="6990" y="7649"/>
                    </a:cubicBezTo>
                    <a:lnTo>
                      <a:pt x="6957" y="7640"/>
                    </a:lnTo>
                    <a:lnTo>
                      <a:pt x="6942" y="7637"/>
                    </a:lnTo>
                    <a:cubicBezTo>
                      <a:pt x="6926" y="7634"/>
                      <a:pt x="6908" y="7631"/>
                      <a:pt x="6893" y="7628"/>
                    </a:cubicBezTo>
                    <a:lnTo>
                      <a:pt x="6770" y="7628"/>
                    </a:lnTo>
                    <a:cubicBezTo>
                      <a:pt x="6758" y="7631"/>
                      <a:pt x="6743" y="7634"/>
                      <a:pt x="6728" y="7637"/>
                    </a:cubicBezTo>
                    <a:lnTo>
                      <a:pt x="6710" y="7640"/>
                    </a:lnTo>
                    <a:lnTo>
                      <a:pt x="6680" y="7649"/>
                    </a:lnTo>
                    <a:lnTo>
                      <a:pt x="6658" y="7652"/>
                    </a:lnTo>
                    <a:cubicBezTo>
                      <a:pt x="6646" y="7658"/>
                      <a:pt x="6631" y="7664"/>
                      <a:pt x="6616" y="7670"/>
                    </a:cubicBezTo>
                    <a:cubicBezTo>
                      <a:pt x="6610" y="7670"/>
                      <a:pt x="6607" y="7673"/>
                      <a:pt x="6601" y="7676"/>
                    </a:cubicBezTo>
                    <a:cubicBezTo>
                      <a:pt x="6595" y="7679"/>
                      <a:pt x="6583" y="7685"/>
                      <a:pt x="6574" y="7688"/>
                    </a:cubicBezTo>
                    <a:lnTo>
                      <a:pt x="6556" y="7700"/>
                    </a:lnTo>
                    <a:cubicBezTo>
                      <a:pt x="6547" y="7703"/>
                      <a:pt x="6538" y="7709"/>
                      <a:pt x="6529" y="7715"/>
                    </a:cubicBezTo>
                    <a:lnTo>
                      <a:pt x="6514" y="7724"/>
                    </a:lnTo>
                    <a:cubicBezTo>
                      <a:pt x="6502" y="7733"/>
                      <a:pt x="6490" y="7743"/>
                      <a:pt x="6475" y="7752"/>
                    </a:cubicBezTo>
                    <a:lnTo>
                      <a:pt x="6475" y="7755"/>
                    </a:lnTo>
                    <a:lnTo>
                      <a:pt x="1130" y="12091"/>
                    </a:lnTo>
                    <a:lnTo>
                      <a:pt x="1130" y="564"/>
                    </a:lnTo>
                    <a:cubicBezTo>
                      <a:pt x="1130" y="254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3438" y="7271"/>
              <a:ext cx="3932" cy="1997"/>
              <a:chOff x="5355" y="6210"/>
              <a:chExt cx="3932" cy="1997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7527" y="7291"/>
              <a:ext cx="3932" cy="1997"/>
              <a:chOff x="5355" y="6210"/>
              <a:chExt cx="3932" cy="1997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615" y="7271"/>
              <a:ext cx="3932" cy="1997"/>
              <a:chOff x="5355" y="6210"/>
              <a:chExt cx="3932" cy="1997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2756535" y="2016760"/>
            <a:ext cx="7047865" cy="3150870"/>
            <a:chOff x="4341" y="3032"/>
            <a:chExt cx="11099" cy="4962"/>
          </a:xfrm>
        </p:grpSpPr>
        <p:grpSp>
          <p:nvGrpSpPr>
            <p:cNvPr id="2" name="组合 1"/>
            <p:cNvGrpSpPr/>
            <p:nvPr/>
          </p:nvGrpSpPr>
          <p:grpSpPr>
            <a:xfrm>
              <a:off x="7391" y="3089"/>
              <a:ext cx="4999" cy="4905"/>
              <a:chOff x="7864" y="1637"/>
              <a:chExt cx="4999" cy="4905"/>
            </a:xfrm>
            <a:solidFill>
              <a:srgbClr val="452666"/>
            </a:solidFill>
          </p:grpSpPr>
          <p:sp>
            <p:nvSpPr>
              <p:cNvPr id="6730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31" name="Google Shape;6731;p52" descr="D:\资料\11月12号高中课程PPT模板\微信截图_20211112110802.png微信截图_20211112110802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864" y="1637"/>
                <a:ext cx="4780" cy="4786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247" name="组合 246"/>
            <p:cNvGrpSpPr/>
            <p:nvPr/>
          </p:nvGrpSpPr>
          <p:grpSpPr>
            <a:xfrm>
              <a:off x="4341" y="3032"/>
              <a:ext cx="11099" cy="4844"/>
              <a:chOff x="4259" y="3032"/>
              <a:chExt cx="11099" cy="4844"/>
            </a:xfrm>
          </p:grpSpPr>
          <p:grpSp>
            <p:nvGrpSpPr>
              <p:cNvPr id="246" name="组合 245"/>
              <p:cNvGrpSpPr/>
              <p:nvPr/>
            </p:nvGrpSpPr>
            <p:grpSpPr>
              <a:xfrm>
                <a:off x="11016" y="3032"/>
                <a:ext cx="4342" cy="4844"/>
                <a:chOff x="11016" y="3032"/>
                <a:chExt cx="4342" cy="4844"/>
              </a:xfrm>
            </p:grpSpPr>
            <p:grpSp>
              <p:nvGrpSpPr>
                <p:cNvPr id="203" name="组合 202"/>
                <p:cNvGrpSpPr/>
                <p:nvPr/>
              </p:nvGrpSpPr>
              <p:grpSpPr>
                <a:xfrm>
                  <a:off x="11016" y="3032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04" name="圆角矩形标注 203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05" name="组合 204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06" name="圆角矩形标注 205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B6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07" name="文本框 206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08" name="文本框 207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209" name="组合 208"/>
                <p:cNvGrpSpPr/>
                <p:nvPr/>
              </p:nvGrpSpPr>
              <p:grpSpPr>
                <a:xfrm>
                  <a:off x="11016" y="5680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10" name="圆角矩形标注 209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11" name="组合 210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12" name="圆角矩形标注 211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83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13" name="文本框 212"/>
                    <p:cNvSpPr txBox="1"/>
                    <p:nvPr/>
                  </p:nvSpPr>
                  <p:spPr>
                    <a:xfrm>
                      <a:off x="2461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14" name="文本框 213"/>
                    <p:cNvSpPr txBox="1"/>
                    <p:nvPr/>
                  </p:nvSpPr>
                  <p:spPr>
                    <a:xfrm>
                      <a:off x="2461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245" name="组合 244"/>
              <p:cNvGrpSpPr/>
              <p:nvPr/>
            </p:nvGrpSpPr>
            <p:grpSpPr>
              <a:xfrm>
                <a:off x="4259" y="3032"/>
                <a:ext cx="4342" cy="4844"/>
                <a:chOff x="4259" y="3032"/>
                <a:chExt cx="4342" cy="4844"/>
              </a:xfrm>
            </p:grpSpPr>
            <p:grpSp>
              <p:nvGrpSpPr>
                <p:cNvPr id="197" name="组合 196"/>
                <p:cNvGrpSpPr/>
                <p:nvPr/>
              </p:nvGrpSpPr>
              <p:grpSpPr>
                <a:xfrm>
                  <a:off x="4259" y="3032"/>
                  <a:ext cx="4342" cy="2196"/>
                  <a:chOff x="2050" y="2961"/>
                  <a:chExt cx="4342" cy="2196"/>
                </a:xfrm>
              </p:grpSpPr>
              <p:sp>
                <p:nvSpPr>
                  <p:cNvPr id="198" name="圆角矩形标注 197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00" name="圆角矩形标注 199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D9D9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01" name="文本框 200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02" name="文本框 201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4259" y="5680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34" name="圆角矩形标注 233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35" name="组合 234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36" name="圆角矩形标注 235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37" name="文本框 236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38" name="文本框 237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1188</Words>
  <Application>Microsoft Office PowerPoint</Application>
  <PresentationFormat>Widescreen</PresentationFormat>
  <Paragraphs>189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微软雅黑 Light</vt:lpstr>
      <vt:lpstr>Algerian</vt:lpstr>
      <vt:lpstr>Arial</vt:lpstr>
      <vt:lpstr>Calibri</vt:lpstr>
      <vt:lpstr>Inter</vt:lpstr>
      <vt:lpstr>Inter-Regular</vt:lpstr>
      <vt:lpstr>Ubuntu</vt:lpstr>
      <vt:lpstr>思源黑体 CN Normal</vt:lpstr>
      <vt:lpstr>时尚中黑简体</vt:lpstr>
      <vt:lpstr>站酷小薇LOGO体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EDZ</dc:creator>
  <cp:lastModifiedBy>Admin</cp:lastModifiedBy>
  <cp:revision>84</cp:revision>
  <dcterms:created xsi:type="dcterms:W3CDTF">2020-04-02T14:58:00Z</dcterms:created>
  <dcterms:modified xsi:type="dcterms:W3CDTF">2021-12-05T09:21:01Z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v1.0_mb_XlPR5+cMSVkwUHt6uC9tuA==</vt:lpwstr>
  </property>
  <property fmtid="{D5CDD505-2E9C-101B-9397-08002B2CF9AE}" pid="4" name="ICV">
    <vt:lpwstr>36C373933429474AABB1E1620D6773C4</vt:lpwstr>
  </property>
</Properties>
</file>