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Sniglet"/>
      <p:regular r:id="rId46"/>
    </p:embeddedFont>
    <p:embeddedFont>
      <p:font typeface="Walter Turncoat"/>
      <p:regular r:id="rId47"/>
    </p:embeddedFont>
    <p:embeddedFont>
      <p:font typeface="Montserrat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208EFE-84D9-456B-87DA-248CD5285586}">
  <a:tblStyle styleId="{55208EFE-84D9-456B-87DA-248CD52855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4C61D55-C440-4E64-980D-76DF31DE9D7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Sniglet-regular.fntdata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regular.fntdata"/><Relationship Id="rId47" Type="http://schemas.openxmlformats.org/officeDocument/2006/relationships/font" Target="fonts/WalterTurncoat-regular.fntdata"/><Relationship Id="rId49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Italic.fntdata"/><Relationship Id="rId5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e2bf27b1e1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e2bf27b1e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2bf27b1e1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e2bf27b1e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e2bf27b1e1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e2bf27b1e1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e2bf27b1e1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e2bf27b1e1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e2bf27b1e1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e2bf27b1e1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e2bf27b1e1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e2bf27b1e1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e2bf27b1e1_0_1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e2bf27b1e1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2bf27b1e1_0_2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e2bf27b1e1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e2bf27b1e1_0_2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e2bf27b1e1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e2bf27b1e1_0_3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e2bf27b1e1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a39bf3ffb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a39bf3ff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8518ca1648_1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8518ca1648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14e9664b5b_317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14e9664b5b_317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708bd40858_83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708bd40858_83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17" name="Google Shape;17;p4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4128150" y="550650"/>
            <a:ext cx="887711" cy="849160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57200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3223964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5990727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✘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walter-turncoat" TargetMode="External"/><Relationship Id="rId4" Type="http://schemas.openxmlformats.org/officeDocument/2006/relationships/hyperlink" Target="https://www.fontsquirrel.com/fonts/snigle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6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48" name="Google Shape;48;p11"/>
          <p:cNvGrpSpPr/>
          <p:nvPr/>
        </p:nvGrpSpPr>
        <p:grpSpPr>
          <a:xfrm rot="2194107">
            <a:off x="803001" y="3184731"/>
            <a:ext cx="1014485" cy="642684"/>
            <a:chOff x="238125" y="1918825"/>
            <a:chExt cx="1042450" cy="660400"/>
          </a:xfrm>
        </p:grpSpPr>
        <p:sp>
          <p:nvSpPr>
            <p:cNvPr id="49" name="Google Shape;49;p11"/>
            <p:cNvSpPr/>
            <p:nvPr/>
          </p:nvSpPr>
          <p:spPr>
            <a:xfrm>
              <a:off x="238125" y="1918825"/>
              <a:ext cx="966975" cy="660400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1"/>
            <p:cNvSpPr/>
            <p:nvPr/>
          </p:nvSpPr>
          <p:spPr>
            <a:xfrm>
              <a:off x="1091875" y="1951850"/>
              <a:ext cx="188700" cy="136800"/>
            </a:xfrm>
            <a:custGeom>
              <a:rect b="b" l="l" r="r" t="t"/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" name="Google Shape;51;p11"/>
          <p:cNvGrpSpPr/>
          <p:nvPr/>
        </p:nvGrpSpPr>
        <p:grpSpPr>
          <a:xfrm rot="-9269861">
            <a:off x="6165721" y="1346512"/>
            <a:ext cx="750220" cy="664172"/>
            <a:chOff x="1113100" y="2199475"/>
            <a:chExt cx="801900" cy="709925"/>
          </a:xfrm>
        </p:grpSpPr>
        <p:sp>
          <p:nvSpPr>
            <p:cNvPr id="52" name="Google Shape;52;p11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11"/>
          <p:cNvSpPr/>
          <p:nvPr/>
        </p:nvSpPr>
        <p:spPr>
          <a:xfrm>
            <a:off x="2497627" y="2497075"/>
            <a:ext cx="144248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6059300" y="2600050"/>
            <a:ext cx="2058017" cy="1015968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4045614" y="719848"/>
            <a:ext cx="1052762" cy="922444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3929475" y="2160150"/>
            <a:ext cx="4200300" cy="20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425" y="1856006"/>
            <a:ext cx="2765701" cy="276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4342533" y="51286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777300" y="1753075"/>
            <a:ext cx="2861797" cy="3008618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3384650" y="1440650"/>
            <a:ext cx="2406600" cy="2215800"/>
          </a:xfrm>
          <a:prstGeom prst="rect">
            <a:avLst/>
          </a:prstGeom>
          <a:solidFill>
            <a:srgbClr val="000000">
              <a:alpha val="3269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Want big impact?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/>
              <a:t>Use big image.</a:t>
            </a:r>
            <a:endParaRPr sz="3000"/>
          </a:p>
        </p:txBody>
      </p:sp>
      <p:sp>
        <p:nvSpPr>
          <p:cNvPr id="154" name="Google Shape;154;p21"/>
          <p:cNvSpPr/>
          <p:nvPr/>
        </p:nvSpPr>
        <p:spPr>
          <a:xfrm>
            <a:off x="3323875" y="1377828"/>
            <a:ext cx="2496250" cy="2387844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3516725" y="1808525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Gray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1694600" y="1808525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White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5338850" y="1808525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Black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4363252" y="476438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1694600" y="1835825"/>
            <a:ext cx="2138977" cy="205027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3513800" y="1782975"/>
            <a:ext cx="2138892" cy="2158411"/>
          </a:xfrm>
          <a:custGeom>
            <a:rect b="b" l="l" r="r" t="t"/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5335863" y="1835825"/>
            <a:ext cx="2138977" cy="205027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75" name="Google Shape;175;p23"/>
          <p:cNvGraphicFramePr/>
          <p:nvPr/>
        </p:nvGraphicFramePr>
        <p:xfrm>
          <a:off x="1078350" y="1640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{55208EFE-84D9-456B-87DA-248CD5285586}</a:tableStyleId>
              </a:tblPr>
              <a:tblGrid>
                <a:gridCol w="1746825"/>
                <a:gridCol w="1746825"/>
                <a:gridCol w="1746825"/>
                <a:gridCol w="1746825"/>
              </a:tblGrid>
              <a:tr h="75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A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B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C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Yellow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20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7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Blue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30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15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Orange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5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24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16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6" name="Google Shape;176;p23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"/>
          <p:cNvSpPr/>
          <p:nvPr/>
        </p:nvSpPr>
        <p:spPr>
          <a:xfrm>
            <a:off x="4337475" y="537593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/>
          <p:nvPr/>
        </p:nvSpPr>
        <p:spPr>
          <a:xfrm>
            <a:off x="845820" y="1437749"/>
            <a:ext cx="7452360" cy="355014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2001250" y="2393675"/>
            <a:ext cx="689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>
              <a:alpha val="326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our office</a:t>
            </a:r>
            <a:endParaRPr sz="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/>
          <p:nvPr/>
        </p:nvSpPr>
        <p:spPr>
          <a:xfrm>
            <a:off x="4328692" y="5006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4"/>
          <p:cNvSpPr/>
          <p:nvPr/>
        </p:nvSpPr>
        <p:spPr>
          <a:xfrm>
            <a:off x="1440650" y="2487900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"/>
          <p:cNvSpPr/>
          <p:nvPr/>
        </p:nvSpPr>
        <p:spPr>
          <a:xfrm>
            <a:off x="2923775" y="3953675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/>
          <p:nvPr/>
        </p:nvSpPr>
        <p:spPr>
          <a:xfrm>
            <a:off x="4545750" y="4163925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4"/>
          <p:cNvSpPr/>
          <p:nvPr/>
        </p:nvSpPr>
        <p:spPr>
          <a:xfrm>
            <a:off x="3905500" y="2360750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"/>
          <p:cNvSpPr/>
          <p:nvPr/>
        </p:nvSpPr>
        <p:spPr>
          <a:xfrm>
            <a:off x="6453175" y="2767725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4"/>
          <p:cNvSpPr/>
          <p:nvPr/>
        </p:nvSpPr>
        <p:spPr>
          <a:xfrm>
            <a:off x="7201500" y="4291325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00" name="Google Shape;200;p25"/>
          <p:cNvSpPr txBox="1"/>
          <p:nvPr>
            <p:ph idx="4294967295" type="subTitle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01" name="Google Shape;201;p25"/>
          <p:cNvSpPr/>
          <p:nvPr/>
        </p:nvSpPr>
        <p:spPr>
          <a:xfrm rot="231374">
            <a:off x="2662148" y="2994784"/>
            <a:ext cx="3491296" cy="326027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25"/>
          <p:cNvGrpSpPr/>
          <p:nvPr/>
        </p:nvGrpSpPr>
        <p:grpSpPr>
          <a:xfrm rot="-8273672">
            <a:off x="7095801" y="1108847"/>
            <a:ext cx="1166676" cy="1032863"/>
            <a:chOff x="1113100" y="2199475"/>
            <a:chExt cx="801900" cy="709925"/>
          </a:xfrm>
        </p:grpSpPr>
        <p:sp>
          <p:nvSpPr>
            <p:cNvPr id="203" name="Google Shape;203;p25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" name="Google Shape;205;p25"/>
          <p:cNvGrpSpPr/>
          <p:nvPr/>
        </p:nvGrpSpPr>
        <p:grpSpPr>
          <a:xfrm rot="2272541">
            <a:off x="1155376" y="1159396"/>
            <a:ext cx="1115297" cy="322611"/>
            <a:chOff x="271125" y="812725"/>
            <a:chExt cx="766525" cy="221725"/>
          </a:xfrm>
        </p:grpSpPr>
        <p:sp>
          <p:nvSpPr>
            <p:cNvPr id="206" name="Google Shape;206;p25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8" name="Google Shape;208;p2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idx="4294967295" type="ctrTitle"/>
          </p:nvPr>
        </p:nvSpPr>
        <p:spPr>
          <a:xfrm>
            <a:off x="685800" y="3432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89,526,124$</a:t>
            </a:r>
            <a:endParaRPr sz="7200"/>
          </a:p>
        </p:txBody>
      </p:sp>
      <p:sp>
        <p:nvSpPr>
          <p:cNvPr id="214" name="Google Shape;214;p26"/>
          <p:cNvSpPr txBox="1"/>
          <p:nvPr>
            <p:ph idx="4294967295" type="subTitle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15" name="Google Shape;215;p26"/>
          <p:cNvSpPr txBox="1"/>
          <p:nvPr>
            <p:ph idx="4294967295" type="ctrTitle"/>
          </p:nvPr>
        </p:nvSpPr>
        <p:spPr>
          <a:xfrm>
            <a:off x="685800" y="34293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100%</a:t>
            </a:r>
            <a:endParaRPr sz="7200"/>
          </a:p>
        </p:txBody>
      </p:sp>
      <p:sp>
        <p:nvSpPr>
          <p:cNvPr id="216" name="Google Shape;216;p26"/>
          <p:cNvSpPr txBox="1"/>
          <p:nvPr>
            <p:ph idx="4294967295" type="subTitle"/>
          </p:nvPr>
        </p:nvSpPr>
        <p:spPr>
          <a:xfrm>
            <a:off x="685800" y="42688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17" name="Google Shape;217;p26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users</a:t>
            </a:r>
            <a:endParaRPr sz="4800"/>
          </a:p>
        </p:txBody>
      </p:sp>
      <p:sp>
        <p:nvSpPr>
          <p:cNvPr id="218" name="Google Shape;218;p26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19" name="Google Shape;219;p26"/>
          <p:cNvSpPr/>
          <p:nvPr/>
        </p:nvSpPr>
        <p:spPr>
          <a:xfrm>
            <a:off x="6440300" y="462470"/>
            <a:ext cx="1029158" cy="1050687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5569828" y="2905850"/>
            <a:ext cx="166812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>
            <a:off x="4984000" y="3683825"/>
            <a:ext cx="807529" cy="772460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7"/>
          <p:cNvSpPr/>
          <p:nvPr/>
        </p:nvSpPr>
        <p:spPr>
          <a:xfrm>
            <a:off x="4274710" y="485776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979088" y="2065500"/>
            <a:ext cx="1683600" cy="16836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first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3730200" y="2065500"/>
            <a:ext cx="1683600" cy="16836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second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6481313" y="2065500"/>
            <a:ext cx="1683600" cy="16836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last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233" name="Google Shape;233;p27"/>
          <p:cNvGrpSpPr/>
          <p:nvPr/>
        </p:nvGrpSpPr>
        <p:grpSpPr>
          <a:xfrm>
            <a:off x="2189978" y="2764475"/>
            <a:ext cx="1792245" cy="232966"/>
            <a:chOff x="2266178" y="2764475"/>
            <a:chExt cx="1792245" cy="232966"/>
          </a:xfrm>
        </p:grpSpPr>
        <p:sp>
          <p:nvSpPr>
            <p:cNvPr id="234" name="Google Shape;234;p27"/>
            <p:cNvSpPr/>
            <p:nvPr/>
          </p:nvSpPr>
          <p:spPr>
            <a:xfrm>
              <a:off x="2266178" y="2855800"/>
              <a:ext cx="1683567" cy="102978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3870041" y="2764475"/>
              <a:ext cx="188382" cy="232966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" name="Google Shape;236;p27"/>
          <p:cNvGrpSpPr/>
          <p:nvPr/>
        </p:nvGrpSpPr>
        <p:grpSpPr>
          <a:xfrm>
            <a:off x="5165803" y="2790812"/>
            <a:ext cx="1792245" cy="232966"/>
            <a:chOff x="2266178" y="2764475"/>
            <a:chExt cx="1792245" cy="232966"/>
          </a:xfrm>
        </p:grpSpPr>
        <p:sp>
          <p:nvSpPr>
            <p:cNvPr id="237" name="Google Shape;237;p27"/>
            <p:cNvSpPr/>
            <p:nvPr/>
          </p:nvSpPr>
          <p:spPr>
            <a:xfrm>
              <a:off x="2266178" y="2855800"/>
              <a:ext cx="1683567" cy="102978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3870041" y="2764475"/>
              <a:ext cx="188382" cy="232966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45" name="Google Shape;245;p28"/>
          <p:cNvSpPr txBox="1"/>
          <p:nvPr>
            <p:ph idx="1" type="body"/>
          </p:nvPr>
        </p:nvSpPr>
        <p:spPr>
          <a:xfrm>
            <a:off x="457200" y="17716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6" name="Google Shape;246;p28"/>
          <p:cNvSpPr txBox="1"/>
          <p:nvPr>
            <p:ph idx="2" type="body"/>
          </p:nvPr>
        </p:nvSpPr>
        <p:spPr>
          <a:xfrm>
            <a:off x="3223964" y="17716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7" name="Google Shape;247;p28"/>
          <p:cNvSpPr txBox="1"/>
          <p:nvPr>
            <p:ph idx="3" type="body"/>
          </p:nvPr>
        </p:nvSpPr>
        <p:spPr>
          <a:xfrm>
            <a:off x="5990727" y="17716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8" name="Google Shape;248;p28"/>
          <p:cNvSpPr txBox="1"/>
          <p:nvPr>
            <p:ph idx="1" type="body"/>
          </p:nvPr>
        </p:nvSpPr>
        <p:spPr>
          <a:xfrm>
            <a:off x="457200" y="33528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9" name="Google Shape;249;p28"/>
          <p:cNvSpPr txBox="1"/>
          <p:nvPr>
            <p:ph idx="2" type="body"/>
          </p:nvPr>
        </p:nvSpPr>
        <p:spPr>
          <a:xfrm>
            <a:off x="3223964" y="33528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0" name="Google Shape;250;p28"/>
          <p:cNvSpPr txBox="1"/>
          <p:nvPr>
            <p:ph idx="3" type="body"/>
          </p:nvPr>
        </p:nvSpPr>
        <p:spPr>
          <a:xfrm>
            <a:off x="5990727" y="33528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1" name="Google Shape;251;p28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8"/>
          <p:cNvSpPr/>
          <p:nvPr/>
        </p:nvSpPr>
        <p:spPr>
          <a:xfrm>
            <a:off x="4351934" y="510216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insert graphs from Excel or Google Sheets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9" name="Google Shape;259;p2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0" name="Google Shape;260;p29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29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29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29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29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" name="Google Shape;265;p29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4000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3000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2000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1000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0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66" name="Google Shape;266;p29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9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9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9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9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9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9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9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9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9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9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9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2" name="Google Shape;62;p12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2"/>
          <p:cNvSpPr/>
          <p:nvPr/>
        </p:nvSpPr>
        <p:spPr>
          <a:xfrm>
            <a:off x="4345990" y="5203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2"/>
          <p:cNvSpPr txBox="1"/>
          <p:nvPr/>
        </p:nvSpPr>
        <p:spPr>
          <a:xfrm>
            <a:off x="835275" y="1730550"/>
            <a:ext cx="34296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EDIT IN GOOGLE SLIDES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Click on the button under the presentation preview that says "Use as Google Slides Theme".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You will get a copy of this document on your Google Drive and will be able to edit, add or delete slides.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You have to be signed in to your Google account.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" name="Google Shape;65;p12"/>
          <p:cNvSpPr txBox="1"/>
          <p:nvPr/>
        </p:nvSpPr>
        <p:spPr>
          <a:xfrm>
            <a:off x="4729082" y="1730550"/>
            <a:ext cx="35796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EDIT IN POWERPOINT®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)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6" name="Google Shape;66;p12"/>
          <p:cNvSpPr txBox="1"/>
          <p:nvPr/>
        </p:nvSpPr>
        <p:spPr>
          <a:xfrm>
            <a:off x="835275" y="3829725"/>
            <a:ext cx="74733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More info on how to use this template at </a:t>
            </a:r>
            <a:r>
              <a:rPr lang="en" sz="1200" u="sng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This template is free to use under </a:t>
            </a:r>
            <a:r>
              <a:rPr lang="en" sz="1200" u="sng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. </a:t>
            </a: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12782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0"/>
          <p:cNvSpPr txBox="1"/>
          <p:nvPr>
            <p:ph idx="4294967295" type="body"/>
          </p:nvPr>
        </p:nvSpPr>
        <p:spPr>
          <a:xfrm>
            <a:off x="4472475" y="2563075"/>
            <a:ext cx="3777900" cy="20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Mobile</a:t>
            </a: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 project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84" name="Google Shape;284;p3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5" name="Google Shape;285;p30"/>
          <p:cNvGrpSpPr/>
          <p:nvPr/>
        </p:nvGrpSpPr>
        <p:grpSpPr>
          <a:xfrm>
            <a:off x="1231900" y="373572"/>
            <a:ext cx="2119546" cy="4396359"/>
            <a:chOff x="2547150" y="238125"/>
            <a:chExt cx="2525675" cy="5238750"/>
          </a:xfrm>
        </p:grpSpPr>
        <p:sp>
          <p:nvSpPr>
            <p:cNvPr id="286" name="Google Shape;286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8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1"/>
          <p:cNvSpPr txBox="1"/>
          <p:nvPr>
            <p:ph idx="4294967295" type="body"/>
          </p:nvPr>
        </p:nvSpPr>
        <p:spPr>
          <a:xfrm>
            <a:off x="4472475" y="2563075"/>
            <a:ext cx="3777900" cy="20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Tablet project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96" name="Google Shape;296;p3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7" name="Google Shape;297;p31"/>
          <p:cNvGrpSpPr/>
          <p:nvPr/>
        </p:nvGrpSpPr>
        <p:grpSpPr>
          <a:xfrm>
            <a:off x="955302" y="465959"/>
            <a:ext cx="2736410" cy="4222433"/>
            <a:chOff x="2112475" y="238125"/>
            <a:chExt cx="3395050" cy="5238750"/>
          </a:xfrm>
        </p:grpSpPr>
        <p:sp>
          <p:nvSpPr>
            <p:cNvPr id="298" name="Google Shape;298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945978" y="1552161"/>
            <a:ext cx="4165630" cy="264608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2"/>
          <p:cNvSpPr txBox="1"/>
          <p:nvPr>
            <p:ph idx="4294967295" type="body"/>
          </p:nvPr>
        </p:nvSpPr>
        <p:spPr>
          <a:xfrm>
            <a:off x="5974700" y="2563075"/>
            <a:ext cx="2898600" cy="20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Desktop project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08" name="Google Shape;308;p32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9" name="Google Shape;309;p32"/>
          <p:cNvGrpSpPr/>
          <p:nvPr/>
        </p:nvGrpSpPr>
        <p:grpSpPr>
          <a:xfrm>
            <a:off x="347503" y="1379035"/>
            <a:ext cx="5358913" cy="3147836"/>
            <a:chOff x="1177450" y="232286"/>
            <a:chExt cx="6173152" cy="3626121"/>
          </a:xfrm>
        </p:grpSpPr>
        <p:sp>
          <p:nvSpPr>
            <p:cNvPr id="310" name="Google Shape;310;p32"/>
            <p:cNvSpPr/>
            <p:nvPr/>
          </p:nvSpPr>
          <p:spPr>
            <a:xfrm>
              <a:off x="1682275" y="232286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"/>
          <p:cNvSpPr txBox="1"/>
          <p:nvPr>
            <p:ph idx="4294967295" type="ctrTitle"/>
          </p:nvPr>
        </p:nvSpPr>
        <p:spPr>
          <a:xfrm>
            <a:off x="1822500" y="1202350"/>
            <a:ext cx="5457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thanks!</a:t>
            </a:r>
            <a:endParaRPr sz="4800"/>
          </a:p>
        </p:txBody>
      </p:sp>
      <p:sp>
        <p:nvSpPr>
          <p:cNvPr id="319" name="Google Shape;319;p33"/>
          <p:cNvSpPr txBox="1"/>
          <p:nvPr>
            <p:ph idx="4294967295" type="subTitle"/>
          </p:nvPr>
        </p:nvSpPr>
        <p:spPr>
          <a:xfrm>
            <a:off x="1275150" y="2376679"/>
            <a:ext cx="6593700" cy="23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 can find me at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@username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user@mailme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0" name="Google Shape;320;p33"/>
          <p:cNvSpPr/>
          <p:nvPr/>
        </p:nvSpPr>
        <p:spPr>
          <a:xfrm>
            <a:off x="4207274" y="603475"/>
            <a:ext cx="687464" cy="691590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3"/>
          <p:cNvSpPr/>
          <p:nvPr/>
        </p:nvSpPr>
        <p:spPr>
          <a:xfrm>
            <a:off x="3799402" y="2051575"/>
            <a:ext cx="144248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28" name="Google Shape;328;p34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✘"/>
            </a:pPr>
            <a:r>
              <a:rPr lang="en" sz="2400">
                <a:solidFill>
                  <a:srgbClr val="FFFFFF"/>
                </a:solidFill>
              </a:rPr>
              <a:t>Presentation template by </a:t>
            </a:r>
            <a:r>
              <a:rPr lang="en" sz="2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✘"/>
            </a:pPr>
            <a:r>
              <a:rPr lang="en" sz="2400">
                <a:solidFill>
                  <a:srgbClr val="FFFFFF"/>
                </a:solidFill>
              </a:rPr>
              <a:t>Photographs by </a:t>
            </a:r>
            <a:r>
              <a:rPr lang="en" sz="24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29" name="Google Shape;329;p3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"/>
          <p:cNvSpPr txBox="1"/>
          <p:nvPr>
            <p:ph type="title"/>
          </p:nvPr>
        </p:nvSpPr>
        <p:spPr>
          <a:xfrm>
            <a:off x="-6025" y="3583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35" name="Google Shape;335;p35"/>
          <p:cNvSpPr txBox="1"/>
          <p:nvPr>
            <p:ph idx="1" type="body"/>
          </p:nvPr>
        </p:nvSpPr>
        <p:spPr>
          <a:xfrm>
            <a:off x="457200" y="1200150"/>
            <a:ext cx="8229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This presentation uses the following typographies: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✘"/>
            </a:pPr>
            <a:r>
              <a:rPr lang="en" sz="1400">
                <a:solidFill>
                  <a:srgbClr val="FFFFFF"/>
                </a:solidFill>
              </a:rPr>
              <a:t>Titles: Walter Turncoat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✘"/>
            </a:pPr>
            <a:r>
              <a:rPr lang="en" sz="1400">
                <a:solidFill>
                  <a:srgbClr val="FFFFFF"/>
                </a:solidFill>
              </a:rPr>
              <a:t>Body copy: Sniglet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You can download the fonts on th</a:t>
            </a:r>
            <a:r>
              <a:rPr lang="en" sz="1400">
                <a:solidFill>
                  <a:srgbClr val="FFFFFF"/>
                </a:solidFill>
              </a:rPr>
              <a:t>e</a:t>
            </a:r>
            <a:r>
              <a:rPr lang="en" sz="1400">
                <a:solidFill>
                  <a:srgbClr val="FFFFFF"/>
                </a:solidFill>
              </a:rPr>
              <a:t>se pages: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https://www.fontsquirrel.com/fonts/walter-turncoat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https://www.fontsquirrel.com/fonts/sniglet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336" name="Google Shape;336;p35"/>
          <p:cNvSpPr txBox="1"/>
          <p:nvPr/>
        </p:nvSpPr>
        <p:spPr>
          <a:xfrm>
            <a:off x="316275" y="409545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37" name="Google Shape;337;p3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/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43" name="Google Shape;343;p36"/>
          <p:cNvSpPr txBox="1"/>
          <p:nvPr>
            <p:ph idx="1" type="subTitle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44" name="Google Shape;344;p36"/>
          <p:cNvSpPr/>
          <p:nvPr/>
        </p:nvSpPr>
        <p:spPr>
          <a:xfrm>
            <a:off x="3617075" y="256025"/>
            <a:ext cx="1824693" cy="1702276"/>
          </a:xfrm>
          <a:custGeom>
            <a:rect b="b" l="l" r="r" t="t"/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7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0" name="Google Shape;350;p3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" name="Google Shape;351;p37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DEC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2" name="Google Shape;352;p37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NOV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3" name="Google Shape;353;p37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OCT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4" name="Google Shape;354;p37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SEP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5" name="Google Shape;355;p37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AUG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6" name="Google Shape;356;p37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JUL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7" name="Google Shape;357;p37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JUN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8" name="Google Shape;358;p37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MAY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9" name="Google Shape;359;p37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APR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0" name="Google Shape;360;p37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MAR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1" name="Google Shape;361;p37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FEB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2" name="Google Shape;362;p37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JAN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3" name="Google Shape;363;p37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4" name="Google Shape;364;p37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5" name="Google Shape;365;p37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66" name="Google Shape;366;p37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7" name="Google Shape;367;p37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Red is the colour of danger and courage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68" name="Google Shape;368;p37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37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70" name="Google Shape;370;p37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37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72" name="Google Shape;372;p37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37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74" name="Google Shape;374;p37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5" name="Google Shape;375;p37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76" name="Google Shape;376;p37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7" name="Google Shape;377;p37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78" name="Google Shape;378;p37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9" name="Google Shape;379;p37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80" name="Google Shape;380;p37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1" name="Google Shape;381;p37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82" name="Google Shape;382;p37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37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Red is the colour of danger and courage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84" name="Google Shape;384;p37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37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86" name="Google Shape;386;p37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37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88" name="Google Shape;388;p37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7"/>
          <p:cNvSpPr/>
          <p:nvPr/>
        </p:nvSpPr>
        <p:spPr>
          <a:xfrm>
            <a:off x="4331345" y="48443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8"/>
          <p:cNvSpPr txBox="1"/>
          <p:nvPr>
            <p:ph type="title"/>
          </p:nvPr>
        </p:nvSpPr>
        <p:spPr>
          <a:xfrm>
            <a:off x="-6025" y="5107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95" name="Google Shape;395;p3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6" name="Google Shape;396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99" name="Google Shape;399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1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401" name="Google Shape;401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02" name="Google Shape;402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3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404" name="Google Shape;404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05" name="Google Shape;405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5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407" name="Google Shape;407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08" name="Google Shape;408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09" name="Google Shape;409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6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410" name="Google Shape;410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11" name="Google Shape;411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12" name="Google Shape;412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4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413" name="Google Shape;413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14" name="Google Shape;414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15" name="Google Shape;415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2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sp>
        <p:nvSpPr>
          <p:cNvPr id="416" name="Google Shape;416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7" name="Google Shape;417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Red is the colour of danger and courage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8" name="Google Shape;418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9" name="Google Shape;419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20" name="Google Shape;420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21" name="Google Shape;421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9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27" name="Google Shape;427;p3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28" name="Google Shape;428;p39"/>
          <p:cNvGraphicFramePr/>
          <p:nvPr/>
        </p:nvGraphicFramePr>
        <p:xfrm>
          <a:off x="3925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{55208EFE-84D9-456B-87DA-248CD5285586}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29" name="Google Shape;429;p39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9"/>
          <p:cNvSpPr/>
          <p:nvPr/>
        </p:nvSpPr>
        <p:spPr>
          <a:xfrm>
            <a:off x="4289885" y="484688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4294967295" type="ctrTitle"/>
          </p:nvPr>
        </p:nvSpPr>
        <p:spPr>
          <a:xfrm>
            <a:off x="1822500" y="1202350"/>
            <a:ext cx="5457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73" name="Google Shape;73;p13"/>
          <p:cNvSpPr txBox="1"/>
          <p:nvPr>
            <p:ph idx="4294967295" type="subTitle"/>
          </p:nvPr>
        </p:nvSpPr>
        <p:spPr>
          <a:xfrm>
            <a:off x="1275150" y="237667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I am Jayden Smith</a:t>
            </a:r>
            <a:endParaRPr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I am here because I love to give presentations.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You can find me at @username</a:t>
            </a:r>
            <a:endParaRPr sz="3600"/>
          </a:p>
        </p:txBody>
      </p:sp>
      <p:sp>
        <p:nvSpPr>
          <p:cNvPr id="74" name="Google Shape;74;p13"/>
          <p:cNvSpPr/>
          <p:nvPr/>
        </p:nvSpPr>
        <p:spPr>
          <a:xfrm>
            <a:off x="3799402" y="2051575"/>
            <a:ext cx="144248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4249880" y="630379"/>
            <a:ext cx="602256" cy="637792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0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36" name="Google Shape;436;p4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7" name="Google Shape;437;p40"/>
          <p:cNvSpPr/>
          <p:nvPr/>
        </p:nvSpPr>
        <p:spPr>
          <a:xfrm>
            <a:off x="706625" y="1526875"/>
            <a:ext cx="3795000" cy="142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STRENGTHS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38" name="Google Shape;438;p40"/>
          <p:cNvSpPr/>
          <p:nvPr/>
        </p:nvSpPr>
        <p:spPr>
          <a:xfrm>
            <a:off x="4658567" y="1526875"/>
            <a:ext cx="3795000" cy="142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WEAKNESSES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39" name="Google Shape;439;p40"/>
          <p:cNvSpPr/>
          <p:nvPr/>
        </p:nvSpPr>
        <p:spPr>
          <a:xfrm>
            <a:off x="706625" y="3113396"/>
            <a:ext cx="3795000" cy="142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Black is the color of ebony and of outer space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OPPORTUNITIES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40" name="Google Shape;440;p40"/>
          <p:cNvSpPr/>
          <p:nvPr/>
        </p:nvSpPr>
        <p:spPr>
          <a:xfrm>
            <a:off x="4658567" y="3113396"/>
            <a:ext cx="3795000" cy="142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White is the color of milk and fresh snow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THREATS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41" name="Google Shape;441;p40"/>
          <p:cNvSpPr/>
          <p:nvPr/>
        </p:nvSpPr>
        <p:spPr>
          <a:xfrm>
            <a:off x="3412212" y="1865190"/>
            <a:ext cx="2180700" cy="2180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0"/>
          <p:cNvSpPr/>
          <p:nvPr/>
        </p:nvSpPr>
        <p:spPr>
          <a:xfrm rot="5400000">
            <a:off x="3569452" y="1865190"/>
            <a:ext cx="2180700" cy="2180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0"/>
          <p:cNvSpPr/>
          <p:nvPr/>
        </p:nvSpPr>
        <p:spPr>
          <a:xfrm rot="10800000">
            <a:off x="3569452" y="2023644"/>
            <a:ext cx="2180700" cy="2180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0"/>
          <p:cNvSpPr/>
          <p:nvPr/>
        </p:nvSpPr>
        <p:spPr>
          <a:xfrm rot="-5400000">
            <a:off x="3412212" y="2023644"/>
            <a:ext cx="2180700" cy="2180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0"/>
          <p:cNvSpPr/>
          <p:nvPr/>
        </p:nvSpPr>
        <p:spPr>
          <a:xfrm>
            <a:off x="3914268" y="2320070"/>
            <a:ext cx="333215" cy="44576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alter Turncoat"/>
              </a:rPr>
              <a:t>S</a:t>
            </a:r>
          </a:p>
        </p:txBody>
      </p:sp>
      <p:sp>
        <p:nvSpPr>
          <p:cNvPr id="446" name="Google Shape;446;p40"/>
          <p:cNvSpPr/>
          <p:nvPr/>
        </p:nvSpPr>
        <p:spPr>
          <a:xfrm>
            <a:off x="4830569" y="2327035"/>
            <a:ext cx="600678" cy="4223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alter Turncoat"/>
              </a:rPr>
              <a:t>W</a:t>
            </a:r>
          </a:p>
        </p:txBody>
      </p:sp>
      <p:sp>
        <p:nvSpPr>
          <p:cNvPr id="447" name="Google Shape;447;p40"/>
          <p:cNvSpPr/>
          <p:nvPr/>
        </p:nvSpPr>
        <p:spPr>
          <a:xfrm>
            <a:off x="3883064" y="3318243"/>
            <a:ext cx="394508" cy="4296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alter Turncoat"/>
              </a:rPr>
              <a:t>O</a:t>
            </a:r>
          </a:p>
        </p:txBody>
      </p:sp>
      <p:sp>
        <p:nvSpPr>
          <p:cNvPr id="448" name="Google Shape;448;p40"/>
          <p:cNvSpPr/>
          <p:nvPr/>
        </p:nvSpPr>
        <p:spPr>
          <a:xfrm>
            <a:off x="4933654" y="3325208"/>
            <a:ext cx="391722" cy="41511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alter Turncoat"/>
              </a:rPr>
              <a:t>T</a:t>
            </a:r>
          </a:p>
        </p:txBody>
      </p:sp>
      <p:sp>
        <p:nvSpPr>
          <p:cNvPr id="449" name="Google Shape;449;p40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0"/>
          <p:cNvSpPr/>
          <p:nvPr/>
        </p:nvSpPr>
        <p:spPr>
          <a:xfrm>
            <a:off x="4363252" y="476438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1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56" name="Google Shape;456;p4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7" name="Google Shape;457;p4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Key Activities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58" name="Google Shape;458;p4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Key Resources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59" name="Google Shape;459;p4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Value Propositions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0" name="Google Shape;460;p4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Customer</a:t>
            </a:r>
            <a:b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</a:b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Relationships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1" name="Google Shape;461;p4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Channels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2" name="Google Shape;462;p4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Customer Segments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3" name="Google Shape;463;p4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Key Partners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4" name="Google Shape;464;p4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Cost Structure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5" name="Google Shape;465;p4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Revenue Streams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6" name="Google Shape;466;p41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1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1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1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1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1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1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1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41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2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80" name="Google Shape;480;p42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1" name="Google Shape;481;p42"/>
          <p:cNvGrpSpPr/>
          <p:nvPr/>
        </p:nvGrpSpPr>
        <p:grpSpPr>
          <a:xfrm>
            <a:off x="1420500" y="1659641"/>
            <a:ext cx="3059312" cy="2750381"/>
            <a:chOff x="3778727" y="4460423"/>
            <a:chExt cx="720160" cy="647438"/>
          </a:xfrm>
        </p:grpSpPr>
        <p:sp>
          <p:nvSpPr>
            <p:cNvPr id="482" name="Google Shape;482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PURCHASE</a:t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LOYALTY</a:t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AWARENESS</a:t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EVALUATION</a:t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DISCOVERY</a:t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INTENT</a:t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cxnSp>
        <p:nvCxnSpPr>
          <p:cNvPr id="489" name="Google Shape;489;p42"/>
          <p:cNvCxnSpPr/>
          <p:nvPr/>
        </p:nvCxnSpPr>
        <p:spPr>
          <a:xfrm>
            <a:off x="4412223" y="2115113"/>
            <a:ext cx="896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0" name="Google Shape;490;p42"/>
          <p:cNvSpPr txBox="1"/>
          <p:nvPr/>
        </p:nvSpPr>
        <p:spPr>
          <a:xfrm>
            <a:off x="5360580" y="1969235"/>
            <a:ext cx="23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91" name="Google Shape;491;p42"/>
          <p:cNvCxnSpPr/>
          <p:nvPr/>
        </p:nvCxnSpPr>
        <p:spPr>
          <a:xfrm>
            <a:off x="4280229" y="2523473"/>
            <a:ext cx="1028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2" name="Google Shape;492;p42"/>
          <p:cNvSpPr txBox="1"/>
          <p:nvPr/>
        </p:nvSpPr>
        <p:spPr>
          <a:xfrm>
            <a:off x="5360580" y="2377587"/>
            <a:ext cx="23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93" name="Google Shape;493;p42"/>
          <p:cNvCxnSpPr/>
          <p:nvPr/>
        </p:nvCxnSpPr>
        <p:spPr>
          <a:xfrm>
            <a:off x="4092656" y="2931833"/>
            <a:ext cx="12156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4" name="Google Shape;494;p42"/>
          <p:cNvSpPr txBox="1"/>
          <p:nvPr/>
        </p:nvSpPr>
        <p:spPr>
          <a:xfrm>
            <a:off x="5360580" y="2785938"/>
            <a:ext cx="23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95" name="Google Shape;495;p42"/>
          <p:cNvCxnSpPr/>
          <p:nvPr/>
        </p:nvCxnSpPr>
        <p:spPr>
          <a:xfrm>
            <a:off x="3932873" y="3340171"/>
            <a:ext cx="13755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6" name="Google Shape;496;p42"/>
          <p:cNvSpPr txBox="1"/>
          <p:nvPr/>
        </p:nvSpPr>
        <p:spPr>
          <a:xfrm>
            <a:off x="5360580" y="3194290"/>
            <a:ext cx="23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97" name="Google Shape;497;p42"/>
          <p:cNvCxnSpPr/>
          <p:nvPr/>
        </p:nvCxnSpPr>
        <p:spPr>
          <a:xfrm>
            <a:off x="3759184" y="3748531"/>
            <a:ext cx="1549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8" name="Google Shape;498;p42"/>
          <p:cNvSpPr txBox="1"/>
          <p:nvPr/>
        </p:nvSpPr>
        <p:spPr>
          <a:xfrm>
            <a:off x="5360580" y="3602641"/>
            <a:ext cx="23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99" name="Google Shape;499;p42"/>
          <p:cNvCxnSpPr/>
          <p:nvPr/>
        </p:nvCxnSpPr>
        <p:spPr>
          <a:xfrm>
            <a:off x="3578564" y="4156870"/>
            <a:ext cx="1722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0" name="Google Shape;500;p42"/>
          <p:cNvSpPr txBox="1"/>
          <p:nvPr/>
        </p:nvSpPr>
        <p:spPr>
          <a:xfrm>
            <a:off x="5360580" y="4010992"/>
            <a:ext cx="23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01" name="Google Shape;501;p42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42"/>
          <p:cNvSpPr/>
          <p:nvPr/>
        </p:nvSpPr>
        <p:spPr>
          <a:xfrm>
            <a:off x="4363252" y="476438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3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08" name="Google Shape;508;p4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9" name="Google Shape;509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0" name="Google Shape;510;p43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Imani Jackson</a:t>
            </a:r>
            <a:b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JOB TITLE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511" name="Google Shape;51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2" name="Google Shape;512;p43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Marcos Galán</a:t>
            </a:r>
            <a:b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JOB TITLE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513" name="Google Shape;513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4" name="Google Shape;514;p43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Ixchel Valdía</a:t>
            </a:r>
            <a:b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JOB TITLE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515" name="Google Shape;515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6" name="Google Shape;516;p43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Nils Årud</a:t>
            </a:r>
            <a:b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JOB TITLE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17" name="Google Shape;517;p43"/>
          <p:cNvSpPr/>
          <p:nvPr/>
        </p:nvSpPr>
        <p:spPr>
          <a:xfrm>
            <a:off x="838297" y="1721913"/>
            <a:ext cx="1533252" cy="1565327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3"/>
          <p:cNvSpPr/>
          <p:nvPr/>
        </p:nvSpPr>
        <p:spPr>
          <a:xfrm rot="5400000">
            <a:off x="2826534" y="1721913"/>
            <a:ext cx="1533252" cy="1565327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3"/>
          <p:cNvSpPr/>
          <p:nvPr/>
        </p:nvSpPr>
        <p:spPr>
          <a:xfrm rot="-6300110">
            <a:off x="4753241" y="1721891"/>
            <a:ext cx="1533257" cy="1565331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3"/>
          <p:cNvSpPr/>
          <p:nvPr/>
        </p:nvSpPr>
        <p:spPr>
          <a:xfrm rot="9899890">
            <a:off x="6799474" y="1721915"/>
            <a:ext cx="1533257" cy="1565331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3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3"/>
          <p:cNvSpPr/>
          <p:nvPr/>
        </p:nvSpPr>
        <p:spPr>
          <a:xfrm>
            <a:off x="4570380" y="453571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3"/>
          <p:cNvSpPr/>
          <p:nvPr/>
        </p:nvSpPr>
        <p:spPr>
          <a:xfrm>
            <a:off x="4315131" y="456762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4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29" name="Google Shape;529;p4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0" name="Google Shape;530;p4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31" name="Google Shape;531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77" name="Google Shape;577;p4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8" name="Google Shape;578;p44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79" name="Google Shape;579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01" name="Google Shape;601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02" name="Google Shape;602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03" name="Google Shape;603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LOW VALUE 1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04" name="Google Shape;604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HIGH VALUE 1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05" name="Google Shape;605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LOW VALUE 2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06" name="Google Shape;606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HIGH VALUE 2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07" name="Google Shape;607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Our company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08" name="Google Shape;608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09" name="Google Shape;609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10" name="Google Shape;610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11" name="Google Shape;611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12" name="Google Shape;612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13" name="Google Shape;613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5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19" name="Google Shape;619;p4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0" name="Google Shape;620;p45"/>
          <p:cNvGraphicFramePr/>
          <p:nvPr/>
        </p:nvGraphicFramePr>
        <p:xfrm>
          <a:off x="806700" y="162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{F4C61D55-C440-4E64-980D-76DF31DE9D7E}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9:00 - 9:45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21" name="Google Shape;621;p45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5"/>
          <p:cNvSpPr/>
          <p:nvPr/>
        </p:nvSpPr>
        <p:spPr>
          <a:xfrm>
            <a:off x="4353428" y="500379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46"/>
          <p:cNvGrpSpPr/>
          <p:nvPr/>
        </p:nvGrpSpPr>
        <p:grpSpPr>
          <a:xfrm>
            <a:off x="814699" y="1747824"/>
            <a:ext cx="2818834" cy="420033"/>
            <a:chOff x="242825" y="1204225"/>
            <a:chExt cx="2136775" cy="318400"/>
          </a:xfrm>
        </p:grpSpPr>
        <p:sp>
          <p:nvSpPr>
            <p:cNvPr id="628" name="Google Shape;628;p46"/>
            <p:cNvSpPr/>
            <p:nvPr/>
          </p:nvSpPr>
          <p:spPr>
            <a:xfrm>
              <a:off x="242825" y="1298550"/>
              <a:ext cx="2054250" cy="224075"/>
            </a:xfrm>
            <a:custGeom>
              <a:rect b="b" l="l" r="r" t="t"/>
              <a:pathLst>
                <a:path extrusionOk="0" h="8963" w="82170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585" y="5504"/>
                  </a:lnTo>
                  <a:lnTo>
                    <a:pt x="13680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6"/>
            <p:cNvSpPr/>
            <p:nvPr/>
          </p:nvSpPr>
          <p:spPr>
            <a:xfrm>
              <a:off x="2202700" y="1204225"/>
              <a:ext cx="176900" cy="176900"/>
            </a:xfrm>
            <a:custGeom>
              <a:rect b="b" l="l" r="r" t="t"/>
              <a:pathLst>
                <a:path extrusionOk="0" h="7076" w="7076">
                  <a:moveTo>
                    <a:pt x="2548" y="1132"/>
                  </a:moveTo>
                  <a:lnTo>
                    <a:pt x="2548" y="1132"/>
                  </a:ln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0" name="Google Shape;630;p46"/>
          <p:cNvGrpSpPr/>
          <p:nvPr/>
        </p:nvGrpSpPr>
        <p:grpSpPr>
          <a:xfrm>
            <a:off x="1349349" y="2618784"/>
            <a:ext cx="1375200" cy="871200"/>
            <a:chOff x="238125" y="1918825"/>
            <a:chExt cx="1042450" cy="660400"/>
          </a:xfrm>
        </p:grpSpPr>
        <p:sp>
          <p:nvSpPr>
            <p:cNvPr id="631" name="Google Shape;631;p46"/>
            <p:cNvSpPr/>
            <p:nvPr/>
          </p:nvSpPr>
          <p:spPr>
            <a:xfrm>
              <a:off x="238125" y="1918825"/>
              <a:ext cx="966975" cy="660400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6"/>
            <p:cNvSpPr/>
            <p:nvPr/>
          </p:nvSpPr>
          <p:spPr>
            <a:xfrm>
              <a:off x="1091875" y="1951850"/>
              <a:ext cx="188700" cy="136800"/>
            </a:xfrm>
            <a:custGeom>
              <a:rect b="b" l="l" r="r" t="t"/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3" name="Google Shape;633;p46"/>
          <p:cNvGrpSpPr/>
          <p:nvPr/>
        </p:nvGrpSpPr>
        <p:grpSpPr>
          <a:xfrm rot="2090725">
            <a:off x="1494143" y="3744558"/>
            <a:ext cx="1057805" cy="936479"/>
            <a:chOff x="1113100" y="2199475"/>
            <a:chExt cx="801900" cy="709925"/>
          </a:xfrm>
        </p:grpSpPr>
        <p:sp>
          <p:nvSpPr>
            <p:cNvPr id="634" name="Google Shape;634;p46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6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46"/>
          <p:cNvGrpSpPr/>
          <p:nvPr/>
        </p:nvGrpSpPr>
        <p:grpSpPr>
          <a:xfrm>
            <a:off x="1718513" y="1203749"/>
            <a:ext cx="1011200" cy="292500"/>
            <a:chOff x="271125" y="812725"/>
            <a:chExt cx="766525" cy="221725"/>
          </a:xfrm>
        </p:grpSpPr>
        <p:sp>
          <p:nvSpPr>
            <p:cNvPr id="637" name="Google Shape;637;p46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6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9" name="Google Shape;639;p46"/>
          <p:cNvSpPr/>
          <p:nvPr/>
        </p:nvSpPr>
        <p:spPr>
          <a:xfrm>
            <a:off x="4207347" y="1019176"/>
            <a:ext cx="1533252" cy="1565327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6"/>
          <p:cNvSpPr/>
          <p:nvPr/>
        </p:nvSpPr>
        <p:spPr>
          <a:xfrm>
            <a:off x="6222600" y="1028798"/>
            <a:ext cx="1657266" cy="1546082"/>
          </a:xfrm>
          <a:custGeom>
            <a:rect b="b" l="l" r="r" t="t"/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6"/>
          <p:cNvSpPr/>
          <p:nvPr/>
        </p:nvSpPr>
        <p:spPr>
          <a:xfrm>
            <a:off x="4235136" y="3262426"/>
            <a:ext cx="1477672" cy="1413500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6"/>
          <p:cNvSpPr/>
          <p:nvPr/>
        </p:nvSpPr>
        <p:spPr>
          <a:xfrm>
            <a:off x="6314355" y="3121303"/>
            <a:ext cx="1629476" cy="1554628"/>
          </a:xfrm>
          <a:custGeom>
            <a:rect b="b" l="l" r="r" t="t"/>
            <a:pathLst>
              <a:path extrusionOk="0" h="68584" w="71886">
                <a:moveTo>
                  <a:pt x="48962" y="1604"/>
                </a:moveTo>
                <a:lnTo>
                  <a:pt x="48679" y="1698"/>
                </a:lnTo>
                <a:lnTo>
                  <a:pt x="49811" y="1698"/>
                </a:lnTo>
                <a:lnTo>
                  <a:pt x="48962" y="1793"/>
                </a:lnTo>
                <a:lnTo>
                  <a:pt x="47924" y="1698"/>
                </a:lnTo>
                <a:lnTo>
                  <a:pt x="46980" y="1698"/>
                </a:lnTo>
                <a:lnTo>
                  <a:pt x="47452" y="1604"/>
                </a:lnTo>
                <a:close/>
                <a:moveTo>
                  <a:pt x="23773" y="1793"/>
                </a:moveTo>
                <a:lnTo>
                  <a:pt x="22547" y="1887"/>
                </a:lnTo>
                <a:lnTo>
                  <a:pt x="23113" y="1793"/>
                </a:lnTo>
                <a:close/>
                <a:moveTo>
                  <a:pt x="50471" y="1793"/>
                </a:moveTo>
                <a:lnTo>
                  <a:pt x="50660" y="1887"/>
                </a:lnTo>
                <a:lnTo>
                  <a:pt x="48301" y="1981"/>
                </a:lnTo>
                <a:lnTo>
                  <a:pt x="50471" y="1793"/>
                </a:lnTo>
                <a:close/>
                <a:moveTo>
                  <a:pt x="41603" y="1887"/>
                </a:moveTo>
                <a:lnTo>
                  <a:pt x="41698" y="1981"/>
                </a:lnTo>
                <a:lnTo>
                  <a:pt x="39811" y="2076"/>
                </a:lnTo>
                <a:lnTo>
                  <a:pt x="41320" y="1887"/>
                </a:lnTo>
                <a:lnTo>
                  <a:pt x="41320" y="1887"/>
                </a:lnTo>
                <a:lnTo>
                  <a:pt x="40943" y="1981"/>
                </a:lnTo>
                <a:lnTo>
                  <a:pt x="41603" y="1887"/>
                </a:lnTo>
                <a:close/>
                <a:moveTo>
                  <a:pt x="61409" y="2301"/>
                </a:moveTo>
                <a:lnTo>
                  <a:pt x="60659" y="2359"/>
                </a:lnTo>
                <a:lnTo>
                  <a:pt x="59527" y="2453"/>
                </a:lnTo>
                <a:lnTo>
                  <a:pt x="61886" y="2453"/>
                </a:lnTo>
                <a:lnTo>
                  <a:pt x="61773" y="2378"/>
                </a:lnTo>
                <a:lnTo>
                  <a:pt x="61697" y="2359"/>
                </a:lnTo>
                <a:lnTo>
                  <a:pt x="61409" y="2301"/>
                </a:lnTo>
                <a:close/>
                <a:moveTo>
                  <a:pt x="4245" y="3113"/>
                </a:moveTo>
                <a:lnTo>
                  <a:pt x="4245" y="3113"/>
                </a:lnTo>
                <a:lnTo>
                  <a:pt x="4245" y="3113"/>
                </a:lnTo>
                <a:close/>
                <a:moveTo>
                  <a:pt x="15189" y="4151"/>
                </a:moveTo>
                <a:lnTo>
                  <a:pt x="14074" y="4337"/>
                </a:lnTo>
                <a:lnTo>
                  <a:pt x="15189" y="4151"/>
                </a:lnTo>
                <a:close/>
                <a:moveTo>
                  <a:pt x="67074" y="19245"/>
                </a:moveTo>
                <a:lnTo>
                  <a:pt x="67067" y="19277"/>
                </a:lnTo>
                <a:lnTo>
                  <a:pt x="67093" y="19490"/>
                </a:lnTo>
                <a:lnTo>
                  <a:pt x="67074" y="19245"/>
                </a:lnTo>
                <a:close/>
                <a:moveTo>
                  <a:pt x="67093" y="19490"/>
                </a:moveTo>
                <a:lnTo>
                  <a:pt x="67169" y="20472"/>
                </a:lnTo>
                <a:lnTo>
                  <a:pt x="67357" y="21604"/>
                </a:lnTo>
                <a:lnTo>
                  <a:pt x="67093" y="19490"/>
                </a:lnTo>
                <a:close/>
                <a:moveTo>
                  <a:pt x="71558" y="26891"/>
                </a:moveTo>
                <a:lnTo>
                  <a:pt x="71603" y="27358"/>
                </a:lnTo>
                <a:lnTo>
                  <a:pt x="71603" y="26981"/>
                </a:lnTo>
                <a:lnTo>
                  <a:pt x="71558" y="26891"/>
                </a:lnTo>
                <a:close/>
                <a:moveTo>
                  <a:pt x="64339" y="3113"/>
                </a:moveTo>
                <a:lnTo>
                  <a:pt x="64905" y="3396"/>
                </a:lnTo>
                <a:lnTo>
                  <a:pt x="65282" y="3774"/>
                </a:lnTo>
                <a:lnTo>
                  <a:pt x="65659" y="4245"/>
                </a:lnTo>
                <a:lnTo>
                  <a:pt x="65942" y="4717"/>
                </a:lnTo>
                <a:lnTo>
                  <a:pt x="66414" y="6132"/>
                </a:lnTo>
                <a:lnTo>
                  <a:pt x="67074" y="8208"/>
                </a:lnTo>
                <a:lnTo>
                  <a:pt x="66791" y="7547"/>
                </a:lnTo>
                <a:lnTo>
                  <a:pt x="66791" y="7830"/>
                </a:lnTo>
                <a:lnTo>
                  <a:pt x="66508" y="7642"/>
                </a:lnTo>
                <a:lnTo>
                  <a:pt x="66225" y="7547"/>
                </a:lnTo>
                <a:lnTo>
                  <a:pt x="66791" y="9717"/>
                </a:lnTo>
                <a:lnTo>
                  <a:pt x="67074" y="10943"/>
                </a:lnTo>
                <a:lnTo>
                  <a:pt x="67452" y="11981"/>
                </a:lnTo>
                <a:lnTo>
                  <a:pt x="67357" y="11981"/>
                </a:lnTo>
                <a:lnTo>
                  <a:pt x="67924" y="14623"/>
                </a:lnTo>
                <a:lnTo>
                  <a:pt x="68395" y="17264"/>
                </a:lnTo>
                <a:lnTo>
                  <a:pt x="68867" y="19905"/>
                </a:lnTo>
                <a:lnTo>
                  <a:pt x="69527" y="22736"/>
                </a:lnTo>
                <a:lnTo>
                  <a:pt x="69433" y="22170"/>
                </a:lnTo>
                <a:lnTo>
                  <a:pt x="69527" y="21698"/>
                </a:lnTo>
                <a:lnTo>
                  <a:pt x="69810" y="23868"/>
                </a:lnTo>
                <a:lnTo>
                  <a:pt x="69999" y="26037"/>
                </a:lnTo>
                <a:lnTo>
                  <a:pt x="69810" y="24056"/>
                </a:lnTo>
                <a:lnTo>
                  <a:pt x="69905" y="25754"/>
                </a:lnTo>
                <a:lnTo>
                  <a:pt x="70093" y="28773"/>
                </a:lnTo>
                <a:lnTo>
                  <a:pt x="70188" y="30754"/>
                </a:lnTo>
                <a:lnTo>
                  <a:pt x="70093" y="29811"/>
                </a:lnTo>
                <a:lnTo>
                  <a:pt x="69999" y="29151"/>
                </a:lnTo>
                <a:lnTo>
                  <a:pt x="69999" y="30566"/>
                </a:lnTo>
                <a:lnTo>
                  <a:pt x="70093" y="31226"/>
                </a:lnTo>
                <a:lnTo>
                  <a:pt x="70093" y="32452"/>
                </a:lnTo>
                <a:lnTo>
                  <a:pt x="69999" y="33962"/>
                </a:lnTo>
                <a:lnTo>
                  <a:pt x="69716" y="36981"/>
                </a:lnTo>
                <a:lnTo>
                  <a:pt x="69244" y="39999"/>
                </a:lnTo>
                <a:lnTo>
                  <a:pt x="68678" y="43018"/>
                </a:lnTo>
                <a:lnTo>
                  <a:pt x="68678" y="41226"/>
                </a:lnTo>
                <a:lnTo>
                  <a:pt x="68678" y="39433"/>
                </a:lnTo>
                <a:lnTo>
                  <a:pt x="68207" y="32452"/>
                </a:lnTo>
                <a:lnTo>
                  <a:pt x="67735" y="25754"/>
                </a:lnTo>
                <a:lnTo>
                  <a:pt x="67641" y="26320"/>
                </a:lnTo>
                <a:lnTo>
                  <a:pt x="67452" y="25000"/>
                </a:lnTo>
                <a:lnTo>
                  <a:pt x="67263" y="23679"/>
                </a:lnTo>
                <a:lnTo>
                  <a:pt x="67169" y="22264"/>
                </a:lnTo>
                <a:lnTo>
                  <a:pt x="67169" y="21038"/>
                </a:lnTo>
                <a:lnTo>
                  <a:pt x="67074" y="19905"/>
                </a:lnTo>
                <a:lnTo>
                  <a:pt x="66980" y="19622"/>
                </a:lnTo>
                <a:lnTo>
                  <a:pt x="67067" y="19277"/>
                </a:lnTo>
                <a:lnTo>
                  <a:pt x="66886" y="17830"/>
                </a:lnTo>
                <a:lnTo>
                  <a:pt x="66980" y="18962"/>
                </a:lnTo>
                <a:lnTo>
                  <a:pt x="66414" y="14434"/>
                </a:lnTo>
                <a:lnTo>
                  <a:pt x="66603" y="14811"/>
                </a:lnTo>
                <a:lnTo>
                  <a:pt x="66603" y="14623"/>
                </a:lnTo>
                <a:lnTo>
                  <a:pt x="66414" y="13113"/>
                </a:lnTo>
                <a:lnTo>
                  <a:pt x="66131" y="11321"/>
                </a:lnTo>
                <a:lnTo>
                  <a:pt x="66037" y="10849"/>
                </a:lnTo>
                <a:lnTo>
                  <a:pt x="65565" y="7264"/>
                </a:lnTo>
                <a:lnTo>
                  <a:pt x="64999" y="4811"/>
                </a:lnTo>
                <a:lnTo>
                  <a:pt x="64339" y="3113"/>
                </a:lnTo>
                <a:close/>
                <a:moveTo>
                  <a:pt x="69433" y="56131"/>
                </a:moveTo>
                <a:lnTo>
                  <a:pt x="69433" y="57169"/>
                </a:lnTo>
                <a:lnTo>
                  <a:pt x="69339" y="58112"/>
                </a:lnTo>
                <a:lnTo>
                  <a:pt x="69056" y="58867"/>
                </a:lnTo>
                <a:lnTo>
                  <a:pt x="68773" y="59527"/>
                </a:lnTo>
                <a:lnTo>
                  <a:pt x="68678" y="59622"/>
                </a:lnTo>
                <a:lnTo>
                  <a:pt x="68773" y="58773"/>
                </a:lnTo>
                <a:lnTo>
                  <a:pt x="69150" y="57452"/>
                </a:lnTo>
                <a:lnTo>
                  <a:pt x="69433" y="56131"/>
                </a:lnTo>
                <a:close/>
                <a:moveTo>
                  <a:pt x="62169" y="61508"/>
                </a:moveTo>
                <a:lnTo>
                  <a:pt x="61320" y="61697"/>
                </a:lnTo>
                <a:lnTo>
                  <a:pt x="61886" y="61508"/>
                </a:lnTo>
                <a:close/>
                <a:moveTo>
                  <a:pt x="56320" y="62357"/>
                </a:moveTo>
                <a:lnTo>
                  <a:pt x="54418" y="62578"/>
                </a:lnTo>
                <a:lnTo>
                  <a:pt x="54418" y="62578"/>
                </a:lnTo>
                <a:lnTo>
                  <a:pt x="54905" y="62546"/>
                </a:lnTo>
                <a:lnTo>
                  <a:pt x="56320" y="62357"/>
                </a:lnTo>
                <a:close/>
                <a:moveTo>
                  <a:pt x="54418" y="62578"/>
                </a:moveTo>
                <a:lnTo>
                  <a:pt x="53490" y="62640"/>
                </a:lnTo>
                <a:lnTo>
                  <a:pt x="52924" y="62735"/>
                </a:lnTo>
                <a:lnTo>
                  <a:pt x="52263" y="62829"/>
                </a:lnTo>
                <a:lnTo>
                  <a:pt x="54418" y="62578"/>
                </a:lnTo>
                <a:close/>
                <a:moveTo>
                  <a:pt x="48867" y="1793"/>
                </a:moveTo>
                <a:lnTo>
                  <a:pt x="48207" y="1981"/>
                </a:lnTo>
                <a:lnTo>
                  <a:pt x="46886" y="1981"/>
                </a:lnTo>
                <a:lnTo>
                  <a:pt x="49528" y="2076"/>
                </a:lnTo>
                <a:lnTo>
                  <a:pt x="52169" y="2076"/>
                </a:lnTo>
                <a:lnTo>
                  <a:pt x="48490" y="2264"/>
                </a:lnTo>
                <a:lnTo>
                  <a:pt x="48490" y="2264"/>
                </a:lnTo>
                <a:lnTo>
                  <a:pt x="53395" y="2170"/>
                </a:lnTo>
                <a:lnTo>
                  <a:pt x="52263" y="2264"/>
                </a:lnTo>
                <a:lnTo>
                  <a:pt x="51037" y="2359"/>
                </a:lnTo>
                <a:lnTo>
                  <a:pt x="52546" y="2453"/>
                </a:lnTo>
                <a:lnTo>
                  <a:pt x="50754" y="2453"/>
                </a:lnTo>
                <a:lnTo>
                  <a:pt x="50754" y="2547"/>
                </a:lnTo>
                <a:lnTo>
                  <a:pt x="51037" y="2547"/>
                </a:lnTo>
                <a:lnTo>
                  <a:pt x="51509" y="2642"/>
                </a:lnTo>
                <a:lnTo>
                  <a:pt x="50377" y="2736"/>
                </a:lnTo>
                <a:lnTo>
                  <a:pt x="54056" y="2642"/>
                </a:lnTo>
                <a:lnTo>
                  <a:pt x="53490" y="2642"/>
                </a:lnTo>
                <a:lnTo>
                  <a:pt x="53018" y="2453"/>
                </a:lnTo>
                <a:lnTo>
                  <a:pt x="53112" y="2359"/>
                </a:lnTo>
                <a:lnTo>
                  <a:pt x="54339" y="2359"/>
                </a:lnTo>
                <a:lnTo>
                  <a:pt x="55848" y="2453"/>
                </a:lnTo>
                <a:lnTo>
                  <a:pt x="55565" y="2547"/>
                </a:lnTo>
                <a:lnTo>
                  <a:pt x="57169" y="2642"/>
                </a:lnTo>
                <a:lnTo>
                  <a:pt x="57169" y="2642"/>
                </a:lnTo>
                <a:lnTo>
                  <a:pt x="57075" y="2547"/>
                </a:lnTo>
                <a:lnTo>
                  <a:pt x="57358" y="2359"/>
                </a:lnTo>
                <a:lnTo>
                  <a:pt x="58490" y="2264"/>
                </a:lnTo>
                <a:lnTo>
                  <a:pt x="60093" y="2170"/>
                </a:lnTo>
                <a:lnTo>
                  <a:pt x="61603" y="2264"/>
                </a:lnTo>
                <a:lnTo>
                  <a:pt x="61226" y="2264"/>
                </a:lnTo>
                <a:lnTo>
                  <a:pt x="61409" y="2301"/>
                </a:lnTo>
                <a:lnTo>
                  <a:pt x="61632" y="2284"/>
                </a:lnTo>
                <a:lnTo>
                  <a:pt x="61632" y="2284"/>
                </a:lnTo>
                <a:lnTo>
                  <a:pt x="61773" y="2378"/>
                </a:lnTo>
                <a:lnTo>
                  <a:pt x="62075" y="2453"/>
                </a:lnTo>
                <a:lnTo>
                  <a:pt x="62358" y="2736"/>
                </a:lnTo>
                <a:lnTo>
                  <a:pt x="62735" y="3208"/>
                </a:lnTo>
                <a:lnTo>
                  <a:pt x="63207" y="3774"/>
                </a:lnTo>
                <a:lnTo>
                  <a:pt x="63961" y="5189"/>
                </a:lnTo>
                <a:lnTo>
                  <a:pt x="64339" y="5944"/>
                </a:lnTo>
                <a:lnTo>
                  <a:pt x="64622" y="6698"/>
                </a:lnTo>
                <a:lnTo>
                  <a:pt x="65093" y="8491"/>
                </a:lnTo>
                <a:lnTo>
                  <a:pt x="65471" y="10472"/>
                </a:lnTo>
                <a:lnTo>
                  <a:pt x="65754" y="12547"/>
                </a:lnTo>
                <a:lnTo>
                  <a:pt x="65848" y="14623"/>
                </a:lnTo>
                <a:lnTo>
                  <a:pt x="65942" y="16792"/>
                </a:lnTo>
                <a:lnTo>
                  <a:pt x="66131" y="20660"/>
                </a:lnTo>
                <a:lnTo>
                  <a:pt x="66225" y="20283"/>
                </a:lnTo>
                <a:lnTo>
                  <a:pt x="66603" y="23019"/>
                </a:lnTo>
                <a:lnTo>
                  <a:pt x="66791" y="25000"/>
                </a:lnTo>
                <a:lnTo>
                  <a:pt x="66791" y="25660"/>
                </a:lnTo>
                <a:lnTo>
                  <a:pt x="66791" y="25849"/>
                </a:lnTo>
                <a:lnTo>
                  <a:pt x="66697" y="25943"/>
                </a:lnTo>
                <a:lnTo>
                  <a:pt x="66508" y="24905"/>
                </a:lnTo>
                <a:lnTo>
                  <a:pt x="66508" y="25566"/>
                </a:lnTo>
                <a:lnTo>
                  <a:pt x="66508" y="26792"/>
                </a:lnTo>
                <a:lnTo>
                  <a:pt x="67169" y="33490"/>
                </a:lnTo>
                <a:lnTo>
                  <a:pt x="67546" y="36698"/>
                </a:lnTo>
                <a:lnTo>
                  <a:pt x="67735" y="40188"/>
                </a:lnTo>
                <a:lnTo>
                  <a:pt x="67357" y="38867"/>
                </a:lnTo>
                <a:lnTo>
                  <a:pt x="67263" y="38584"/>
                </a:lnTo>
                <a:lnTo>
                  <a:pt x="67263" y="38679"/>
                </a:lnTo>
                <a:lnTo>
                  <a:pt x="67263" y="39339"/>
                </a:lnTo>
                <a:lnTo>
                  <a:pt x="67357" y="40660"/>
                </a:lnTo>
                <a:lnTo>
                  <a:pt x="67641" y="43962"/>
                </a:lnTo>
                <a:lnTo>
                  <a:pt x="67829" y="46226"/>
                </a:lnTo>
                <a:lnTo>
                  <a:pt x="67924" y="46980"/>
                </a:lnTo>
                <a:lnTo>
                  <a:pt x="67169" y="50943"/>
                </a:lnTo>
                <a:lnTo>
                  <a:pt x="66886" y="52829"/>
                </a:lnTo>
                <a:lnTo>
                  <a:pt x="66791" y="54716"/>
                </a:lnTo>
                <a:lnTo>
                  <a:pt x="66791" y="54810"/>
                </a:lnTo>
                <a:lnTo>
                  <a:pt x="66980" y="55376"/>
                </a:lnTo>
                <a:lnTo>
                  <a:pt x="67169" y="56980"/>
                </a:lnTo>
                <a:lnTo>
                  <a:pt x="67263" y="58395"/>
                </a:lnTo>
                <a:lnTo>
                  <a:pt x="66980" y="58867"/>
                </a:lnTo>
                <a:lnTo>
                  <a:pt x="66697" y="59150"/>
                </a:lnTo>
                <a:lnTo>
                  <a:pt x="66414" y="59339"/>
                </a:lnTo>
                <a:lnTo>
                  <a:pt x="66037" y="59433"/>
                </a:lnTo>
                <a:lnTo>
                  <a:pt x="64999" y="59622"/>
                </a:lnTo>
                <a:lnTo>
                  <a:pt x="63207" y="59905"/>
                </a:lnTo>
                <a:lnTo>
                  <a:pt x="59999" y="60565"/>
                </a:lnTo>
                <a:lnTo>
                  <a:pt x="56697" y="60942"/>
                </a:lnTo>
                <a:lnTo>
                  <a:pt x="53301" y="61225"/>
                </a:lnTo>
                <a:lnTo>
                  <a:pt x="49905" y="61508"/>
                </a:lnTo>
                <a:lnTo>
                  <a:pt x="43113" y="61791"/>
                </a:lnTo>
                <a:lnTo>
                  <a:pt x="39716" y="61980"/>
                </a:lnTo>
                <a:lnTo>
                  <a:pt x="36509" y="62169"/>
                </a:lnTo>
                <a:lnTo>
                  <a:pt x="36698" y="62074"/>
                </a:lnTo>
                <a:lnTo>
                  <a:pt x="36886" y="61886"/>
                </a:lnTo>
                <a:lnTo>
                  <a:pt x="36320" y="61886"/>
                </a:lnTo>
                <a:lnTo>
                  <a:pt x="35566" y="61980"/>
                </a:lnTo>
                <a:lnTo>
                  <a:pt x="34811" y="62074"/>
                </a:lnTo>
                <a:lnTo>
                  <a:pt x="34150" y="62169"/>
                </a:lnTo>
                <a:lnTo>
                  <a:pt x="32924" y="62074"/>
                </a:lnTo>
                <a:lnTo>
                  <a:pt x="31132" y="62263"/>
                </a:lnTo>
                <a:lnTo>
                  <a:pt x="26886" y="62640"/>
                </a:lnTo>
                <a:lnTo>
                  <a:pt x="24528" y="62923"/>
                </a:lnTo>
                <a:lnTo>
                  <a:pt x="22264" y="63112"/>
                </a:lnTo>
                <a:lnTo>
                  <a:pt x="19151" y="63112"/>
                </a:lnTo>
                <a:lnTo>
                  <a:pt x="18302" y="63018"/>
                </a:lnTo>
                <a:lnTo>
                  <a:pt x="19056" y="63018"/>
                </a:lnTo>
                <a:lnTo>
                  <a:pt x="19905" y="62923"/>
                </a:lnTo>
                <a:lnTo>
                  <a:pt x="21604" y="62546"/>
                </a:lnTo>
                <a:lnTo>
                  <a:pt x="21604" y="62546"/>
                </a:lnTo>
                <a:lnTo>
                  <a:pt x="19905" y="62640"/>
                </a:lnTo>
                <a:lnTo>
                  <a:pt x="18207" y="62640"/>
                </a:lnTo>
                <a:lnTo>
                  <a:pt x="14811" y="62735"/>
                </a:lnTo>
                <a:lnTo>
                  <a:pt x="14528" y="62829"/>
                </a:lnTo>
                <a:lnTo>
                  <a:pt x="6509" y="62735"/>
                </a:lnTo>
                <a:lnTo>
                  <a:pt x="6415" y="61886"/>
                </a:lnTo>
                <a:lnTo>
                  <a:pt x="6415" y="61603"/>
                </a:lnTo>
                <a:lnTo>
                  <a:pt x="6509" y="61508"/>
                </a:lnTo>
                <a:lnTo>
                  <a:pt x="6698" y="61980"/>
                </a:lnTo>
                <a:lnTo>
                  <a:pt x="6509" y="58112"/>
                </a:lnTo>
                <a:lnTo>
                  <a:pt x="6321" y="54244"/>
                </a:lnTo>
                <a:lnTo>
                  <a:pt x="6038" y="50471"/>
                </a:lnTo>
                <a:lnTo>
                  <a:pt x="5943" y="48490"/>
                </a:lnTo>
                <a:lnTo>
                  <a:pt x="5943" y="47924"/>
                </a:lnTo>
                <a:lnTo>
                  <a:pt x="5849" y="46414"/>
                </a:lnTo>
                <a:lnTo>
                  <a:pt x="5943" y="44811"/>
                </a:lnTo>
                <a:lnTo>
                  <a:pt x="6132" y="41414"/>
                </a:lnTo>
                <a:lnTo>
                  <a:pt x="6132" y="39622"/>
                </a:lnTo>
                <a:lnTo>
                  <a:pt x="6132" y="38018"/>
                </a:lnTo>
                <a:lnTo>
                  <a:pt x="5849" y="36415"/>
                </a:lnTo>
                <a:lnTo>
                  <a:pt x="5660" y="35754"/>
                </a:lnTo>
                <a:lnTo>
                  <a:pt x="5472" y="35094"/>
                </a:lnTo>
                <a:lnTo>
                  <a:pt x="5566" y="35849"/>
                </a:lnTo>
                <a:lnTo>
                  <a:pt x="5660" y="36698"/>
                </a:lnTo>
                <a:lnTo>
                  <a:pt x="5566" y="38301"/>
                </a:lnTo>
                <a:lnTo>
                  <a:pt x="5283" y="35566"/>
                </a:lnTo>
                <a:lnTo>
                  <a:pt x="4811" y="32452"/>
                </a:lnTo>
                <a:lnTo>
                  <a:pt x="4717" y="30943"/>
                </a:lnTo>
                <a:lnTo>
                  <a:pt x="4623" y="29434"/>
                </a:lnTo>
                <a:lnTo>
                  <a:pt x="4717" y="28113"/>
                </a:lnTo>
                <a:lnTo>
                  <a:pt x="5000" y="26886"/>
                </a:lnTo>
                <a:lnTo>
                  <a:pt x="4906" y="24717"/>
                </a:lnTo>
                <a:lnTo>
                  <a:pt x="5000" y="25283"/>
                </a:lnTo>
                <a:lnTo>
                  <a:pt x="5000" y="24811"/>
                </a:lnTo>
                <a:lnTo>
                  <a:pt x="5000" y="24339"/>
                </a:lnTo>
                <a:lnTo>
                  <a:pt x="4906" y="23302"/>
                </a:lnTo>
                <a:lnTo>
                  <a:pt x="4811" y="21981"/>
                </a:lnTo>
                <a:lnTo>
                  <a:pt x="4623" y="20283"/>
                </a:lnTo>
                <a:lnTo>
                  <a:pt x="4340" y="19528"/>
                </a:lnTo>
                <a:lnTo>
                  <a:pt x="4057" y="18679"/>
                </a:lnTo>
                <a:lnTo>
                  <a:pt x="4057" y="18773"/>
                </a:lnTo>
                <a:lnTo>
                  <a:pt x="4245" y="28868"/>
                </a:lnTo>
                <a:lnTo>
                  <a:pt x="4623" y="38962"/>
                </a:lnTo>
                <a:lnTo>
                  <a:pt x="4528" y="38490"/>
                </a:lnTo>
                <a:lnTo>
                  <a:pt x="4528" y="39528"/>
                </a:lnTo>
                <a:lnTo>
                  <a:pt x="4528" y="41980"/>
                </a:lnTo>
                <a:lnTo>
                  <a:pt x="4528" y="43301"/>
                </a:lnTo>
                <a:lnTo>
                  <a:pt x="4434" y="44622"/>
                </a:lnTo>
                <a:lnTo>
                  <a:pt x="4434" y="46037"/>
                </a:lnTo>
                <a:lnTo>
                  <a:pt x="4434" y="47358"/>
                </a:lnTo>
                <a:lnTo>
                  <a:pt x="4340" y="49056"/>
                </a:lnTo>
                <a:lnTo>
                  <a:pt x="4245" y="50848"/>
                </a:lnTo>
                <a:lnTo>
                  <a:pt x="4151" y="54716"/>
                </a:lnTo>
                <a:lnTo>
                  <a:pt x="4340" y="58773"/>
                </a:lnTo>
                <a:lnTo>
                  <a:pt x="4528" y="60754"/>
                </a:lnTo>
                <a:lnTo>
                  <a:pt x="4811" y="62640"/>
                </a:lnTo>
                <a:lnTo>
                  <a:pt x="2170" y="62546"/>
                </a:lnTo>
                <a:lnTo>
                  <a:pt x="2264" y="58207"/>
                </a:lnTo>
                <a:lnTo>
                  <a:pt x="2359" y="53773"/>
                </a:lnTo>
                <a:lnTo>
                  <a:pt x="2547" y="49433"/>
                </a:lnTo>
                <a:lnTo>
                  <a:pt x="2830" y="45094"/>
                </a:lnTo>
                <a:lnTo>
                  <a:pt x="2736" y="45094"/>
                </a:lnTo>
                <a:lnTo>
                  <a:pt x="2925" y="41509"/>
                </a:lnTo>
                <a:lnTo>
                  <a:pt x="2925" y="42263"/>
                </a:lnTo>
                <a:lnTo>
                  <a:pt x="3208" y="34245"/>
                </a:lnTo>
                <a:lnTo>
                  <a:pt x="3774" y="30566"/>
                </a:lnTo>
                <a:lnTo>
                  <a:pt x="3208" y="31981"/>
                </a:lnTo>
                <a:lnTo>
                  <a:pt x="3113" y="31698"/>
                </a:lnTo>
                <a:lnTo>
                  <a:pt x="3113" y="31226"/>
                </a:lnTo>
                <a:lnTo>
                  <a:pt x="3208" y="30471"/>
                </a:lnTo>
                <a:lnTo>
                  <a:pt x="3113" y="30943"/>
                </a:lnTo>
                <a:lnTo>
                  <a:pt x="3208" y="29528"/>
                </a:lnTo>
                <a:lnTo>
                  <a:pt x="3396" y="28019"/>
                </a:lnTo>
                <a:lnTo>
                  <a:pt x="3491" y="27075"/>
                </a:lnTo>
                <a:lnTo>
                  <a:pt x="3585" y="26886"/>
                </a:lnTo>
                <a:lnTo>
                  <a:pt x="3585" y="27075"/>
                </a:lnTo>
                <a:lnTo>
                  <a:pt x="3585" y="27736"/>
                </a:lnTo>
                <a:lnTo>
                  <a:pt x="3774" y="26132"/>
                </a:lnTo>
                <a:lnTo>
                  <a:pt x="3774" y="21887"/>
                </a:lnTo>
                <a:lnTo>
                  <a:pt x="3774" y="19717"/>
                </a:lnTo>
                <a:lnTo>
                  <a:pt x="3868" y="17547"/>
                </a:lnTo>
                <a:lnTo>
                  <a:pt x="3774" y="16321"/>
                </a:lnTo>
                <a:lnTo>
                  <a:pt x="3679" y="15094"/>
                </a:lnTo>
                <a:lnTo>
                  <a:pt x="3679" y="12547"/>
                </a:lnTo>
                <a:lnTo>
                  <a:pt x="3868" y="9906"/>
                </a:lnTo>
                <a:lnTo>
                  <a:pt x="4151" y="7359"/>
                </a:lnTo>
                <a:lnTo>
                  <a:pt x="4057" y="15566"/>
                </a:lnTo>
                <a:lnTo>
                  <a:pt x="4245" y="16132"/>
                </a:lnTo>
                <a:lnTo>
                  <a:pt x="4245" y="14717"/>
                </a:lnTo>
                <a:lnTo>
                  <a:pt x="4245" y="14151"/>
                </a:lnTo>
                <a:lnTo>
                  <a:pt x="4151" y="14623"/>
                </a:lnTo>
                <a:lnTo>
                  <a:pt x="4151" y="13208"/>
                </a:lnTo>
                <a:lnTo>
                  <a:pt x="4151" y="11792"/>
                </a:lnTo>
                <a:lnTo>
                  <a:pt x="4245" y="9057"/>
                </a:lnTo>
                <a:lnTo>
                  <a:pt x="4340" y="9434"/>
                </a:lnTo>
                <a:lnTo>
                  <a:pt x="4434" y="8208"/>
                </a:lnTo>
                <a:lnTo>
                  <a:pt x="4717" y="7264"/>
                </a:lnTo>
                <a:lnTo>
                  <a:pt x="5000" y="6415"/>
                </a:lnTo>
                <a:lnTo>
                  <a:pt x="5472" y="5755"/>
                </a:lnTo>
                <a:lnTo>
                  <a:pt x="6038" y="5661"/>
                </a:lnTo>
                <a:lnTo>
                  <a:pt x="6226" y="5661"/>
                </a:lnTo>
                <a:lnTo>
                  <a:pt x="6038" y="6132"/>
                </a:lnTo>
                <a:lnTo>
                  <a:pt x="5849" y="6698"/>
                </a:lnTo>
                <a:lnTo>
                  <a:pt x="5849" y="7359"/>
                </a:lnTo>
                <a:lnTo>
                  <a:pt x="6038" y="8019"/>
                </a:lnTo>
                <a:lnTo>
                  <a:pt x="5943" y="8774"/>
                </a:lnTo>
                <a:lnTo>
                  <a:pt x="6038" y="10566"/>
                </a:lnTo>
                <a:lnTo>
                  <a:pt x="6038" y="11698"/>
                </a:lnTo>
                <a:lnTo>
                  <a:pt x="6132" y="12547"/>
                </a:lnTo>
                <a:lnTo>
                  <a:pt x="6038" y="10377"/>
                </a:lnTo>
                <a:lnTo>
                  <a:pt x="6038" y="8208"/>
                </a:lnTo>
                <a:lnTo>
                  <a:pt x="6226" y="8679"/>
                </a:lnTo>
                <a:lnTo>
                  <a:pt x="6321" y="6793"/>
                </a:lnTo>
                <a:lnTo>
                  <a:pt x="6415" y="5944"/>
                </a:lnTo>
                <a:lnTo>
                  <a:pt x="6415" y="5849"/>
                </a:lnTo>
                <a:lnTo>
                  <a:pt x="6415" y="5566"/>
                </a:lnTo>
                <a:lnTo>
                  <a:pt x="8208" y="5283"/>
                </a:lnTo>
                <a:lnTo>
                  <a:pt x="9906" y="5000"/>
                </a:lnTo>
                <a:lnTo>
                  <a:pt x="11604" y="4623"/>
                </a:lnTo>
                <a:lnTo>
                  <a:pt x="13302" y="4340"/>
                </a:lnTo>
                <a:lnTo>
                  <a:pt x="13302" y="4340"/>
                </a:lnTo>
                <a:lnTo>
                  <a:pt x="11226" y="4623"/>
                </a:lnTo>
                <a:lnTo>
                  <a:pt x="9434" y="4906"/>
                </a:lnTo>
                <a:lnTo>
                  <a:pt x="6415" y="5472"/>
                </a:lnTo>
                <a:lnTo>
                  <a:pt x="6415" y="5283"/>
                </a:lnTo>
                <a:lnTo>
                  <a:pt x="6321" y="5472"/>
                </a:lnTo>
                <a:lnTo>
                  <a:pt x="5472" y="5661"/>
                </a:lnTo>
                <a:lnTo>
                  <a:pt x="5660" y="5472"/>
                </a:lnTo>
                <a:lnTo>
                  <a:pt x="6415" y="5283"/>
                </a:lnTo>
                <a:lnTo>
                  <a:pt x="5849" y="5283"/>
                </a:lnTo>
                <a:lnTo>
                  <a:pt x="6226" y="5000"/>
                </a:lnTo>
                <a:lnTo>
                  <a:pt x="6509" y="4717"/>
                </a:lnTo>
                <a:lnTo>
                  <a:pt x="6509" y="4717"/>
                </a:lnTo>
                <a:lnTo>
                  <a:pt x="6415" y="5283"/>
                </a:lnTo>
                <a:lnTo>
                  <a:pt x="6415" y="5283"/>
                </a:lnTo>
                <a:lnTo>
                  <a:pt x="6887" y="4811"/>
                </a:lnTo>
                <a:lnTo>
                  <a:pt x="7453" y="4340"/>
                </a:lnTo>
                <a:lnTo>
                  <a:pt x="8113" y="4151"/>
                </a:lnTo>
                <a:lnTo>
                  <a:pt x="8962" y="3962"/>
                </a:lnTo>
                <a:lnTo>
                  <a:pt x="9811" y="3868"/>
                </a:lnTo>
                <a:lnTo>
                  <a:pt x="10755" y="3868"/>
                </a:lnTo>
                <a:lnTo>
                  <a:pt x="12830" y="3962"/>
                </a:lnTo>
                <a:lnTo>
                  <a:pt x="15189" y="4151"/>
                </a:lnTo>
                <a:lnTo>
                  <a:pt x="15189" y="4151"/>
                </a:lnTo>
                <a:lnTo>
                  <a:pt x="15755" y="4057"/>
                </a:lnTo>
                <a:lnTo>
                  <a:pt x="18113" y="3585"/>
                </a:lnTo>
                <a:lnTo>
                  <a:pt x="21037" y="2925"/>
                </a:lnTo>
                <a:lnTo>
                  <a:pt x="24151" y="2453"/>
                </a:lnTo>
                <a:lnTo>
                  <a:pt x="24811" y="2736"/>
                </a:lnTo>
                <a:lnTo>
                  <a:pt x="25660" y="2925"/>
                </a:lnTo>
                <a:lnTo>
                  <a:pt x="22075" y="3585"/>
                </a:lnTo>
                <a:lnTo>
                  <a:pt x="19717" y="3962"/>
                </a:lnTo>
                <a:lnTo>
                  <a:pt x="21509" y="3774"/>
                </a:lnTo>
                <a:lnTo>
                  <a:pt x="23302" y="3585"/>
                </a:lnTo>
                <a:lnTo>
                  <a:pt x="23207" y="3617"/>
                </a:lnTo>
                <a:lnTo>
                  <a:pt x="23207" y="3617"/>
                </a:lnTo>
                <a:lnTo>
                  <a:pt x="21698" y="3868"/>
                </a:lnTo>
                <a:lnTo>
                  <a:pt x="20000" y="4151"/>
                </a:lnTo>
                <a:lnTo>
                  <a:pt x="26320" y="3491"/>
                </a:lnTo>
                <a:lnTo>
                  <a:pt x="29434" y="3113"/>
                </a:lnTo>
                <a:lnTo>
                  <a:pt x="32547" y="2925"/>
                </a:lnTo>
                <a:lnTo>
                  <a:pt x="32547" y="2925"/>
                </a:lnTo>
                <a:lnTo>
                  <a:pt x="31320" y="3208"/>
                </a:lnTo>
                <a:lnTo>
                  <a:pt x="32452" y="3113"/>
                </a:lnTo>
                <a:lnTo>
                  <a:pt x="33679" y="2925"/>
                </a:lnTo>
                <a:lnTo>
                  <a:pt x="34811" y="2830"/>
                </a:lnTo>
                <a:lnTo>
                  <a:pt x="36037" y="2736"/>
                </a:lnTo>
                <a:lnTo>
                  <a:pt x="35754" y="2736"/>
                </a:lnTo>
                <a:lnTo>
                  <a:pt x="35754" y="2642"/>
                </a:lnTo>
                <a:lnTo>
                  <a:pt x="36226" y="2642"/>
                </a:lnTo>
                <a:lnTo>
                  <a:pt x="36415" y="2547"/>
                </a:lnTo>
                <a:lnTo>
                  <a:pt x="34905" y="2547"/>
                </a:lnTo>
                <a:lnTo>
                  <a:pt x="35660" y="2453"/>
                </a:lnTo>
                <a:lnTo>
                  <a:pt x="36132" y="2453"/>
                </a:lnTo>
                <a:lnTo>
                  <a:pt x="37358" y="2359"/>
                </a:lnTo>
                <a:lnTo>
                  <a:pt x="37830" y="2359"/>
                </a:lnTo>
                <a:lnTo>
                  <a:pt x="38207" y="2264"/>
                </a:lnTo>
                <a:lnTo>
                  <a:pt x="36509" y="2359"/>
                </a:lnTo>
                <a:lnTo>
                  <a:pt x="36509" y="2359"/>
                </a:lnTo>
                <a:lnTo>
                  <a:pt x="38207" y="2170"/>
                </a:lnTo>
                <a:lnTo>
                  <a:pt x="39811" y="2170"/>
                </a:lnTo>
                <a:lnTo>
                  <a:pt x="40188" y="2264"/>
                </a:lnTo>
                <a:lnTo>
                  <a:pt x="39905" y="2076"/>
                </a:lnTo>
                <a:lnTo>
                  <a:pt x="41603" y="2076"/>
                </a:lnTo>
                <a:lnTo>
                  <a:pt x="41037" y="2170"/>
                </a:lnTo>
                <a:lnTo>
                  <a:pt x="43773" y="2076"/>
                </a:lnTo>
                <a:lnTo>
                  <a:pt x="43207" y="2076"/>
                </a:lnTo>
                <a:lnTo>
                  <a:pt x="44528" y="1981"/>
                </a:lnTo>
                <a:lnTo>
                  <a:pt x="44811" y="1981"/>
                </a:lnTo>
                <a:lnTo>
                  <a:pt x="45094" y="1887"/>
                </a:lnTo>
                <a:lnTo>
                  <a:pt x="45754" y="1887"/>
                </a:lnTo>
                <a:lnTo>
                  <a:pt x="47263" y="1793"/>
                </a:lnTo>
                <a:close/>
                <a:moveTo>
                  <a:pt x="52263" y="65754"/>
                </a:moveTo>
                <a:lnTo>
                  <a:pt x="51792" y="65848"/>
                </a:lnTo>
                <a:lnTo>
                  <a:pt x="51697" y="65848"/>
                </a:lnTo>
                <a:lnTo>
                  <a:pt x="48867" y="66131"/>
                </a:lnTo>
                <a:lnTo>
                  <a:pt x="50565" y="65848"/>
                </a:lnTo>
                <a:lnTo>
                  <a:pt x="52263" y="65754"/>
                </a:lnTo>
                <a:close/>
                <a:moveTo>
                  <a:pt x="66697" y="61037"/>
                </a:moveTo>
                <a:lnTo>
                  <a:pt x="66603" y="61131"/>
                </a:lnTo>
                <a:lnTo>
                  <a:pt x="65848" y="61414"/>
                </a:lnTo>
                <a:lnTo>
                  <a:pt x="64999" y="61603"/>
                </a:lnTo>
                <a:lnTo>
                  <a:pt x="63018" y="61791"/>
                </a:lnTo>
                <a:lnTo>
                  <a:pt x="64905" y="61697"/>
                </a:lnTo>
                <a:lnTo>
                  <a:pt x="66508" y="61320"/>
                </a:lnTo>
                <a:lnTo>
                  <a:pt x="66037" y="61980"/>
                </a:lnTo>
                <a:lnTo>
                  <a:pt x="65471" y="62546"/>
                </a:lnTo>
                <a:lnTo>
                  <a:pt x="64810" y="63018"/>
                </a:lnTo>
                <a:lnTo>
                  <a:pt x="64056" y="63301"/>
                </a:lnTo>
                <a:lnTo>
                  <a:pt x="63301" y="63584"/>
                </a:lnTo>
                <a:lnTo>
                  <a:pt x="62452" y="63772"/>
                </a:lnTo>
                <a:lnTo>
                  <a:pt x="61509" y="63961"/>
                </a:lnTo>
                <a:lnTo>
                  <a:pt x="60565" y="64055"/>
                </a:lnTo>
                <a:lnTo>
                  <a:pt x="58678" y="64150"/>
                </a:lnTo>
                <a:lnTo>
                  <a:pt x="53018" y="64150"/>
                </a:lnTo>
                <a:lnTo>
                  <a:pt x="46037" y="64810"/>
                </a:lnTo>
                <a:lnTo>
                  <a:pt x="39528" y="65282"/>
                </a:lnTo>
                <a:lnTo>
                  <a:pt x="36320" y="65471"/>
                </a:lnTo>
                <a:lnTo>
                  <a:pt x="33018" y="65659"/>
                </a:lnTo>
                <a:lnTo>
                  <a:pt x="29622" y="65754"/>
                </a:lnTo>
                <a:lnTo>
                  <a:pt x="23962" y="65754"/>
                </a:lnTo>
                <a:lnTo>
                  <a:pt x="21698" y="65942"/>
                </a:lnTo>
                <a:lnTo>
                  <a:pt x="17264" y="66225"/>
                </a:lnTo>
                <a:lnTo>
                  <a:pt x="17830" y="66037"/>
                </a:lnTo>
                <a:lnTo>
                  <a:pt x="16698" y="65942"/>
                </a:lnTo>
                <a:lnTo>
                  <a:pt x="16509" y="65942"/>
                </a:lnTo>
                <a:lnTo>
                  <a:pt x="15094" y="66037"/>
                </a:lnTo>
                <a:lnTo>
                  <a:pt x="15660" y="66131"/>
                </a:lnTo>
                <a:lnTo>
                  <a:pt x="16132" y="66037"/>
                </a:lnTo>
                <a:lnTo>
                  <a:pt x="15943" y="66131"/>
                </a:lnTo>
                <a:lnTo>
                  <a:pt x="16604" y="66225"/>
                </a:lnTo>
                <a:lnTo>
                  <a:pt x="14434" y="66320"/>
                </a:lnTo>
                <a:lnTo>
                  <a:pt x="12170" y="66414"/>
                </a:lnTo>
                <a:lnTo>
                  <a:pt x="13773" y="66225"/>
                </a:lnTo>
                <a:lnTo>
                  <a:pt x="15000" y="66037"/>
                </a:lnTo>
                <a:lnTo>
                  <a:pt x="12453" y="66225"/>
                </a:lnTo>
                <a:lnTo>
                  <a:pt x="11604" y="66320"/>
                </a:lnTo>
                <a:lnTo>
                  <a:pt x="11604" y="66225"/>
                </a:lnTo>
                <a:lnTo>
                  <a:pt x="11887" y="66225"/>
                </a:lnTo>
                <a:lnTo>
                  <a:pt x="12736" y="66037"/>
                </a:lnTo>
                <a:lnTo>
                  <a:pt x="9906" y="66225"/>
                </a:lnTo>
                <a:lnTo>
                  <a:pt x="8962" y="66414"/>
                </a:lnTo>
                <a:lnTo>
                  <a:pt x="10000" y="66414"/>
                </a:lnTo>
                <a:lnTo>
                  <a:pt x="8396" y="66697"/>
                </a:lnTo>
                <a:lnTo>
                  <a:pt x="7830" y="66697"/>
                </a:lnTo>
                <a:lnTo>
                  <a:pt x="7358" y="66603"/>
                </a:lnTo>
                <a:lnTo>
                  <a:pt x="7075" y="66414"/>
                </a:lnTo>
                <a:lnTo>
                  <a:pt x="6792" y="66131"/>
                </a:lnTo>
                <a:lnTo>
                  <a:pt x="6604" y="65565"/>
                </a:lnTo>
                <a:lnTo>
                  <a:pt x="6604" y="64810"/>
                </a:lnTo>
                <a:lnTo>
                  <a:pt x="6415" y="66225"/>
                </a:lnTo>
                <a:lnTo>
                  <a:pt x="6509" y="64527"/>
                </a:lnTo>
                <a:lnTo>
                  <a:pt x="20188" y="64433"/>
                </a:lnTo>
                <a:lnTo>
                  <a:pt x="20188" y="64433"/>
                </a:lnTo>
                <a:lnTo>
                  <a:pt x="19434" y="64621"/>
                </a:lnTo>
                <a:lnTo>
                  <a:pt x="23585" y="64527"/>
                </a:lnTo>
                <a:lnTo>
                  <a:pt x="25660" y="64433"/>
                </a:lnTo>
                <a:lnTo>
                  <a:pt x="27641" y="64338"/>
                </a:lnTo>
                <a:lnTo>
                  <a:pt x="25754" y="64244"/>
                </a:lnTo>
                <a:lnTo>
                  <a:pt x="31132" y="63772"/>
                </a:lnTo>
                <a:lnTo>
                  <a:pt x="36698" y="63301"/>
                </a:lnTo>
                <a:lnTo>
                  <a:pt x="42264" y="62829"/>
                </a:lnTo>
                <a:lnTo>
                  <a:pt x="47830" y="62640"/>
                </a:lnTo>
                <a:lnTo>
                  <a:pt x="46414" y="62829"/>
                </a:lnTo>
                <a:lnTo>
                  <a:pt x="44999" y="63018"/>
                </a:lnTo>
                <a:lnTo>
                  <a:pt x="48867" y="62735"/>
                </a:lnTo>
                <a:lnTo>
                  <a:pt x="52358" y="62452"/>
                </a:lnTo>
                <a:lnTo>
                  <a:pt x="53207" y="62357"/>
                </a:lnTo>
                <a:lnTo>
                  <a:pt x="52452" y="62452"/>
                </a:lnTo>
                <a:lnTo>
                  <a:pt x="55660" y="62169"/>
                </a:lnTo>
                <a:lnTo>
                  <a:pt x="54056" y="62357"/>
                </a:lnTo>
                <a:lnTo>
                  <a:pt x="56320" y="62357"/>
                </a:lnTo>
                <a:lnTo>
                  <a:pt x="58395" y="62169"/>
                </a:lnTo>
                <a:lnTo>
                  <a:pt x="60471" y="61980"/>
                </a:lnTo>
                <a:lnTo>
                  <a:pt x="64622" y="61508"/>
                </a:lnTo>
                <a:lnTo>
                  <a:pt x="63584" y="61508"/>
                </a:lnTo>
                <a:lnTo>
                  <a:pt x="65188" y="61320"/>
                </a:lnTo>
                <a:lnTo>
                  <a:pt x="65942" y="61225"/>
                </a:lnTo>
                <a:lnTo>
                  <a:pt x="66697" y="61037"/>
                </a:lnTo>
                <a:close/>
                <a:moveTo>
                  <a:pt x="56131" y="0"/>
                </a:moveTo>
                <a:lnTo>
                  <a:pt x="54056" y="95"/>
                </a:lnTo>
                <a:lnTo>
                  <a:pt x="49999" y="472"/>
                </a:lnTo>
                <a:lnTo>
                  <a:pt x="49905" y="472"/>
                </a:lnTo>
                <a:lnTo>
                  <a:pt x="50188" y="378"/>
                </a:lnTo>
                <a:lnTo>
                  <a:pt x="46131" y="378"/>
                </a:lnTo>
                <a:lnTo>
                  <a:pt x="44999" y="566"/>
                </a:lnTo>
                <a:lnTo>
                  <a:pt x="45848" y="661"/>
                </a:lnTo>
                <a:lnTo>
                  <a:pt x="45848" y="661"/>
                </a:lnTo>
                <a:lnTo>
                  <a:pt x="45094" y="566"/>
                </a:lnTo>
                <a:lnTo>
                  <a:pt x="46037" y="661"/>
                </a:lnTo>
                <a:lnTo>
                  <a:pt x="45943" y="661"/>
                </a:lnTo>
                <a:lnTo>
                  <a:pt x="40377" y="849"/>
                </a:lnTo>
                <a:lnTo>
                  <a:pt x="34622" y="1038"/>
                </a:lnTo>
                <a:lnTo>
                  <a:pt x="34245" y="1038"/>
                </a:lnTo>
                <a:lnTo>
                  <a:pt x="30943" y="1227"/>
                </a:lnTo>
                <a:lnTo>
                  <a:pt x="29905" y="1132"/>
                </a:lnTo>
                <a:lnTo>
                  <a:pt x="28679" y="1227"/>
                </a:lnTo>
                <a:lnTo>
                  <a:pt x="26132" y="1510"/>
                </a:lnTo>
                <a:lnTo>
                  <a:pt x="20566" y="1887"/>
                </a:lnTo>
                <a:lnTo>
                  <a:pt x="20094" y="1887"/>
                </a:lnTo>
                <a:lnTo>
                  <a:pt x="19434" y="1793"/>
                </a:lnTo>
                <a:lnTo>
                  <a:pt x="19245" y="1793"/>
                </a:lnTo>
                <a:lnTo>
                  <a:pt x="19434" y="1887"/>
                </a:lnTo>
                <a:lnTo>
                  <a:pt x="19811" y="1981"/>
                </a:lnTo>
                <a:lnTo>
                  <a:pt x="17453" y="2170"/>
                </a:lnTo>
                <a:lnTo>
                  <a:pt x="12830" y="2170"/>
                </a:lnTo>
                <a:lnTo>
                  <a:pt x="11415" y="2359"/>
                </a:lnTo>
                <a:lnTo>
                  <a:pt x="8962" y="2547"/>
                </a:lnTo>
                <a:lnTo>
                  <a:pt x="8113" y="3113"/>
                </a:lnTo>
                <a:lnTo>
                  <a:pt x="7170" y="3302"/>
                </a:lnTo>
                <a:lnTo>
                  <a:pt x="5377" y="3679"/>
                </a:lnTo>
                <a:lnTo>
                  <a:pt x="4245" y="3868"/>
                </a:lnTo>
                <a:lnTo>
                  <a:pt x="4245" y="3113"/>
                </a:lnTo>
                <a:lnTo>
                  <a:pt x="4151" y="3868"/>
                </a:lnTo>
                <a:lnTo>
                  <a:pt x="3774" y="4057"/>
                </a:lnTo>
                <a:lnTo>
                  <a:pt x="3585" y="4151"/>
                </a:lnTo>
                <a:lnTo>
                  <a:pt x="3396" y="4340"/>
                </a:lnTo>
                <a:lnTo>
                  <a:pt x="3208" y="4623"/>
                </a:lnTo>
                <a:lnTo>
                  <a:pt x="2925" y="5472"/>
                </a:lnTo>
                <a:lnTo>
                  <a:pt x="2453" y="7076"/>
                </a:lnTo>
                <a:lnTo>
                  <a:pt x="2264" y="7830"/>
                </a:lnTo>
                <a:lnTo>
                  <a:pt x="2076" y="8585"/>
                </a:lnTo>
                <a:lnTo>
                  <a:pt x="1793" y="10283"/>
                </a:lnTo>
                <a:lnTo>
                  <a:pt x="1698" y="12075"/>
                </a:lnTo>
                <a:lnTo>
                  <a:pt x="1698" y="13868"/>
                </a:lnTo>
                <a:lnTo>
                  <a:pt x="1793" y="17547"/>
                </a:lnTo>
                <a:lnTo>
                  <a:pt x="1793" y="19339"/>
                </a:lnTo>
                <a:lnTo>
                  <a:pt x="1793" y="20943"/>
                </a:lnTo>
                <a:lnTo>
                  <a:pt x="849" y="42735"/>
                </a:lnTo>
                <a:lnTo>
                  <a:pt x="0" y="64527"/>
                </a:lnTo>
                <a:lnTo>
                  <a:pt x="5094" y="64527"/>
                </a:lnTo>
                <a:lnTo>
                  <a:pt x="5377" y="66131"/>
                </a:lnTo>
                <a:lnTo>
                  <a:pt x="5472" y="66603"/>
                </a:lnTo>
                <a:lnTo>
                  <a:pt x="5755" y="66980"/>
                </a:lnTo>
                <a:lnTo>
                  <a:pt x="6038" y="67263"/>
                </a:lnTo>
                <a:lnTo>
                  <a:pt x="6415" y="67546"/>
                </a:lnTo>
                <a:lnTo>
                  <a:pt x="7736" y="67923"/>
                </a:lnTo>
                <a:lnTo>
                  <a:pt x="9057" y="68206"/>
                </a:lnTo>
                <a:lnTo>
                  <a:pt x="10377" y="68395"/>
                </a:lnTo>
                <a:lnTo>
                  <a:pt x="11887" y="68584"/>
                </a:lnTo>
                <a:lnTo>
                  <a:pt x="16887" y="68584"/>
                </a:lnTo>
                <a:lnTo>
                  <a:pt x="20377" y="68301"/>
                </a:lnTo>
                <a:lnTo>
                  <a:pt x="27547" y="67640"/>
                </a:lnTo>
                <a:lnTo>
                  <a:pt x="30849" y="67357"/>
                </a:lnTo>
                <a:lnTo>
                  <a:pt x="33867" y="67169"/>
                </a:lnTo>
                <a:lnTo>
                  <a:pt x="38396" y="66980"/>
                </a:lnTo>
                <a:lnTo>
                  <a:pt x="42924" y="66603"/>
                </a:lnTo>
                <a:lnTo>
                  <a:pt x="51792" y="65942"/>
                </a:lnTo>
                <a:lnTo>
                  <a:pt x="53112" y="65754"/>
                </a:lnTo>
                <a:lnTo>
                  <a:pt x="53301" y="65754"/>
                </a:lnTo>
                <a:lnTo>
                  <a:pt x="55282" y="65565"/>
                </a:lnTo>
                <a:lnTo>
                  <a:pt x="61697" y="64999"/>
                </a:lnTo>
                <a:lnTo>
                  <a:pt x="62546" y="64905"/>
                </a:lnTo>
                <a:lnTo>
                  <a:pt x="64716" y="64810"/>
                </a:lnTo>
                <a:lnTo>
                  <a:pt x="60943" y="65376"/>
                </a:lnTo>
                <a:lnTo>
                  <a:pt x="64433" y="65093"/>
                </a:lnTo>
                <a:lnTo>
                  <a:pt x="65754" y="64810"/>
                </a:lnTo>
                <a:lnTo>
                  <a:pt x="66225" y="64716"/>
                </a:lnTo>
                <a:lnTo>
                  <a:pt x="66697" y="64527"/>
                </a:lnTo>
                <a:lnTo>
                  <a:pt x="67169" y="64244"/>
                </a:lnTo>
                <a:lnTo>
                  <a:pt x="67452" y="63867"/>
                </a:lnTo>
                <a:lnTo>
                  <a:pt x="67829" y="63489"/>
                </a:lnTo>
                <a:lnTo>
                  <a:pt x="68018" y="63018"/>
                </a:lnTo>
                <a:lnTo>
                  <a:pt x="68301" y="62452"/>
                </a:lnTo>
                <a:lnTo>
                  <a:pt x="68490" y="61791"/>
                </a:lnTo>
                <a:lnTo>
                  <a:pt x="68678" y="60093"/>
                </a:lnTo>
                <a:lnTo>
                  <a:pt x="68961" y="59622"/>
                </a:lnTo>
                <a:lnTo>
                  <a:pt x="69150" y="59056"/>
                </a:lnTo>
                <a:lnTo>
                  <a:pt x="69339" y="58490"/>
                </a:lnTo>
                <a:lnTo>
                  <a:pt x="69433" y="57829"/>
                </a:lnTo>
                <a:lnTo>
                  <a:pt x="69527" y="56225"/>
                </a:lnTo>
                <a:lnTo>
                  <a:pt x="69527" y="54622"/>
                </a:lnTo>
                <a:lnTo>
                  <a:pt x="69339" y="54150"/>
                </a:lnTo>
                <a:lnTo>
                  <a:pt x="69244" y="52358"/>
                </a:lnTo>
                <a:lnTo>
                  <a:pt x="69999" y="46980"/>
                </a:lnTo>
                <a:lnTo>
                  <a:pt x="70754" y="41792"/>
                </a:lnTo>
                <a:lnTo>
                  <a:pt x="71414" y="36603"/>
                </a:lnTo>
                <a:lnTo>
                  <a:pt x="71697" y="34150"/>
                </a:lnTo>
                <a:lnTo>
                  <a:pt x="71886" y="31698"/>
                </a:lnTo>
                <a:lnTo>
                  <a:pt x="71603" y="33113"/>
                </a:lnTo>
                <a:lnTo>
                  <a:pt x="71603" y="32264"/>
                </a:lnTo>
                <a:lnTo>
                  <a:pt x="71508" y="31509"/>
                </a:lnTo>
                <a:lnTo>
                  <a:pt x="71320" y="29717"/>
                </a:lnTo>
                <a:lnTo>
                  <a:pt x="71225" y="28868"/>
                </a:lnTo>
                <a:lnTo>
                  <a:pt x="71131" y="28019"/>
                </a:lnTo>
                <a:lnTo>
                  <a:pt x="71225" y="27264"/>
                </a:lnTo>
                <a:lnTo>
                  <a:pt x="71414" y="26603"/>
                </a:lnTo>
                <a:lnTo>
                  <a:pt x="71558" y="26891"/>
                </a:lnTo>
                <a:lnTo>
                  <a:pt x="71131" y="22453"/>
                </a:lnTo>
                <a:lnTo>
                  <a:pt x="71320" y="23113"/>
                </a:lnTo>
                <a:lnTo>
                  <a:pt x="71037" y="21132"/>
                </a:lnTo>
                <a:lnTo>
                  <a:pt x="70754" y="19056"/>
                </a:lnTo>
                <a:lnTo>
                  <a:pt x="69999" y="15094"/>
                </a:lnTo>
                <a:lnTo>
                  <a:pt x="70376" y="16415"/>
                </a:lnTo>
                <a:lnTo>
                  <a:pt x="69999" y="12830"/>
                </a:lnTo>
                <a:lnTo>
                  <a:pt x="69622" y="10566"/>
                </a:lnTo>
                <a:lnTo>
                  <a:pt x="69150" y="8208"/>
                </a:lnTo>
                <a:lnTo>
                  <a:pt x="68584" y="5944"/>
                </a:lnTo>
                <a:lnTo>
                  <a:pt x="68207" y="4906"/>
                </a:lnTo>
                <a:lnTo>
                  <a:pt x="67829" y="3868"/>
                </a:lnTo>
                <a:lnTo>
                  <a:pt x="67452" y="3019"/>
                </a:lnTo>
                <a:lnTo>
                  <a:pt x="66980" y="2264"/>
                </a:lnTo>
                <a:lnTo>
                  <a:pt x="66508" y="1604"/>
                </a:lnTo>
                <a:lnTo>
                  <a:pt x="65942" y="1227"/>
                </a:lnTo>
                <a:lnTo>
                  <a:pt x="64999" y="849"/>
                </a:lnTo>
                <a:lnTo>
                  <a:pt x="64150" y="661"/>
                </a:lnTo>
                <a:lnTo>
                  <a:pt x="62263" y="283"/>
                </a:lnTo>
                <a:lnTo>
                  <a:pt x="60282" y="95"/>
                </a:lnTo>
                <a:lnTo>
                  <a:pt x="58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6"/>
          <p:cNvSpPr txBox="1"/>
          <p:nvPr>
            <p:ph type="title"/>
          </p:nvPr>
        </p:nvSpPr>
        <p:spPr>
          <a:xfrm>
            <a:off x="-6025" y="205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</a:t>
            </a:r>
            <a:endParaRPr/>
          </a:p>
        </p:txBody>
      </p:sp>
      <p:sp>
        <p:nvSpPr>
          <p:cNvPr id="644" name="Google Shape;644;p4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7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This means that you can: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Resize them without losing quality.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Change fill color and opacity.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Isn’t that nice? :)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Examples: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0" name="Google Shape;650;p47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7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7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7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7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7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7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7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7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7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7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7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47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7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7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7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7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7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47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47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47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7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7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7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7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7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7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7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7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7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7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7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7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7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47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47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7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7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7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7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47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47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7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7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47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47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47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47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47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47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47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47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47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47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47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47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7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47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7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47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7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7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7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7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47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47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47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47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47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47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47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47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47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47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47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47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47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47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7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47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47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47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47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7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4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40" name="Google Shape;740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6" name="Google Shape;746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47" name="Google Shape;747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" name="Google Shape;751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52" name="Google Shape;752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5" name="Google Shape;755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56" name="Google Shape;756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62" name="Google Shape;762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66" name="Google Shape;766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0" name="Google Shape;770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71" name="Google Shape;771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77" name="Google Shape;777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3" name="Google Shape;783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84" name="Google Shape;784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6" name="Google Shape;786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87" name="Google Shape;787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0" name="Google Shape;790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91" name="Google Shape;791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98" name="Google Shape;798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3" name="Google Shape;803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04" name="Google Shape;804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7" name="Google Shape;807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08" name="Google Shape;808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09" name="Google Shape;809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9" name="Google Shape;819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5" name="Google Shape;825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26" name="Google Shape;826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0" name="Google Shape;830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31" name="Google Shape;831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6" name="Google Shape;836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37" name="Google Shape;837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3" name="Google Shape;843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44" name="Google Shape;844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8" name="Google Shape;848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49" name="Google Shape;849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54" name="Google Shape;854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9" name="Google Shape;859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60" name="Google Shape;860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0" name="Google Shape;870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71" name="Google Shape;871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4" name="Google Shape;874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75" name="Google Shape;875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85" name="Google Shape;885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86" name="Google Shape;886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0" name="Google Shape;890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91" name="Google Shape;891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01" name="Google Shape;901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02" name="Google Shape;902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9" name="Google Shape;909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10" name="Google Shape;910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4" name="Google Shape;914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15" name="Google Shape;915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9" name="Google Shape;919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20" name="Google Shape;920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26" name="Google Shape;926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33" name="Google Shape;933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37" name="Google Shape;937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43" name="Google Shape;943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50" name="Google Shape;950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3" name="Google Shape;953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54" name="Google Shape;954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59" name="Google Shape;959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66" name="Google Shape;966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74" name="Google Shape;974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79" name="Google Shape;979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83" name="Google Shape;983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87" name="Google Shape;987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92" name="Google Shape;992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97" name="Google Shape;997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03" name="Google Shape;1003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10" name="Google Shape;1010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7" name="Google Shape;1017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18" name="Google Shape;1018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31" name="Google Shape;1031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36" name="Google Shape;1036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40" name="Google Shape;1040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6" name="Google Shape;1046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47" name="Google Shape;1047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56" name="Google Shape;1056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69" name="Google Shape;1069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82" name="Google Shape;1082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95" name="Google Shape;1095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1" name="Google Shape;1101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02" name="Google Shape;1102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18" name="Google Shape;1118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23" name="Google Shape;1123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24" name="Google Shape;1124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7" name="Google Shape;1127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28" name="Google Shape;1128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1" name="Google Shape;1131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32" name="Google Shape;1132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5" name="Google Shape;1135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36" name="Google Shape;1136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9" name="Google Shape;1139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40" name="Google Shape;1140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49" name="Google Shape;1149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74" name="Google Shape;1174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75" name="Google Shape;1175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7" name="Google Shape;1177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78" name="Google Shape;1178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0" name="Google Shape;1180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81" name="Google Shape;1181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83" name="Google Shape;1183;p48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84" name="Google Shape;1184;p4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9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You can also use any emoji as an icon!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And of course it resizes without losing quality.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190" name="Google Shape;1190;p4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666666"/>
                </a:highlight>
                <a:latin typeface="Sniglet"/>
                <a:ea typeface="Sniglet"/>
                <a:cs typeface="Sniglet"/>
                <a:sym typeface="Snigle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666666"/>
              </a:highlight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191" name="Google Shape;1191;p4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1.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3617075" y="256025"/>
            <a:ext cx="1824693" cy="1702276"/>
          </a:xfrm>
          <a:custGeom>
            <a:rect b="b" l="l" r="r" t="t"/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Google Shape;1196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7" name="Google Shape;1197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98" name="Google Shape;1198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99" name="Google Shape;1199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00" name="Google Shape;1200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1" name="Google Shape;1201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02" name="Google Shape;1202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03" name="Google Shape;1203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05" name="Google Shape;1205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06" name="Google Shape;1206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7" name="Google Shape;1207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08" name="Google Shape;1208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09" name="Google Shape;1209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✘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✘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4363252" y="476438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4294967295" type="ctrTitle"/>
          </p:nvPr>
        </p:nvSpPr>
        <p:spPr>
          <a:xfrm>
            <a:off x="685800" y="24977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05" name="Google Shape;105;p17"/>
          <p:cNvSpPr txBox="1"/>
          <p:nvPr>
            <p:ph idx="4294967295" type="subTitle"/>
          </p:nvPr>
        </p:nvSpPr>
        <p:spPr>
          <a:xfrm>
            <a:off x="2004000" y="3487750"/>
            <a:ext cx="5136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06" name="Google Shape;106;p17"/>
          <p:cNvGrpSpPr/>
          <p:nvPr/>
        </p:nvGrpSpPr>
        <p:grpSpPr>
          <a:xfrm rot="-7230029">
            <a:off x="6083565" y="1796211"/>
            <a:ext cx="1516808" cy="960909"/>
            <a:chOff x="238125" y="1918825"/>
            <a:chExt cx="1042450" cy="660400"/>
          </a:xfrm>
        </p:grpSpPr>
        <p:sp>
          <p:nvSpPr>
            <p:cNvPr id="107" name="Google Shape;107;p17"/>
            <p:cNvSpPr/>
            <p:nvPr/>
          </p:nvSpPr>
          <p:spPr>
            <a:xfrm>
              <a:off x="238125" y="1918825"/>
              <a:ext cx="966975" cy="660400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1091875" y="1951850"/>
              <a:ext cx="188700" cy="136800"/>
            </a:xfrm>
            <a:custGeom>
              <a:rect b="b" l="l" r="r" t="t"/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Google Shape;109;p17"/>
          <p:cNvGrpSpPr/>
          <p:nvPr/>
        </p:nvGrpSpPr>
        <p:grpSpPr>
          <a:xfrm flipH="1" rot="4843953">
            <a:off x="2064273" y="1817152"/>
            <a:ext cx="1166676" cy="1032863"/>
            <a:chOff x="1113100" y="2199475"/>
            <a:chExt cx="801900" cy="709925"/>
          </a:xfrm>
        </p:grpSpPr>
        <p:sp>
          <p:nvSpPr>
            <p:cNvPr id="110" name="Google Shape;110;p17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" name="Google Shape;112;p17"/>
          <p:cNvGrpSpPr/>
          <p:nvPr/>
        </p:nvGrpSpPr>
        <p:grpSpPr>
          <a:xfrm rot="2011211">
            <a:off x="2656279" y="880731"/>
            <a:ext cx="1046869" cy="269659"/>
            <a:chOff x="271125" y="812725"/>
            <a:chExt cx="766525" cy="221725"/>
          </a:xfrm>
        </p:grpSpPr>
        <p:sp>
          <p:nvSpPr>
            <p:cNvPr id="113" name="Google Shape;113;p17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7"/>
          <p:cNvSpPr/>
          <p:nvPr/>
        </p:nvSpPr>
        <p:spPr>
          <a:xfrm>
            <a:off x="3497304" y="1252883"/>
            <a:ext cx="2149392" cy="1212066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457200" y="2169650"/>
            <a:ext cx="3994500" cy="27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White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2" name="Google Shape;122;p1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23" name="Google Shape;123;p18"/>
          <p:cNvSpPr txBox="1"/>
          <p:nvPr>
            <p:ph idx="2" type="body"/>
          </p:nvPr>
        </p:nvSpPr>
        <p:spPr>
          <a:xfrm>
            <a:off x="4692275" y="2169650"/>
            <a:ext cx="3994500" cy="27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Black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4373895" y="50674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457200" y="2192775"/>
            <a:ext cx="2631900" cy="27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3" name="Google Shape;133;p19"/>
          <p:cNvSpPr txBox="1"/>
          <p:nvPr>
            <p:ph idx="2" type="body"/>
          </p:nvPr>
        </p:nvSpPr>
        <p:spPr>
          <a:xfrm>
            <a:off x="3223963" y="2192775"/>
            <a:ext cx="2631900" cy="27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4" name="Google Shape;134;p19"/>
          <p:cNvSpPr txBox="1"/>
          <p:nvPr>
            <p:ph idx="3" type="body"/>
          </p:nvPr>
        </p:nvSpPr>
        <p:spPr>
          <a:xfrm>
            <a:off x="5990726" y="2192775"/>
            <a:ext cx="2631900" cy="27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4344921" y="482552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rsula template">
  <a:themeElements>
    <a:clrScheme name="Custom 347">
      <a:dk1>
        <a:srgbClr val="000000"/>
      </a:dk1>
      <a:lt1>
        <a:srgbClr val="FFFFFF"/>
      </a:lt1>
      <a:dk2>
        <a:srgbClr val="D1D8DF"/>
      </a:dk2>
      <a:lt2>
        <a:srgbClr val="4F565C"/>
      </a:lt2>
      <a:accent1>
        <a:srgbClr val="71AEF0"/>
      </a:accent1>
      <a:accent2>
        <a:srgbClr val="88E6DC"/>
      </a:accent2>
      <a:accent3>
        <a:srgbClr val="A6D145"/>
      </a:accent3>
      <a:accent4>
        <a:srgbClr val="FFE000"/>
      </a:accent4>
      <a:accent5>
        <a:srgbClr val="FC765C"/>
      </a:accent5>
      <a:accent6>
        <a:srgbClr val="A693C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