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Dosis Light"/>
      <p:regular r:id="rId45"/>
      <p:bold r:id="rId46"/>
    </p:embeddedFont>
    <p:embeddedFont>
      <p:font typeface="Dosis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Pontano Sans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29E7A5-673E-4878-A48C-2657F3B635EC}">
  <a:tblStyle styleId="{2A29E7A5-673E-4878-A48C-2657F3B63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95EB202-E084-4B40-94E3-6E23099732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DosisLight-bold.fntdata"/><Relationship Id="rId45" Type="http://schemas.openxmlformats.org/officeDocument/2006/relationships/font" Target="fonts/Dosis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osis-bold.fntdata"/><Relationship Id="rId47" Type="http://schemas.openxmlformats.org/officeDocument/2006/relationships/font" Target="fonts/Dosis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PontanoSans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ed0d38746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ed0d3874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ed0d38746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ed0d3874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ed0d38746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ed0d3874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ed0d38746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ed0d3874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ed0d38746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ed0d3874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ed0d38746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ed0d3874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ed0d38746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ed0d3874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ed0d38746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ed0d3874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ded0d38746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ded0d38746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5195a9879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5195a9879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64373ae9c4_27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64373ae9c4_27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://www.1001fonts.com/pontano-sans-font.html" TargetMode="External"/><Relationship Id="rId5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932" r="942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14244" r="30607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4294967295" type="title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{2A29E7A5-673E-4878-A48C-2657F3B635EC}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6194" r="6185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>
            <p:ph idx="4294967295" type="title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4294967295" type="ctrTitle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7" name="Google Shape;257;p29"/>
          <p:cNvSpPr txBox="1"/>
          <p:nvPr>
            <p:ph idx="4294967295" type="ctrTitle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8" name="Google Shape;258;p29"/>
          <p:cNvSpPr txBox="1"/>
          <p:nvPr>
            <p:ph idx="4294967295" type="subTitle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9" name="Google Shape;259;p29"/>
          <p:cNvSpPr txBox="1"/>
          <p:nvPr>
            <p:ph idx="4294967295" type="ctrTitle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60" name="Google Shape;260;p29"/>
          <p:cNvSpPr txBox="1"/>
          <p:nvPr>
            <p:ph idx="4294967295" type="subTitle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‹#›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b="0" l="44553" r="1113" t="1728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70" name="Google Shape;270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1" name="Google Shape;271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B8F567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2" name="Google Shape;272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4" name="Google Shape;274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51B148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5" name="Google Shape;275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76" name="Google Shape;276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7" name="Google Shape;277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9BCF6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8" name="Google Shape;278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79" name="Google Shape;279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9BC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3" name="Google Shape;283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6" name="Google Shape;286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9" name="Google Shape;289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1" name="Google Shape;291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2" type="body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/>
          <p:nvPr>
            <p:ph idx="3" type="body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1"/>
          <p:cNvSpPr txBox="1"/>
          <p:nvPr>
            <p:ph idx="1" type="body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2" type="body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6" name="Google Shape;306;p31"/>
          <p:cNvSpPr txBox="1"/>
          <p:nvPr>
            <p:ph idx="3" type="body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Excel or 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3508250" y="107469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3508250" y="1784182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3508250" y="2493665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3508250" y="320314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3508250" y="3934530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32"/>
          <p:cNvSpPr txBox="1"/>
          <p:nvPr/>
        </p:nvSpPr>
        <p:spPr>
          <a:xfrm>
            <a:off x="3508250" y="915950"/>
            <a:ext cx="415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4125642" y="2380937"/>
            <a:ext cx="167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4350435" y="1986874"/>
            <a:ext cx="167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575228" y="2493665"/>
            <a:ext cx="167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5379646" y="2694728"/>
            <a:ext cx="167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5604439" y="2096344"/>
            <a:ext cx="167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29232" y="1229023"/>
            <a:ext cx="167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633649" y="2140120"/>
            <a:ext cx="167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858443" y="1074575"/>
            <a:ext cx="167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083236" y="2322563"/>
            <a:ext cx="167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7887653" y="2753103"/>
            <a:ext cx="167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8112446" y="1293618"/>
            <a:ext cx="167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8337240" y="1607409"/>
            <a:ext cx="167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1B14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6329" r="44411" t="0"/>
          <a:stretch/>
        </p:blipFill>
        <p:spPr>
          <a:xfrm>
            <a:off x="523197" y="432200"/>
            <a:ext cx="1749091" cy="2663023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3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Mobile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39" name="Google Shape;339;p33"/>
          <p:cNvGrpSpPr/>
          <p:nvPr/>
        </p:nvGrpSpPr>
        <p:grpSpPr>
          <a:xfrm>
            <a:off x="2104275" y="373572"/>
            <a:ext cx="2119546" cy="4396359"/>
            <a:chOff x="2547150" y="238125"/>
            <a:chExt cx="2525675" cy="5238750"/>
          </a:xfrm>
        </p:grpSpPr>
        <p:sp>
          <p:nvSpPr>
            <p:cNvPr id="340" name="Google Shape;34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1506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4"/>
          <p:cNvSpPr txBox="1"/>
          <p:nvPr>
            <p:ph idx="4294967295" type="body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Tablet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51" name="Google Shape;351;p34"/>
          <p:cNvGrpSpPr/>
          <p:nvPr/>
        </p:nvGrpSpPr>
        <p:grpSpPr>
          <a:xfrm>
            <a:off x="202935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9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5"/>
          <p:cNvSpPr txBox="1"/>
          <p:nvPr>
            <p:ph idx="4294967295" type="body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Desktop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3" name="Google Shape;363;p35"/>
          <p:cNvGrpSpPr/>
          <p:nvPr/>
        </p:nvGrpSpPr>
        <p:grpSpPr>
          <a:xfrm>
            <a:off x="1176016" y="1162593"/>
            <a:ext cx="4810120" cy="2818192"/>
            <a:chOff x="1177450" y="241631"/>
            <a:chExt cx="6173152" cy="3616776"/>
          </a:xfrm>
        </p:grpSpPr>
        <p:sp>
          <p:nvSpPr>
            <p:cNvPr id="364" name="Google Shape;36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713161" y="1317981"/>
            <a:ext cx="3738934" cy="237504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6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75" name="Google Shape;375;p36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5020246" y="8163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 rot="2240807">
            <a:off x="6269797" y="334912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 rot="-6741915">
            <a:off x="7586101" y="25627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85" name="Google Shape;385;p3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37"/>
          <p:cNvPicPr preferRelativeResize="0"/>
          <p:nvPr/>
        </p:nvPicPr>
        <p:blipFill rotWithShape="1">
          <a:blip r:embed="rId5">
            <a:alphaModFix/>
          </a:blip>
          <a:srcRect b="-11217" l="8091" r="43307" t="22963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2" name="Google Shape;392;p38"/>
          <p:cNvSpPr txBox="1"/>
          <p:nvPr>
            <p:ph idx="1" type="body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b="1" lang="en" sz="1400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b="1" lang="en" sz="1400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b="1" lang="en" sz="1400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4" name="Google Shape;394;p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5" name="Google Shape;395;p38"/>
          <p:cNvPicPr preferRelativeResize="0"/>
          <p:nvPr/>
        </p:nvPicPr>
        <p:blipFill rotWithShape="1">
          <a:blip r:embed="rId5">
            <a:alphaModFix/>
          </a:blip>
          <a:srcRect b="0" l="8436" r="8444" t="0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1" name="Google Shape;401;p39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0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3" name="Google Shape;433;p40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0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5" name="Google Shape;435;p40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0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7" name="Google Shape;437;p40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0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0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1" name="Google Shape;441;p40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0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3" name="Google Shape;443;p40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0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45" name="Google Shape;445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Timeline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460" name="Google Shape;46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463" name="Google Shape;46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5" name="Google Shape;465;p41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466" name="Google Shape;46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469" name="Google Shape;46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/>
          <p:nvPr>
            <p:ph type="title"/>
          </p:nvPr>
        </p:nvSpPr>
        <p:spPr>
          <a:xfrm>
            <a:off x="3957850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3" name="Google Shape;483;p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4" name="Google Shape;484;p42"/>
          <p:cNvGraphicFramePr/>
          <p:nvPr/>
        </p:nvGraphicFramePr>
        <p:xfrm>
          <a:off x="3376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{2A29E7A5-673E-4878-A48C-2657F3B635EC}</a:tableStyleId>
              </a:tblPr>
              <a:tblGrid>
                <a:gridCol w="5813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933425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4653971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933425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653971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3480593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 rot="5400000">
            <a:off x="3628741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/>
          <p:nvPr/>
        </p:nvSpPr>
        <p:spPr>
          <a:xfrm rot="10800000">
            <a:off x="3628741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/>
          <p:nvPr/>
        </p:nvSpPr>
        <p:spPr>
          <a:xfrm rot="-5400000">
            <a:off x="3480593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3"/>
          <p:cNvSpPr/>
          <p:nvPr/>
        </p:nvSpPr>
        <p:spPr>
          <a:xfrm>
            <a:off x="4007841" y="1897852"/>
            <a:ext cx="246032" cy="3908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4870491" y="1904409"/>
            <a:ext cx="453768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3978464" y="2837581"/>
            <a:ext cx="246032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4967539" y="2844138"/>
            <a:ext cx="264917" cy="3834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  <p:sp>
        <p:nvSpPr>
          <p:cNvPr id="503" name="Google Shape;503;p43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SWOT Analysis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6" name="Google Shape;526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7" name="Google Shape;527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8" name="Google Shape;528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1" name="Google Shape;531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32" name="Google Shape;532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8" name="Google Shape;538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9" name="Google Shape;549;p4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45"/>
          <p:cNvGrpSpPr/>
          <p:nvPr/>
        </p:nvGrpSpPr>
        <p:grpSpPr>
          <a:xfrm>
            <a:off x="3758187" y="1820956"/>
            <a:ext cx="2865949" cy="2576544"/>
            <a:chOff x="3778727" y="4460423"/>
            <a:chExt cx="720160" cy="647438"/>
          </a:xfrm>
        </p:grpSpPr>
        <p:sp>
          <p:nvSpPr>
            <p:cNvPr id="551" name="Google Shape;551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58" name="Google Shape;558;p45"/>
          <p:cNvCxnSpPr/>
          <p:nvPr/>
        </p:nvCxnSpPr>
        <p:spPr>
          <a:xfrm>
            <a:off x="6560700" y="2247557"/>
            <a:ext cx="839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5"/>
          <p:cNvSpPr txBox="1"/>
          <p:nvPr/>
        </p:nvSpPr>
        <p:spPr>
          <a:xfrm>
            <a:off x="7449104" y="21109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0" name="Google Shape;560;p45"/>
          <p:cNvCxnSpPr/>
          <p:nvPr/>
        </p:nvCxnSpPr>
        <p:spPr>
          <a:xfrm>
            <a:off x="6437049" y="2630105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5"/>
          <p:cNvSpPr txBox="1"/>
          <p:nvPr/>
        </p:nvSpPr>
        <p:spPr>
          <a:xfrm>
            <a:off x="7449104" y="249344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2" name="Google Shape;562;p45"/>
          <p:cNvCxnSpPr/>
          <p:nvPr/>
        </p:nvCxnSpPr>
        <p:spPr>
          <a:xfrm>
            <a:off x="6261333" y="3012653"/>
            <a:ext cx="1138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5"/>
          <p:cNvSpPr txBox="1"/>
          <p:nvPr/>
        </p:nvSpPr>
        <p:spPr>
          <a:xfrm>
            <a:off x="7449104" y="287598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4" name="Google Shape;564;p45"/>
          <p:cNvCxnSpPr/>
          <p:nvPr/>
        </p:nvCxnSpPr>
        <p:spPr>
          <a:xfrm>
            <a:off x="6111650" y="3395181"/>
            <a:ext cx="128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5"/>
          <p:cNvSpPr txBox="1"/>
          <p:nvPr/>
        </p:nvSpPr>
        <p:spPr>
          <a:xfrm>
            <a:off x="7449104" y="325852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6" name="Google Shape;566;p45"/>
          <p:cNvCxnSpPr/>
          <p:nvPr/>
        </p:nvCxnSpPr>
        <p:spPr>
          <a:xfrm>
            <a:off x="5948940" y="3777729"/>
            <a:ext cx="1451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5"/>
          <p:cNvSpPr txBox="1"/>
          <p:nvPr/>
        </p:nvSpPr>
        <p:spPr>
          <a:xfrm>
            <a:off x="7449104" y="364106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8" name="Google Shape;568;p45"/>
          <p:cNvCxnSpPr/>
          <p:nvPr/>
        </p:nvCxnSpPr>
        <p:spPr>
          <a:xfrm>
            <a:off x="5779737" y="4160257"/>
            <a:ext cx="1613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5"/>
          <p:cNvSpPr txBox="1"/>
          <p:nvPr/>
        </p:nvSpPr>
        <p:spPr>
          <a:xfrm>
            <a:off x="7449104" y="40236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0" name="Google Shape;570;p4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7" name="Google Shape;577;p46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8" name="Google Shape;5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9" name="Google Shape;579;p46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3" name="Google Shape;583;p46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4" name="Google Shape;584;p4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Presentation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2" name="Google Shape;59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8" name="Google Shape;638;p4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0" name="Google Shape;64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2" name="Google Shape;66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63" name="Google Shape;66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64" name="Google Shape;66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5" name="Google Shape;66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6" name="Google Shape;66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7" name="Google Shape;66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8" name="Google Shape;66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9" name="Google Shape;66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1" name="Google Shape;681;p48"/>
          <p:cNvGraphicFramePr/>
          <p:nvPr/>
        </p:nvGraphicFramePr>
        <p:xfrm>
          <a:off x="4320150" y="158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{A95EB202-E084-4B40-94E3-6E230997328D}</a:tableStyleId>
              </a:tblPr>
              <a:tblGrid>
                <a:gridCol w="534600"/>
                <a:gridCol w="612750"/>
                <a:gridCol w="612750"/>
                <a:gridCol w="612750"/>
                <a:gridCol w="612750"/>
                <a:gridCol w="612750"/>
                <a:gridCol w="612750"/>
                <a:gridCol w="612750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2" name="Google Shape;682;p48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88" name="Google Shape;68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95" name="Google Shape;69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98" name="Google Shape;69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03" name="Google Shape;70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07" name="Google Shape;70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13" name="Google Shape;71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34" name="Google Shape;73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37" name="Google Shape;73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1" name="Google Shape;74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45" name="Google Shape;74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9" name="Google Shape;74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54" name="Google Shape;75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57" name="Google Shape;75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0" name="Google Shape;76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63" name="Google Shape;76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66" name="Google Shape;76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1" name="Google Shape;77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74" name="Google Shape;77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79" name="Google Shape;77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2" name="Google Shape;78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88" name="Google Shape;78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1" name="Google Shape;79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97" name="Google Shape;79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03" name="Google Shape;80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1" name="Google Shape;81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14" name="Google Shape;81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17" name="Google Shape;81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1" name="Google Shape;82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24" name="Google Shape;82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0" name="Google Shape;83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35" name="Google Shape;83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38" name="Google Shape;83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2" name="Google Shape;84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45" name="Google Shape;84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1" name="Google Shape;85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54" name="Google Shape;85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59" name="Google Shape;85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63" name="Google Shape;86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66" name="Google Shape;86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0" name="Google Shape;87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76" name="Google Shape;87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79" name="Google Shape;87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86" name="Google Shape;88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89" name="Google Shape;88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95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99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06" name="Google Shape;90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1" name="Google Shape;91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16" name="Google Shape;91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2" name="Google Shape;92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26" name="Google Shape;92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0" name="Google Shape;93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36" name="Google Shape;93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2" name="Google Shape;94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45" name="Google Shape;94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53" name="Google Shape;95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59" name="Google Shape;95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1" name="Google Shape;961;p49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9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63" name="Google Shape;96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49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6" name="Google Shape;966;p49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67" name="Google Shape;96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9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71" name="Google Shape;971;p4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7" name="Google Shape;97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4" name="Google Shape;98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9" name="Google Shape;98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93" name="Google Shape;99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9" name="Google Shape;99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03" name="Google Shape;100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8" name="Google Shape;100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4" name="Google Shape;101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1" name="Google Shape;102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4" name="Google Shape;102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8" name="Google Shape;102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5" name="Google Shape;103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1" name="Google Shape;104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5" name="Google Shape;104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6" name="Google Shape;104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6" name="Google Shape;105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63" name="Google Shape;106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8" name="Google Shape;106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4" name="Google Shape;107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1" name="Google Shape;108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6" name="Google Shape;108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1" name="Google Shape;109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8" name="Google Shape;110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23" name="Google Shape;112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8" name="Google Shape;11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9" name="Google Shape;113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7" name="Google Shape;114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2" name="Google Shape;115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7" name="Google Shape;115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63" name="Google Shape;116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0" name="Google Shape;117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4" name="Google Shape;117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0" name="Google Shape;118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7" name="Google Shape;118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1" name="Google Shape;119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6" name="Google Shape;119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03" name="Google Shape;120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1" name="Google Shape;121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6" name="Google Shape;121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0" name="Google Shape;122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4" name="Google Shape;122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9" name="Google Shape;122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4" name="Google Shape;123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0" name="Google Shape;124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7" name="Google Shape;124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5" name="Google Shape;125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8" name="Google Shape;126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73" name="Google Shape;127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7" name="Google Shape;127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4" name="Google Shape;128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93" name="Google Shape;129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6" name="Google Shape;130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9" name="Google Shape;131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2" name="Google Shape;133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9" name="Google Shape;133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5" name="Google Shape;135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0" name="Google Shape;13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1" name="Google Shape;13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5" name="Google Shape;13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9" name="Google Shape;13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73" name="Google Shape;13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6" name="Google Shape;13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7" name="Google Shape;137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86" name="Google Shape;138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1" name="Google Shape;14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2" name="Google Shape;14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5" name="Google Shape;14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8" name="Google Shape;14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0" name="Google Shape;1420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1" name="Google Shape;1421;p5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1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7" name="Google Shape;1427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8" name="Google Shape;1428;p5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5" name="Google Shape;143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6" name="Google Shape;143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7" name="Google Shape;143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8" name="Google Shape;143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9" name="Google Shape;143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0" name="Google Shape;144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2" name="Google Shape;144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43" name="Google Shape;144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5" name="Google Shape;144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6" name="Google Shape;144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32" name="Google Shape;132;p17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41662" r="2957" t="0"/>
          <a:stretch/>
        </p:blipFill>
        <p:spPr>
          <a:xfrm>
            <a:off x="5768499" y="503275"/>
            <a:ext cx="2571054" cy="309314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10443" l="11022" r="11022" t="10435"/>
          <a:stretch/>
        </p:blipFill>
        <p:spPr>
          <a:xfrm>
            <a:off x="1155808" y="601750"/>
            <a:ext cx="1642139" cy="2500206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8625" l="0" r="12854" t="21478"/>
          <a:stretch/>
        </p:blipFill>
        <p:spPr>
          <a:xfrm rot="-226003">
            <a:off x="1599738" y="1500708"/>
            <a:ext cx="2413373" cy="2903426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B14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4294967295" type="ctrTitle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7" name="Google Shape;157;p20"/>
          <p:cNvSpPr txBox="1"/>
          <p:nvPr>
            <p:ph idx="4294967295" type="subTitle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4" name="Google Shape;184;p22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5" name="Google Shape;185;p22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