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Cabin"/>
      <p:regular r:id="rId45"/>
      <p:bold r:id="rId46"/>
      <p:italic r:id="rId47"/>
      <p:boldItalic r:id="rId48"/>
    </p:embeddedFont>
    <p:embeddedFont>
      <p:font typeface="Montserrat"/>
      <p:regular r:id="rId49"/>
      <p:bold r:id="rId50"/>
      <p:italic r:id="rId51"/>
      <p:boldItalic r:id="rId52"/>
    </p:embeddedFont>
    <p:embeddedFont>
      <p:font typeface="Cabin Condensed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6EAF5C-F482-4499-B8F9-025A54877C35}">
  <a:tblStyle styleId="{4D6EAF5C-F482-4499-B8F9-025A54877C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B65A3E0-C574-4D41-A6BA-25AB4734994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Cabin-bold.fntdata"/><Relationship Id="rId45" Type="http://schemas.openxmlformats.org/officeDocument/2006/relationships/font" Target="fonts/Cabin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Cabin-boldItalic.fntdata"/><Relationship Id="rId47" Type="http://schemas.openxmlformats.org/officeDocument/2006/relationships/font" Target="fonts/Cabin-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3" Type="http://schemas.openxmlformats.org/officeDocument/2006/relationships/font" Target="fonts/CabinCondensed-regular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CabinCondense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ecf67e851_0_1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decf67e851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decf67e851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decf67e85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decf67e851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decf67e85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ecf67e851_0_1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ecf67e851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decf67e851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decf67e85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decf67e851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decf67e851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decf67e851_0_1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decf67e851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decf67e851_0_2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decf67e851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decf67e851_0_2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decf67e851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decf67e851_0_3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decf67e851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803bf8135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803bf813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4712d8744_77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4712d8744_77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65adf5185f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65adf5185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61950" y="-571500"/>
            <a:ext cx="6286500" cy="6286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031425" y="1991850"/>
            <a:ext cx="4947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bin Condensed"/>
              <a:buNone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Inverse">
  <p:cSld name="BLANK_1">
    <p:bg>
      <p:bgPr>
        <a:solidFill>
          <a:schemeClr val="dk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/>
          <p:nvPr/>
        </p:nvSpPr>
        <p:spPr>
          <a:xfrm>
            <a:off x="361950" y="-571500"/>
            <a:ext cx="6286500" cy="628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266950" y="266700"/>
            <a:ext cx="4610100" cy="4610100"/>
          </a:xfrm>
          <a:prstGeom prst="ellipse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2733675" y="2116750"/>
            <a:ext cx="367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143250" y="3373450"/>
            <a:ext cx="2857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highlight>
                  <a:schemeClr val="dk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highlight>
                  <a:schemeClr val="dk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297650" y="4445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76525" y="1247775"/>
            <a:ext cx="4905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⊙"/>
              <a:defRPr>
                <a:highlight>
                  <a:schemeClr val="accent1"/>
                </a:highlight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highlight>
                  <a:schemeClr val="accent1"/>
                </a:highlight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highlight>
                  <a:schemeClr val="accent1"/>
                </a:highlight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accent1"/>
                </a:highlight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>
                <a:highlight>
                  <a:schemeClr val="accent1"/>
                </a:highlight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>
                <a:highlight>
                  <a:schemeClr val="accent1"/>
                </a:highlight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accent1"/>
                </a:highlight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>
                <a:highlight>
                  <a:schemeClr val="accent1"/>
                </a:highlight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>
                <a:highlight>
                  <a:schemeClr val="accent1"/>
                </a:highlight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1238250" y="705175"/>
            <a:ext cx="11787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0">
                <a:solidFill>
                  <a:schemeClr val="accent1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“</a:t>
            </a:r>
            <a:endParaRPr b="1" sz="15000">
              <a:solidFill>
                <a:schemeClr val="accent1"/>
              </a:solidFill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⊙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082175" y="1091725"/>
            <a:ext cx="26232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⊙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5863323" y="1091725"/>
            <a:ext cx="26232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⊙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2907250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⊙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4844762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⊙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6782273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⊙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chemeClr val="accent1"/>
                </a:solidFill>
              </a:defRPr>
            </a:lvl1pPr>
            <a:lvl2pPr lvl="1" algn="ctr">
              <a:buNone/>
              <a:defRPr>
                <a:solidFill>
                  <a:schemeClr val="accent1"/>
                </a:solidFill>
              </a:defRPr>
            </a:lvl2pPr>
            <a:lvl3pPr lvl="2" algn="ctr">
              <a:buNone/>
              <a:defRPr>
                <a:solidFill>
                  <a:schemeClr val="accent1"/>
                </a:solidFill>
              </a:defRPr>
            </a:lvl3pPr>
            <a:lvl4pPr lvl="3" algn="ctr">
              <a:buNone/>
              <a:defRPr>
                <a:solidFill>
                  <a:schemeClr val="accent1"/>
                </a:solidFill>
              </a:defRPr>
            </a:lvl4pPr>
            <a:lvl5pPr lvl="4" algn="ctr">
              <a:buNone/>
              <a:defRPr>
                <a:solidFill>
                  <a:schemeClr val="accent1"/>
                </a:solidFill>
              </a:defRPr>
            </a:lvl5pPr>
            <a:lvl6pPr lvl="5" algn="ctr">
              <a:buNone/>
              <a:defRPr>
                <a:solidFill>
                  <a:schemeClr val="accent1"/>
                </a:solidFill>
              </a:defRPr>
            </a:lvl6pPr>
            <a:lvl7pPr lvl="6" algn="ctr">
              <a:buNone/>
              <a:defRPr>
                <a:solidFill>
                  <a:schemeClr val="accent1"/>
                </a:solidFill>
              </a:defRPr>
            </a:lvl7pPr>
            <a:lvl8pPr lvl="7" algn="ctr">
              <a:buNone/>
              <a:defRPr>
                <a:solidFill>
                  <a:schemeClr val="accent1"/>
                </a:solidFill>
              </a:defRPr>
            </a:lvl8pPr>
            <a:lvl9pPr lvl="8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361950" y="-571500"/>
            <a:ext cx="6286500" cy="62865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bin Condensed"/>
              <a:buNone/>
              <a:defRPr b="1" sz="2400">
                <a:solidFill>
                  <a:schemeClr val="lt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bin"/>
              <a:buChar char="⊙"/>
              <a:defRPr sz="3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○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■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○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■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○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■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r">
              <a:buNone/>
              <a:defRPr sz="1200">
                <a:solidFill>
                  <a:schemeClr val="dk1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cabin" TargetMode="External"/><Relationship Id="rId4" Type="http://schemas.openxmlformats.org/officeDocument/2006/relationships/hyperlink" Target="http://www.1001fonts.com/cabin-condensed-font.html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8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1031425" y="1991850"/>
            <a:ext cx="4947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284325" y="1129125"/>
            <a:ext cx="1814400" cy="148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descr="pigargo.jpg" id="159" name="Google Shape;159;p22"/>
          <p:cNvPicPr preferRelativeResize="0"/>
          <p:nvPr/>
        </p:nvPicPr>
        <p:blipFill rotWithShape="1">
          <a:blip r:embed="rId3">
            <a:alphaModFix/>
          </a:blip>
          <a:srcRect b="15937" l="492" r="1082" t="9026"/>
          <a:stretch/>
        </p:blipFill>
        <p:spPr>
          <a:xfrm>
            <a:off x="2397475" y="0"/>
            <a:ext cx="674652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2756400" y="1072300"/>
            <a:ext cx="5521800" cy="10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highlight>
                  <a:srgbClr val="FFFF00"/>
                </a:highlight>
              </a:rPr>
              <a:t>A complex idea can be conveyed with just a single still image, namely making it possible to absorb large amounts of data quickly.</a:t>
            </a:r>
            <a:endParaRPr sz="20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idx="4294967295" type="title"/>
          </p:nvPr>
        </p:nvSpPr>
        <p:spPr>
          <a:xfrm>
            <a:off x="298000" y="3391925"/>
            <a:ext cx="27741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  <a:highlight>
                  <a:srgbClr val="FFFF00"/>
                </a:highlight>
              </a:rPr>
              <a:t>Want big impact?</a:t>
            </a:r>
            <a:endParaRPr sz="30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000000"/>
                </a:solidFill>
                <a:highlight>
                  <a:srgbClr val="FFFF00"/>
                </a:highlight>
              </a:rPr>
              <a:t>Use big image.</a:t>
            </a:r>
            <a:endParaRPr sz="30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67" name="Google Shape;16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4687725" y="1312287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Gray</a:t>
            </a:r>
            <a:endParaRPr b="1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2865600" y="1312287"/>
            <a:ext cx="2133000" cy="2133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White</a:t>
            </a:r>
            <a:endParaRPr b="1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75" name="Google Shape;175;p24"/>
          <p:cNvSpPr/>
          <p:nvPr/>
        </p:nvSpPr>
        <p:spPr>
          <a:xfrm>
            <a:off x="6509850" y="1312287"/>
            <a:ext cx="2133000" cy="21330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bin"/>
                <a:ea typeface="Cabin"/>
                <a:cs typeface="Cabin"/>
                <a:sym typeface="Cabin"/>
              </a:rPr>
              <a:t>Black</a:t>
            </a:r>
            <a:endParaRPr b="1"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76" name="Google Shape;176;p24"/>
          <p:cNvGrpSpPr/>
          <p:nvPr/>
        </p:nvGrpSpPr>
        <p:grpSpPr>
          <a:xfrm>
            <a:off x="1706051" y="613865"/>
            <a:ext cx="316043" cy="515211"/>
            <a:chOff x="6730350" y="2315900"/>
            <a:chExt cx="257700" cy="420100"/>
          </a:xfrm>
        </p:grpSpPr>
        <p:sp>
          <p:nvSpPr>
            <p:cNvPr id="177" name="Google Shape;177;p24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" name="Google Shape;182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8" name="Google Shape;188;p25"/>
          <p:cNvGraphicFramePr/>
          <p:nvPr/>
        </p:nvGraphicFramePr>
        <p:xfrm>
          <a:off x="3185200" y="1270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{4D6EAF5C-F482-4499-B8F9-025A54877C35}</a:tableStyleId>
              </a:tblPr>
              <a:tblGrid>
                <a:gridCol w="1295200"/>
                <a:gridCol w="1295200"/>
                <a:gridCol w="1295200"/>
                <a:gridCol w="1295200"/>
              </a:tblGrid>
              <a:tr h="74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A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B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C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6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Yellow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10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20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7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6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Blue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30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15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10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6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Cabin"/>
                          <a:ea typeface="Cabin"/>
                          <a:cs typeface="Cabin"/>
                          <a:sym typeface="Cabin"/>
                        </a:rPr>
                        <a:t>Orange</a:t>
                      </a:r>
                      <a:endParaRPr sz="11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24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Cabin"/>
                          <a:ea typeface="Cabin"/>
                          <a:cs typeface="Cabin"/>
                          <a:sym typeface="Cabin"/>
                        </a:rPr>
                        <a:t>16</a:t>
                      </a:r>
                      <a:endParaRPr b="1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89" name="Google Shape;189;p25"/>
          <p:cNvGrpSpPr/>
          <p:nvPr/>
        </p:nvGrpSpPr>
        <p:grpSpPr>
          <a:xfrm>
            <a:off x="1667786" y="672064"/>
            <a:ext cx="431063" cy="431063"/>
            <a:chOff x="2594325" y="1627175"/>
            <a:chExt cx="440850" cy="440850"/>
          </a:xfrm>
        </p:grpSpPr>
        <p:sp>
          <p:nvSpPr>
            <p:cNvPr id="190" name="Google Shape;190;p25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5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5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/>
          <p:nvPr/>
        </p:nvSpPr>
        <p:spPr>
          <a:xfrm>
            <a:off x="2597800" y="1285975"/>
            <a:ext cx="6501527" cy="3097184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6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3668700" y="1976425"/>
            <a:ext cx="654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abin Condensed"/>
                <a:ea typeface="Cabin Condensed"/>
                <a:cs typeface="Cabin Condensed"/>
                <a:sym typeface="Cabin Condensed"/>
              </a:rPr>
              <a:t>our office</a:t>
            </a:r>
            <a:endParaRPr sz="1000">
              <a:latin typeface="Cabin Condensed"/>
              <a:ea typeface="Cabin Condensed"/>
              <a:cs typeface="Cabin Condensed"/>
              <a:sym typeface="Cabin Condensed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1542301" y="639749"/>
            <a:ext cx="489396" cy="489370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/>
          <p:nvPr/>
        </p:nvSpPr>
        <p:spPr>
          <a:xfrm>
            <a:off x="3121225" y="2248850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>
            <a:off x="4275250" y="3596750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5248350" y="2100350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8147175" y="3811075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/>
          <p:nvPr/>
        </p:nvSpPr>
        <p:spPr>
          <a:xfrm>
            <a:off x="7420725" y="2464425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"/>
          <p:cNvSpPr/>
          <p:nvPr/>
        </p:nvSpPr>
        <p:spPr>
          <a:xfrm>
            <a:off x="5800161" y="3715225"/>
            <a:ext cx="148500" cy="148500"/>
          </a:xfrm>
          <a:prstGeom prst="donut">
            <a:avLst>
              <a:gd fmla="val 3456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idx="4294967295" type="ctrTitle"/>
          </p:nvPr>
        </p:nvSpPr>
        <p:spPr>
          <a:xfrm>
            <a:off x="1021025" y="1507150"/>
            <a:ext cx="5001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89,526,124</a:t>
            </a:r>
            <a:endParaRPr sz="7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4" name="Google Shape;214;p27"/>
          <p:cNvSpPr txBox="1"/>
          <p:nvPr>
            <p:ph idx="4294967295" type="subTitle"/>
          </p:nvPr>
        </p:nvSpPr>
        <p:spPr>
          <a:xfrm>
            <a:off x="1021025" y="2763850"/>
            <a:ext cx="4087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00"/>
                </a:solidFill>
                <a:highlight>
                  <a:srgbClr val="000000"/>
                </a:highlight>
              </a:rPr>
              <a:t>Whoa! That’s a big number, aren’t you proud?</a:t>
            </a:r>
            <a:endParaRPr sz="24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215" name="Google Shape;215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idx="4294967295" type="ctrTitle"/>
          </p:nvPr>
        </p:nvSpPr>
        <p:spPr>
          <a:xfrm>
            <a:off x="1295400" y="571800"/>
            <a:ext cx="48459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00"/>
                </a:solidFill>
              </a:rPr>
              <a:t>89,526,124$</a:t>
            </a:r>
            <a:endParaRPr sz="7200">
              <a:solidFill>
                <a:srgbClr val="FFFF00"/>
              </a:solidFill>
            </a:endParaRPr>
          </a:p>
        </p:txBody>
      </p:sp>
      <p:sp>
        <p:nvSpPr>
          <p:cNvPr id="221" name="Google Shape;221;p28"/>
          <p:cNvSpPr txBox="1"/>
          <p:nvPr>
            <p:ph idx="4294967295" type="subTitle"/>
          </p:nvPr>
        </p:nvSpPr>
        <p:spPr>
          <a:xfrm>
            <a:off x="1295400" y="1411307"/>
            <a:ext cx="4845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That’s a lot of money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2" name="Google Shape;222;p28"/>
          <p:cNvSpPr txBox="1"/>
          <p:nvPr>
            <p:ph idx="4294967295" type="ctrTitle"/>
          </p:nvPr>
        </p:nvSpPr>
        <p:spPr>
          <a:xfrm>
            <a:off x="1295400" y="3200694"/>
            <a:ext cx="48459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00"/>
                </a:solidFill>
              </a:rPr>
              <a:t>100%</a:t>
            </a:r>
            <a:endParaRPr sz="7200">
              <a:solidFill>
                <a:srgbClr val="FFFF00"/>
              </a:solidFill>
            </a:endParaRPr>
          </a:p>
        </p:txBody>
      </p:sp>
      <p:sp>
        <p:nvSpPr>
          <p:cNvPr id="223" name="Google Shape;223;p28"/>
          <p:cNvSpPr txBox="1"/>
          <p:nvPr>
            <p:ph idx="4294967295" type="subTitle"/>
          </p:nvPr>
        </p:nvSpPr>
        <p:spPr>
          <a:xfrm>
            <a:off x="1295400" y="4040201"/>
            <a:ext cx="4845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Total success!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4" name="Google Shape;224;p28"/>
          <p:cNvSpPr txBox="1"/>
          <p:nvPr>
            <p:ph idx="4294967295" type="ctrTitle"/>
          </p:nvPr>
        </p:nvSpPr>
        <p:spPr>
          <a:xfrm>
            <a:off x="1295400" y="1886247"/>
            <a:ext cx="48459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00"/>
                </a:solidFill>
              </a:rPr>
              <a:t>185,244</a:t>
            </a:r>
            <a:r>
              <a:rPr lang="en" sz="4800">
                <a:solidFill>
                  <a:srgbClr val="FFFF00"/>
                </a:solidFill>
              </a:rPr>
              <a:t> users</a:t>
            </a:r>
            <a:endParaRPr sz="4800">
              <a:solidFill>
                <a:srgbClr val="FFFF00"/>
              </a:solidFill>
            </a:endParaRPr>
          </a:p>
        </p:txBody>
      </p:sp>
      <p:sp>
        <p:nvSpPr>
          <p:cNvPr id="225" name="Google Shape;225;p28"/>
          <p:cNvSpPr txBox="1"/>
          <p:nvPr>
            <p:ph idx="4294967295" type="subTitle"/>
          </p:nvPr>
        </p:nvSpPr>
        <p:spPr>
          <a:xfrm>
            <a:off x="1295400" y="2725754"/>
            <a:ext cx="48459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And a lot of users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6" name="Google Shape;226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32" name="Google Shape;232;p29"/>
          <p:cNvSpPr/>
          <p:nvPr/>
        </p:nvSpPr>
        <p:spPr>
          <a:xfrm>
            <a:off x="3201425" y="1360327"/>
            <a:ext cx="1867800" cy="2337300"/>
          </a:xfrm>
          <a:prstGeom prst="homePlate">
            <a:avLst>
              <a:gd fmla="val 30129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first</a:t>
            </a:r>
            <a:endParaRPr b="1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4566055" y="1360325"/>
            <a:ext cx="2395500" cy="2337300"/>
          </a:xfrm>
          <a:prstGeom prst="chevron">
            <a:avLst>
              <a:gd fmla="val 2471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second</a:t>
            </a:r>
            <a:endParaRPr b="1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4" name="Google Shape;234;p29"/>
          <p:cNvSpPr/>
          <p:nvPr/>
        </p:nvSpPr>
        <p:spPr>
          <a:xfrm>
            <a:off x="6477172" y="1360327"/>
            <a:ext cx="1903800" cy="2337300"/>
          </a:xfrm>
          <a:prstGeom prst="chevron">
            <a:avLst>
              <a:gd fmla="val 29853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last</a:t>
            </a:r>
            <a:endParaRPr b="1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42" name="Google Shape;242;p30"/>
          <p:cNvSpPr txBox="1"/>
          <p:nvPr>
            <p:ph idx="1" type="body"/>
          </p:nvPr>
        </p:nvSpPr>
        <p:spPr>
          <a:xfrm>
            <a:off x="2907250" y="1129125"/>
            <a:ext cx="1842900" cy="15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3" name="Google Shape;243;p30"/>
          <p:cNvSpPr txBox="1"/>
          <p:nvPr>
            <p:ph idx="2" type="body"/>
          </p:nvPr>
        </p:nvSpPr>
        <p:spPr>
          <a:xfrm>
            <a:off x="4844762" y="1129125"/>
            <a:ext cx="1842900" cy="15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4" name="Google Shape;244;p30"/>
          <p:cNvSpPr txBox="1"/>
          <p:nvPr>
            <p:ph idx="3" type="body"/>
          </p:nvPr>
        </p:nvSpPr>
        <p:spPr>
          <a:xfrm>
            <a:off x="6782274" y="1129125"/>
            <a:ext cx="1842900" cy="15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5" name="Google Shape;245;p30"/>
          <p:cNvSpPr txBox="1"/>
          <p:nvPr>
            <p:ph idx="1" type="body"/>
          </p:nvPr>
        </p:nvSpPr>
        <p:spPr>
          <a:xfrm>
            <a:off x="2907250" y="335280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6" name="Google Shape;246;p30"/>
          <p:cNvSpPr txBox="1"/>
          <p:nvPr>
            <p:ph idx="2" type="body"/>
          </p:nvPr>
        </p:nvSpPr>
        <p:spPr>
          <a:xfrm>
            <a:off x="4844669" y="335280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7" name="Google Shape;247;p30"/>
          <p:cNvSpPr txBox="1"/>
          <p:nvPr>
            <p:ph idx="3" type="body"/>
          </p:nvPr>
        </p:nvSpPr>
        <p:spPr>
          <a:xfrm>
            <a:off x="6782088" y="3352800"/>
            <a:ext cx="1843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48" name="Google Shape;248;p30"/>
          <p:cNvGrpSpPr/>
          <p:nvPr/>
        </p:nvGrpSpPr>
        <p:grpSpPr>
          <a:xfrm>
            <a:off x="2993347" y="762083"/>
            <a:ext cx="441552" cy="470472"/>
            <a:chOff x="5970800" y="1619250"/>
            <a:chExt cx="428650" cy="456725"/>
          </a:xfrm>
        </p:grpSpPr>
        <p:sp>
          <p:nvSpPr>
            <p:cNvPr id="249" name="Google Shape;249;p3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" name="Google Shape;254;p30"/>
          <p:cNvSpPr/>
          <p:nvPr/>
        </p:nvSpPr>
        <p:spPr>
          <a:xfrm>
            <a:off x="2969000" y="2979019"/>
            <a:ext cx="393756" cy="415130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5" name="Google Shape;255;p30"/>
          <p:cNvGrpSpPr/>
          <p:nvPr/>
        </p:nvGrpSpPr>
        <p:grpSpPr>
          <a:xfrm>
            <a:off x="4984527" y="826278"/>
            <a:ext cx="432745" cy="400039"/>
            <a:chOff x="5975075" y="2327500"/>
            <a:chExt cx="420100" cy="388350"/>
          </a:xfrm>
        </p:grpSpPr>
        <p:sp>
          <p:nvSpPr>
            <p:cNvPr id="256" name="Google Shape;256;p30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8" name="Google Shape;258;p30"/>
          <p:cNvSpPr/>
          <p:nvPr/>
        </p:nvSpPr>
        <p:spPr>
          <a:xfrm>
            <a:off x="6887166" y="2933516"/>
            <a:ext cx="483065" cy="483040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9" name="Google Shape;259;p30"/>
          <p:cNvGrpSpPr/>
          <p:nvPr/>
        </p:nvGrpSpPr>
        <p:grpSpPr>
          <a:xfrm>
            <a:off x="4958777" y="2981348"/>
            <a:ext cx="484302" cy="410109"/>
            <a:chOff x="5275975" y="4344850"/>
            <a:chExt cx="470150" cy="398125"/>
          </a:xfrm>
        </p:grpSpPr>
        <p:sp>
          <p:nvSpPr>
            <p:cNvPr id="260" name="Google Shape;260;p30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3" name="Google Shape;263;p30"/>
          <p:cNvGrpSpPr/>
          <p:nvPr/>
        </p:nvGrpSpPr>
        <p:grpSpPr>
          <a:xfrm>
            <a:off x="6903812" y="809927"/>
            <a:ext cx="265457" cy="432745"/>
            <a:chOff x="6730350" y="2315900"/>
            <a:chExt cx="257700" cy="420100"/>
          </a:xfrm>
        </p:grpSpPr>
        <p:sp>
          <p:nvSpPr>
            <p:cNvPr id="264" name="Google Shape;264;p3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Business Model Canvas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75" name="Google Shape;275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 Activities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 Resources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8" name="Google Shape;278;p3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Value Propositions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Customer Relationships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0" name="Google Shape;280;p3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Channels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1" name="Google Shape;281;p3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Customer Segments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2" name="Google Shape;282;p3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Key Partners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3" name="Google Shape;283;p3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Cost Structure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4" name="Google Shape;284;p3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Revenue Streams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b="1"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5" name="Google Shape;285;p31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6" name="Google Shape;286;p31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7" name="Google Shape;287;p31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89" name="Google Shape;289;p31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290" name="Google Shape;290;p31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92" name="Google Shape;292;p31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3" name="Google Shape;293;p31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294" name="Google Shape;294;p31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7" name="Google Shape;297;p31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298" name="Google Shape;298;p31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3" name="Google Shape;303;p31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304" name="Google Shape;304;p3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1428201" y="590422"/>
            <a:ext cx="590469" cy="538706"/>
            <a:chOff x="6625350" y="1613750"/>
            <a:chExt cx="480525" cy="438400"/>
          </a:xfrm>
        </p:grpSpPr>
        <p:sp>
          <p:nvSpPr>
            <p:cNvPr id="65" name="Google Shape;65;p14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14"/>
          <p:cNvSpPr txBox="1"/>
          <p:nvPr/>
        </p:nvSpPr>
        <p:spPr>
          <a:xfrm>
            <a:off x="3000875" y="1200150"/>
            <a:ext cx="26094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Cabin"/>
                <a:ea typeface="Cabin"/>
                <a:cs typeface="Cabin"/>
                <a:sym typeface="Cabin"/>
              </a:rPr>
              <a:t>EDIT IN GOOGLE SLIDES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Click on the button under the presentation preview that says "Use as Google Slides Theme".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You will get a copy of this document on your Google Drive and will be able to edit, add or delete slides.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You have to be signed in to your Google account.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963349" y="1200150"/>
            <a:ext cx="2723400" cy="30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Cabin"/>
                <a:ea typeface="Cabin"/>
                <a:cs typeface="Cabin"/>
                <a:sym typeface="Cabin"/>
              </a:rPr>
              <a:t>EDIT IN POWERPOINT®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Click on the button under the presentation preview that says "Download as PowerPoint template". You will get a .pptx file that you can edit in PowerPoint.</a:t>
            </a:r>
            <a:endParaRPr sz="11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latin typeface="Cabin"/>
                <a:ea typeface="Cabin"/>
                <a:cs typeface="Cabin"/>
                <a:sym typeface="Cabin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latin typeface="Cabin"/>
                <a:ea typeface="Cabin"/>
                <a:cs typeface="Cabin"/>
                <a:sym typeface="Cabin"/>
                <a:hlinkClick action="ppaction://hlinksldjump" r:id="rId3"/>
              </a:rPr>
              <a:t>Presentation design slide</a:t>
            </a:r>
            <a:r>
              <a:rPr lang="en" sz="1100">
                <a:latin typeface="Cabin"/>
                <a:ea typeface="Cabin"/>
                <a:cs typeface="Cabin"/>
                <a:sym typeface="Cabin"/>
              </a:rPr>
              <a:t>)</a:t>
            </a:r>
            <a:endParaRPr sz="11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000875" y="4058325"/>
            <a:ext cx="56859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latin typeface="Cabin"/>
                <a:ea typeface="Cabin"/>
                <a:cs typeface="Cabin"/>
                <a:sym typeface="Cabin"/>
              </a:rPr>
              <a:t>More info on how to use this template at </a:t>
            </a:r>
            <a:r>
              <a:rPr b="1" lang="en" sz="900" u="sng">
                <a:latin typeface="Cabin"/>
                <a:ea typeface="Cabin"/>
                <a:cs typeface="Cabin"/>
                <a:sym typeface="Cabin"/>
                <a:hlinkClick r:id="rId4"/>
              </a:rPr>
              <a:t>www.slidescarnival.com/help-use-presentation-template</a:t>
            </a:r>
            <a:endParaRPr b="1" sz="9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900">
                <a:latin typeface="Cabin"/>
                <a:ea typeface="Cabin"/>
                <a:cs typeface="Cabin"/>
                <a:sym typeface="Cabin"/>
              </a:rPr>
              <a:t>This template is free to use under </a:t>
            </a:r>
            <a:r>
              <a:rPr lang="en" sz="900" u="sng">
                <a:latin typeface="Cabin"/>
                <a:ea typeface="Cabin"/>
                <a:cs typeface="Cabin"/>
                <a:sym typeface="Cabin"/>
                <a:hlinkClick r:id="rId5"/>
              </a:rPr>
              <a:t>Creative Commons Attribution license</a:t>
            </a:r>
            <a:r>
              <a:rPr lang="en" sz="900">
                <a:latin typeface="Cabin"/>
                <a:ea typeface="Cabin"/>
                <a:cs typeface="Cabin"/>
                <a:sym typeface="Cabin"/>
              </a:rPr>
              <a:t>. </a:t>
            </a:r>
            <a:r>
              <a:rPr lang="en" sz="900">
                <a:latin typeface="Cabin"/>
                <a:ea typeface="Cabin"/>
                <a:cs typeface="Cabin"/>
                <a:sym typeface="Cabin"/>
              </a:rPr>
              <a:t>You can keep the Credits slide or mention SlidesCarnival and other resources used in a slide footer</a:t>
            </a:r>
            <a:r>
              <a:rPr lang="en" sz="900">
                <a:latin typeface="Cabin"/>
                <a:ea typeface="Cabin"/>
                <a:cs typeface="Cabin"/>
                <a:sym typeface="Cabin"/>
              </a:rPr>
              <a:t>.</a:t>
            </a:r>
            <a:endParaRPr sz="9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9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15" name="Google Shape;315;p3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6" name="Google Shape;316;p32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32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32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32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32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p32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4000</a:t>
            </a:r>
            <a:endParaRPr sz="10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3000</a:t>
            </a:r>
            <a:endParaRPr sz="10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2000</a:t>
            </a:r>
            <a:endParaRPr sz="10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1000</a:t>
            </a:r>
            <a:endParaRPr sz="10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rPr>
              <a:t>0</a:t>
            </a:r>
            <a:endParaRPr sz="1000">
              <a:solidFill>
                <a:schemeClr val="lt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2" name="Google Shape;322;p32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2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2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2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2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2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2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2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256427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3"/>
          <p:cNvSpPr txBox="1"/>
          <p:nvPr>
            <p:ph idx="4294967295" type="body"/>
          </p:nvPr>
        </p:nvSpPr>
        <p:spPr>
          <a:xfrm>
            <a:off x="6993450" y="0"/>
            <a:ext cx="1885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Cabin Condensed"/>
                <a:ea typeface="Cabin Condensed"/>
                <a:cs typeface="Cabin Condensed"/>
                <a:sym typeface="Cabin Condensed"/>
              </a:rPr>
              <a:t>Mobile</a:t>
            </a:r>
            <a:br>
              <a:rPr b="1" lang="en">
                <a:latin typeface="Cabin Condensed"/>
                <a:ea typeface="Cabin Condensed"/>
                <a:cs typeface="Cabin Condensed"/>
                <a:sym typeface="Cabin Condensed"/>
              </a:rPr>
            </a:br>
            <a:r>
              <a:rPr b="1" lang="en">
                <a:latin typeface="Cabin Condensed"/>
                <a:ea typeface="Cabin Condensed"/>
                <a:cs typeface="Cabin Condensed"/>
                <a:sym typeface="Cabin Condensed"/>
              </a:rPr>
              <a:t>project</a:t>
            </a:r>
            <a:endParaRPr b="1"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40" name="Google Shape;340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1" name="Google Shape;341;p33"/>
          <p:cNvGrpSpPr/>
          <p:nvPr/>
        </p:nvGrpSpPr>
        <p:grpSpPr>
          <a:xfrm>
            <a:off x="2517950" y="373572"/>
            <a:ext cx="2119546" cy="4396359"/>
            <a:chOff x="2547150" y="238125"/>
            <a:chExt cx="2525675" cy="5238750"/>
          </a:xfrm>
        </p:grpSpPr>
        <p:sp>
          <p:nvSpPr>
            <p:cNvPr id="342" name="Google Shape;342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11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4"/>
          <p:cNvSpPr txBox="1"/>
          <p:nvPr>
            <p:ph idx="4294967295" type="body"/>
          </p:nvPr>
        </p:nvSpPr>
        <p:spPr>
          <a:xfrm>
            <a:off x="6993450" y="0"/>
            <a:ext cx="1885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Cabin Condensed"/>
                <a:ea typeface="Cabin Condensed"/>
                <a:cs typeface="Cabin Condensed"/>
                <a:sym typeface="Cabin Condensed"/>
              </a:rPr>
              <a:t>Tablet project</a:t>
            </a:r>
            <a:endParaRPr b="1"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52" name="Google Shape;352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3" name="Google Shape;353;p34"/>
          <p:cNvGrpSpPr/>
          <p:nvPr/>
        </p:nvGrpSpPr>
        <p:grpSpPr>
          <a:xfrm>
            <a:off x="2133602" y="465959"/>
            <a:ext cx="2736410" cy="4222433"/>
            <a:chOff x="2112475" y="238125"/>
            <a:chExt cx="3395050" cy="5238750"/>
          </a:xfrm>
        </p:grpSpPr>
        <p:sp>
          <p:nvSpPr>
            <p:cNvPr id="354" name="Google Shape;354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464648" y="1209520"/>
            <a:ext cx="4062360" cy="258048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/>
          <p:nvPr>
            <p:ph idx="4294967295" type="body"/>
          </p:nvPr>
        </p:nvSpPr>
        <p:spPr>
          <a:xfrm>
            <a:off x="6993450" y="0"/>
            <a:ext cx="18858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Cabin Condensed"/>
                <a:ea typeface="Cabin Condensed"/>
                <a:cs typeface="Cabin Condensed"/>
                <a:sym typeface="Cabin Condensed"/>
              </a:rPr>
              <a:t>Desktop project</a:t>
            </a:r>
            <a:endParaRPr b="1">
              <a:latin typeface="Cabin Condensed"/>
              <a:ea typeface="Cabin Condensed"/>
              <a:cs typeface="Cabin Condensed"/>
              <a:sym typeface="Cabin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364" name="Google Shape;364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5" name="Google Shape;365;p35"/>
          <p:cNvGrpSpPr/>
          <p:nvPr/>
        </p:nvGrpSpPr>
        <p:grpSpPr>
          <a:xfrm>
            <a:off x="881035" y="1040692"/>
            <a:ext cx="5226190" cy="3061962"/>
            <a:chOff x="1177450" y="241631"/>
            <a:chExt cx="6173152" cy="3616776"/>
          </a:xfrm>
        </p:grpSpPr>
        <p:sp>
          <p:nvSpPr>
            <p:cNvPr id="366" name="Google Shape;366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6"/>
          <p:cNvSpPr txBox="1"/>
          <p:nvPr>
            <p:ph idx="4294967295" type="ctrTitle"/>
          </p:nvPr>
        </p:nvSpPr>
        <p:spPr>
          <a:xfrm>
            <a:off x="1481187" y="1126150"/>
            <a:ext cx="5741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</a:rPr>
              <a:t>Thanks!</a:t>
            </a:r>
            <a:endParaRPr sz="7200">
              <a:solidFill>
                <a:srgbClr val="000000"/>
              </a:solidFill>
            </a:endParaRPr>
          </a:p>
        </p:txBody>
      </p:sp>
      <p:sp>
        <p:nvSpPr>
          <p:cNvPr id="375" name="Google Shape;375;p36"/>
          <p:cNvSpPr txBox="1"/>
          <p:nvPr>
            <p:ph idx="4294967295" type="body"/>
          </p:nvPr>
        </p:nvSpPr>
        <p:spPr>
          <a:xfrm>
            <a:off x="1538000" y="2228800"/>
            <a:ext cx="3586500" cy="16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highlight>
                  <a:srgbClr val="000000"/>
                </a:highlight>
              </a:rPr>
              <a:t>Any questions?</a:t>
            </a:r>
            <a:endParaRPr sz="2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FFFF00"/>
                </a:solidFill>
                <a:highlight>
                  <a:srgbClr val="000000"/>
                </a:highlight>
              </a:rPr>
              <a:t>You can find me at @username &amp; user@mail.me</a:t>
            </a:r>
            <a:endParaRPr sz="22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376" name="Google Shape;376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7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82" name="Google Shape;382;p37"/>
          <p:cNvSpPr txBox="1"/>
          <p:nvPr>
            <p:ph idx="1" type="body"/>
          </p:nvPr>
        </p:nvSpPr>
        <p:spPr>
          <a:xfrm>
            <a:off x="2871075" y="1064965"/>
            <a:ext cx="5561100" cy="3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⊙"/>
            </a:pPr>
            <a:r>
              <a:rPr lang="en" sz="2400">
                <a:solidFill>
                  <a:srgbClr val="000000"/>
                </a:solidFill>
              </a:rPr>
              <a:t>Presentation template by </a:t>
            </a:r>
            <a:r>
              <a:rPr lang="en" sz="2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⊙"/>
            </a:pPr>
            <a:r>
              <a:rPr lang="en" sz="2400">
                <a:solidFill>
                  <a:srgbClr val="000000"/>
                </a:solidFill>
              </a:rPr>
              <a:t>Photographs by </a:t>
            </a:r>
            <a:r>
              <a:rPr lang="en" sz="24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83" name="Google Shape;383;p37"/>
          <p:cNvSpPr/>
          <p:nvPr/>
        </p:nvSpPr>
        <p:spPr>
          <a:xfrm>
            <a:off x="1648547" y="673677"/>
            <a:ext cx="450310" cy="404244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8"/>
          <p:cNvSpPr txBox="1"/>
          <p:nvPr>
            <p:ph type="title"/>
          </p:nvPr>
        </p:nvSpPr>
        <p:spPr>
          <a:xfrm>
            <a:off x="398150" y="85641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90" name="Google Shape;390;p38"/>
          <p:cNvSpPr txBox="1"/>
          <p:nvPr>
            <p:ph idx="1" type="body"/>
          </p:nvPr>
        </p:nvSpPr>
        <p:spPr>
          <a:xfrm>
            <a:off x="2940675" y="895350"/>
            <a:ext cx="5793600" cy="31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This presentation uses the following typographies and colors: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⊙"/>
            </a:pPr>
            <a:r>
              <a:rPr lang="en" sz="1400">
                <a:solidFill>
                  <a:srgbClr val="000000"/>
                </a:solidFill>
              </a:rPr>
              <a:t>Titles: </a:t>
            </a:r>
            <a:r>
              <a:rPr b="1" lang="en" sz="1400">
                <a:solidFill>
                  <a:srgbClr val="000000"/>
                </a:solidFill>
              </a:rPr>
              <a:t>Cabin condensed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⊙"/>
            </a:pPr>
            <a:r>
              <a:rPr lang="en" sz="1400">
                <a:solidFill>
                  <a:srgbClr val="000000"/>
                </a:solidFill>
              </a:rPr>
              <a:t>Body copy: </a:t>
            </a:r>
            <a:r>
              <a:rPr b="1" lang="en" sz="1400">
                <a:solidFill>
                  <a:srgbClr val="000000"/>
                </a:solidFill>
              </a:rPr>
              <a:t>Cabin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You can download the fonts on this page: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https://www.fontsquirrel.com/fonts/cabin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http://www.1001fonts.com/cabin-condensed-font.html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⊙"/>
            </a:pPr>
            <a:r>
              <a:rPr lang="en" sz="1400">
                <a:solidFill>
                  <a:srgbClr val="000000"/>
                </a:solidFill>
              </a:rPr>
              <a:t>Black </a:t>
            </a:r>
            <a:r>
              <a:rPr b="1" lang="en" sz="1400">
                <a:solidFill>
                  <a:srgbClr val="000000"/>
                </a:solidFill>
              </a:rPr>
              <a:t>#000000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⊙"/>
            </a:pPr>
            <a:r>
              <a:rPr lang="en" sz="1400">
                <a:solidFill>
                  <a:srgbClr val="000000"/>
                </a:solidFill>
              </a:rPr>
              <a:t>Yellow </a:t>
            </a:r>
            <a:r>
              <a:rPr b="1" lang="en" sz="1400">
                <a:solidFill>
                  <a:srgbClr val="FFFF00"/>
                </a:solidFill>
                <a:highlight>
                  <a:srgbClr val="000000"/>
                </a:highlight>
              </a:rPr>
              <a:t>#ffff00</a:t>
            </a:r>
            <a:endParaRPr b="1" sz="14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391" name="Google Shape;391;p38"/>
          <p:cNvSpPr txBox="1"/>
          <p:nvPr/>
        </p:nvSpPr>
        <p:spPr>
          <a:xfrm>
            <a:off x="2940675" y="4171650"/>
            <a:ext cx="5899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latin typeface="Cabin"/>
                <a:ea typeface="Cabin"/>
                <a:cs typeface="Cabin"/>
                <a:sym typeface="Cabin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2" name="Google Shape;392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 txBox="1"/>
          <p:nvPr>
            <p:ph type="ctrTitle"/>
          </p:nvPr>
        </p:nvSpPr>
        <p:spPr>
          <a:xfrm>
            <a:off x="2733675" y="2116750"/>
            <a:ext cx="367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Cabin"/>
                <a:ea typeface="Cabin"/>
                <a:cs typeface="Cabin"/>
                <a:sym typeface="Cabin"/>
              </a:rPr>
              <a:t>2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98" name="Google Shape;398;p39"/>
          <p:cNvSpPr txBox="1"/>
          <p:nvPr>
            <p:ph idx="1" type="subTitle"/>
          </p:nvPr>
        </p:nvSpPr>
        <p:spPr>
          <a:xfrm>
            <a:off x="3143250" y="3373450"/>
            <a:ext cx="2857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For Business Plans, Marketing Plans, Project Proposals, Lessons, etc</a:t>
            </a:r>
            <a:endParaRPr sz="2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0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04" name="Google Shape;404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40"/>
          <p:cNvSpPr/>
          <p:nvPr/>
        </p:nvSpPr>
        <p:spPr>
          <a:xfrm>
            <a:off x="8030418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DEC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6" name="Google Shape;406;p40"/>
          <p:cNvSpPr/>
          <p:nvPr/>
        </p:nvSpPr>
        <p:spPr>
          <a:xfrm>
            <a:off x="7519345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NOV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7" name="Google Shape;407;p40"/>
          <p:cNvSpPr/>
          <p:nvPr/>
        </p:nvSpPr>
        <p:spPr>
          <a:xfrm>
            <a:off x="7008272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OCT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6497199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SEP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09" name="Google Shape;409;p40"/>
          <p:cNvSpPr/>
          <p:nvPr/>
        </p:nvSpPr>
        <p:spPr>
          <a:xfrm>
            <a:off x="5986126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AUG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0" name="Google Shape;410;p40"/>
          <p:cNvSpPr/>
          <p:nvPr/>
        </p:nvSpPr>
        <p:spPr>
          <a:xfrm>
            <a:off x="5475053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JUL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1" name="Google Shape;411;p40"/>
          <p:cNvSpPr/>
          <p:nvPr/>
        </p:nvSpPr>
        <p:spPr>
          <a:xfrm>
            <a:off x="4963981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JUN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2" name="Google Shape;412;p40"/>
          <p:cNvSpPr/>
          <p:nvPr/>
        </p:nvSpPr>
        <p:spPr>
          <a:xfrm>
            <a:off x="4452908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MAY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3" name="Google Shape;413;p40"/>
          <p:cNvSpPr/>
          <p:nvPr/>
        </p:nvSpPr>
        <p:spPr>
          <a:xfrm>
            <a:off x="3941835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APR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4" name="Google Shape;414;p40"/>
          <p:cNvSpPr/>
          <p:nvPr/>
        </p:nvSpPr>
        <p:spPr>
          <a:xfrm>
            <a:off x="3430762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MAR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5" name="Google Shape;415;p40"/>
          <p:cNvSpPr/>
          <p:nvPr/>
        </p:nvSpPr>
        <p:spPr>
          <a:xfrm>
            <a:off x="2919689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FEB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6" name="Google Shape;416;p40"/>
          <p:cNvSpPr/>
          <p:nvPr/>
        </p:nvSpPr>
        <p:spPr>
          <a:xfrm>
            <a:off x="2408616" y="2755950"/>
            <a:ext cx="6369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182875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JAN</a:t>
            </a:r>
            <a:endParaRPr sz="10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17" name="Google Shape;417;p40"/>
          <p:cNvSpPr/>
          <p:nvPr/>
        </p:nvSpPr>
        <p:spPr>
          <a:xfrm>
            <a:off x="0" y="2755950"/>
            <a:ext cx="2535000" cy="393600"/>
          </a:xfrm>
          <a:prstGeom prst="homePlate">
            <a:avLst>
              <a:gd fmla="val 32030" name="adj"/>
            </a:avLst>
          </a:prstGeom>
          <a:solidFill>
            <a:schemeClr val="dk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18" name="Google Shape;418;p40"/>
          <p:cNvCxnSpPr/>
          <p:nvPr/>
        </p:nvCxnSpPr>
        <p:spPr>
          <a:xfrm rot="10800000">
            <a:off x="263674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9" name="Google Shape;419;p40"/>
          <p:cNvSpPr txBox="1"/>
          <p:nvPr/>
        </p:nvSpPr>
        <p:spPr>
          <a:xfrm>
            <a:off x="2604980" y="172720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20" name="Google Shape;420;p40"/>
          <p:cNvCxnSpPr/>
          <p:nvPr/>
        </p:nvCxnSpPr>
        <p:spPr>
          <a:xfrm rot="10800000">
            <a:off x="365971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1" name="Google Shape;421;p40"/>
          <p:cNvSpPr txBox="1"/>
          <p:nvPr/>
        </p:nvSpPr>
        <p:spPr>
          <a:xfrm>
            <a:off x="3629118" y="172720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Red is the colour of danger and courage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22" name="Google Shape;422;p40"/>
          <p:cNvCxnSpPr/>
          <p:nvPr/>
        </p:nvCxnSpPr>
        <p:spPr>
          <a:xfrm rot="10800000">
            <a:off x="4682685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3" name="Google Shape;423;p40"/>
          <p:cNvSpPr txBox="1"/>
          <p:nvPr/>
        </p:nvSpPr>
        <p:spPr>
          <a:xfrm>
            <a:off x="4653257" y="172720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24" name="Google Shape;424;p40"/>
          <p:cNvCxnSpPr/>
          <p:nvPr/>
        </p:nvCxnSpPr>
        <p:spPr>
          <a:xfrm rot="10800000">
            <a:off x="5705657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5" name="Google Shape;425;p40"/>
          <p:cNvSpPr txBox="1"/>
          <p:nvPr/>
        </p:nvSpPr>
        <p:spPr>
          <a:xfrm>
            <a:off x="5677396" y="172720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26" name="Google Shape;426;p40"/>
          <p:cNvCxnSpPr/>
          <p:nvPr/>
        </p:nvCxnSpPr>
        <p:spPr>
          <a:xfrm rot="10800000">
            <a:off x="6728629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7" name="Google Shape;427;p40"/>
          <p:cNvSpPr txBox="1"/>
          <p:nvPr/>
        </p:nvSpPr>
        <p:spPr>
          <a:xfrm>
            <a:off x="6701534" y="172720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28" name="Google Shape;428;p40"/>
          <p:cNvCxnSpPr/>
          <p:nvPr/>
        </p:nvCxnSpPr>
        <p:spPr>
          <a:xfrm rot="10800000">
            <a:off x="7751601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9" name="Google Shape;429;p40"/>
          <p:cNvSpPr txBox="1"/>
          <p:nvPr/>
        </p:nvSpPr>
        <p:spPr>
          <a:xfrm>
            <a:off x="7725673" y="172720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30" name="Google Shape;430;p40"/>
          <p:cNvCxnSpPr/>
          <p:nvPr/>
        </p:nvCxnSpPr>
        <p:spPr>
          <a:xfrm rot="10800000">
            <a:off x="315608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1" name="Google Shape;431;p40"/>
          <p:cNvSpPr txBox="1"/>
          <p:nvPr/>
        </p:nvSpPr>
        <p:spPr>
          <a:xfrm>
            <a:off x="3101778" y="364815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32" name="Google Shape;432;p40"/>
          <p:cNvCxnSpPr/>
          <p:nvPr/>
        </p:nvCxnSpPr>
        <p:spPr>
          <a:xfrm rot="10800000">
            <a:off x="417905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3" name="Google Shape;433;p40"/>
          <p:cNvSpPr txBox="1"/>
          <p:nvPr/>
        </p:nvSpPr>
        <p:spPr>
          <a:xfrm>
            <a:off x="4131843" y="364815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34" name="Google Shape;434;p40"/>
          <p:cNvCxnSpPr/>
          <p:nvPr/>
        </p:nvCxnSpPr>
        <p:spPr>
          <a:xfrm rot="10800000">
            <a:off x="52020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5" name="Google Shape;435;p40"/>
          <p:cNvSpPr txBox="1"/>
          <p:nvPr/>
        </p:nvSpPr>
        <p:spPr>
          <a:xfrm>
            <a:off x="5161908" y="364815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36" name="Google Shape;436;p40"/>
          <p:cNvCxnSpPr/>
          <p:nvPr/>
        </p:nvCxnSpPr>
        <p:spPr>
          <a:xfrm rot="10800000">
            <a:off x="622499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7" name="Google Shape;437;p40"/>
          <p:cNvSpPr txBox="1"/>
          <p:nvPr/>
        </p:nvSpPr>
        <p:spPr>
          <a:xfrm>
            <a:off x="6191972" y="364815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Red is the colour of danger and courage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38" name="Google Shape;438;p40"/>
          <p:cNvCxnSpPr/>
          <p:nvPr/>
        </p:nvCxnSpPr>
        <p:spPr>
          <a:xfrm rot="10800000">
            <a:off x="724797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9" name="Google Shape;439;p40"/>
          <p:cNvSpPr txBox="1"/>
          <p:nvPr/>
        </p:nvSpPr>
        <p:spPr>
          <a:xfrm>
            <a:off x="7222037" y="3648150"/>
            <a:ext cx="967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40" name="Google Shape;440;p40"/>
          <p:cNvCxnSpPr/>
          <p:nvPr/>
        </p:nvCxnSpPr>
        <p:spPr>
          <a:xfrm rot="10800000">
            <a:off x="827094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1" name="Google Shape;441;p40"/>
          <p:cNvSpPr txBox="1"/>
          <p:nvPr/>
        </p:nvSpPr>
        <p:spPr>
          <a:xfrm>
            <a:off x="8241685" y="3648150"/>
            <a:ext cx="801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42" name="Google Shape;442;p40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1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48" name="Google Shape;448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9" name="Google Shape;449;p41"/>
          <p:cNvSpPr/>
          <p:nvPr/>
        </p:nvSpPr>
        <p:spPr>
          <a:xfrm>
            <a:off x="2414975" y="2199800"/>
            <a:ext cx="6736080" cy="744802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2414975" y="2199800"/>
            <a:ext cx="6736080" cy="744802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41"/>
          <p:cNvGrpSpPr/>
          <p:nvPr/>
        </p:nvGrpSpPr>
        <p:grpSpPr>
          <a:xfrm>
            <a:off x="3729542" y="1708499"/>
            <a:ext cx="348375" cy="348375"/>
            <a:chOff x="1786339" y="1703401"/>
            <a:chExt cx="473400" cy="473400"/>
          </a:xfrm>
        </p:grpSpPr>
        <p:sp>
          <p:nvSpPr>
            <p:cNvPr id="452" name="Google Shape;452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1</a:t>
              </a:r>
              <a:endParaRPr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454" name="Google Shape;454;p41"/>
          <p:cNvGrpSpPr/>
          <p:nvPr/>
        </p:nvGrpSpPr>
        <p:grpSpPr>
          <a:xfrm>
            <a:off x="5222003" y="1708499"/>
            <a:ext cx="348375" cy="348375"/>
            <a:chOff x="3814414" y="1703401"/>
            <a:chExt cx="473400" cy="473400"/>
          </a:xfrm>
        </p:grpSpPr>
        <p:sp>
          <p:nvSpPr>
            <p:cNvPr id="455" name="Google Shape;455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3</a:t>
              </a:r>
              <a:endParaRPr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457" name="Google Shape;457;p41"/>
          <p:cNvGrpSpPr/>
          <p:nvPr/>
        </p:nvGrpSpPr>
        <p:grpSpPr>
          <a:xfrm>
            <a:off x="6714463" y="1708499"/>
            <a:ext cx="348375" cy="348375"/>
            <a:chOff x="5842489" y="1703401"/>
            <a:chExt cx="473400" cy="473400"/>
          </a:xfrm>
        </p:grpSpPr>
        <p:sp>
          <p:nvSpPr>
            <p:cNvPr id="458" name="Google Shape;458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5</a:t>
              </a:r>
              <a:endParaRPr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460" name="Google Shape;460;p41"/>
          <p:cNvGrpSpPr/>
          <p:nvPr/>
        </p:nvGrpSpPr>
        <p:grpSpPr>
          <a:xfrm>
            <a:off x="7478566" y="3086765"/>
            <a:ext cx="348375" cy="348375"/>
            <a:chOff x="6880814" y="3576300"/>
            <a:chExt cx="473400" cy="473400"/>
          </a:xfrm>
        </p:grpSpPr>
        <p:sp>
          <p:nvSpPr>
            <p:cNvPr id="461" name="Google Shape;461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62" name="Google Shape;462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6</a:t>
              </a:r>
              <a:endParaRPr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463" name="Google Shape;463;p41"/>
          <p:cNvGrpSpPr/>
          <p:nvPr/>
        </p:nvGrpSpPr>
        <p:grpSpPr>
          <a:xfrm>
            <a:off x="5986106" y="3086765"/>
            <a:ext cx="348375" cy="348375"/>
            <a:chOff x="4852739" y="3576300"/>
            <a:chExt cx="473400" cy="473400"/>
          </a:xfrm>
        </p:grpSpPr>
        <p:sp>
          <p:nvSpPr>
            <p:cNvPr id="464" name="Google Shape;464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4</a:t>
              </a:r>
              <a:endParaRPr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466" name="Google Shape;466;p41"/>
          <p:cNvGrpSpPr/>
          <p:nvPr/>
        </p:nvGrpSpPr>
        <p:grpSpPr>
          <a:xfrm>
            <a:off x="4493645" y="3086765"/>
            <a:ext cx="348375" cy="348375"/>
            <a:chOff x="2824664" y="3576300"/>
            <a:chExt cx="473400" cy="473400"/>
          </a:xfrm>
        </p:grpSpPr>
        <p:sp>
          <p:nvSpPr>
            <p:cNvPr id="467" name="Google Shape;467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468" name="Google Shape;468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2</a:t>
              </a:r>
              <a:endParaRPr sz="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sp>
        <p:nvSpPr>
          <p:cNvPr id="469" name="Google Shape;469;p41"/>
          <p:cNvSpPr txBox="1"/>
          <p:nvPr/>
        </p:nvSpPr>
        <p:spPr>
          <a:xfrm>
            <a:off x="3430400" y="1305738"/>
            <a:ext cx="946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0" name="Google Shape;470;p41"/>
          <p:cNvSpPr txBox="1"/>
          <p:nvPr/>
        </p:nvSpPr>
        <p:spPr>
          <a:xfrm>
            <a:off x="4900244" y="1305738"/>
            <a:ext cx="946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Red is the colour of danger and courage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1" name="Google Shape;471;p41"/>
          <p:cNvSpPr txBox="1"/>
          <p:nvPr/>
        </p:nvSpPr>
        <p:spPr>
          <a:xfrm>
            <a:off x="6415309" y="1305738"/>
            <a:ext cx="946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2" name="Google Shape;472;p41"/>
          <p:cNvSpPr txBox="1"/>
          <p:nvPr/>
        </p:nvSpPr>
        <p:spPr>
          <a:xfrm>
            <a:off x="4194498" y="3445360"/>
            <a:ext cx="946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3" name="Google Shape;473;p41"/>
          <p:cNvSpPr txBox="1"/>
          <p:nvPr/>
        </p:nvSpPr>
        <p:spPr>
          <a:xfrm>
            <a:off x="5686953" y="3445360"/>
            <a:ext cx="946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4" name="Google Shape;474;p41"/>
          <p:cNvSpPr txBox="1"/>
          <p:nvPr/>
        </p:nvSpPr>
        <p:spPr>
          <a:xfrm>
            <a:off x="7179407" y="3445360"/>
            <a:ext cx="946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75" name="Google Shape;475;p41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4294967295" type="ctrTitle"/>
          </p:nvPr>
        </p:nvSpPr>
        <p:spPr>
          <a:xfrm>
            <a:off x="1481187" y="897550"/>
            <a:ext cx="5741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</a:rPr>
              <a:t>Hello!</a:t>
            </a:r>
            <a:endParaRPr sz="7200">
              <a:solidFill>
                <a:srgbClr val="000000"/>
              </a:solidFill>
            </a:endParaRPr>
          </a:p>
        </p:txBody>
      </p:sp>
      <p:sp>
        <p:nvSpPr>
          <p:cNvPr id="79" name="Google Shape;79;p15"/>
          <p:cNvSpPr txBox="1"/>
          <p:nvPr>
            <p:ph idx="4294967295" type="body"/>
          </p:nvPr>
        </p:nvSpPr>
        <p:spPr>
          <a:xfrm>
            <a:off x="1538000" y="2000200"/>
            <a:ext cx="3586500" cy="24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highlight>
                  <a:srgbClr val="000000"/>
                </a:highlight>
              </a:rPr>
              <a:t>I am Jayden Smith</a:t>
            </a:r>
            <a:endParaRPr sz="2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FFFF00"/>
                </a:solidFill>
                <a:highlight>
                  <a:srgbClr val="000000"/>
                </a:highlight>
              </a:rPr>
              <a:t>I am here because I love to give presentations. You can find me at @username</a:t>
            </a:r>
            <a:endParaRPr sz="22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725" y="573351"/>
            <a:ext cx="1909500" cy="1909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2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81" name="Google Shape;481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82" name="Google Shape;482;p42"/>
          <p:cNvGraphicFramePr/>
          <p:nvPr/>
        </p:nvGraphicFramePr>
        <p:xfrm>
          <a:off x="2416925" y="1187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{4D6EAF5C-F482-4499-B8F9-025A54877C35}</a:tableStyleId>
              </a:tblPr>
              <a:tblGrid>
                <a:gridCol w="1141025"/>
                <a:gridCol w="399000"/>
                <a:gridCol w="399000"/>
                <a:gridCol w="399000"/>
                <a:gridCol w="399000"/>
                <a:gridCol w="399000"/>
                <a:gridCol w="399000"/>
                <a:gridCol w="399000"/>
                <a:gridCol w="399000"/>
                <a:gridCol w="399000"/>
                <a:gridCol w="399000"/>
                <a:gridCol w="399000"/>
                <a:gridCol w="399000"/>
                <a:gridCol w="399000"/>
                <a:gridCol w="399000"/>
              </a:tblGrid>
              <a:tr h="35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5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57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83" name="Google Shape;483;p42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3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89" name="Google Shape;489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0" name="Google Shape;490;p43"/>
          <p:cNvSpPr/>
          <p:nvPr/>
        </p:nvSpPr>
        <p:spPr>
          <a:xfrm>
            <a:off x="2422250" y="751549"/>
            <a:ext cx="3292800" cy="1752000"/>
          </a:xfrm>
          <a:prstGeom prst="rect">
            <a:avLst/>
          </a:prstGeom>
          <a:solidFill>
            <a:srgbClr val="000000">
              <a:alpha val="726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STRENGTHS</a:t>
            </a:r>
            <a:endParaRPr b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1" name="Google Shape;491;p43"/>
          <p:cNvSpPr/>
          <p:nvPr/>
        </p:nvSpPr>
        <p:spPr>
          <a:xfrm>
            <a:off x="5851227" y="751549"/>
            <a:ext cx="3292800" cy="1752000"/>
          </a:xfrm>
          <a:prstGeom prst="rect">
            <a:avLst/>
          </a:prstGeom>
          <a:solidFill>
            <a:srgbClr val="000000">
              <a:alpha val="726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WEAKNESSES</a:t>
            </a:r>
            <a:endParaRPr b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2" name="Google Shape;492;p43"/>
          <p:cNvSpPr/>
          <p:nvPr/>
        </p:nvSpPr>
        <p:spPr>
          <a:xfrm>
            <a:off x="2422250" y="2639950"/>
            <a:ext cx="3292800" cy="1752000"/>
          </a:xfrm>
          <a:prstGeom prst="rect">
            <a:avLst/>
          </a:prstGeom>
          <a:solidFill>
            <a:srgbClr val="000000">
              <a:alpha val="726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Black is the color of ebony and of outer space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OPPORTUNITIES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3" name="Google Shape;493;p43"/>
          <p:cNvSpPr/>
          <p:nvPr/>
        </p:nvSpPr>
        <p:spPr>
          <a:xfrm>
            <a:off x="5851226" y="2639950"/>
            <a:ext cx="3292800" cy="1752000"/>
          </a:xfrm>
          <a:prstGeom prst="rect">
            <a:avLst/>
          </a:prstGeom>
          <a:solidFill>
            <a:srgbClr val="000000">
              <a:alpha val="726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White is the color of milk and fresh snow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THREATS</a:t>
            </a:r>
            <a:endParaRPr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4" name="Google Shape;494;p43"/>
          <p:cNvSpPr/>
          <p:nvPr/>
        </p:nvSpPr>
        <p:spPr>
          <a:xfrm>
            <a:off x="4769805" y="1556902"/>
            <a:ext cx="1892100" cy="189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3"/>
          <p:cNvSpPr/>
          <p:nvPr/>
        </p:nvSpPr>
        <p:spPr>
          <a:xfrm rot="5400000">
            <a:off x="4906265" y="1556902"/>
            <a:ext cx="1892100" cy="189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3"/>
          <p:cNvSpPr/>
          <p:nvPr/>
        </p:nvSpPr>
        <p:spPr>
          <a:xfrm rot="10800000">
            <a:off x="4906265" y="1694438"/>
            <a:ext cx="1892100" cy="189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3"/>
          <p:cNvSpPr/>
          <p:nvPr/>
        </p:nvSpPr>
        <p:spPr>
          <a:xfrm rot="-5400000">
            <a:off x="4769805" y="1694438"/>
            <a:ext cx="1892100" cy="1892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3"/>
          <p:cNvSpPr/>
          <p:nvPr/>
        </p:nvSpPr>
        <p:spPr>
          <a:xfrm>
            <a:off x="5205424" y="1951592"/>
            <a:ext cx="213214" cy="3519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abin Condensed"/>
              </a:rPr>
              <a:t>S</a:t>
            </a:r>
          </a:p>
        </p:txBody>
      </p:sp>
      <p:sp>
        <p:nvSpPr>
          <p:cNvPr id="499" name="Google Shape;499;p43"/>
          <p:cNvSpPr/>
          <p:nvPr/>
        </p:nvSpPr>
        <p:spPr>
          <a:xfrm>
            <a:off x="6000471" y="1957635"/>
            <a:ext cx="393551" cy="3384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abin Condensed"/>
              </a:rPr>
              <a:t>W</a:t>
            </a:r>
          </a:p>
        </p:txBody>
      </p:sp>
      <p:sp>
        <p:nvSpPr>
          <p:cNvPr id="500" name="Google Shape;500;p43"/>
          <p:cNvSpPr/>
          <p:nvPr/>
        </p:nvSpPr>
        <p:spPr>
          <a:xfrm>
            <a:off x="5178349" y="2817686"/>
            <a:ext cx="287186" cy="3519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abin Condensed"/>
              </a:rPr>
              <a:t>O</a:t>
            </a:r>
          </a:p>
        </p:txBody>
      </p:sp>
      <p:sp>
        <p:nvSpPr>
          <p:cNvPr id="501" name="Google Shape;501;p43"/>
          <p:cNvSpPr/>
          <p:nvPr/>
        </p:nvSpPr>
        <p:spPr>
          <a:xfrm>
            <a:off x="6089914" y="2823729"/>
            <a:ext cx="221433" cy="33842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Cabin Condensed"/>
              </a:rPr>
              <a:t>T</a:t>
            </a:r>
          </a:p>
        </p:txBody>
      </p:sp>
      <p:sp>
        <p:nvSpPr>
          <p:cNvPr id="502" name="Google Shape;502;p43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4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8" name="Google Shape;508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9" name="Google Shape;509;p44"/>
          <p:cNvGrpSpPr/>
          <p:nvPr/>
        </p:nvGrpSpPr>
        <p:grpSpPr>
          <a:xfrm>
            <a:off x="2743217" y="1246268"/>
            <a:ext cx="3608219" cy="3243858"/>
            <a:chOff x="3778727" y="4460423"/>
            <a:chExt cx="720160" cy="647438"/>
          </a:xfrm>
        </p:grpSpPr>
        <p:sp>
          <p:nvSpPr>
            <p:cNvPr id="510" name="Google Shape;510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12" name="Google Shape;512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dk2"/>
                  </a:solidFill>
                  <a:latin typeface="Cabin"/>
                  <a:ea typeface="Cabin"/>
                  <a:cs typeface="Cabin"/>
                  <a:sym typeface="Cabin"/>
                </a:rPr>
                <a:t>AWARENESS</a:t>
              </a:r>
              <a:endParaRPr b="1" i="0" sz="1200" u="none" cap="none" strike="noStrik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13" name="Google Shape;513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15" name="Google Shape;515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abin"/>
                  <a:ea typeface="Cabin"/>
                  <a:cs typeface="Cabin"/>
                  <a:sym typeface="Cabin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516" name="Google Shape;516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000000">
                <a:alpha val="726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cxnSp>
        <p:nvCxnSpPr>
          <p:cNvPr id="517" name="Google Shape;517;p44"/>
          <p:cNvCxnSpPr/>
          <p:nvPr/>
        </p:nvCxnSpPr>
        <p:spPr>
          <a:xfrm>
            <a:off x="6271475" y="1783300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8" name="Google Shape;518;p44"/>
          <p:cNvSpPr txBox="1"/>
          <p:nvPr/>
        </p:nvSpPr>
        <p:spPr>
          <a:xfrm>
            <a:off x="7389975" y="1611250"/>
            <a:ext cx="1376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sz="1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19" name="Google Shape;519;p44"/>
          <p:cNvCxnSpPr/>
          <p:nvPr/>
        </p:nvCxnSpPr>
        <p:spPr>
          <a:xfrm>
            <a:off x="6115800" y="2264925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0" name="Google Shape;520;p44"/>
          <p:cNvSpPr txBox="1"/>
          <p:nvPr/>
        </p:nvSpPr>
        <p:spPr>
          <a:xfrm>
            <a:off x="7389975" y="2092865"/>
            <a:ext cx="1376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sz="1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21" name="Google Shape;521;p44"/>
          <p:cNvCxnSpPr/>
          <p:nvPr/>
        </p:nvCxnSpPr>
        <p:spPr>
          <a:xfrm>
            <a:off x="5894575" y="2746550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2" name="Google Shape;522;p44"/>
          <p:cNvSpPr txBox="1"/>
          <p:nvPr/>
        </p:nvSpPr>
        <p:spPr>
          <a:xfrm>
            <a:off x="7389975" y="2574480"/>
            <a:ext cx="1376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sz="1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23" name="Google Shape;523;p44"/>
          <p:cNvCxnSpPr/>
          <p:nvPr/>
        </p:nvCxnSpPr>
        <p:spPr>
          <a:xfrm>
            <a:off x="5706125" y="3228150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4" name="Google Shape;524;p44"/>
          <p:cNvSpPr txBox="1"/>
          <p:nvPr/>
        </p:nvSpPr>
        <p:spPr>
          <a:xfrm>
            <a:off x="7389975" y="3056095"/>
            <a:ext cx="1376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sz="1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25" name="Google Shape;525;p44"/>
          <p:cNvCxnSpPr/>
          <p:nvPr/>
        </p:nvCxnSpPr>
        <p:spPr>
          <a:xfrm>
            <a:off x="5501275" y="3709775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6" name="Google Shape;526;p44"/>
          <p:cNvSpPr txBox="1"/>
          <p:nvPr/>
        </p:nvSpPr>
        <p:spPr>
          <a:xfrm>
            <a:off x="7389975" y="3537710"/>
            <a:ext cx="1376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sz="1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27" name="Google Shape;527;p44"/>
          <p:cNvCxnSpPr/>
          <p:nvPr/>
        </p:nvCxnSpPr>
        <p:spPr>
          <a:xfrm>
            <a:off x="5288250" y="4191375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8" name="Google Shape;528;p44"/>
          <p:cNvSpPr txBox="1"/>
          <p:nvPr/>
        </p:nvSpPr>
        <p:spPr>
          <a:xfrm>
            <a:off x="7389975" y="4019325"/>
            <a:ext cx="13761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Insert your content</a:t>
            </a:r>
            <a:endParaRPr sz="1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29" name="Google Shape;529;p44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5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35" name="Google Shape;535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6" name="Google Shape;536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3918125" y="130987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7" name="Google Shape;537;p45"/>
          <p:cNvSpPr txBox="1"/>
          <p:nvPr/>
        </p:nvSpPr>
        <p:spPr>
          <a:xfrm>
            <a:off x="3923150" y="1750013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Imani Jackson</a:t>
            </a:r>
            <a:br>
              <a:rPr lang="en">
                <a:latin typeface="Cabin"/>
                <a:ea typeface="Cabin"/>
                <a:cs typeface="Cabin"/>
                <a:sym typeface="Cabin"/>
              </a:rPr>
            </a:b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JOB TITLE</a:t>
            </a:r>
            <a:endParaRPr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38" name="Google Shape;53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7850" y="130987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9" name="Google Shape;539;p45"/>
          <p:cNvSpPr txBox="1"/>
          <p:nvPr/>
        </p:nvSpPr>
        <p:spPr>
          <a:xfrm>
            <a:off x="5902875" y="1750013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Marcos Galán</a:t>
            </a:r>
            <a:br>
              <a:rPr lang="en">
                <a:latin typeface="Cabin"/>
                <a:ea typeface="Cabin"/>
                <a:cs typeface="Cabin"/>
                <a:sym typeface="Cabin"/>
              </a:rPr>
            </a:b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JOB TITLE</a:t>
            </a:r>
            <a:endParaRPr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40" name="Google Shape;540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3913100" y="2659387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1" name="Google Shape;541;p45"/>
          <p:cNvSpPr txBox="1"/>
          <p:nvPr/>
        </p:nvSpPr>
        <p:spPr>
          <a:xfrm>
            <a:off x="3918125" y="4278413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Ixchel Valdía</a:t>
            </a:r>
            <a:br>
              <a:rPr lang="en">
                <a:latin typeface="Cabin"/>
                <a:ea typeface="Cabin"/>
                <a:cs typeface="Cabin"/>
                <a:sym typeface="Cabin"/>
              </a:rPr>
            </a:b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JOB TITLE</a:t>
            </a:r>
            <a:endParaRPr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42" name="Google Shape;542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5892825" y="2659387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3" name="Google Shape;543;p45"/>
          <p:cNvSpPr txBox="1"/>
          <p:nvPr/>
        </p:nvSpPr>
        <p:spPr>
          <a:xfrm>
            <a:off x="5897850" y="4278413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Nils Årud</a:t>
            </a:r>
            <a:br>
              <a:rPr lang="en">
                <a:latin typeface="Cabin"/>
                <a:ea typeface="Cabin"/>
                <a:cs typeface="Cabin"/>
                <a:sym typeface="Cabin"/>
              </a:rPr>
            </a:b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JOB TITLE</a:t>
            </a:r>
            <a:endParaRPr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Blue is the colour of the clear sky and the deep sea</a:t>
            </a:r>
            <a:endParaRPr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4" name="Google Shape;544;p45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Competitor Matrix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50" name="Google Shape;550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1" name="Google Shape;551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52" name="Google Shape;552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8" name="Google Shape;598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9" name="Google Shape;599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00" name="Google Shape;600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22" name="Google Shape;622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23" name="Google Shape;623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24" name="Google Shape;624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LOW VALUE 1</a:t>
            </a:r>
            <a:endParaRPr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5" name="Google Shape;625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HIGH VALUE 1</a:t>
            </a:r>
            <a:endParaRPr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6" name="Google Shape;626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LOW VALUE 2</a:t>
            </a:r>
            <a:endParaRPr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7" name="Google Shape;627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HIGH VALUE 2</a:t>
            </a:r>
            <a:endParaRPr sz="8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8" name="Google Shape;628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Our company</a:t>
            </a:r>
            <a:endParaRPr sz="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29" name="Google Shape;629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Competitor</a:t>
            </a:r>
            <a:endParaRPr sz="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0" name="Google Shape;630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Competitor</a:t>
            </a:r>
            <a:endParaRPr sz="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1" name="Google Shape;631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Competitor</a:t>
            </a:r>
            <a:endParaRPr sz="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2" name="Google Shape;632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Competitor</a:t>
            </a:r>
            <a:endParaRPr sz="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3" name="Google Shape;633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Competitor</a:t>
            </a:r>
            <a:endParaRPr sz="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4" name="Google Shape;634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Competitor</a:t>
            </a:r>
            <a:endParaRPr sz="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7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40" name="Google Shape;640;p4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1" name="Google Shape;641;p47"/>
          <p:cNvGraphicFramePr/>
          <p:nvPr/>
        </p:nvGraphicFramePr>
        <p:xfrm>
          <a:off x="2424500" y="75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{4B65A3E0-C574-4D41-A6BA-25AB47349940}</a:tableStyleId>
              </a:tblPr>
              <a:tblGrid>
                <a:gridCol w="744675"/>
                <a:gridCol w="853550"/>
                <a:gridCol w="853550"/>
                <a:gridCol w="853550"/>
                <a:gridCol w="853550"/>
                <a:gridCol w="853550"/>
                <a:gridCol w="853550"/>
                <a:gridCol w="853550"/>
              </a:tblGrid>
              <a:tr h="377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47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3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7260"/>
                      </a:srgbClr>
                    </a:solidFill>
                  </a:tcPr>
                </a:tc>
              </a:tr>
              <a:tr h="47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2" name="Google Shape;642;p47"/>
          <p:cNvSpPr/>
          <p:nvPr/>
        </p:nvSpPr>
        <p:spPr>
          <a:xfrm>
            <a:off x="1636074" y="751551"/>
            <a:ext cx="377571" cy="37758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4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48" name="Google Shape;648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4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55" name="Google Shape;655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4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58" name="Google Shape;658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0" name="Google Shape;660;p48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8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2" name="Google Shape;662;p4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63" name="Google Shape;663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Google Shape;666;p4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67" name="Google Shape;667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1" name="Google Shape;671;p48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2" name="Google Shape;672;p4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673" name="Google Shape;673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4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694" name="Google Shape;694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4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697" name="Google Shape;697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4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01" name="Google Shape;701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4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05" name="Google Shape;705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Google Shape;709;p48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8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8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8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3" name="Google Shape;713;p4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14" name="Google Shape;714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4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17" name="Google Shape;71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20" name="Google Shape;720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2" name="Google Shape;722;p4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23" name="Google Shape;723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4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26" name="Google Shape;726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4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31" name="Google Shape;731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4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34" name="Google Shape;734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7" name="Google Shape;737;p48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8" name="Google Shape;738;p4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39" name="Google Shape;739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42" name="Google Shape;742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4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48" name="Google Shape;748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4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51" name="Google Shape;751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4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57" name="Google Shape;757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p4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63" name="Google Shape;763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7" name="Google Shape;767;p48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48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48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0" name="Google Shape;770;p4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771" name="Google Shape;771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774" name="Google Shape;774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6" name="Google Shape;776;p4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777" name="Google Shape;777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9" name="Google Shape;779;p48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0" name="Google Shape;780;p4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781" name="Google Shape;781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4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784" name="Google Shape;784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4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790" name="Google Shape;790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48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8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4" name="Google Shape;794;p4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795" name="Google Shape;795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4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798" name="Google Shape;798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0" name="Google Shape;800;p48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1" name="Google Shape;801;p4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02" name="Google Shape;802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4" name="Google Shape;804;p4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05" name="Google Shape;805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8" name="Google Shape;808;p48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48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0" name="Google Shape;810;p4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11" name="Google Shape;811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3" name="Google Shape;813;p4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14" name="Google Shape;814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4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19" name="Google Shape;819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23" name="Google Shape;823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4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26" name="Google Shape;826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4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30" name="Google Shape;830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4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36" name="Google Shape;836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39" name="Google Shape;839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4" name="Google Shape;844;p48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5" name="Google Shape;845;p4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46" name="Google Shape;846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4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49" name="Google Shape;849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3" name="Google Shape;853;p48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4" name="Google Shape;854;p4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55" name="Google Shape;855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4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59" name="Google Shape;859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2" name="Google Shape;862;p48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48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48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5" name="Google Shape;865;p4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66" name="Google Shape;866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48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0" name="Google Shape;870;p4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871" name="Google Shape;871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4" name="Google Shape;874;p48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5" name="Google Shape;875;p4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876" name="Google Shape;876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4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882" name="Google Shape;882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4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886" name="Google Shape;886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4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890" name="Google Shape;890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4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896" name="Google Shape;896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4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02" name="Google Shape;902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4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05" name="Google Shape;905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1" name="Google Shape;911;p48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2" name="Google Shape;912;p4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13" name="Google Shape;913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8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919" name="Google Shape;919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21" name="Google Shape;921;p48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2" name="Google Shape;922;p48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923" name="Google Shape;923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5" name="Google Shape;925;p48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6" name="Google Shape;926;p48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927" name="Google Shape;927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38100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38100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9" name="Google Shape;929;p48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48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This means that you can: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bin"/>
              <a:buChar char="●"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Resize them without losing quality.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bin"/>
              <a:buChar char="●"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Change fill color and opacity.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bin"/>
              <a:buChar char="●"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Change line color, width and style.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Isn’t that nice? :)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Examples:</a:t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31" name="Google Shape;931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6" name="Google Shape;936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37" name="Google Shape;937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44" name="Google Shape;944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49" name="Google Shape;949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2" name="Google Shape;952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53" name="Google Shape;953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59" name="Google Shape;959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63" name="Google Shape;963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68" name="Google Shape;968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74" name="Google Shape;974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81" name="Google Shape;981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84" name="Google Shape;984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88" name="Google Shape;988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4" name="Google Shape;994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95" name="Google Shape;995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01" name="Google Shape;1001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05" name="Google Shape;1005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06" name="Google Shape;1006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6" name="Google Shape;1016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23" name="Google Shape;1023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28" name="Google Shape;1028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34" name="Google Shape;1034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0" name="Google Shape;1040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41" name="Google Shape;1041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46" name="Google Shape;1046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51" name="Google Shape;1051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6" name="Google Shape;1056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57" name="Google Shape;105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7" name="Google Shape;1067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68" name="Google Shape;1068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1" name="Google Shape;1071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72" name="Google Shape;107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2" name="Google Shape;1082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83" name="Google Shape;1083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7" name="Google Shape;1087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88" name="Google Shape;1088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8" name="Google Shape;1098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99" name="Google Shape;1099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07" name="Google Shape;1107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12" name="Google Shape;1112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17" name="Google Shape;1117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23" name="Google Shape;1123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30" name="Google Shape;1130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34" name="Google Shape;1134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40" name="Google Shape;1140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47" name="Google Shape;1147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51" name="Google Shape;1151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5" name="Google Shape;1155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56" name="Google Shape;1156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63" name="Google Shape;1163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71" name="Google Shape;1171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76" name="Google Shape;1176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80" name="Google Shape;1180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3" name="Google Shape;1183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84" name="Google Shape;1184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89" name="Google Shape;1189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94" name="Google Shape;1194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9" name="Google Shape;1199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00" name="Google Shape;1200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07" name="Google Shape;1207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15" name="Google Shape;1215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28" name="Google Shape;1228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33" name="Google Shape;1233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37" name="Google Shape;1237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44" name="Google Shape;1244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53" name="Google Shape;1253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66" name="Google Shape;1266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79" name="Google Shape;1279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92" name="Google Shape;1292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99" name="Google Shape;1299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15" name="Google Shape;1315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20" name="Google Shape;1320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21" name="Google Shape;1321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4" name="Google Shape;1324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25" name="Google Shape;1325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8" name="Google Shape;1328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29" name="Google Shape;1329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2" name="Google Shape;1332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33" name="Google Shape;1333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6" name="Google Shape;1336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37" name="Google Shape;1337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46" name="Google Shape;1346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71" name="Google Shape;1371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72" name="Google Shape;137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4" name="Google Shape;1374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75" name="Google Shape;137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7" name="Google Shape;1377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78" name="Google Shape;137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80" name="Google Shape;1380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81" name="Google Shape;1381;p4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50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You can also use any emoji as an icon!</a:t>
            </a:r>
            <a:endParaRPr b="1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And of course it resizes without losing quality.</a:t>
            </a:r>
            <a:endParaRPr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87" name="Google Shape;1387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highlight>
                  <a:srgbClr val="FFFF00"/>
                </a:highlight>
                <a:latin typeface="Cabin"/>
                <a:ea typeface="Cabin"/>
                <a:cs typeface="Cabin"/>
                <a:sym typeface="Cabin"/>
              </a:rPr>
              <a:t> and many more...</a:t>
            </a:r>
            <a:endParaRPr sz="2400">
              <a:highlight>
                <a:srgbClr val="FFFF00"/>
              </a:highlight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88" name="Google Shape;1388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3" name="Google Shape;1393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95" name="Google Shape;1395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96" name="Google Shape;1396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97" name="Google Shape;1397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8" name="Google Shape;1398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9" name="Google Shape;1399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00" name="Google Shape;1400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1" name="Google Shape;1401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2" name="Google Shape;1402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03" name="Google Shape;1403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4" name="Google Shape;1404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5" name="Google Shape;1405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06" name="Google Shape;1406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7" name="Google Shape;1407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08" name="Google Shape;1408;p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2733675" y="2116750"/>
            <a:ext cx="3676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latin typeface="Cabin"/>
                <a:ea typeface="Cabin"/>
                <a:cs typeface="Cabin"/>
                <a:sym typeface="Cabin"/>
              </a:rPr>
              <a:t>1</a:t>
            </a:r>
            <a:endParaRPr sz="8000"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3143250" y="3373450"/>
            <a:ext cx="2857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4297650" y="44450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2676525" y="1247775"/>
            <a:ext cx="4905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600"/>
              </a:spcBef>
              <a:spcAft>
                <a:spcPts val="0"/>
              </a:spcAft>
              <a:buSzPts val="2800"/>
              <a:buChar char="⊙"/>
            </a:pPr>
            <a:r>
              <a:rPr lang="en" sz="2800"/>
              <a:t>Here you have a list of items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⊙"/>
            </a:pPr>
            <a:r>
              <a:rPr lang="en" sz="2800"/>
              <a:t>And some text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⊙"/>
            </a:pPr>
            <a:r>
              <a:rPr lang="en" sz="2800"/>
              <a:t>But remember not to overload your slides with content</a:t>
            </a:r>
            <a:endParaRPr sz="2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/>
              <a:t>Your audience will listen to you or read the content, but won’t do both. </a:t>
            </a:r>
            <a:endParaRPr sz="2800"/>
          </a:p>
        </p:txBody>
      </p:sp>
      <p:grpSp>
        <p:nvGrpSpPr>
          <p:cNvPr id="101" name="Google Shape;101;p18"/>
          <p:cNvGrpSpPr/>
          <p:nvPr/>
        </p:nvGrpSpPr>
        <p:grpSpPr>
          <a:xfrm>
            <a:off x="1512239" y="483380"/>
            <a:ext cx="564103" cy="601050"/>
            <a:chOff x="5970800" y="1619250"/>
            <a:chExt cx="428650" cy="456725"/>
          </a:xfrm>
        </p:grpSpPr>
        <p:sp>
          <p:nvSpPr>
            <p:cNvPr id="102" name="Google Shape;102;p1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4294967295" type="ctrTitle"/>
          </p:nvPr>
        </p:nvSpPr>
        <p:spPr>
          <a:xfrm>
            <a:off x="1660725" y="2497750"/>
            <a:ext cx="582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000000"/>
                </a:solidFill>
                <a:highlight>
                  <a:srgbClr val="FFFF00"/>
                </a:highlight>
              </a:rPr>
              <a:t>BIG CONCEPT</a:t>
            </a:r>
            <a:endParaRPr sz="60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113" name="Google Shape;113;p19"/>
          <p:cNvSpPr txBox="1"/>
          <p:nvPr>
            <p:ph idx="4294967295" type="subTitle"/>
          </p:nvPr>
        </p:nvSpPr>
        <p:spPr>
          <a:xfrm>
            <a:off x="2113125" y="3640150"/>
            <a:ext cx="4917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114" name="Google Shape;114;p19"/>
          <p:cNvGrpSpPr/>
          <p:nvPr/>
        </p:nvGrpSpPr>
        <p:grpSpPr>
          <a:xfrm>
            <a:off x="4235601" y="717556"/>
            <a:ext cx="1457296" cy="1457426"/>
            <a:chOff x="6654650" y="3665275"/>
            <a:chExt cx="409100" cy="409125"/>
          </a:xfrm>
        </p:grpSpPr>
        <p:sp>
          <p:nvSpPr>
            <p:cNvPr id="115" name="Google Shape;115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9"/>
          <p:cNvGrpSpPr/>
          <p:nvPr/>
        </p:nvGrpSpPr>
        <p:grpSpPr>
          <a:xfrm rot="1868784">
            <a:off x="3207306" y="1243434"/>
            <a:ext cx="779849" cy="779855"/>
            <a:chOff x="570875" y="4322250"/>
            <a:chExt cx="443300" cy="443325"/>
          </a:xfrm>
        </p:grpSpPr>
        <p:sp>
          <p:nvSpPr>
            <p:cNvPr id="118" name="Google Shape;118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19"/>
          <p:cNvSpPr/>
          <p:nvPr/>
        </p:nvSpPr>
        <p:spPr>
          <a:xfrm>
            <a:off x="3742651" y="7175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 rot="1799983">
            <a:off x="5734789" y="1380473"/>
            <a:ext cx="243896" cy="23288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00"/>
                </a:solidFill>
              </a:rPr>
              <a:t>‹#›</a:t>
            </a:fld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082175" y="1091725"/>
            <a:ext cx="26232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0" name="Google Shape;130;p20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1" name="Google Shape;131;p20"/>
          <p:cNvSpPr txBox="1"/>
          <p:nvPr>
            <p:ph idx="2" type="body"/>
          </p:nvPr>
        </p:nvSpPr>
        <p:spPr>
          <a:xfrm>
            <a:off x="5863323" y="1091725"/>
            <a:ext cx="2623200" cy="3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grpSp>
        <p:nvGrpSpPr>
          <p:cNvPr id="132" name="Google Shape;132;p20"/>
          <p:cNvGrpSpPr/>
          <p:nvPr/>
        </p:nvGrpSpPr>
        <p:grpSpPr>
          <a:xfrm>
            <a:off x="1512239" y="483380"/>
            <a:ext cx="564103" cy="601050"/>
            <a:chOff x="5970800" y="1619250"/>
            <a:chExt cx="428650" cy="456725"/>
          </a:xfrm>
        </p:grpSpPr>
        <p:sp>
          <p:nvSpPr>
            <p:cNvPr id="133" name="Google Shape;133;p2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2907250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5" name="Google Shape;145;p21"/>
          <p:cNvSpPr txBox="1"/>
          <p:nvPr>
            <p:ph idx="2" type="body"/>
          </p:nvPr>
        </p:nvSpPr>
        <p:spPr>
          <a:xfrm>
            <a:off x="4844762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6" name="Google Shape;146;p21"/>
          <p:cNvSpPr txBox="1"/>
          <p:nvPr>
            <p:ph idx="3" type="body"/>
          </p:nvPr>
        </p:nvSpPr>
        <p:spPr>
          <a:xfrm>
            <a:off x="6782273" y="1129125"/>
            <a:ext cx="18429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21"/>
          <p:cNvGrpSpPr/>
          <p:nvPr/>
        </p:nvGrpSpPr>
        <p:grpSpPr>
          <a:xfrm>
            <a:off x="1512239" y="483380"/>
            <a:ext cx="564103" cy="601050"/>
            <a:chOff x="5970800" y="1619250"/>
            <a:chExt cx="428650" cy="456725"/>
          </a:xfrm>
        </p:grpSpPr>
        <p:sp>
          <p:nvSpPr>
            <p:cNvPr id="148" name="Google Shape;148;p21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1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nug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2E2E2"/>
      </a:lt2>
      <a:accent1>
        <a:srgbClr val="FFFF00"/>
      </a:accent1>
      <a:accent2>
        <a:srgbClr val="FFB300"/>
      </a:accent2>
      <a:accent3>
        <a:srgbClr val="FF8E00"/>
      </a:accent3>
      <a:accent4>
        <a:srgbClr val="CCCCCC"/>
      </a:accent4>
      <a:accent5>
        <a:srgbClr val="999999"/>
      </a:accent5>
      <a:accent6>
        <a:srgbClr val="43434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