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Oswald"/>
      <p:regular r:id="rId39"/>
      <p:bold r:id="rId40"/>
    </p:embeddedFont>
    <p:embeddedFont>
      <p:font typeface="Tino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1F8D746-DE7E-45C4-9728-AB5AFB99A8D0}">
  <a:tblStyle styleId="{51F8D746-DE7E-45C4-9728-AB5AFB99A8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bold.fntdata"/><Relationship Id="rId20" Type="http://schemas.openxmlformats.org/officeDocument/2006/relationships/slide" Target="slides/slide15.xml"/><Relationship Id="rId42" Type="http://schemas.openxmlformats.org/officeDocument/2006/relationships/font" Target="fonts/Tinos-bold.fntdata"/><Relationship Id="rId41" Type="http://schemas.openxmlformats.org/officeDocument/2006/relationships/font" Target="fonts/Tinos-regular.fntdata"/><Relationship Id="rId22" Type="http://schemas.openxmlformats.org/officeDocument/2006/relationships/slide" Target="slides/slide17.xml"/><Relationship Id="rId44" Type="http://schemas.openxmlformats.org/officeDocument/2006/relationships/font" Target="fonts/Tinos-boldItalic.fntdata"/><Relationship Id="rId21" Type="http://schemas.openxmlformats.org/officeDocument/2006/relationships/slide" Target="slides/slide16.xml"/><Relationship Id="rId43" Type="http://schemas.openxmlformats.org/officeDocument/2006/relationships/font" Target="fonts/Tinos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Oswald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8518ec7ced_8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8518ec7ced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65ab2fac16_37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65ab2fac16_37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1912650" y="1915625"/>
            <a:ext cx="5469600" cy="1159800"/>
          </a:xfrm>
          <a:prstGeom prst="rect">
            <a:avLst/>
          </a:prstGeom>
          <a:effectLst>
            <a:outerShdw blurRad="14288" rotWithShape="0" algn="bl" dir="16200000" dist="9525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59" name="Google Shape;5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No book">
  <p:cSld name="BLANK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13350" y="46270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6"/>
                </a:solidFill>
              </a:defRPr>
            </a:lvl1pPr>
            <a:lvl2pPr lvl="1" rtl="0">
              <a:buNone/>
              <a:defRPr>
                <a:solidFill>
                  <a:schemeClr val="accent6"/>
                </a:solidFill>
              </a:defRPr>
            </a:lvl2pPr>
            <a:lvl3pPr lvl="2" rtl="0">
              <a:buNone/>
              <a:defRPr>
                <a:solidFill>
                  <a:schemeClr val="accent6"/>
                </a:solidFill>
              </a:defRPr>
            </a:lvl3pPr>
            <a:lvl4pPr lvl="3" rtl="0">
              <a:buNone/>
              <a:defRPr>
                <a:solidFill>
                  <a:schemeClr val="accent6"/>
                </a:solidFill>
              </a:defRPr>
            </a:lvl4pPr>
            <a:lvl5pPr lvl="4" rtl="0">
              <a:buNone/>
              <a:defRPr>
                <a:solidFill>
                  <a:schemeClr val="accent6"/>
                </a:solidFill>
              </a:defRPr>
            </a:lvl5pPr>
            <a:lvl6pPr lvl="5" rtl="0">
              <a:buNone/>
              <a:defRPr>
                <a:solidFill>
                  <a:schemeClr val="accent6"/>
                </a:solidFill>
              </a:defRPr>
            </a:lvl6pPr>
            <a:lvl7pPr lvl="6" rtl="0">
              <a:buNone/>
              <a:defRPr>
                <a:solidFill>
                  <a:schemeClr val="accent6"/>
                </a:solidFill>
              </a:defRPr>
            </a:lvl7pPr>
            <a:lvl8pPr lvl="7" rtl="0">
              <a:buNone/>
              <a:defRPr>
                <a:solidFill>
                  <a:schemeClr val="accent6"/>
                </a:solidFill>
              </a:defRPr>
            </a:lvl8pPr>
            <a:lvl9pPr lvl="8" rtl="0">
              <a:buNone/>
              <a:defRPr>
                <a:solidFill>
                  <a:schemeClr val="accent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losed book">
  <p:cSld name="BLANK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 sz="18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 sz="18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b="1" sz="9600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29" name="Google Shape;2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2" name="Google Shape;42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44" name="Google Shape;4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7" name="Google Shape;47;p8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49" name="Google Shape;4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/>
          <p:nvPr>
            <p:ph idx="1" type="body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i="1" sz="1600">
                <a:solidFill>
                  <a:srgbClr val="666666"/>
                </a:solidFill>
              </a:defRPr>
            </a:lvl1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right">
  <p:cSld name="CAPTION_ONL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54" name="Google Shape;5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i="1" sz="1600">
                <a:solidFill>
                  <a:srgbClr val="666666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1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1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1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1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1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1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1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1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b="1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oswald" TargetMode="External"/><Relationship Id="rId4" Type="http://schemas.openxmlformats.org/officeDocument/2006/relationships/hyperlink" Target="https://www.fontsquirrel.com/fonts/tino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ctrTitle"/>
          </p:nvPr>
        </p:nvSpPr>
        <p:spPr>
          <a:xfrm>
            <a:off x="1912650" y="1915625"/>
            <a:ext cx="5469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</a:t>
            </a:r>
            <a:r>
              <a:rPr lang="en"/>
              <a:t>PRESENTATION </a:t>
            </a:r>
            <a:r>
              <a:rPr lang="en"/>
              <a:t>TITLE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1556175" y="1596850"/>
            <a:ext cx="3199800" cy="25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sp>
        <p:nvSpPr>
          <p:cNvPr id="141" name="Google Shape;141;p23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Vintage Mockingbird by"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650" y="1915600"/>
            <a:ext cx="2388775" cy="2257375"/>
          </a:xfrm>
          <a:prstGeom prst="rect">
            <a:avLst/>
          </a:prstGeom>
          <a:noFill/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rotWithShape="0" algn="bl" dir="2700000" dist="38100">
              <a:schemeClr val="dk1">
                <a:alpha val="12000"/>
              </a:scheme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idx="4294967295" type="title"/>
          </p:nvPr>
        </p:nvSpPr>
        <p:spPr>
          <a:xfrm>
            <a:off x="1484575" y="689450"/>
            <a:ext cx="13446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800">
                <a:latin typeface="Tinos"/>
                <a:ea typeface="Tinos"/>
                <a:cs typeface="Tinos"/>
                <a:sym typeface="Tinos"/>
              </a:rPr>
              <a:t>Want big impact?</a:t>
            </a:r>
            <a:endParaRPr b="0" i="1"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48" name="Google Shape;148;p24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birds.jpg" id="149" name="Google Shape;149;p24"/>
          <p:cNvPicPr preferRelativeResize="0"/>
          <p:nvPr/>
        </p:nvPicPr>
        <p:blipFill rotWithShape="1">
          <a:blip r:embed="rId3">
            <a:alphaModFix/>
          </a:blip>
          <a:srcRect b="3292" l="0" r="0" t="17942"/>
          <a:stretch/>
        </p:blipFill>
        <p:spPr>
          <a:xfrm>
            <a:off x="2755275" y="939686"/>
            <a:ext cx="5272100" cy="3114524"/>
          </a:xfrm>
          <a:prstGeom prst="rect">
            <a:avLst/>
          </a:prstGeom>
          <a:noFill/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rotWithShape="0" algn="bl" dir="2700000" dist="38100">
              <a:schemeClr val="dk1">
                <a:alpha val="12000"/>
              </a:schemeClr>
            </a:outerShdw>
          </a:effectLst>
        </p:spPr>
      </p:pic>
      <p:sp>
        <p:nvSpPr>
          <p:cNvPr id="150" name="Google Shape;150;p24"/>
          <p:cNvSpPr txBox="1"/>
          <p:nvPr>
            <p:ph idx="4294967295" type="title"/>
          </p:nvPr>
        </p:nvSpPr>
        <p:spPr>
          <a:xfrm>
            <a:off x="1484575" y="2922398"/>
            <a:ext cx="13446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BIG IMAGE</a:t>
            </a:r>
            <a:endParaRPr b="0" i="1" sz="1800"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56" name="Google Shape;156;p25"/>
          <p:cNvSpPr/>
          <p:nvPr/>
        </p:nvSpPr>
        <p:spPr>
          <a:xfrm>
            <a:off x="3516725" y="1732325"/>
            <a:ext cx="2133000" cy="2133000"/>
          </a:xfrm>
          <a:prstGeom prst="ellipse">
            <a:avLst/>
          </a:prstGeom>
          <a:solidFill>
            <a:srgbClr val="000000">
              <a:alpha val="962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Tinos"/>
                <a:ea typeface="Tinos"/>
                <a:cs typeface="Tinos"/>
                <a:sym typeface="Tinos"/>
              </a:rPr>
              <a:t>Gray</a:t>
            </a:r>
            <a:endParaRPr i="1"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57" name="Google Shape;157;p25"/>
          <p:cNvSpPr/>
          <p:nvPr/>
        </p:nvSpPr>
        <p:spPr>
          <a:xfrm>
            <a:off x="1694600" y="1732325"/>
            <a:ext cx="2133000" cy="2133000"/>
          </a:xfrm>
          <a:prstGeom prst="ellipse">
            <a:avLst/>
          </a:prstGeom>
          <a:solidFill>
            <a:srgbClr val="000000">
              <a:alpha val="962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Tinos"/>
                <a:ea typeface="Tinos"/>
                <a:cs typeface="Tinos"/>
                <a:sym typeface="Tinos"/>
              </a:rPr>
              <a:t>White</a:t>
            </a:r>
            <a:endParaRPr i="1"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58" name="Google Shape;158;p25"/>
          <p:cNvSpPr/>
          <p:nvPr/>
        </p:nvSpPr>
        <p:spPr>
          <a:xfrm>
            <a:off x="5338850" y="1732325"/>
            <a:ext cx="2133000" cy="2133000"/>
          </a:xfrm>
          <a:prstGeom prst="ellipse">
            <a:avLst/>
          </a:prstGeom>
          <a:solidFill>
            <a:srgbClr val="000000">
              <a:alpha val="9620"/>
            </a:srgbClr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Tinos"/>
                <a:ea typeface="Tinos"/>
                <a:cs typeface="Tinos"/>
                <a:sym typeface="Tinos"/>
              </a:rPr>
              <a:t>Black</a:t>
            </a:r>
            <a:endParaRPr i="1"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59" name="Google Shape;159;p25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5" name="Google Shape;165;p26"/>
          <p:cNvGraphicFramePr/>
          <p:nvPr/>
        </p:nvGraphicFramePr>
        <p:xfrm>
          <a:off x="1677175" y="17983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{51F8D746-DE7E-45C4-9728-AB5AFB99A8D0}</a:tableStyleId>
              </a:tblPr>
              <a:tblGrid>
                <a:gridCol w="1623950"/>
                <a:gridCol w="1623950"/>
                <a:gridCol w="1623950"/>
                <a:gridCol w="1623950"/>
              </a:tblGrid>
              <a:tr h="266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A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B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C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0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Yellow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  <a:endParaRPr b="1" sz="18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Tinos"/>
                          <a:ea typeface="Tinos"/>
                          <a:cs typeface="Tinos"/>
                          <a:sym typeface="Tinos"/>
                        </a:rPr>
                        <a:t>20</a:t>
                      </a:r>
                      <a:endParaRPr b="1" sz="18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Tinos"/>
                          <a:ea typeface="Tinos"/>
                          <a:cs typeface="Tinos"/>
                          <a:sym typeface="Tinos"/>
                        </a:rPr>
                        <a:t>7</a:t>
                      </a:r>
                      <a:endParaRPr b="1" sz="18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0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Blue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Tinos"/>
                          <a:ea typeface="Tinos"/>
                          <a:cs typeface="Tinos"/>
                          <a:sym typeface="Tinos"/>
                        </a:rPr>
                        <a:t>30</a:t>
                      </a:r>
                      <a:endParaRPr b="1" sz="18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Tinos"/>
                          <a:ea typeface="Tinos"/>
                          <a:cs typeface="Tinos"/>
                          <a:sym typeface="Tinos"/>
                        </a:rPr>
                        <a:t>15</a:t>
                      </a:r>
                      <a:endParaRPr b="1" sz="18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  <a:endParaRPr b="1" sz="18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0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Orange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Tinos"/>
                          <a:ea typeface="Tinos"/>
                          <a:cs typeface="Tinos"/>
                          <a:sym typeface="Tinos"/>
                        </a:rPr>
                        <a:t>5</a:t>
                      </a:r>
                      <a:endParaRPr b="1" sz="18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Tinos"/>
                          <a:ea typeface="Tinos"/>
                          <a:cs typeface="Tinos"/>
                          <a:sym typeface="Tinos"/>
                        </a:rPr>
                        <a:t>24</a:t>
                      </a:r>
                      <a:endParaRPr b="1" sz="18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Tinos"/>
                          <a:ea typeface="Tinos"/>
                          <a:cs typeface="Tinos"/>
                          <a:sym typeface="Tinos"/>
                        </a:rPr>
                        <a:t>16</a:t>
                      </a:r>
                      <a:endParaRPr b="1" sz="18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6" name="Google Shape;166;p26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/>
          <p:nvPr/>
        </p:nvSpPr>
        <p:spPr>
          <a:xfrm>
            <a:off x="1871775" y="1561523"/>
            <a:ext cx="5895737" cy="2808599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>
              <a:alpha val="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7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73" name="Google Shape;173;p27"/>
          <p:cNvSpPr/>
          <p:nvPr/>
        </p:nvSpPr>
        <p:spPr>
          <a:xfrm>
            <a:off x="2940800" y="2094750"/>
            <a:ext cx="6897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latin typeface="Tinos"/>
                <a:ea typeface="Tinos"/>
                <a:cs typeface="Tinos"/>
                <a:sym typeface="Tinos"/>
              </a:rPr>
              <a:t>our office</a:t>
            </a:r>
            <a:endParaRPr i="1" sz="10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74" name="Google Shape;174;p27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27"/>
          <p:cNvSpPr/>
          <p:nvPr/>
        </p:nvSpPr>
        <p:spPr>
          <a:xfrm>
            <a:off x="2371050" y="2300473"/>
            <a:ext cx="194449" cy="264377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7"/>
          <p:cNvSpPr/>
          <p:nvPr/>
        </p:nvSpPr>
        <p:spPr>
          <a:xfrm>
            <a:off x="3660800" y="3247723"/>
            <a:ext cx="194449" cy="264377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7"/>
          <p:cNvSpPr/>
          <p:nvPr/>
        </p:nvSpPr>
        <p:spPr>
          <a:xfrm>
            <a:off x="4343100" y="2094748"/>
            <a:ext cx="194449" cy="264377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7"/>
          <p:cNvSpPr/>
          <p:nvPr/>
        </p:nvSpPr>
        <p:spPr>
          <a:xfrm>
            <a:off x="4825075" y="3630048"/>
            <a:ext cx="194449" cy="264377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7"/>
          <p:cNvSpPr/>
          <p:nvPr/>
        </p:nvSpPr>
        <p:spPr>
          <a:xfrm>
            <a:off x="6386225" y="2470648"/>
            <a:ext cx="194449" cy="264377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7"/>
          <p:cNvSpPr/>
          <p:nvPr/>
        </p:nvSpPr>
        <p:spPr>
          <a:xfrm>
            <a:off x="6900525" y="3702223"/>
            <a:ext cx="194449" cy="264377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idx="4294967295" type="ctrTitle"/>
          </p:nvPr>
        </p:nvSpPr>
        <p:spPr>
          <a:xfrm>
            <a:off x="1783575" y="1583350"/>
            <a:ext cx="6115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</a:t>
            </a:r>
            <a:endParaRPr sz="7200"/>
          </a:p>
        </p:txBody>
      </p:sp>
      <p:sp>
        <p:nvSpPr>
          <p:cNvPr id="186" name="Google Shape;186;p28"/>
          <p:cNvSpPr txBox="1"/>
          <p:nvPr>
            <p:ph idx="4294967295" type="subTitle"/>
          </p:nvPr>
        </p:nvSpPr>
        <p:spPr>
          <a:xfrm>
            <a:off x="1783575" y="2840051"/>
            <a:ext cx="6115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666666"/>
                </a:solidFill>
              </a:rPr>
              <a:t>Whoa! That’s a big number, aren’t you proud?</a:t>
            </a:r>
            <a:endParaRPr i="1" sz="1800">
              <a:solidFill>
                <a:srgbClr val="666666"/>
              </a:solidFill>
            </a:endParaRPr>
          </a:p>
        </p:txBody>
      </p:sp>
      <p:sp>
        <p:nvSpPr>
          <p:cNvPr id="187" name="Google Shape;187;p28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8" name="Google Shape;188;p28"/>
          <p:cNvCxnSpPr/>
          <p:nvPr/>
        </p:nvCxnSpPr>
        <p:spPr>
          <a:xfrm>
            <a:off x="1578375" y="2799963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idx="4294967295" type="ctrTitle"/>
          </p:nvPr>
        </p:nvSpPr>
        <p:spPr>
          <a:xfrm>
            <a:off x="1848175" y="884162"/>
            <a:ext cx="5997000" cy="8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89,526,124$</a:t>
            </a:r>
            <a:endParaRPr sz="3000"/>
          </a:p>
        </p:txBody>
      </p:sp>
      <p:sp>
        <p:nvSpPr>
          <p:cNvPr id="194" name="Google Shape;194;p29"/>
          <p:cNvSpPr txBox="1"/>
          <p:nvPr>
            <p:ph idx="4294967295" type="subTitle"/>
          </p:nvPr>
        </p:nvSpPr>
        <p:spPr>
          <a:xfrm>
            <a:off x="6733600" y="1078862"/>
            <a:ext cx="1337700" cy="4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195" name="Google Shape;195;p29"/>
          <p:cNvSpPr txBox="1"/>
          <p:nvPr>
            <p:ph idx="4294967295" type="ctrTitle"/>
          </p:nvPr>
        </p:nvSpPr>
        <p:spPr>
          <a:xfrm>
            <a:off x="1848175" y="3319112"/>
            <a:ext cx="5997000" cy="8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100%</a:t>
            </a:r>
            <a:endParaRPr sz="3000"/>
          </a:p>
        </p:txBody>
      </p:sp>
      <p:sp>
        <p:nvSpPr>
          <p:cNvPr id="196" name="Google Shape;196;p29"/>
          <p:cNvSpPr txBox="1"/>
          <p:nvPr>
            <p:ph idx="4294967295" type="subTitle"/>
          </p:nvPr>
        </p:nvSpPr>
        <p:spPr>
          <a:xfrm>
            <a:off x="6733600" y="3513812"/>
            <a:ext cx="1337700" cy="4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197" name="Google Shape;197;p29"/>
          <p:cNvSpPr txBox="1"/>
          <p:nvPr>
            <p:ph idx="4294967295" type="ctrTitle"/>
          </p:nvPr>
        </p:nvSpPr>
        <p:spPr>
          <a:xfrm>
            <a:off x="1848175" y="2123482"/>
            <a:ext cx="5997000" cy="8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185,244 users</a:t>
            </a:r>
            <a:endParaRPr sz="3000"/>
          </a:p>
        </p:txBody>
      </p:sp>
      <p:sp>
        <p:nvSpPr>
          <p:cNvPr id="198" name="Google Shape;198;p29"/>
          <p:cNvSpPr txBox="1"/>
          <p:nvPr>
            <p:ph idx="4294967295" type="subTitle"/>
          </p:nvPr>
        </p:nvSpPr>
        <p:spPr>
          <a:xfrm>
            <a:off x="6733600" y="2274293"/>
            <a:ext cx="1337700" cy="46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199" name="Google Shape;199;p29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0" name="Google Shape;200;p29"/>
          <p:cNvCxnSpPr/>
          <p:nvPr/>
        </p:nvCxnSpPr>
        <p:spPr>
          <a:xfrm>
            <a:off x="1983900" y="1888799"/>
            <a:ext cx="61206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29"/>
          <p:cNvCxnSpPr/>
          <p:nvPr/>
        </p:nvCxnSpPr>
        <p:spPr>
          <a:xfrm>
            <a:off x="1983900" y="3177737"/>
            <a:ext cx="61206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7" name="Google Shape;207;p30"/>
          <p:cNvSpPr/>
          <p:nvPr/>
        </p:nvSpPr>
        <p:spPr>
          <a:xfrm>
            <a:off x="1673700" y="1909250"/>
            <a:ext cx="2343900" cy="1838700"/>
          </a:xfrm>
          <a:prstGeom prst="homePlate">
            <a:avLst>
              <a:gd fmla="val 30129" name="adj"/>
            </a:avLst>
          </a:prstGeom>
          <a:solidFill>
            <a:srgbClr val="000000">
              <a:alpha val="9620"/>
            </a:srgbClr>
          </a:solidFill>
          <a:ln cap="flat" cmpd="sng" w="9525">
            <a:solidFill>
              <a:srgbClr val="B7B7B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first</a:t>
            </a:r>
            <a:endParaRPr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08" name="Google Shape;208;p30"/>
          <p:cNvSpPr/>
          <p:nvPr/>
        </p:nvSpPr>
        <p:spPr>
          <a:xfrm>
            <a:off x="3706340" y="1909250"/>
            <a:ext cx="2389200" cy="1838700"/>
          </a:xfrm>
          <a:prstGeom prst="chevron">
            <a:avLst>
              <a:gd fmla="val 29853" name="adj"/>
            </a:avLst>
          </a:prstGeom>
          <a:solidFill>
            <a:srgbClr val="000000">
              <a:alpha val="9620"/>
            </a:srgbClr>
          </a:solidFill>
          <a:ln cap="flat" cmpd="sng" w="9525">
            <a:solidFill>
              <a:srgbClr val="B7B7B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second</a:t>
            </a:r>
            <a:endParaRPr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09" name="Google Shape;209;p30"/>
          <p:cNvSpPr/>
          <p:nvPr/>
        </p:nvSpPr>
        <p:spPr>
          <a:xfrm>
            <a:off x="5784054" y="1909250"/>
            <a:ext cx="2389200" cy="1838700"/>
          </a:xfrm>
          <a:prstGeom prst="chevron">
            <a:avLst>
              <a:gd fmla="val 29853" name="adj"/>
            </a:avLst>
          </a:prstGeom>
          <a:solidFill>
            <a:srgbClr val="000000">
              <a:alpha val="9620"/>
            </a:srgbClr>
          </a:solidFill>
          <a:ln cap="flat" cmpd="sng" w="9525">
            <a:solidFill>
              <a:srgbClr val="B7B7B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last</a:t>
            </a:r>
            <a:endParaRPr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10" name="Google Shape;210;p30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16" name="Google Shape;216;p31"/>
          <p:cNvSpPr txBox="1"/>
          <p:nvPr>
            <p:ph idx="1" type="body"/>
          </p:nvPr>
        </p:nvSpPr>
        <p:spPr>
          <a:xfrm>
            <a:off x="1556175" y="1419655"/>
            <a:ext cx="2132700" cy="14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17" name="Google Shape;217;p31"/>
          <p:cNvSpPr txBox="1"/>
          <p:nvPr>
            <p:ph idx="2" type="body"/>
          </p:nvPr>
        </p:nvSpPr>
        <p:spPr>
          <a:xfrm>
            <a:off x="3798225" y="1419655"/>
            <a:ext cx="2132700" cy="14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18" name="Google Shape;218;p31"/>
          <p:cNvSpPr txBox="1"/>
          <p:nvPr>
            <p:ph idx="3" type="body"/>
          </p:nvPr>
        </p:nvSpPr>
        <p:spPr>
          <a:xfrm>
            <a:off x="6040276" y="1419655"/>
            <a:ext cx="2132700" cy="14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9" name="Google Shape;219;p31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31"/>
          <p:cNvSpPr txBox="1"/>
          <p:nvPr>
            <p:ph idx="1" type="body"/>
          </p:nvPr>
        </p:nvSpPr>
        <p:spPr>
          <a:xfrm>
            <a:off x="1556175" y="2791255"/>
            <a:ext cx="2132700" cy="14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1" name="Google Shape;221;p31"/>
          <p:cNvSpPr txBox="1"/>
          <p:nvPr>
            <p:ph idx="2" type="body"/>
          </p:nvPr>
        </p:nvSpPr>
        <p:spPr>
          <a:xfrm>
            <a:off x="3798225" y="2791255"/>
            <a:ext cx="2132700" cy="14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2" name="Google Shape;222;p31"/>
          <p:cNvSpPr txBox="1"/>
          <p:nvPr>
            <p:ph idx="3" type="body"/>
          </p:nvPr>
        </p:nvSpPr>
        <p:spPr>
          <a:xfrm>
            <a:off x="6040276" y="2791255"/>
            <a:ext cx="2132700" cy="14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/>
          <p:nvPr>
            <p:ph idx="1" type="body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228" name="Google Shape;228;p32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9" name="Google Shape;229;p3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4800" y="759615"/>
            <a:ext cx="4320600" cy="358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5" name="Google Shape;75;p15"/>
          <p:cNvSpPr txBox="1"/>
          <p:nvPr>
            <p:ph idx="2" type="body"/>
          </p:nvPr>
        </p:nvSpPr>
        <p:spPr>
          <a:xfrm>
            <a:off x="1556175" y="1578150"/>
            <a:ext cx="3292500" cy="22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5212A"/>
                </a:solidFill>
              </a:rPr>
              <a:t>EDIT IN GOOGLE SLIDES</a:t>
            </a:r>
            <a:endParaRPr sz="1200">
              <a:solidFill>
                <a:srgbClr val="25212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5069775" y="1578150"/>
            <a:ext cx="3103200" cy="22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5212A"/>
                </a:solidFill>
              </a:rPr>
              <a:t>EDIT IN POWERPOINT®</a:t>
            </a:r>
            <a:endParaRPr sz="1200">
              <a:solidFill>
                <a:srgbClr val="25212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25212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5212A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25212A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25212A"/>
                </a:solidFill>
              </a:rPr>
              <a:t>)</a:t>
            </a:r>
            <a:endParaRPr sz="1200">
              <a:solidFill>
                <a:srgbClr val="25212A"/>
              </a:solidFill>
            </a:endParaRPr>
          </a:p>
        </p:txBody>
      </p:sp>
      <p:sp>
        <p:nvSpPr>
          <p:cNvPr id="77" name="Google Shape;77;p15"/>
          <p:cNvSpPr txBox="1"/>
          <p:nvPr>
            <p:ph idx="2" type="body"/>
          </p:nvPr>
        </p:nvSpPr>
        <p:spPr>
          <a:xfrm>
            <a:off x="1556175" y="3677325"/>
            <a:ext cx="66168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A64D79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A64D79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A64D79"/>
                </a:solidFill>
              </a:rPr>
              <a:t>This template is free to use under </a:t>
            </a:r>
            <a:r>
              <a:rPr lang="en" sz="1200" u="sng">
                <a:solidFill>
                  <a:srgbClr val="A64D79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A64D79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64D79"/>
              </a:solidFill>
            </a:endParaRPr>
          </a:p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3"/>
          <p:cNvPicPr preferRelativeResize="0"/>
          <p:nvPr/>
        </p:nvPicPr>
        <p:blipFill rotWithShape="1">
          <a:blip r:embed="rId3">
            <a:alphaModFix/>
          </a:blip>
          <a:srcRect b="24239" l="0" r="0" t="294"/>
          <a:stretch/>
        </p:blipFill>
        <p:spPr>
          <a:xfrm>
            <a:off x="5110800" y="1138825"/>
            <a:ext cx="1610900" cy="28598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33"/>
          <p:cNvSpPr txBox="1"/>
          <p:nvPr>
            <p:ph idx="4294967295" type="body"/>
          </p:nvPr>
        </p:nvSpPr>
        <p:spPr>
          <a:xfrm>
            <a:off x="1761225" y="823550"/>
            <a:ext cx="2172900" cy="22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Oswald"/>
                <a:ea typeface="Oswald"/>
                <a:cs typeface="Oswald"/>
                <a:sym typeface="Oswald"/>
              </a:rPr>
              <a:t>MOBILE</a:t>
            </a:r>
            <a:r>
              <a:rPr b="1" lang="en" sz="1800">
                <a:latin typeface="Oswald"/>
                <a:ea typeface="Oswald"/>
                <a:cs typeface="Oswald"/>
                <a:sym typeface="Oswald"/>
              </a:rPr>
              <a:t> PROJECT</a:t>
            </a:r>
            <a:endParaRPr b="1"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37" name="Google Shape;237;p33"/>
          <p:cNvGrpSpPr/>
          <p:nvPr/>
        </p:nvGrpSpPr>
        <p:grpSpPr>
          <a:xfrm>
            <a:off x="5073918" y="823548"/>
            <a:ext cx="1685635" cy="3496342"/>
            <a:chOff x="2547150" y="238125"/>
            <a:chExt cx="2525675" cy="5238750"/>
          </a:xfrm>
        </p:grpSpPr>
        <p:sp>
          <p:nvSpPr>
            <p:cNvPr id="238" name="Google Shape;238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2494" y="1102334"/>
            <a:ext cx="2205118" cy="294013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4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" name="Google Shape;248;p34"/>
          <p:cNvSpPr txBox="1"/>
          <p:nvPr>
            <p:ph idx="4294967295" type="body"/>
          </p:nvPr>
        </p:nvSpPr>
        <p:spPr>
          <a:xfrm>
            <a:off x="1761225" y="823550"/>
            <a:ext cx="2172900" cy="22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Oswald"/>
                <a:ea typeface="Oswald"/>
                <a:cs typeface="Oswald"/>
                <a:sym typeface="Oswald"/>
              </a:rPr>
              <a:t>TABLET PROJECT</a:t>
            </a:r>
            <a:endParaRPr b="1"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49" name="Google Shape;249;p34"/>
          <p:cNvGrpSpPr/>
          <p:nvPr/>
        </p:nvGrpSpPr>
        <p:grpSpPr>
          <a:xfrm>
            <a:off x="4685198" y="785109"/>
            <a:ext cx="2322893" cy="3584353"/>
            <a:chOff x="2112475" y="238125"/>
            <a:chExt cx="3395050" cy="5238750"/>
          </a:xfrm>
        </p:grpSpPr>
        <p:sp>
          <p:nvSpPr>
            <p:cNvPr id="250" name="Google Shape;250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31470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5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35"/>
          <p:cNvSpPr txBox="1"/>
          <p:nvPr>
            <p:ph idx="4294967295" type="body"/>
          </p:nvPr>
        </p:nvSpPr>
        <p:spPr>
          <a:xfrm>
            <a:off x="1761225" y="823550"/>
            <a:ext cx="2172900" cy="22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Oswald"/>
                <a:ea typeface="Oswald"/>
                <a:cs typeface="Oswald"/>
                <a:sym typeface="Oswald"/>
              </a:rPr>
              <a:t>DESKTOP PROJECT</a:t>
            </a:r>
            <a:endParaRPr b="1"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61" name="Google Shape;261;p35"/>
          <p:cNvGrpSpPr/>
          <p:nvPr/>
        </p:nvGrpSpPr>
        <p:grpSpPr>
          <a:xfrm>
            <a:off x="3807524" y="1241129"/>
            <a:ext cx="4542205" cy="2668921"/>
            <a:chOff x="1177450" y="241631"/>
            <a:chExt cx="6173152" cy="3627237"/>
          </a:xfrm>
        </p:grpSpPr>
        <p:sp>
          <p:nvSpPr>
            <p:cNvPr id="262" name="Google Shape;262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5"/>
            <p:cNvSpPr/>
            <p:nvPr/>
          </p:nvSpPr>
          <p:spPr>
            <a:xfrm>
              <a:off x="1177450" y="3773690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5"/>
            <p:cNvSpPr/>
            <p:nvPr/>
          </p:nvSpPr>
          <p:spPr>
            <a:xfrm>
              <a:off x="1177450" y="3697547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5"/>
            <p:cNvSpPr/>
            <p:nvPr/>
          </p:nvSpPr>
          <p:spPr>
            <a:xfrm>
              <a:off x="3806350" y="3697547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34030216411-0b793f4b4173.jpg" id="270" name="Google Shape;2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100" y="1158825"/>
            <a:ext cx="2746500" cy="2746500"/>
          </a:xfrm>
          <a:prstGeom prst="ellipse">
            <a:avLst/>
          </a:prstGeom>
          <a:noFill/>
          <a:ln>
            <a:noFill/>
          </a:ln>
          <a:effectLst>
            <a:outerShdw blurRad="14288" rotWithShape="0" algn="bl" dir="16200000" dist="9525">
              <a:schemeClr val="dk1">
                <a:alpha val="50000"/>
              </a:schemeClr>
            </a:outerShdw>
          </a:effectLst>
        </p:spPr>
      </p:pic>
      <p:sp>
        <p:nvSpPr>
          <p:cNvPr id="271" name="Google Shape;271;p36"/>
          <p:cNvSpPr txBox="1"/>
          <p:nvPr>
            <p:ph idx="4294967295" type="ctrTitle"/>
          </p:nvPr>
        </p:nvSpPr>
        <p:spPr>
          <a:xfrm>
            <a:off x="1087575" y="1278550"/>
            <a:ext cx="3234300" cy="1159800"/>
          </a:xfrm>
          <a:prstGeom prst="rect">
            <a:avLst/>
          </a:prstGeom>
          <a:effectLst>
            <a:outerShdw blurRad="14288" rotWithShape="0" algn="bl" dir="16200000" dist="9525">
              <a:schemeClr val="dk1">
                <a:alpha val="50000"/>
              </a:scheme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</a:rPr>
              <a:t>THANKS!</a:t>
            </a:r>
            <a:endParaRPr sz="6000">
              <a:solidFill>
                <a:schemeClr val="accent6"/>
              </a:solidFill>
            </a:endParaRPr>
          </a:p>
        </p:txBody>
      </p:sp>
      <p:sp>
        <p:nvSpPr>
          <p:cNvPr id="272" name="Google Shape;272;p36"/>
          <p:cNvSpPr txBox="1"/>
          <p:nvPr>
            <p:ph idx="4294967295" type="subTitle"/>
          </p:nvPr>
        </p:nvSpPr>
        <p:spPr>
          <a:xfrm>
            <a:off x="1087500" y="2249575"/>
            <a:ext cx="3234300" cy="1680900"/>
          </a:xfrm>
          <a:prstGeom prst="rect">
            <a:avLst/>
          </a:prstGeom>
          <a:effectLst>
            <a:outerShdw blurRad="14288" rotWithShape="0" algn="bl" dir="16200000" dist="9525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6"/>
                </a:solidFill>
              </a:rPr>
              <a:t>Any questions?</a:t>
            </a:r>
            <a:endParaRPr b="1"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accent6"/>
                </a:solidFill>
              </a:rPr>
              <a:t>You can find me at @username &amp; user@mail.me</a:t>
            </a:r>
            <a:endParaRPr b="1" sz="18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78" name="Google Shape;278;p37"/>
          <p:cNvSpPr txBox="1"/>
          <p:nvPr>
            <p:ph idx="1" type="body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5212A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25212A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2400"/>
              <a:buChar char="◈"/>
            </a:pPr>
            <a:r>
              <a:rPr lang="en" sz="2400">
                <a:solidFill>
                  <a:srgbClr val="25212A"/>
                </a:solidFill>
              </a:rPr>
              <a:t>Presentation template by </a:t>
            </a:r>
            <a:r>
              <a:rPr lang="en" sz="2400" u="sng">
                <a:solidFill>
                  <a:srgbClr val="25212A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25212A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Char char="◈"/>
            </a:pPr>
            <a:r>
              <a:rPr lang="en" sz="2400">
                <a:solidFill>
                  <a:srgbClr val="25212A"/>
                </a:solidFill>
              </a:rPr>
              <a:t>Photographs by </a:t>
            </a:r>
            <a:r>
              <a:rPr lang="en" sz="2400" u="sng">
                <a:solidFill>
                  <a:srgbClr val="25212A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25212A"/>
              </a:solidFill>
            </a:endParaRPr>
          </a:p>
        </p:txBody>
      </p:sp>
      <p:sp>
        <p:nvSpPr>
          <p:cNvPr id="279" name="Google Shape;279;p37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85" name="Google Shape;285;p38"/>
          <p:cNvSpPr txBox="1"/>
          <p:nvPr>
            <p:ph idx="1" type="body"/>
          </p:nvPr>
        </p:nvSpPr>
        <p:spPr>
          <a:xfrm>
            <a:off x="1556175" y="1486300"/>
            <a:ext cx="7130700" cy="23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5212A"/>
                </a:solidFill>
              </a:rPr>
              <a:t>This presentation uses the following typographies and colors:</a:t>
            </a:r>
            <a:endParaRPr sz="1400">
              <a:solidFill>
                <a:srgbClr val="25212A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1400"/>
              <a:buChar char="◈"/>
            </a:pPr>
            <a:r>
              <a:rPr lang="en" sz="1400">
                <a:solidFill>
                  <a:srgbClr val="25212A"/>
                </a:solidFill>
              </a:rPr>
              <a:t>Titles: </a:t>
            </a:r>
            <a:r>
              <a:rPr b="1" lang="en" sz="1400">
                <a:solidFill>
                  <a:srgbClr val="25212A"/>
                </a:solidFill>
              </a:rPr>
              <a:t>Oswald</a:t>
            </a:r>
            <a:endParaRPr b="1" sz="1400">
              <a:solidFill>
                <a:srgbClr val="25212A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400"/>
              <a:buChar char="◈"/>
            </a:pPr>
            <a:r>
              <a:rPr lang="en" sz="1400">
                <a:solidFill>
                  <a:srgbClr val="25212A"/>
                </a:solidFill>
              </a:rPr>
              <a:t>Body copy: </a:t>
            </a:r>
            <a:r>
              <a:rPr b="1" lang="en" sz="1400">
                <a:solidFill>
                  <a:srgbClr val="25212A"/>
                </a:solidFill>
              </a:rPr>
              <a:t>Tinos</a:t>
            </a:r>
            <a:endParaRPr b="1" sz="1400">
              <a:solidFill>
                <a:srgbClr val="25212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5212A"/>
                </a:solidFill>
              </a:rPr>
              <a:t>You can download the fonts on th</a:t>
            </a:r>
            <a:r>
              <a:rPr lang="en" sz="1400"/>
              <a:t>e</a:t>
            </a:r>
            <a:r>
              <a:rPr lang="en" sz="1400">
                <a:solidFill>
                  <a:srgbClr val="25212A"/>
                </a:solidFill>
              </a:rPr>
              <a:t>se pages:</a:t>
            </a:r>
            <a:endParaRPr sz="1400">
              <a:solidFill>
                <a:srgbClr val="25212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25212A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https://www.fontsquirrel.com/fonts/oswald</a:t>
            </a:r>
            <a:r>
              <a:rPr lang="en" sz="1400">
                <a:solidFill>
                  <a:srgbClr val="25212A"/>
                </a:solidFill>
              </a:rPr>
              <a:t> · </a:t>
            </a:r>
            <a:r>
              <a:rPr lang="en" sz="1400" u="sng">
                <a:solidFill>
                  <a:srgbClr val="25212A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https://www.fontsquirrel.com/fonts/tinos</a:t>
            </a:r>
            <a:endParaRPr b="1" sz="1400">
              <a:solidFill>
                <a:srgbClr val="25212A"/>
              </a:solidFill>
            </a:endParaRPr>
          </a:p>
        </p:txBody>
      </p:sp>
      <p:sp>
        <p:nvSpPr>
          <p:cNvPr id="286" name="Google Shape;286;p38"/>
          <p:cNvSpPr txBox="1"/>
          <p:nvPr/>
        </p:nvSpPr>
        <p:spPr>
          <a:xfrm>
            <a:off x="1556175" y="3638250"/>
            <a:ext cx="6424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87" name="Google Shape;287;p38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/>
          <p:nvPr/>
        </p:nvSpPr>
        <p:spPr>
          <a:xfrm>
            <a:off x="6248575" y="616875"/>
            <a:ext cx="20772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SlidesCarnival icons are editable shapes</a:t>
            </a: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. 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This means that you can: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900"/>
              <a:buFont typeface="Tinos"/>
              <a:buChar char="●"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Resize them without losing quality.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900"/>
              <a:buFont typeface="Tinos"/>
              <a:buChar char="●"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Change fill color and opacity.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Isn’t that nice? :)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Examples: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93" name="Google Shape;293;p39"/>
          <p:cNvSpPr/>
          <p:nvPr/>
        </p:nvSpPr>
        <p:spPr>
          <a:xfrm>
            <a:off x="1631118" y="675950"/>
            <a:ext cx="295481" cy="379114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9"/>
          <p:cNvSpPr/>
          <p:nvPr/>
        </p:nvSpPr>
        <p:spPr>
          <a:xfrm>
            <a:off x="2085393" y="728902"/>
            <a:ext cx="315240" cy="266895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9"/>
          <p:cNvSpPr/>
          <p:nvPr/>
        </p:nvSpPr>
        <p:spPr>
          <a:xfrm>
            <a:off x="2553554" y="729731"/>
            <a:ext cx="305965" cy="270263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9"/>
          <p:cNvSpPr/>
          <p:nvPr/>
        </p:nvSpPr>
        <p:spPr>
          <a:xfrm>
            <a:off x="3048174" y="722599"/>
            <a:ext cx="249242" cy="279918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9"/>
          <p:cNvSpPr/>
          <p:nvPr/>
        </p:nvSpPr>
        <p:spPr>
          <a:xfrm>
            <a:off x="3528079" y="720077"/>
            <a:ext cx="212262" cy="282440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9"/>
          <p:cNvSpPr/>
          <p:nvPr/>
        </p:nvSpPr>
        <p:spPr>
          <a:xfrm>
            <a:off x="3933185" y="716709"/>
            <a:ext cx="327849" cy="28959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9"/>
          <p:cNvSpPr/>
          <p:nvPr/>
        </p:nvSpPr>
        <p:spPr>
          <a:xfrm>
            <a:off x="4421518" y="699473"/>
            <a:ext cx="281179" cy="324896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9"/>
          <p:cNvSpPr/>
          <p:nvPr/>
        </p:nvSpPr>
        <p:spPr>
          <a:xfrm>
            <a:off x="4863186" y="720492"/>
            <a:ext cx="327418" cy="286223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9"/>
          <p:cNvSpPr/>
          <p:nvPr/>
        </p:nvSpPr>
        <p:spPr>
          <a:xfrm>
            <a:off x="5345198" y="725535"/>
            <a:ext cx="289591" cy="276135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9"/>
          <p:cNvSpPr/>
          <p:nvPr/>
        </p:nvSpPr>
        <p:spPr>
          <a:xfrm>
            <a:off x="5814188" y="718816"/>
            <a:ext cx="281179" cy="287069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9"/>
          <p:cNvSpPr/>
          <p:nvPr/>
        </p:nvSpPr>
        <p:spPr>
          <a:xfrm>
            <a:off x="1634485" y="1144940"/>
            <a:ext cx="291266" cy="360615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9"/>
          <p:cNvSpPr/>
          <p:nvPr/>
        </p:nvSpPr>
        <p:spPr>
          <a:xfrm>
            <a:off x="2098847" y="1144940"/>
            <a:ext cx="291266" cy="360615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9"/>
          <p:cNvSpPr/>
          <p:nvPr/>
        </p:nvSpPr>
        <p:spPr>
          <a:xfrm>
            <a:off x="2555229" y="1199153"/>
            <a:ext cx="300507" cy="258483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9"/>
          <p:cNvSpPr/>
          <p:nvPr/>
        </p:nvSpPr>
        <p:spPr>
          <a:xfrm>
            <a:off x="3019176" y="1173091"/>
            <a:ext cx="300092" cy="30387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9"/>
          <p:cNvSpPr/>
          <p:nvPr/>
        </p:nvSpPr>
        <p:spPr>
          <a:xfrm>
            <a:off x="3485645" y="1192849"/>
            <a:ext cx="297571" cy="263112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9"/>
          <p:cNvSpPr/>
          <p:nvPr/>
        </p:nvSpPr>
        <p:spPr>
          <a:xfrm>
            <a:off x="3955050" y="1192849"/>
            <a:ext cx="288744" cy="266048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9"/>
          <p:cNvSpPr/>
          <p:nvPr/>
        </p:nvSpPr>
        <p:spPr>
          <a:xfrm>
            <a:off x="4426976" y="1195785"/>
            <a:ext cx="267741" cy="260176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9"/>
          <p:cNvSpPr/>
          <p:nvPr/>
        </p:nvSpPr>
        <p:spPr>
          <a:xfrm>
            <a:off x="4876640" y="1181070"/>
            <a:ext cx="296724" cy="290852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9"/>
          <p:cNvSpPr/>
          <p:nvPr/>
        </p:nvSpPr>
        <p:spPr>
          <a:xfrm>
            <a:off x="5310743" y="1149136"/>
            <a:ext cx="362291" cy="356833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9"/>
          <p:cNvSpPr/>
          <p:nvPr/>
        </p:nvSpPr>
        <p:spPr>
          <a:xfrm>
            <a:off x="5783929" y="1161744"/>
            <a:ext cx="339595" cy="324481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9"/>
          <p:cNvSpPr/>
          <p:nvPr/>
        </p:nvSpPr>
        <p:spPr>
          <a:xfrm>
            <a:off x="1611360" y="1676536"/>
            <a:ext cx="332893" cy="23621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9"/>
          <p:cNvSpPr/>
          <p:nvPr/>
        </p:nvSpPr>
        <p:spPr>
          <a:xfrm>
            <a:off x="2077414" y="1631995"/>
            <a:ext cx="330354" cy="319852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9"/>
          <p:cNvSpPr/>
          <p:nvPr/>
        </p:nvSpPr>
        <p:spPr>
          <a:xfrm>
            <a:off x="2553969" y="1646278"/>
            <a:ext cx="297571" cy="300524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9"/>
          <p:cNvSpPr/>
          <p:nvPr/>
        </p:nvSpPr>
        <p:spPr>
          <a:xfrm>
            <a:off x="3015394" y="1637038"/>
            <a:ext cx="310180" cy="309333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9"/>
          <p:cNvSpPr/>
          <p:nvPr/>
        </p:nvSpPr>
        <p:spPr>
          <a:xfrm>
            <a:off x="3489842" y="1646709"/>
            <a:ext cx="288744" cy="29000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9"/>
          <p:cNvSpPr/>
          <p:nvPr/>
        </p:nvSpPr>
        <p:spPr>
          <a:xfrm>
            <a:off x="3967225" y="1612669"/>
            <a:ext cx="263112" cy="357662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9"/>
          <p:cNvSpPr/>
          <p:nvPr/>
        </p:nvSpPr>
        <p:spPr>
          <a:xfrm>
            <a:off x="4396717" y="1683686"/>
            <a:ext cx="330354" cy="213091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9"/>
          <p:cNvSpPr/>
          <p:nvPr/>
        </p:nvSpPr>
        <p:spPr>
          <a:xfrm>
            <a:off x="4874947" y="1638298"/>
            <a:ext cx="304307" cy="307658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9"/>
          <p:cNvSpPr/>
          <p:nvPr/>
        </p:nvSpPr>
        <p:spPr>
          <a:xfrm>
            <a:off x="5338479" y="1626537"/>
            <a:ext cx="305982" cy="31815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9"/>
          <p:cNvSpPr/>
          <p:nvPr/>
        </p:nvSpPr>
        <p:spPr>
          <a:xfrm>
            <a:off x="5788558" y="1635777"/>
            <a:ext cx="327418" cy="306811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9"/>
          <p:cNvSpPr/>
          <p:nvPr/>
        </p:nvSpPr>
        <p:spPr>
          <a:xfrm>
            <a:off x="1650029" y="2114421"/>
            <a:ext cx="256393" cy="279935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9"/>
          <p:cNvSpPr/>
          <p:nvPr/>
        </p:nvSpPr>
        <p:spPr>
          <a:xfrm>
            <a:off x="2103044" y="2114853"/>
            <a:ext cx="273631" cy="275289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9"/>
          <p:cNvSpPr/>
          <p:nvPr/>
        </p:nvSpPr>
        <p:spPr>
          <a:xfrm>
            <a:off x="2572880" y="2114853"/>
            <a:ext cx="273614" cy="275289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9"/>
          <p:cNvSpPr/>
          <p:nvPr/>
        </p:nvSpPr>
        <p:spPr>
          <a:xfrm>
            <a:off x="3033459" y="2114853"/>
            <a:ext cx="273199" cy="275289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9"/>
          <p:cNvSpPr/>
          <p:nvPr/>
        </p:nvSpPr>
        <p:spPr>
          <a:xfrm>
            <a:off x="3561274" y="2071986"/>
            <a:ext cx="147542" cy="363983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9"/>
          <p:cNvSpPr/>
          <p:nvPr/>
        </p:nvSpPr>
        <p:spPr>
          <a:xfrm>
            <a:off x="4034478" y="2074508"/>
            <a:ext cx="127782" cy="359769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9"/>
          <p:cNvSpPr/>
          <p:nvPr/>
        </p:nvSpPr>
        <p:spPr>
          <a:xfrm>
            <a:off x="4503037" y="2114421"/>
            <a:ext cx="116434" cy="27572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9"/>
          <p:cNvSpPr/>
          <p:nvPr/>
        </p:nvSpPr>
        <p:spPr>
          <a:xfrm>
            <a:off x="4890508" y="2110639"/>
            <a:ext cx="271092" cy="287069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9"/>
          <p:cNvSpPr/>
          <p:nvPr/>
        </p:nvSpPr>
        <p:spPr>
          <a:xfrm>
            <a:off x="5343523" y="2118203"/>
            <a:ext cx="297156" cy="274460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9"/>
          <p:cNvSpPr/>
          <p:nvPr/>
        </p:nvSpPr>
        <p:spPr>
          <a:xfrm>
            <a:off x="5813342" y="2071555"/>
            <a:ext cx="273199" cy="327849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9"/>
          <p:cNvSpPr/>
          <p:nvPr/>
        </p:nvSpPr>
        <p:spPr>
          <a:xfrm>
            <a:off x="1727783" y="2548955"/>
            <a:ext cx="100457" cy="339612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9"/>
          <p:cNvSpPr/>
          <p:nvPr/>
        </p:nvSpPr>
        <p:spPr>
          <a:xfrm>
            <a:off x="2133302" y="2536347"/>
            <a:ext cx="217305" cy="363983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9"/>
          <p:cNvSpPr/>
          <p:nvPr/>
        </p:nvSpPr>
        <p:spPr>
          <a:xfrm>
            <a:off x="2566145" y="2536347"/>
            <a:ext cx="284547" cy="363983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9"/>
          <p:cNvSpPr/>
          <p:nvPr/>
        </p:nvSpPr>
        <p:spPr>
          <a:xfrm>
            <a:off x="3459998" y="2598125"/>
            <a:ext cx="343395" cy="191656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9"/>
          <p:cNvSpPr/>
          <p:nvPr/>
        </p:nvSpPr>
        <p:spPr>
          <a:xfrm>
            <a:off x="3002355" y="2558195"/>
            <a:ext cx="333307" cy="315240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9"/>
          <p:cNvSpPr/>
          <p:nvPr/>
        </p:nvSpPr>
        <p:spPr>
          <a:xfrm>
            <a:off x="3948746" y="2566192"/>
            <a:ext cx="295049" cy="297571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9"/>
          <p:cNvSpPr/>
          <p:nvPr/>
        </p:nvSpPr>
        <p:spPr>
          <a:xfrm>
            <a:off x="4411847" y="2568713"/>
            <a:ext cx="298832" cy="297571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9"/>
          <p:cNvSpPr/>
          <p:nvPr/>
        </p:nvSpPr>
        <p:spPr>
          <a:xfrm>
            <a:off x="4835034" y="2568713"/>
            <a:ext cx="389184" cy="31480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9"/>
          <p:cNvSpPr/>
          <p:nvPr/>
        </p:nvSpPr>
        <p:spPr>
          <a:xfrm>
            <a:off x="5372520" y="2556105"/>
            <a:ext cx="234111" cy="325725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9"/>
          <p:cNvSpPr/>
          <p:nvPr/>
        </p:nvSpPr>
        <p:spPr>
          <a:xfrm>
            <a:off x="5838989" y="2572495"/>
            <a:ext cx="228636" cy="313116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9"/>
          <p:cNvSpPr/>
          <p:nvPr/>
        </p:nvSpPr>
        <p:spPr>
          <a:xfrm>
            <a:off x="1620617" y="3053246"/>
            <a:ext cx="330354" cy="26143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9"/>
          <p:cNvSpPr/>
          <p:nvPr/>
        </p:nvSpPr>
        <p:spPr>
          <a:xfrm>
            <a:off x="2081611" y="3072573"/>
            <a:ext cx="321959" cy="218566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9"/>
          <p:cNvSpPr/>
          <p:nvPr/>
        </p:nvSpPr>
        <p:spPr>
          <a:xfrm>
            <a:off x="2555229" y="3063333"/>
            <a:ext cx="305551" cy="23874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9"/>
          <p:cNvSpPr/>
          <p:nvPr/>
        </p:nvSpPr>
        <p:spPr>
          <a:xfrm>
            <a:off x="3017484" y="3057029"/>
            <a:ext cx="307675" cy="25008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9"/>
          <p:cNvSpPr/>
          <p:nvPr/>
        </p:nvSpPr>
        <p:spPr>
          <a:xfrm>
            <a:off x="3498253" y="3036856"/>
            <a:ext cx="277811" cy="280333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9"/>
          <p:cNvSpPr/>
          <p:nvPr/>
        </p:nvSpPr>
        <p:spPr>
          <a:xfrm>
            <a:off x="3937399" y="3072158"/>
            <a:ext cx="313962" cy="231175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9"/>
          <p:cNvSpPr/>
          <p:nvPr/>
        </p:nvSpPr>
        <p:spPr>
          <a:xfrm>
            <a:off x="4402607" y="3072158"/>
            <a:ext cx="313548" cy="231175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9"/>
          <p:cNvSpPr/>
          <p:nvPr/>
        </p:nvSpPr>
        <p:spPr>
          <a:xfrm>
            <a:off x="4875379" y="3049464"/>
            <a:ext cx="302182" cy="26478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9"/>
          <p:cNvSpPr/>
          <p:nvPr/>
        </p:nvSpPr>
        <p:spPr>
          <a:xfrm>
            <a:off x="5324179" y="3017530"/>
            <a:ext cx="331632" cy="334137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9"/>
          <p:cNvSpPr/>
          <p:nvPr/>
        </p:nvSpPr>
        <p:spPr>
          <a:xfrm>
            <a:off x="5812513" y="3036442"/>
            <a:ext cx="284115" cy="287898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9"/>
          <p:cNvSpPr/>
          <p:nvPr/>
        </p:nvSpPr>
        <p:spPr>
          <a:xfrm>
            <a:off x="1615988" y="3488610"/>
            <a:ext cx="323635" cy="315223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9"/>
          <p:cNvSpPr/>
          <p:nvPr/>
        </p:nvSpPr>
        <p:spPr>
          <a:xfrm>
            <a:off x="2066067" y="3539455"/>
            <a:ext cx="345070" cy="21100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9"/>
          <p:cNvSpPr/>
          <p:nvPr/>
        </p:nvSpPr>
        <p:spPr>
          <a:xfrm>
            <a:off x="2611532" y="3467177"/>
            <a:ext cx="202606" cy="345485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9"/>
          <p:cNvSpPr/>
          <p:nvPr/>
        </p:nvSpPr>
        <p:spPr>
          <a:xfrm>
            <a:off x="3046913" y="3500371"/>
            <a:ext cx="254286" cy="319023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9"/>
          <p:cNvSpPr/>
          <p:nvPr/>
        </p:nvSpPr>
        <p:spPr>
          <a:xfrm>
            <a:off x="3491949" y="3524758"/>
            <a:ext cx="286223" cy="248810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9"/>
          <p:cNvSpPr/>
          <p:nvPr/>
        </p:nvSpPr>
        <p:spPr>
          <a:xfrm>
            <a:off x="3954618" y="3502478"/>
            <a:ext cx="287069" cy="287483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9"/>
          <p:cNvSpPr/>
          <p:nvPr/>
        </p:nvSpPr>
        <p:spPr>
          <a:xfrm>
            <a:off x="4417736" y="3498696"/>
            <a:ext cx="289159" cy="295895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9"/>
          <p:cNvSpPr/>
          <p:nvPr/>
        </p:nvSpPr>
        <p:spPr>
          <a:xfrm>
            <a:off x="4859818" y="3501632"/>
            <a:ext cx="333722" cy="282025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9"/>
          <p:cNvSpPr/>
          <p:nvPr/>
        </p:nvSpPr>
        <p:spPr>
          <a:xfrm>
            <a:off x="5338479" y="3495760"/>
            <a:ext cx="303875" cy="300092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9"/>
          <p:cNvSpPr/>
          <p:nvPr/>
        </p:nvSpPr>
        <p:spPr>
          <a:xfrm>
            <a:off x="5810406" y="3481460"/>
            <a:ext cx="291266" cy="325742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9"/>
          <p:cNvSpPr/>
          <p:nvPr/>
        </p:nvSpPr>
        <p:spPr>
          <a:xfrm>
            <a:off x="1593726" y="4006355"/>
            <a:ext cx="374900" cy="21141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9"/>
          <p:cNvSpPr/>
          <p:nvPr/>
        </p:nvSpPr>
        <p:spPr>
          <a:xfrm>
            <a:off x="2089607" y="3950449"/>
            <a:ext cx="302200" cy="318177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9"/>
          <p:cNvSpPr/>
          <p:nvPr/>
        </p:nvSpPr>
        <p:spPr>
          <a:xfrm>
            <a:off x="2542207" y="3932384"/>
            <a:ext cx="332444" cy="34296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9"/>
          <p:cNvSpPr/>
          <p:nvPr/>
        </p:nvSpPr>
        <p:spPr>
          <a:xfrm>
            <a:off x="3023373" y="3961382"/>
            <a:ext cx="293373" cy="297156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9"/>
          <p:cNvSpPr/>
          <p:nvPr/>
        </p:nvSpPr>
        <p:spPr>
          <a:xfrm>
            <a:off x="3458322" y="3962228"/>
            <a:ext cx="352635" cy="294202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9"/>
          <p:cNvSpPr/>
          <p:nvPr/>
        </p:nvSpPr>
        <p:spPr>
          <a:xfrm>
            <a:off x="3962182" y="3937013"/>
            <a:ext cx="271938" cy="32909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9"/>
          <p:cNvSpPr/>
          <p:nvPr/>
        </p:nvSpPr>
        <p:spPr>
          <a:xfrm>
            <a:off x="4368980" y="3933230"/>
            <a:ext cx="390462" cy="354311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9"/>
          <p:cNvSpPr/>
          <p:nvPr/>
        </p:nvSpPr>
        <p:spPr>
          <a:xfrm>
            <a:off x="4838385" y="3927755"/>
            <a:ext cx="383311" cy="366920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9"/>
          <p:cNvSpPr/>
          <p:nvPr/>
        </p:nvSpPr>
        <p:spPr>
          <a:xfrm>
            <a:off x="5320397" y="4015595"/>
            <a:ext cx="340873" cy="19754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9"/>
          <p:cNvSpPr/>
          <p:nvPr/>
        </p:nvSpPr>
        <p:spPr>
          <a:xfrm>
            <a:off x="5830578" y="3979447"/>
            <a:ext cx="254286" cy="279089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9"/>
          <p:cNvSpPr/>
          <p:nvPr/>
        </p:nvSpPr>
        <p:spPr>
          <a:xfrm>
            <a:off x="6350992" y="2258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9"/>
          <p:cNvSpPr/>
          <p:nvPr/>
        </p:nvSpPr>
        <p:spPr>
          <a:xfrm>
            <a:off x="6401712" y="2987019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9"/>
          <p:cNvSpPr/>
          <p:nvPr/>
        </p:nvSpPr>
        <p:spPr>
          <a:xfrm>
            <a:off x="6535708" y="2469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9"/>
          <p:cNvSpPr/>
          <p:nvPr/>
        </p:nvSpPr>
        <p:spPr>
          <a:xfrm>
            <a:off x="6846947" y="3495280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9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40"/>
          <p:cNvGrpSpPr/>
          <p:nvPr/>
        </p:nvGrpSpPr>
        <p:grpSpPr>
          <a:xfrm>
            <a:off x="3393155" y="1380066"/>
            <a:ext cx="421275" cy="421335"/>
            <a:chOff x="3706812" y="1035050"/>
            <a:chExt cx="4792662" cy="4787899"/>
          </a:xfrm>
        </p:grpSpPr>
        <p:sp>
          <p:nvSpPr>
            <p:cNvPr id="383" name="Google Shape;383;p4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40"/>
          <p:cNvGrpSpPr/>
          <p:nvPr/>
        </p:nvGrpSpPr>
        <p:grpSpPr>
          <a:xfrm>
            <a:off x="2183822" y="1380035"/>
            <a:ext cx="419174" cy="420815"/>
            <a:chOff x="1400175" y="1220787"/>
            <a:chExt cx="4473575" cy="4476750"/>
          </a:xfrm>
        </p:grpSpPr>
        <p:sp>
          <p:nvSpPr>
            <p:cNvPr id="390" name="Google Shape;390;p4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40"/>
          <p:cNvGrpSpPr/>
          <p:nvPr/>
        </p:nvGrpSpPr>
        <p:grpSpPr>
          <a:xfrm>
            <a:off x="1577533" y="1380074"/>
            <a:ext cx="421487" cy="420884"/>
            <a:chOff x="1649412" y="927100"/>
            <a:chExt cx="5011737" cy="5016500"/>
          </a:xfrm>
        </p:grpSpPr>
        <p:sp>
          <p:nvSpPr>
            <p:cNvPr id="395" name="Google Shape;395;p4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40"/>
          <p:cNvGrpSpPr/>
          <p:nvPr/>
        </p:nvGrpSpPr>
        <p:grpSpPr>
          <a:xfrm>
            <a:off x="2787752" y="1380330"/>
            <a:ext cx="420410" cy="420803"/>
            <a:chOff x="1301750" y="920750"/>
            <a:chExt cx="5095875" cy="5100637"/>
          </a:xfrm>
        </p:grpSpPr>
        <p:sp>
          <p:nvSpPr>
            <p:cNvPr id="399" name="Google Shape;399;p4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p40"/>
          <p:cNvGrpSpPr/>
          <p:nvPr/>
        </p:nvGrpSpPr>
        <p:grpSpPr>
          <a:xfrm>
            <a:off x="4605661" y="1380306"/>
            <a:ext cx="421217" cy="421188"/>
            <a:chOff x="5732756" y="2682276"/>
            <a:chExt cx="719905" cy="719856"/>
          </a:xfrm>
        </p:grpSpPr>
        <p:sp>
          <p:nvSpPr>
            <p:cNvPr id="405" name="Google Shape;405;p4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p40"/>
          <p:cNvGrpSpPr/>
          <p:nvPr/>
        </p:nvGrpSpPr>
        <p:grpSpPr>
          <a:xfrm>
            <a:off x="5211856" y="1380300"/>
            <a:ext cx="421222" cy="421200"/>
            <a:chOff x="6768809" y="2682265"/>
            <a:chExt cx="719915" cy="719877"/>
          </a:xfrm>
        </p:grpSpPr>
        <p:sp>
          <p:nvSpPr>
            <p:cNvPr id="409" name="Google Shape;409;p4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40"/>
          <p:cNvGrpSpPr/>
          <p:nvPr/>
        </p:nvGrpSpPr>
        <p:grpSpPr>
          <a:xfrm>
            <a:off x="5818055" y="1380328"/>
            <a:ext cx="421341" cy="421144"/>
            <a:chOff x="7804870" y="2682313"/>
            <a:chExt cx="720118" cy="719782"/>
          </a:xfrm>
        </p:grpSpPr>
        <p:sp>
          <p:nvSpPr>
            <p:cNvPr id="414" name="Google Shape;414;p4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40"/>
          <p:cNvGrpSpPr/>
          <p:nvPr/>
        </p:nvGrpSpPr>
        <p:grpSpPr>
          <a:xfrm>
            <a:off x="6424374" y="1380110"/>
            <a:ext cx="421851" cy="421581"/>
            <a:chOff x="8841135" y="2681940"/>
            <a:chExt cx="720990" cy="720527"/>
          </a:xfrm>
        </p:grpSpPr>
        <p:sp>
          <p:nvSpPr>
            <p:cNvPr id="420" name="Google Shape;420;p4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6" name="Google Shape;426;p40"/>
          <p:cNvGrpSpPr/>
          <p:nvPr/>
        </p:nvGrpSpPr>
        <p:grpSpPr>
          <a:xfrm>
            <a:off x="3998913" y="1380028"/>
            <a:ext cx="420944" cy="420944"/>
            <a:chOff x="4103687" y="1439862"/>
            <a:chExt cx="3986212" cy="3986211"/>
          </a:xfrm>
        </p:grpSpPr>
        <p:sp>
          <p:nvSpPr>
            <p:cNvPr id="427" name="Google Shape;427;p4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9" name="Google Shape;429;p40"/>
          <p:cNvGrpSpPr/>
          <p:nvPr/>
        </p:nvGrpSpPr>
        <p:grpSpPr>
          <a:xfrm>
            <a:off x="7031203" y="1380332"/>
            <a:ext cx="421389" cy="421135"/>
            <a:chOff x="9878272" y="2682320"/>
            <a:chExt cx="720199" cy="719767"/>
          </a:xfrm>
        </p:grpSpPr>
        <p:sp>
          <p:nvSpPr>
            <p:cNvPr id="430" name="Google Shape;430;p4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3" name="Google Shape;433;p40"/>
          <p:cNvGrpSpPr/>
          <p:nvPr/>
        </p:nvGrpSpPr>
        <p:grpSpPr>
          <a:xfrm>
            <a:off x="7637568" y="1380254"/>
            <a:ext cx="421291" cy="421291"/>
            <a:chOff x="10914618" y="2682187"/>
            <a:chExt cx="720033" cy="720033"/>
          </a:xfrm>
        </p:grpSpPr>
        <p:sp>
          <p:nvSpPr>
            <p:cNvPr id="434" name="Google Shape;434;p4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40"/>
          <p:cNvGrpSpPr/>
          <p:nvPr/>
        </p:nvGrpSpPr>
        <p:grpSpPr>
          <a:xfrm>
            <a:off x="2177443" y="711756"/>
            <a:ext cx="341722" cy="421401"/>
            <a:chOff x="1582665" y="1011072"/>
            <a:chExt cx="584040" cy="720220"/>
          </a:xfrm>
        </p:grpSpPr>
        <p:sp>
          <p:nvSpPr>
            <p:cNvPr id="441" name="Google Shape;441;p4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" name="Google Shape;446;p40"/>
          <p:cNvGrpSpPr/>
          <p:nvPr/>
        </p:nvGrpSpPr>
        <p:grpSpPr>
          <a:xfrm>
            <a:off x="2745892" y="711775"/>
            <a:ext cx="358698" cy="421381"/>
            <a:chOff x="2554206" y="1011105"/>
            <a:chExt cx="613055" cy="720187"/>
          </a:xfrm>
        </p:grpSpPr>
        <p:sp>
          <p:nvSpPr>
            <p:cNvPr id="447" name="Google Shape;447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p40"/>
          <p:cNvGrpSpPr/>
          <p:nvPr/>
        </p:nvGrpSpPr>
        <p:grpSpPr>
          <a:xfrm>
            <a:off x="7044983" y="668616"/>
            <a:ext cx="435474" cy="464540"/>
            <a:chOff x="9901824" y="937343"/>
            <a:chExt cx="744273" cy="793950"/>
          </a:xfrm>
        </p:grpSpPr>
        <p:grpSp>
          <p:nvGrpSpPr>
            <p:cNvPr id="451" name="Google Shape;451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52" name="Google Shape;452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2" name="Google Shape;462;p4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" name="Google Shape;468;p40"/>
          <p:cNvGrpSpPr/>
          <p:nvPr/>
        </p:nvGrpSpPr>
        <p:grpSpPr>
          <a:xfrm>
            <a:off x="3331317" y="711932"/>
            <a:ext cx="349612" cy="421224"/>
            <a:chOff x="3554761" y="1011374"/>
            <a:chExt cx="597525" cy="719918"/>
          </a:xfrm>
        </p:grpSpPr>
        <p:sp>
          <p:nvSpPr>
            <p:cNvPr id="469" name="Google Shape;469;p4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p40"/>
          <p:cNvGrpSpPr/>
          <p:nvPr/>
        </p:nvGrpSpPr>
        <p:grpSpPr>
          <a:xfrm>
            <a:off x="3907655" y="711732"/>
            <a:ext cx="350450" cy="421425"/>
            <a:chOff x="4539787" y="1011032"/>
            <a:chExt cx="598958" cy="720261"/>
          </a:xfrm>
        </p:grpSpPr>
        <p:sp>
          <p:nvSpPr>
            <p:cNvPr id="474" name="Google Shape;474;p4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9" name="Google Shape;479;p40"/>
          <p:cNvGrpSpPr/>
          <p:nvPr/>
        </p:nvGrpSpPr>
        <p:grpSpPr>
          <a:xfrm>
            <a:off x="4484832" y="711834"/>
            <a:ext cx="346822" cy="421322"/>
            <a:chOff x="5526246" y="1011207"/>
            <a:chExt cx="592758" cy="720086"/>
          </a:xfrm>
        </p:grpSpPr>
        <p:sp>
          <p:nvSpPr>
            <p:cNvPr id="480" name="Google Shape;480;p4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" name="Google Shape;486;p40"/>
          <p:cNvGrpSpPr/>
          <p:nvPr/>
        </p:nvGrpSpPr>
        <p:grpSpPr>
          <a:xfrm>
            <a:off x="1606374" y="711828"/>
            <a:ext cx="344343" cy="421328"/>
            <a:chOff x="606645" y="1011196"/>
            <a:chExt cx="588520" cy="720096"/>
          </a:xfrm>
        </p:grpSpPr>
        <p:sp>
          <p:nvSpPr>
            <p:cNvPr id="487" name="Google Shape;487;p4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p40"/>
          <p:cNvGrpSpPr/>
          <p:nvPr/>
        </p:nvGrpSpPr>
        <p:grpSpPr>
          <a:xfrm>
            <a:off x="7707183" y="711806"/>
            <a:ext cx="282062" cy="421350"/>
            <a:chOff x="11033597" y="1011159"/>
            <a:chExt cx="482075" cy="720133"/>
          </a:xfrm>
        </p:grpSpPr>
        <p:sp>
          <p:nvSpPr>
            <p:cNvPr id="492" name="Google Shape;492;p4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" name="Google Shape;496;p40"/>
          <p:cNvGrpSpPr/>
          <p:nvPr/>
        </p:nvGrpSpPr>
        <p:grpSpPr>
          <a:xfrm>
            <a:off x="6382782" y="668616"/>
            <a:ext cx="435474" cy="464540"/>
            <a:chOff x="8770051" y="937343"/>
            <a:chExt cx="744273" cy="793950"/>
          </a:xfrm>
        </p:grpSpPr>
        <p:sp>
          <p:nvSpPr>
            <p:cNvPr id="497" name="Google Shape;497;p4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2" name="Google Shape;502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03" name="Google Shape;503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3" name="Google Shape;513;p40"/>
          <p:cNvGrpSpPr/>
          <p:nvPr/>
        </p:nvGrpSpPr>
        <p:grpSpPr>
          <a:xfrm>
            <a:off x="5058381" y="668616"/>
            <a:ext cx="435474" cy="464540"/>
            <a:chOff x="6506504" y="937343"/>
            <a:chExt cx="744273" cy="793950"/>
          </a:xfrm>
        </p:grpSpPr>
        <p:sp>
          <p:nvSpPr>
            <p:cNvPr id="514" name="Google Shape;514;p4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7" name="Google Shape;517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518" name="Google Shape;518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8" name="Google Shape;528;p40"/>
          <p:cNvGrpSpPr/>
          <p:nvPr/>
        </p:nvGrpSpPr>
        <p:grpSpPr>
          <a:xfrm>
            <a:off x="5720582" y="668616"/>
            <a:ext cx="435474" cy="464540"/>
            <a:chOff x="7638277" y="937343"/>
            <a:chExt cx="744273" cy="793950"/>
          </a:xfrm>
        </p:grpSpPr>
        <p:sp>
          <p:nvSpPr>
            <p:cNvPr id="529" name="Google Shape;529;p4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3" name="Google Shape;533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34" name="Google Shape;534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4" name="Google Shape;544;p40"/>
          <p:cNvGrpSpPr/>
          <p:nvPr/>
        </p:nvGrpSpPr>
        <p:grpSpPr>
          <a:xfrm>
            <a:off x="3395411" y="2738258"/>
            <a:ext cx="421366" cy="378816"/>
            <a:chOff x="3778727" y="4460423"/>
            <a:chExt cx="720160" cy="647438"/>
          </a:xfrm>
        </p:grpSpPr>
        <p:sp>
          <p:nvSpPr>
            <p:cNvPr id="545" name="Google Shape;545;p4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40"/>
          <p:cNvGrpSpPr/>
          <p:nvPr/>
        </p:nvGrpSpPr>
        <p:grpSpPr>
          <a:xfrm>
            <a:off x="1577616" y="2724151"/>
            <a:ext cx="421272" cy="407031"/>
            <a:chOff x="557494" y="4436312"/>
            <a:chExt cx="720000" cy="695660"/>
          </a:xfrm>
        </p:grpSpPr>
        <p:sp>
          <p:nvSpPr>
            <p:cNvPr id="553" name="Google Shape;553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7" name="Google Shape;557;p40"/>
          <p:cNvGrpSpPr/>
          <p:nvPr/>
        </p:nvGrpSpPr>
        <p:grpSpPr>
          <a:xfrm>
            <a:off x="4607304" y="2716977"/>
            <a:ext cx="421416" cy="421378"/>
            <a:chOff x="5926265" y="4424051"/>
            <a:chExt cx="720246" cy="720181"/>
          </a:xfrm>
        </p:grpSpPr>
        <p:sp>
          <p:nvSpPr>
            <p:cNvPr id="558" name="Google Shape;558;p4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p40"/>
          <p:cNvGrpSpPr/>
          <p:nvPr/>
        </p:nvGrpSpPr>
        <p:grpSpPr>
          <a:xfrm>
            <a:off x="2183495" y="2735460"/>
            <a:ext cx="421272" cy="384412"/>
            <a:chOff x="1631150" y="4455641"/>
            <a:chExt cx="720000" cy="657002"/>
          </a:xfrm>
        </p:grpSpPr>
        <p:sp>
          <p:nvSpPr>
            <p:cNvPr id="563" name="Google Shape;563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8" name="Google Shape;568;p40"/>
          <p:cNvGrpSpPr/>
          <p:nvPr/>
        </p:nvGrpSpPr>
        <p:grpSpPr>
          <a:xfrm>
            <a:off x="2789418" y="2734908"/>
            <a:ext cx="421272" cy="385516"/>
            <a:chOff x="2704878" y="4454697"/>
            <a:chExt cx="720000" cy="658889"/>
          </a:xfrm>
        </p:grpSpPr>
        <p:sp>
          <p:nvSpPr>
            <p:cNvPr id="569" name="Google Shape;569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5" name="Google Shape;575;p40"/>
          <p:cNvGrpSpPr/>
          <p:nvPr/>
        </p:nvGrpSpPr>
        <p:grpSpPr>
          <a:xfrm>
            <a:off x="4001466" y="2736759"/>
            <a:ext cx="421148" cy="381814"/>
            <a:chOff x="4852681" y="4457861"/>
            <a:chExt cx="719788" cy="652561"/>
          </a:xfrm>
        </p:grpSpPr>
        <p:sp>
          <p:nvSpPr>
            <p:cNvPr id="576" name="Google Shape;576;p4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9" name="Google Shape;579;p40"/>
          <p:cNvGrpSpPr/>
          <p:nvPr/>
        </p:nvGrpSpPr>
        <p:grpSpPr>
          <a:xfrm>
            <a:off x="5213410" y="2727719"/>
            <a:ext cx="421403" cy="399894"/>
            <a:chOff x="7000306" y="4442411"/>
            <a:chExt cx="720224" cy="683463"/>
          </a:xfrm>
        </p:grpSpPr>
        <p:sp>
          <p:nvSpPr>
            <p:cNvPr id="580" name="Google Shape;580;p4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5" name="Google Shape;585;p40"/>
          <p:cNvGrpSpPr/>
          <p:nvPr/>
        </p:nvGrpSpPr>
        <p:grpSpPr>
          <a:xfrm>
            <a:off x="5819502" y="2725637"/>
            <a:ext cx="421365" cy="404058"/>
            <a:chOff x="8074325" y="4438852"/>
            <a:chExt cx="720160" cy="690579"/>
          </a:xfrm>
        </p:grpSpPr>
        <p:sp>
          <p:nvSpPr>
            <p:cNvPr id="586" name="Google Shape;586;p4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2" name="Google Shape;592;p40"/>
          <p:cNvGrpSpPr/>
          <p:nvPr/>
        </p:nvGrpSpPr>
        <p:grpSpPr>
          <a:xfrm>
            <a:off x="7031614" y="2738822"/>
            <a:ext cx="421224" cy="377683"/>
            <a:chOff x="9878975" y="4425243"/>
            <a:chExt cx="719918" cy="645502"/>
          </a:xfrm>
        </p:grpSpPr>
        <p:sp>
          <p:nvSpPr>
            <p:cNvPr id="593" name="Google Shape;593;p4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6" name="Google Shape;596;p40"/>
          <p:cNvGrpSpPr/>
          <p:nvPr/>
        </p:nvGrpSpPr>
        <p:grpSpPr>
          <a:xfrm>
            <a:off x="7637526" y="2728236"/>
            <a:ext cx="421372" cy="398855"/>
            <a:chOff x="10914544" y="4407150"/>
            <a:chExt cx="720170" cy="681687"/>
          </a:xfrm>
        </p:grpSpPr>
        <p:sp>
          <p:nvSpPr>
            <p:cNvPr id="597" name="Google Shape;597;p4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1" name="Google Shape;601;p40"/>
          <p:cNvGrpSpPr/>
          <p:nvPr/>
        </p:nvGrpSpPr>
        <p:grpSpPr>
          <a:xfrm>
            <a:off x="6425537" y="2735906"/>
            <a:ext cx="421390" cy="383515"/>
            <a:chOff x="8843122" y="4420259"/>
            <a:chExt cx="720202" cy="655469"/>
          </a:xfrm>
        </p:grpSpPr>
        <p:sp>
          <p:nvSpPr>
            <p:cNvPr id="602" name="Google Shape;602;p4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8" name="Google Shape;608;p40"/>
          <p:cNvGrpSpPr/>
          <p:nvPr/>
        </p:nvGrpSpPr>
        <p:grpSpPr>
          <a:xfrm>
            <a:off x="3403468" y="2072881"/>
            <a:ext cx="421397" cy="372911"/>
            <a:chOff x="1510757" y="3225422"/>
            <a:chExt cx="720214" cy="637347"/>
          </a:xfrm>
        </p:grpSpPr>
        <p:sp>
          <p:nvSpPr>
            <p:cNvPr id="609" name="Google Shape;609;p4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6" name="Google Shape;616;p40"/>
          <p:cNvGrpSpPr/>
          <p:nvPr/>
        </p:nvGrpSpPr>
        <p:grpSpPr>
          <a:xfrm>
            <a:off x="4056994" y="2089441"/>
            <a:ext cx="421355" cy="339791"/>
            <a:chOff x="2595501" y="3253725"/>
            <a:chExt cx="720141" cy="580739"/>
          </a:xfrm>
        </p:grpSpPr>
        <p:sp>
          <p:nvSpPr>
            <p:cNvPr id="617" name="Google Shape;617;p4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1" name="Google Shape;621;p40"/>
          <p:cNvGrpSpPr/>
          <p:nvPr/>
        </p:nvGrpSpPr>
        <p:grpSpPr>
          <a:xfrm>
            <a:off x="5363941" y="2048767"/>
            <a:ext cx="419569" cy="421140"/>
            <a:chOff x="4764809" y="3184208"/>
            <a:chExt cx="717090" cy="719775"/>
          </a:xfrm>
        </p:grpSpPr>
        <p:sp>
          <p:nvSpPr>
            <p:cNvPr id="622" name="Google Shape;622;p4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5" name="Google Shape;625;p40"/>
          <p:cNvGrpSpPr/>
          <p:nvPr/>
        </p:nvGrpSpPr>
        <p:grpSpPr>
          <a:xfrm>
            <a:off x="4710478" y="2076145"/>
            <a:ext cx="421334" cy="366384"/>
            <a:chOff x="3680173" y="3231000"/>
            <a:chExt cx="720106" cy="626190"/>
          </a:xfrm>
        </p:grpSpPr>
        <p:sp>
          <p:nvSpPr>
            <p:cNvPr id="626" name="Google Shape;626;p4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9" name="Google Shape;629;p40"/>
          <p:cNvGrpSpPr/>
          <p:nvPr/>
        </p:nvGrpSpPr>
        <p:grpSpPr>
          <a:xfrm>
            <a:off x="6669084" y="2048729"/>
            <a:ext cx="419007" cy="421215"/>
            <a:chOff x="6931035" y="3184144"/>
            <a:chExt cx="716128" cy="719903"/>
          </a:xfrm>
        </p:grpSpPr>
        <p:sp>
          <p:nvSpPr>
            <p:cNvPr id="630" name="Google Shape;630;p4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4" name="Google Shape;634;p40"/>
          <p:cNvGrpSpPr/>
          <p:nvPr/>
        </p:nvGrpSpPr>
        <p:grpSpPr>
          <a:xfrm>
            <a:off x="6015639" y="2048685"/>
            <a:ext cx="421317" cy="421304"/>
            <a:chOff x="5846429" y="3184067"/>
            <a:chExt cx="720076" cy="720055"/>
          </a:xfrm>
        </p:grpSpPr>
        <p:sp>
          <p:nvSpPr>
            <p:cNvPr id="635" name="Google Shape;635;p4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40"/>
          <p:cNvGrpSpPr/>
          <p:nvPr/>
        </p:nvGrpSpPr>
        <p:grpSpPr>
          <a:xfrm>
            <a:off x="2884274" y="2048633"/>
            <a:ext cx="287066" cy="421409"/>
            <a:chOff x="655600" y="3183978"/>
            <a:chExt cx="490627" cy="720234"/>
          </a:xfrm>
        </p:grpSpPr>
        <p:sp>
          <p:nvSpPr>
            <p:cNvPr id="640" name="Google Shape;640;p4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5" name="Google Shape;645;p40"/>
          <p:cNvGrpSpPr/>
          <p:nvPr/>
        </p:nvGrpSpPr>
        <p:grpSpPr>
          <a:xfrm>
            <a:off x="7320219" y="2048742"/>
            <a:ext cx="179392" cy="421189"/>
            <a:chOff x="8011692" y="3184166"/>
            <a:chExt cx="306600" cy="719859"/>
          </a:xfrm>
        </p:grpSpPr>
        <p:sp>
          <p:nvSpPr>
            <p:cNvPr id="646" name="Google Shape;646;p4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652;p40"/>
          <p:cNvGrpSpPr/>
          <p:nvPr/>
        </p:nvGrpSpPr>
        <p:grpSpPr>
          <a:xfrm>
            <a:off x="7730964" y="2048439"/>
            <a:ext cx="232641" cy="421013"/>
            <a:chOff x="4556125" y="630237"/>
            <a:chExt cx="3081338" cy="5568950"/>
          </a:xfrm>
        </p:grpSpPr>
        <p:sp>
          <p:nvSpPr>
            <p:cNvPr id="653" name="Google Shape;653;p4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0" name="Google Shape;660;p40"/>
          <p:cNvGrpSpPr/>
          <p:nvPr/>
        </p:nvGrpSpPr>
        <p:grpSpPr>
          <a:xfrm>
            <a:off x="2230932" y="2048695"/>
            <a:ext cx="421355" cy="421288"/>
            <a:chOff x="1674084" y="3214987"/>
            <a:chExt cx="720142" cy="720027"/>
          </a:xfrm>
        </p:grpSpPr>
        <p:sp>
          <p:nvSpPr>
            <p:cNvPr id="661" name="Google Shape;661;p4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3" name="Google Shape;673;p40"/>
          <p:cNvGrpSpPr/>
          <p:nvPr/>
        </p:nvGrpSpPr>
        <p:grpSpPr>
          <a:xfrm>
            <a:off x="1577625" y="2048659"/>
            <a:ext cx="421176" cy="421360"/>
            <a:chOff x="557511" y="3214925"/>
            <a:chExt cx="719836" cy="720150"/>
          </a:xfrm>
        </p:grpSpPr>
        <p:sp>
          <p:nvSpPr>
            <p:cNvPr id="674" name="Google Shape;674;p4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8" name="Google Shape;678;p40"/>
          <p:cNvGrpSpPr/>
          <p:nvPr/>
        </p:nvGrpSpPr>
        <p:grpSpPr>
          <a:xfrm>
            <a:off x="1524524" y="3406180"/>
            <a:ext cx="421246" cy="378347"/>
            <a:chOff x="1147762" y="1131887"/>
            <a:chExt cx="5137150" cy="4619626"/>
          </a:xfrm>
        </p:grpSpPr>
        <p:sp>
          <p:nvSpPr>
            <p:cNvPr id="679" name="Google Shape;679;p4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2" name="Google Shape;682;p40"/>
          <p:cNvGrpSpPr/>
          <p:nvPr/>
        </p:nvGrpSpPr>
        <p:grpSpPr>
          <a:xfrm>
            <a:off x="2278285" y="3400301"/>
            <a:ext cx="421678" cy="390855"/>
            <a:chOff x="1570037" y="1341437"/>
            <a:chExt cx="4943475" cy="4576762"/>
          </a:xfrm>
        </p:grpSpPr>
        <p:sp>
          <p:nvSpPr>
            <p:cNvPr id="683" name="Google Shape;683;p4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9" name="Google Shape;689;p40"/>
          <p:cNvGrpSpPr/>
          <p:nvPr/>
        </p:nvGrpSpPr>
        <p:grpSpPr>
          <a:xfrm>
            <a:off x="4627457" y="3385306"/>
            <a:ext cx="417162" cy="421311"/>
            <a:chOff x="5770007" y="5489899"/>
            <a:chExt cx="712976" cy="720067"/>
          </a:xfrm>
        </p:grpSpPr>
        <p:sp>
          <p:nvSpPr>
            <p:cNvPr id="690" name="Google Shape;690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8" name="Google Shape;698;p40"/>
          <p:cNvGrpSpPr/>
          <p:nvPr/>
        </p:nvGrpSpPr>
        <p:grpSpPr>
          <a:xfrm>
            <a:off x="5376830" y="3406544"/>
            <a:ext cx="421244" cy="378872"/>
            <a:chOff x="7050768" y="5526199"/>
            <a:chExt cx="719953" cy="647534"/>
          </a:xfrm>
        </p:grpSpPr>
        <p:sp>
          <p:nvSpPr>
            <p:cNvPr id="699" name="Google Shape;699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1" name="Google Shape;711;p40"/>
          <p:cNvGrpSpPr/>
          <p:nvPr/>
        </p:nvGrpSpPr>
        <p:grpSpPr>
          <a:xfrm>
            <a:off x="6884021" y="3406611"/>
            <a:ext cx="421273" cy="378709"/>
            <a:chOff x="9626723" y="5526313"/>
            <a:chExt cx="720002" cy="647256"/>
          </a:xfrm>
        </p:grpSpPr>
        <p:sp>
          <p:nvSpPr>
            <p:cNvPr id="712" name="Google Shape;712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4" name="Google Shape;724;p40"/>
          <p:cNvGrpSpPr/>
          <p:nvPr/>
        </p:nvGrpSpPr>
        <p:grpSpPr>
          <a:xfrm>
            <a:off x="7637600" y="3385283"/>
            <a:ext cx="421179" cy="421332"/>
            <a:chOff x="10914672" y="5489861"/>
            <a:chExt cx="719842" cy="720102"/>
          </a:xfrm>
        </p:grpSpPr>
        <p:sp>
          <p:nvSpPr>
            <p:cNvPr id="725" name="Google Shape;725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37;p40"/>
          <p:cNvGrpSpPr/>
          <p:nvPr/>
        </p:nvGrpSpPr>
        <p:grpSpPr>
          <a:xfrm>
            <a:off x="6130386" y="3394986"/>
            <a:ext cx="421405" cy="401957"/>
            <a:chOff x="8338678" y="5506443"/>
            <a:chExt cx="720227" cy="686988"/>
          </a:xfrm>
        </p:grpSpPr>
        <p:sp>
          <p:nvSpPr>
            <p:cNvPr id="738" name="Google Shape;738;p4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40"/>
          <p:cNvGrpSpPr/>
          <p:nvPr/>
        </p:nvGrpSpPr>
        <p:grpSpPr>
          <a:xfrm>
            <a:off x="3031584" y="3446585"/>
            <a:ext cx="1263612" cy="298727"/>
            <a:chOff x="3042485" y="5594633"/>
            <a:chExt cx="2159652" cy="510557"/>
          </a:xfrm>
        </p:grpSpPr>
        <p:sp>
          <p:nvSpPr>
            <p:cNvPr id="745" name="Google Shape;745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0" name="Google Shape;760;p40"/>
          <p:cNvGrpSpPr/>
          <p:nvPr/>
        </p:nvGrpSpPr>
        <p:grpSpPr>
          <a:xfrm>
            <a:off x="2278091" y="4054737"/>
            <a:ext cx="421312" cy="418676"/>
            <a:chOff x="1442627" y="5710929"/>
            <a:chExt cx="594318" cy="590600"/>
          </a:xfrm>
        </p:grpSpPr>
        <p:sp>
          <p:nvSpPr>
            <p:cNvPr id="761" name="Google Shape;761;p4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5" name="Google Shape;765;p40"/>
          <p:cNvGrpSpPr/>
          <p:nvPr/>
        </p:nvGrpSpPr>
        <p:grpSpPr>
          <a:xfrm>
            <a:off x="6917935" y="4053394"/>
            <a:ext cx="352609" cy="421362"/>
            <a:chOff x="8095060" y="5664590"/>
            <a:chExt cx="497404" cy="594389"/>
          </a:xfrm>
        </p:grpSpPr>
        <p:grpSp>
          <p:nvGrpSpPr>
            <p:cNvPr id="766" name="Google Shape;766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767" name="Google Shape;767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0" name="Google Shape;770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771" name="Google Shape;771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4" name="Google Shape;774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775" name="Google Shape;775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8" name="Google Shape;778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779" name="Google Shape;779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2" name="Google Shape;782;p40"/>
          <p:cNvGrpSpPr/>
          <p:nvPr/>
        </p:nvGrpSpPr>
        <p:grpSpPr>
          <a:xfrm>
            <a:off x="3215377" y="4053421"/>
            <a:ext cx="526630" cy="421308"/>
            <a:chOff x="4607809" y="5664627"/>
            <a:chExt cx="742883" cy="594312"/>
          </a:xfrm>
        </p:grpSpPr>
        <p:sp>
          <p:nvSpPr>
            <p:cNvPr id="783" name="Google Shape;783;p4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1" name="Google Shape;791;p40"/>
          <p:cNvGrpSpPr/>
          <p:nvPr/>
        </p:nvGrpSpPr>
        <p:grpSpPr>
          <a:xfrm>
            <a:off x="4258021" y="4053475"/>
            <a:ext cx="1020689" cy="421200"/>
            <a:chOff x="2571250" y="5664711"/>
            <a:chExt cx="1439820" cy="594160"/>
          </a:xfrm>
        </p:grpSpPr>
        <p:sp>
          <p:nvSpPr>
            <p:cNvPr id="792" name="Google Shape;792;p4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6" name="Google Shape;816;p40"/>
          <p:cNvGrpSpPr/>
          <p:nvPr/>
        </p:nvGrpSpPr>
        <p:grpSpPr>
          <a:xfrm>
            <a:off x="5794685" y="4053278"/>
            <a:ext cx="607263" cy="421593"/>
            <a:chOff x="6332670" y="5663946"/>
            <a:chExt cx="856627" cy="594715"/>
          </a:xfrm>
        </p:grpSpPr>
        <p:grpSp>
          <p:nvGrpSpPr>
            <p:cNvPr id="817" name="Google Shape;817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818" name="Google Shape;818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0" name="Google Shape;820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821" name="Google Shape;821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3" name="Google Shape;823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824" name="Google Shape;824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26" name="Google Shape;826;p40"/>
          <p:cNvSpPr txBox="1"/>
          <p:nvPr>
            <p:ph idx="4294967295" type="title"/>
          </p:nvPr>
        </p:nvSpPr>
        <p:spPr>
          <a:xfrm>
            <a:off x="855300" y="204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DIAGRAMS AND INFOGRAPHICS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27" name="Google Shape;827;p40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41"/>
          <p:cNvSpPr txBox="1"/>
          <p:nvPr/>
        </p:nvSpPr>
        <p:spPr>
          <a:xfrm>
            <a:off x="1654500" y="805175"/>
            <a:ext cx="6363600" cy="12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Now you can use any emoji as an icon!</a:t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And of course it resizes without losing quality and you can change the color.</a:t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How? Follow Google instructions </a:t>
            </a:r>
            <a:r>
              <a:rPr lang="en" u="sng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33" name="Google Shape;833;p41"/>
          <p:cNvSpPr txBox="1"/>
          <p:nvPr/>
        </p:nvSpPr>
        <p:spPr>
          <a:xfrm>
            <a:off x="1654508" y="2291452"/>
            <a:ext cx="6555600" cy="23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✋👆👉👍👤👦👧👨👩👪💃🏃💑❤😂😉😋😒😭👶😸🐟🍒🍔💣📌📖🔨🎃🎈🎨🏈🏰🌏🔌🔑</a:t>
            </a:r>
            <a:r>
              <a:rPr i="1" lang="en" sz="2400">
                <a:solidFill>
                  <a:srgbClr val="FFFFFF"/>
                </a:solidFill>
                <a:highlight>
                  <a:srgbClr val="25212A"/>
                </a:highlight>
                <a:latin typeface="Tinos"/>
                <a:ea typeface="Tinos"/>
                <a:cs typeface="Tinos"/>
                <a:sym typeface="Tinos"/>
              </a:rPr>
              <a:t> and many more...</a:t>
            </a:r>
            <a:endParaRPr i="1" sz="2400">
              <a:solidFill>
                <a:srgbClr val="FFFFFF"/>
              </a:solidFill>
              <a:highlight>
                <a:srgbClr val="25212A"/>
              </a:highlight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34" name="Google Shape;834;p41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" name="Google Shape;839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4698" y="1451225"/>
            <a:ext cx="2109629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42"/>
          <p:cNvSpPr txBox="1"/>
          <p:nvPr/>
        </p:nvSpPr>
        <p:spPr>
          <a:xfrm>
            <a:off x="1688205" y="2209500"/>
            <a:ext cx="63825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41" name="Google Shape;841;p42"/>
          <p:cNvGrpSpPr/>
          <p:nvPr/>
        </p:nvGrpSpPr>
        <p:grpSpPr>
          <a:xfrm>
            <a:off x="1305622" y="3290132"/>
            <a:ext cx="7148033" cy="892418"/>
            <a:chOff x="801125" y="3213932"/>
            <a:chExt cx="7762851" cy="892418"/>
          </a:xfrm>
        </p:grpSpPr>
        <p:grpSp>
          <p:nvGrpSpPr>
            <p:cNvPr id="842" name="Google Shape;842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43" name="Google Shape;843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44" name="Google Shape;844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45" name="Google Shape;845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46" name="Google Shape;846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47" name="Google Shape;847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48" name="Google Shape;848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49" name="Google Shape;849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50" name="Google Shape;850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51" name="Google Shape;851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52" name="Google Shape;852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53" name="Google Shape;853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854" name="Google Shape;854;p42"/>
          <p:cNvSpPr txBox="1"/>
          <p:nvPr>
            <p:ph idx="12" type="sldNum"/>
          </p:nvPr>
        </p:nvSpPr>
        <p:spPr>
          <a:xfrm>
            <a:off x="8413350" y="46270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34030216411-0b793f4b4173.jpg"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cap="flat" cmpd="sng" w="1143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rotWithShape="0" algn="bl" dir="2700000" dist="38100">
              <a:schemeClr val="dk1">
                <a:alpha val="12000"/>
              </a:schemeClr>
            </a:outerShdw>
          </a:effectLst>
        </p:spPr>
      </p:pic>
      <p:sp>
        <p:nvSpPr>
          <p:cNvPr id="84" name="Google Shape;84;p16"/>
          <p:cNvSpPr txBox="1"/>
          <p:nvPr>
            <p:ph idx="4294967295" type="ctrTitle"/>
          </p:nvPr>
        </p:nvSpPr>
        <p:spPr>
          <a:xfrm>
            <a:off x="1544775" y="1049950"/>
            <a:ext cx="3234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85" name="Google Shape;85;p16"/>
          <p:cNvSpPr txBox="1"/>
          <p:nvPr>
            <p:ph idx="4294967295" type="subTitle"/>
          </p:nvPr>
        </p:nvSpPr>
        <p:spPr>
          <a:xfrm>
            <a:off x="1544700" y="2249575"/>
            <a:ext cx="3234300" cy="16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I am Jayden Smith</a:t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en"/>
              <a:t>Here you have a list of items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en"/>
              <a:t>And some text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idx="4294967295" type="ctrTitle"/>
          </p:nvPr>
        </p:nvSpPr>
        <p:spPr>
          <a:xfrm>
            <a:off x="1753075" y="2421550"/>
            <a:ext cx="5637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12" name="Google Shape;112;p20"/>
          <p:cNvSpPr txBox="1"/>
          <p:nvPr>
            <p:ph idx="4294967295" type="subTitle"/>
          </p:nvPr>
        </p:nvSpPr>
        <p:spPr>
          <a:xfrm>
            <a:off x="1753075" y="3335355"/>
            <a:ext cx="5637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666666"/>
                </a:solidFill>
              </a:rPr>
              <a:t>Bring the attention of your audience over a key concept using icons or illustrations</a:t>
            </a:r>
            <a:endParaRPr i="1" sz="1800">
              <a:solidFill>
                <a:srgbClr val="666666"/>
              </a:solidFill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3006036" y="993135"/>
            <a:ext cx="1145591" cy="1160843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14" name="Google Shape;114;p20"/>
          <p:cNvSpPr/>
          <p:nvPr/>
        </p:nvSpPr>
        <p:spPr>
          <a:xfrm rot="1473024">
            <a:off x="1964430" y="1572741"/>
            <a:ext cx="669785" cy="652437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2599316" y="1049975"/>
            <a:ext cx="293240" cy="28495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16" name="Google Shape;116;p20"/>
          <p:cNvSpPr/>
          <p:nvPr/>
        </p:nvSpPr>
        <p:spPr>
          <a:xfrm rot="2487194">
            <a:off x="2595886" y="2175152"/>
            <a:ext cx="208629" cy="20273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17" name="Google Shape;117;p20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23" name="Google Shape;123;p2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24" name="Google Shape;124;p21"/>
          <p:cNvSpPr txBox="1"/>
          <p:nvPr>
            <p:ph idx="2" type="body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2 OR 3 COLUMNS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2" name="Google Shape;132;p22"/>
          <p:cNvSpPr txBox="1"/>
          <p:nvPr>
            <p:ph idx="2" type="body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3" name="Google Shape;133;p22"/>
          <p:cNvSpPr txBox="1"/>
          <p:nvPr>
            <p:ph idx="3" type="body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E4B681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