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Nixie One"/>
      <p:regular r:id="rId45"/>
    </p:embeddedFont>
    <p:embeddedFont>
      <p:font typeface="Montserrat"/>
      <p:regular r:id="rId46"/>
      <p:bold r:id="rId47"/>
      <p:italic r:id="rId48"/>
      <p:boldItalic r:id="rId49"/>
    </p:embeddedFont>
    <p:embeddedFont>
      <p:font typeface="Varela Round"/>
      <p:regular r:id="rId5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D580782-910A-4017-AAA9-7EC6A520E281}">
  <a:tblStyle styleId="{2D580782-910A-4017-AAA9-7EC6A520E28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EA504369-BE03-4D82-887D-08C64E23057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Montserrat-regular.fntdata"/><Relationship Id="rId45" Type="http://schemas.openxmlformats.org/officeDocument/2006/relationships/font" Target="fonts/NixieOne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ontserrat-italic.fntdata"/><Relationship Id="rId47" Type="http://schemas.openxmlformats.org/officeDocument/2006/relationships/font" Target="fonts/Montserrat-bold.fntdata"/><Relationship Id="rId49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0" Type="http://schemas.openxmlformats.org/officeDocument/2006/relationships/font" Target="fonts/VarelaRound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dc5cf338a0_0_7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dc5cf338a0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dc5cf338a0_0_7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dc5cf338a0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dc5cf338a0_0_12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dc5cf338a0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dc5cf338a0_0_15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dc5cf338a0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dc5cf338a0_0_15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dc5cf338a0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dc5cf338a0_0_17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dc5cf338a0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dc5cf338a0_0_21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dc5cf338a0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dc5cf338a0_0_23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dc5cf338a0_0_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dc5cf338a0_0_25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dc5cf338a0_0_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gdc5cf338a0_0_3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1" name="Google Shape;721;gdc5cf338a0_0_3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35694cd56_0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Google Shape;728;g35694cd56_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5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g77c9bb8524_8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7" name="Google Shape;1017;g77c9bb8524_8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5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Google Shape;1466;g146c432066_613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7" name="Google Shape;1467;g146c432066_613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2" name="Shape 1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" name="Google Shape;1473;g73d26f0f7c_17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4" name="Google Shape;1474;g73d26f0f7c_17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209425" y="502200"/>
            <a:ext cx="206100" cy="2061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197475" y="-802775"/>
            <a:ext cx="6749100" cy="6749100"/>
          </a:xfrm>
          <a:prstGeom prst="ellipse">
            <a:avLst/>
          </a:prstGeom>
          <a:noFill/>
          <a:ln cap="flat" cmpd="sng" w="9525">
            <a:solidFill>
              <a:srgbClr val="A1BE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2255425" y="1991825"/>
            <a:ext cx="46332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3" name="Google Shape;13;p2"/>
          <p:cNvSpPr/>
          <p:nvPr/>
        </p:nvSpPr>
        <p:spPr>
          <a:xfrm>
            <a:off x="267550" y="-886750"/>
            <a:ext cx="2347200" cy="2347200"/>
          </a:xfrm>
          <a:prstGeom prst="donut">
            <a:avLst>
              <a:gd fmla="val 29778" name="adj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348875" y="2882375"/>
            <a:ext cx="978600" cy="978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2255425" y="541800"/>
            <a:ext cx="657600" cy="6576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752750" y="3465100"/>
            <a:ext cx="2284200" cy="2284200"/>
          </a:xfrm>
          <a:prstGeom prst="donut">
            <a:avLst>
              <a:gd fmla="val 11909" name="adj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137775" y="3193200"/>
            <a:ext cx="657600" cy="6576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376550" y="4217275"/>
            <a:ext cx="1207800" cy="1207800"/>
          </a:xfrm>
          <a:prstGeom prst="donut">
            <a:avLst>
              <a:gd fmla="val 42915" name="adj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8244625" y="2541950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7598775" y="-300250"/>
            <a:ext cx="1370700" cy="13707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8244625" y="802850"/>
            <a:ext cx="657600" cy="6576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213975" y="695900"/>
            <a:ext cx="871500" cy="871500"/>
          </a:xfrm>
          <a:prstGeom prst="ellipse">
            <a:avLst/>
          </a:prstGeom>
          <a:noFill/>
          <a:ln cap="flat" cmpd="sng" w="9525">
            <a:solidFill>
              <a:srgbClr val="00ACC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-122175" y="2933250"/>
            <a:ext cx="1177500" cy="1177500"/>
          </a:xfrm>
          <a:prstGeom prst="ellipse">
            <a:avLst/>
          </a:prstGeom>
          <a:noFill/>
          <a:ln cap="flat" cmpd="sng" w="9525">
            <a:solidFill>
              <a:srgbClr val="BBCD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8150075" y="708300"/>
            <a:ext cx="846600" cy="846600"/>
          </a:xfrm>
          <a:prstGeom prst="ellipse">
            <a:avLst/>
          </a:prstGeom>
          <a:noFill/>
          <a:ln cap="flat" cmpd="sng" w="9525">
            <a:solidFill>
              <a:srgbClr val="65BB48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1055325" y="3904575"/>
            <a:ext cx="206100" cy="2061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"/>
          <p:cNvSpPr/>
          <p:nvPr/>
        </p:nvSpPr>
        <p:spPr>
          <a:xfrm>
            <a:off x="419100" y="-1581150"/>
            <a:ext cx="8305800" cy="8305800"/>
          </a:xfrm>
          <a:prstGeom prst="ellipse">
            <a:avLst/>
          </a:prstGeom>
          <a:noFill/>
          <a:ln cap="flat" cmpd="sng" w="9525">
            <a:solidFill>
              <a:srgbClr val="A1BE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1"/>
          <p:cNvSpPr/>
          <p:nvPr/>
        </p:nvSpPr>
        <p:spPr>
          <a:xfrm>
            <a:off x="-164200" y="68617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1"/>
          <p:cNvSpPr/>
          <p:nvPr/>
        </p:nvSpPr>
        <p:spPr>
          <a:xfrm>
            <a:off x="8204500" y="3898800"/>
            <a:ext cx="447000" cy="447000"/>
          </a:xfrm>
          <a:prstGeom prst="donut">
            <a:avLst>
              <a:gd fmla="val 18608" name="adj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1"/>
          <p:cNvSpPr/>
          <p:nvPr/>
        </p:nvSpPr>
        <p:spPr>
          <a:xfrm>
            <a:off x="100425" y="-196925"/>
            <a:ext cx="741600" cy="741600"/>
          </a:xfrm>
          <a:prstGeom prst="donut">
            <a:avLst>
              <a:gd fmla="val 37879" name="adj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1"/>
          <p:cNvSpPr/>
          <p:nvPr/>
        </p:nvSpPr>
        <p:spPr>
          <a:xfrm>
            <a:off x="419100" y="6861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1"/>
          <p:cNvSpPr/>
          <p:nvPr/>
        </p:nvSpPr>
        <p:spPr>
          <a:xfrm>
            <a:off x="8333725" y="4482500"/>
            <a:ext cx="978600" cy="978600"/>
          </a:xfrm>
          <a:prstGeom prst="ellipse">
            <a:avLst/>
          </a:prstGeom>
          <a:noFill/>
          <a:ln cap="flat" cmpd="sng" w="9525">
            <a:solidFill>
              <a:srgbClr val="ED4A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1"/>
          <p:cNvSpPr/>
          <p:nvPr/>
        </p:nvSpPr>
        <p:spPr>
          <a:xfrm>
            <a:off x="741750" y="4449750"/>
            <a:ext cx="397500" cy="397500"/>
          </a:xfrm>
          <a:prstGeom prst="donut">
            <a:avLst>
              <a:gd fmla="val 8754" name="adj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1"/>
          <p:cNvSpPr/>
          <p:nvPr/>
        </p:nvSpPr>
        <p:spPr>
          <a:xfrm>
            <a:off x="8956300" y="4058696"/>
            <a:ext cx="287100" cy="2871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1"/>
          <p:cNvSpPr/>
          <p:nvPr/>
        </p:nvSpPr>
        <p:spPr>
          <a:xfrm>
            <a:off x="-164200" y="4277700"/>
            <a:ext cx="741600" cy="741600"/>
          </a:xfrm>
          <a:prstGeom prst="donut">
            <a:avLst>
              <a:gd fmla="val 39163" name="adj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1"/>
          <p:cNvSpPr/>
          <p:nvPr/>
        </p:nvSpPr>
        <p:spPr>
          <a:xfrm>
            <a:off x="8568725" y="4717500"/>
            <a:ext cx="508500" cy="5085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1"/>
          <p:cNvSpPr/>
          <p:nvPr/>
        </p:nvSpPr>
        <p:spPr>
          <a:xfrm>
            <a:off x="8077475" y="224125"/>
            <a:ext cx="304800" cy="304800"/>
          </a:xfrm>
          <a:prstGeom prst="donut">
            <a:avLst>
              <a:gd fmla="val 30568" name="adj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1"/>
          <p:cNvSpPr/>
          <p:nvPr/>
        </p:nvSpPr>
        <p:spPr>
          <a:xfrm>
            <a:off x="8553248" y="328373"/>
            <a:ext cx="585600" cy="585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1"/>
          <p:cNvSpPr/>
          <p:nvPr/>
        </p:nvSpPr>
        <p:spPr>
          <a:xfrm>
            <a:off x="8876350" y="1187325"/>
            <a:ext cx="447000" cy="4470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1"/>
          <p:cNvSpPr/>
          <p:nvPr/>
        </p:nvSpPr>
        <p:spPr>
          <a:xfrm>
            <a:off x="8449000" y="224125"/>
            <a:ext cx="794400" cy="794400"/>
          </a:xfrm>
          <a:prstGeom prst="ellipse">
            <a:avLst/>
          </a:prstGeom>
          <a:noFill/>
          <a:ln cap="flat" cmpd="sng" w="9525">
            <a:solidFill>
              <a:srgbClr val="F8BB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1"/>
          <p:cNvSpPr/>
          <p:nvPr/>
        </p:nvSpPr>
        <p:spPr>
          <a:xfrm>
            <a:off x="100425" y="3830625"/>
            <a:ext cx="304800" cy="30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1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letely blank">
  <p:cSld name="BLANK_1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/>
          <p:nvPr/>
        </p:nvSpPr>
        <p:spPr>
          <a:xfrm>
            <a:off x="419100" y="-1581150"/>
            <a:ext cx="8305800" cy="8305800"/>
          </a:xfrm>
          <a:prstGeom prst="ellipse">
            <a:avLst/>
          </a:prstGeom>
          <a:noFill/>
          <a:ln cap="flat" cmpd="sng" w="9525">
            <a:solidFill>
              <a:srgbClr val="A1BE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2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/>
          <p:nvPr/>
        </p:nvSpPr>
        <p:spPr>
          <a:xfrm>
            <a:off x="3058200" y="-295450"/>
            <a:ext cx="3027600" cy="3027900"/>
          </a:xfrm>
          <a:prstGeom prst="ellipse">
            <a:avLst/>
          </a:prstGeom>
          <a:noFill/>
          <a:ln cap="flat" cmpd="sng" w="9525">
            <a:solidFill>
              <a:srgbClr val="A1BE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3"/>
          <p:cNvSpPr txBox="1"/>
          <p:nvPr>
            <p:ph type="ctrTitle"/>
          </p:nvPr>
        </p:nvSpPr>
        <p:spPr>
          <a:xfrm>
            <a:off x="1773750" y="2421550"/>
            <a:ext cx="55965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9" name="Google Shape;29;p3"/>
          <p:cNvSpPr txBox="1"/>
          <p:nvPr>
            <p:ph idx="1" type="subTitle"/>
          </p:nvPr>
        </p:nvSpPr>
        <p:spPr>
          <a:xfrm>
            <a:off x="1773750" y="3449654"/>
            <a:ext cx="55965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None/>
              <a:defRPr b="1">
                <a:solidFill>
                  <a:srgbClr val="A1BECC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b="1" sz="3000">
                <a:solidFill>
                  <a:srgbClr val="A1BECC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b="1" sz="3000">
                <a:solidFill>
                  <a:srgbClr val="A1BECC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b="1" sz="3000">
                <a:solidFill>
                  <a:srgbClr val="A1BECC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b="1" sz="3000">
                <a:solidFill>
                  <a:srgbClr val="A1BECC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b="1" sz="3000">
                <a:solidFill>
                  <a:srgbClr val="A1BECC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b="1" sz="3000">
                <a:solidFill>
                  <a:srgbClr val="A1BECC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b="1" sz="3000">
                <a:solidFill>
                  <a:srgbClr val="A1BECC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b="1" sz="3000">
                <a:solidFill>
                  <a:srgbClr val="A1BECC"/>
                </a:solidFill>
              </a:defRPr>
            </a:lvl9pPr>
          </a:lstStyle>
          <a:p/>
        </p:txBody>
      </p:sp>
      <p:sp>
        <p:nvSpPr>
          <p:cNvPr id="30" name="Google Shape;30;p3"/>
          <p:cNvSpPr/>
          <p:nvPr/>
        </p:nvSpPr>
        <p:spPr>
          <a:xfrm>
            <a:off x="1414538" y="3988225"/>
            <a:ext cx="206100" cy="2061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3"/>
          <p:cNvSpPr/>
          <p:nvPr/>
        </p:nvSpPr>
        <p:spPr>
          <a:xfrm>
            <a:off x="7630150" y="2469625"/>
            <a:ext cx="2347200" cy="2347200"/>
          </a:xfrm>
          <a:prstGeom prst="donut">
            <a:avLst>
              <a:gd fmla="val 29778" name="adj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376550" y="1139200"/>
            <a:ext cx="978600" cy="978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7240275" y="4662700"/>
            <a:ext cx="657600" cy="6576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231175" y="-571700"/>
            <a:ext cx="2284200" cy="2284200"/>
          </a:xfrm>
          <a:prstGeom prst="donut">
            <a:avLst>
              <a:gd fmla="val 11909" name="adj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7507625" y="917475"/>
            <a:ext cx="657600" cy="6576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8065925" y="-295450"/>
            <a:ext cx="1207800" cy="1207800"/>
          </a:xfrm>
          <a:prstGeom prst="donut">
            <a:avLst>
              <a:gd fmla="val 42915" name="adj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1417200" y="2052650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180500" y="4023250"/>
            <a:ext cx="1370700" cy="13707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246046" y="3365546"/>
            <a:ext cx="456000" cy="4560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7072325" y="4494725"/>
            <a:ext cx="993600" cy="993300"/>
          </a:xfrm>
          <a:prstGeom prst="ellipse">
            <a:avLst/>
          </a:prstGeom>
          <a:noFill/>
          <a:ln cap="flat" cmpd="sng" w="9525">
            <a:solidFill>
              <a:srgbClr val="00ACC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7370250" y="780100"/>
            <a:ext cx="932400" cy="932400"/>
          </a:xfrm>
          <a:prstGeom prst="ellipse">
            <a:avLst/>
          </a:prstGeom>
          <a:noFill/>
          <a:ln cap="flat" cmpd="sng" w="9525">
            <a:solidFill>
              <a:srgbClr val="BBCD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180500" y="3300000"/>
            <a:ext cx="586800" cy="586800"/>
          </a:xfrm>
          <a:prstGeom prst="ellipse">
            <a:avLst/>
          </a:prstGeom>
          <a:noFill/>
          <a:ln cap="flat" cmpd="sng" w="9525">
            <a:solidFill>
              <a:srgbClr val="65BB48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7733375" y="467300"/>
            <a:ext cx="206100" cy="2061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598175" y="-204700"/>
            <a:ext cx="1550100" cy="1550100"/>
          </a:xfrm>
          <a:prstGeom prst="ellipse">
            <a:avLst/>
          </a:prstGeom>
          <a:noFill/>
          <a:ln cap="flat" cmpd="sng" w="9525">
            <a:solidFill>
              <a:srgbClr val="E8004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3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"/>
          <p:cNvSpPr/>
          <p:nvPr/>
        </p:nvSpPr>
        <p:spPr>
          <a:xfrm>
            <a:off x="1197475" y="-802775"/>
            <a:ext cx="6749100" cy="6749100"/>
          </a:xfrm>
          <a:prstGeom prst="ellipse">
            <a:avLst/>
          </a:prstGeom>
          <a:noFill/>
          <a:ln cap="flat" cmpd="sng" w="9525">
            <a:solidFill>
              <a:srgbClr val="A1BE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4"/>
          <p:cNvSpPr/>
          <p:nvPr/>
        </p:nvSpPr>
        <p:spPr>
          <a:xfrm>
            <a:off x="8334450" y="4139625"/>
            <a:ext cx="424800" cy="42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4"/>
          <p:cNvSpPr/>
          <p:nvPr/>
        </p:nvSpPr>
        <p:spPr>
          <a:xfrm>
            <a:off x="4308288" y="-1078650"/>
            <a:ext cx="2347200" cy="2347200"/>
          </a:xfrm>
          <a:prstGeom prst="donut">
            <a:avLst>
              <a:gd fmla="val 17100" name="adj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4"/>
          <p:cNvSpPr/>
          <p:nvPr/>
        </p:nvSpPr>
        <p:spPr>
          <a:xfrm>
            <a:off x="4047750" y="805125"/>
            <a:ext cx="1048500" cy="10485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 txBox="1"/>
          <p:nvPr>
            <p:ph idx="1" type="body"/>
          </p:nvPr>
        </p:nvSpPr>
        <p:spPr>
          <a:xfrm>
            <a:off x="1880850" y="1920300"/>
            <a:ext cx="5382300" cy="207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ctr">
              <a:spcBef>
                <a:spcPts val="600"/>
              </a:spcBef>
              <a:spcAft>
                <a:spcPts val="0"/>
              </a:spcAft>
              <a:buSzPts val="2400"/>
              <a:buChar char="◎"/>
              <a:defRPr/>
            </a:lvl1pPr>
            <a:lvl2pPr indent="-381000" lvl="1" marL="914400" rtl="0" algn="ctr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indent="-381000" lvl="2" marL="1371600" rtl="0" algn="ctr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indent="-381000" lvl="3" marL="1828800" rtl="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52" name="Google Shape;52;p4"/>
          <p:cNvSpPr txBox="1"/>
          <p:nvPr/>
        </p:nvSpPr>
        <p:spPr>
          <a:xfrm>
            <a:off x="3593400" y="7813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  <a:endParaRPr sz="9600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3" name="Google Shape;53;p4"/>
          <p:cNvSpPr/>
          <p:nvPr/>
        </p:nvSpPr>
        <p:spPr>
          <a:xfrm>
            <a:off x="229225" y="2988350"/>
            <a:ext cx="802800" cy="8031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4"/>
          <p:cNvSpPr/>
          <p:nvPr/>
        </p:nvSpPr>
        <p:spPr>
          <a:xfrm>
            <a:off x="-442225" y="3999900"/>
            <a:ext cx="1695900" cy="1695900"/>
          </a:xfrm>
          <a:prstGeom prst="donut">
            <a:avLst>
              <a:gd fmla="val 10084" name="adj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4"/>
          <p:cNvSpPr/>
          <p:nvPr/>
        </p:nvSpPr>
        <p:spPr>
          <a:xfrm>
            <a:off x="1334025" y="-231725"/>
            <a:ext cx="1666800" cy="16668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4"/>
          <p:cNvSpPr/>
          <p:nvPr/>
        </p:nvSpPr>
        <p:spPr>
          <a:xfrm>
            <a:off x="550525" y="710300"/>
            <a:ext cx="481500" cy="481800"/>
          </a:xfrm>
          <a:prstGeom prst="donut">
            <a:avLst>
              <a:gd fmla="val 37274" name="adj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4"/>
          <p:cNvSpPr/>
          <p:nvPr/>
        </p:nvSpPr>
        <p:spPr>
          <a:xfrm>
            <a:off x="1032025" y="3791450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4"/>
          <p:cNvSpPr/>
          <p:nvPr/>
        </p:nvSpPr>
        <p:spPr>
          <a:xfrm>
            <a:off x="1217050" y="1311325"/>
            <a:ext cx="304800" cy="3048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4"/>
          <p:cNvSpPr/>
          <p:nvPr/>
        </p:nvSpPr>
        <p:spPr>
          <a:xfrm>
            <a:off x="7744475" y="1473300"/>
            <a:ext cx="1048500" cy="10485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4"/>
          <p:cNvSpPr/>
          <p:nvPr/>
        </p:nvSpPr>
        <p:spPr>
          <a:xfrm>
            <a:off x="8050675" y="2042175"/>
            <a:ext cx="1520100" cy="1520100"/>
          </a:xfrm>
          <a:prstGeom prst="donut">
            <a:avLst>
              <a:gd fmla="val 5022" name="adj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4"/>
          <p:cNvSpPr/>
          <p:nvPr/>
        </p:nvSpPr>
        <p:spPr>
          <a:xfrm>
            <a:off x="7969775" y="3713850"/>
            <a:ext cx="597900" cy="598200"/>
          </a:xfrm>
          <a:prstGeom prst="donut">
            <a:avLst>
              <a:gd fmla="val 43984" name="adj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4"/>
          <p:cNvSpPr/>
          <p:nvPr/>
        </p:nvSpPr>
        <p:spPr>
          <a:xfrm>
            <a:off x="8608775" y="1192100"/>
            <a:ext cx="184200" cy="1842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4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"/>
          <p:cNvSpPr/>
          <p:nvPr/>
        </p:nvSpPr>
        <p:spPr>
          <a:xfrm>
            <a:off x="1144200" y="2698575"/>
            <a:ext cx="893700" cy="893700"/>
          </a:xfrm>
          <a:prstGeom prst="ellipse">
            <a:avLst/>
          </a:prstGeom>
          <a:noFill/>
          <a:ln cap="flat" cmpd="sng" w="9525">
            <a:solidFill>
              <a:srgbClr val="BBCD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5"/>
          <p:cNvSpPr txBox="1"/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7" name="Google Shape;67;p5"/>
          <p:cNvSpPr txBox="1"/>
          <p:nvPr>
            <p:ph idx="1" type="body"/>
          </p:nvPr>
        </p:nvSpPr>
        <p:spPr>
          <a:xfrm>
            <a:off x="2935875" y="1525758"/>
            <a:ext cx="5275500" cy="27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◎"/>
              <a:defRPr sz="2400"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68" name="Google Shape;68;p5"/>
          <p:cNvSpPr/>
          <p:nvPr/>
        </p:nvSpPr>
        <p:spPr>
          <a:xfrm>
            <a:off x="259925" y="-206300"/>
            <a:ext cx="2347200" cy="2347200"/>
          </a:xfrm>
          <a:prstGeom prst="donut">
            <a:avLst>
              <a:gd fmla="val 29778" name="adj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5"/>
          <p:cNvSpPr/>
          <p:nvPr/>
        </p:nvSpPr>
        <p:spPr>
          <a:xfrm>
            <a:off x="-152925" y="1360050"/>
            <a:ext cx="978600" cy="978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5"/>
          <p:cNvSpPr/>
          <p:nvPr/>
        </p:nvSpPr>
        <p:spPr>
          <a:xfrm>
            <a:off x="2339600" y="243625"/>
            <a:ext cx="657600" cy="6576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5"/>
          <p:cNvSpPr/>
          <p:nvPr/>
        </p:nvSpPr>
        <p:spPr>
          <a:xfrm>
            <a:off x="788725" y="2338650"/>
            <a:ext cx="811200" cy="811200"/>
          </a:xfrm>
          <a:prstGeom prst="donut">
            <a:avLst>
              <a:gd fmla="val 22275" name="adj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5"/>
          <p:cNvSpPr/>
          <p:nvPr/>
        </p:nvSpPr>
        <p:spPr>
          <a:xfrm>
            <a:off x="153675" y="4149950"/>
            <a:ext cx="1207800" cy="12078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5"/>
          <p:cNvSpPr/>
          <p:nvPr/>
        </p:nvSpPr>
        <p:spPr>
          <a:xfrm>
            <a:off x="1315800" y="3860975"/>
            <a:ext cx="550500" cy="550500"/>
          </a:xfrm>
          <a:prstGeom prst="donut">
            <a:avLst>
              <a:gd fmla="val 42915" name="adj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5"/>
          <p:cNvSpPr/>
          <p:nvPr/>
        </p:nvSpPr>
        <p:spPr>
          <a:xfrm>
            <a:off x="438575" y="2993025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5"/>
          <p:cNvSpPr/>
          <p:nvPr/>
        </p:nvSpPr>
        <p:spPr>
          <a:xfrm>
            <a:off x="7744850" y="420475"/>
            <a:ext cx="550500" cy="5505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5"/>
          <p:cNvSpPr/>
          <p:nvPr/>
        </p:nvSpPr>
        <p:spPr>
          <a:xfrm>
            <a:off x="8839500" y="1019775"/>
            <a:ext cx="397500" cy="397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5"/>
          <p:cNvSpPr/>
          <p:nvPr/>
        </p:nvSpPr>
        <p:spPr>
          <a:xfrm>
            <a:off x="8295350" y="-321125"/>
            <a:ext cx="741600" cy="741600"/>
          </a:xfrm>
          <a:prstGeom prst="donut">
            <a:avLst>
              <a:gd fmla="val 31897" name="adj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5"/>
          <p:cNvSpPr/>
          <p:nvPr/>
        </p:nvSpPr>
        <p:spPr>
          <a:xfrm>
            <a:off x="8651500" y="161632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5"/>
          <p:cNvSpPr/>
          <p:nvPr/>
        </p:nvSpPr>
        <p:spPr>
          <a:xfrm>
            <a:off x="2179100" y="83125"/>
            <a:ext cx="978600" cy="978600"/>
          </a:xfrm>
          <a:prstGeom prst="ellipse">
            <a:avLst/>
          </a:prstGeom>
          <a:noFill/>
          <a:ln cap="flat" cmpd="sng" w="9525">
            <a:solidFill>
              <a:srgbClr val="00ACC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5"/>
          <p:cNvSpPr/>
          <p:nvPr/>
        </p:nvSpPr>
        <p:spPr>
          <a:xfrm>
            <a:off x="8062825" y="688875"/>
            <a:ext cx="449700" cy="449700"/>
          </a:xfrm>
          <a:prstGeom prst="ellipse">
            <a:avLst/>
          </a:prstGeom>
          <a:noFill/>
          <a:ln cap="flat" cmpd="sng" w="9525">
            <a:solidFill>
              <a:srgbClr val="ED4A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5"/>
          <p:cNvSpPr txBox="1"/>
          <p:nvPr>
            <p:ph idx="12" type="sldNum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column + image">
  <p:cSld name="TITLE_AND_BODY_1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"/>
          <p:cNvSpPr txBox="1"/>
          <p:nvPr>
            <p:ph type="title"/>
          </p:nvPr>
        </p:nvSpPr>
        <p:spPr>
          <a:xfrm>
            <a:off x="4572000" y="909050"/>
            <a:ext cx="3639600" cy="64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4" name="Google Shape;84;p6"/>
          <p:cNvSpPr txBox="1"/>
          <p:nvPr>
            <p:ph idx="1" type="body"/>
          </p:nvPr>
        </p:nvSpPr>
        <p:spPr>
          <a:xfrm>
            <a:off x="4572000" y="1525754"/>
            <a:ext cx="3639600" cy="27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◎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￮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85" name="Google Shape;85;p6"/>
          <p:cNvSpPr/>
          <p:nvPr/>
        </p:nvSpPr>
        <p:spPr>
          <a:xfrm>
            <a:off x="580275" y="751950"/>
            <a:ext cx="3639600" cy="3639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6"/>
          <p:cNvSpPr/>
          <p:nvPr/>
        </p:nvSpPr>
        <p:spPr>
          <a:xfrm>
            <a:off x="-295650" y="-356450"/>
            <a:ext cx="1057800" cy="10578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6"/>
          <p:cNvSpPr/>
          <p:nvPr/>
        </p:nvSpPr>
        <p:spPr>
          <a:xfrm>
            <a:off x="2836600" y="179825"/>
            <a:ext cx="978600" cy="978600"/>
          </a:xfrm>
          <a:prstGeom prst="donut">
            <a:avLst>
              <a:gd fmla="val 39527" name="adj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6"/>
          <p:cNvSpPr/>
          <p:nvPr/>
        </p:nvSpPr>
        <p:spPr>
          <a:xfrm>
            <a:off x="465975" y="3692750"/>
            <a:ext cx="1019400" cy="10194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6"/>
          <p:cNvSpPr/>
          <p:nvPr/>
        </p:nvSpPr>
        <p:spPr>
          <a:xfrm>
            <a:off x="1485375" y="4559750"/>
            <a:ext cx="361500" cy="361500"/>
          </a:xfrm>
          <a:prstGeom prst="donut">
            <a:avLst>
              <a:gd fmla="val 29951" name="adj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6"/>
          <p:cNvSpPr/>
          <p:nvPr/>
        </p:nvSpPr>
        <p:spPr>
          <a:xfrm>
            <a:off x="2364800" y="346950"/>
            <a:ext cx="274200" cy="2739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6"/>
          <p:cNvSpPr/>
          <p:nvPr/>
        </p:nvSpPr>
        <p:spPr>
          <a:xfrm>
            <a:off x="-472600" y="-533400"/>
            <a:ext cx="1411800" cy="1411800"/>
          </a:xfrm>
          <a:prstGeom prst="ellipse">
            <a:avLst/>
          </a:prstGeom>
          <a:noFill/>
          <a:ln cap="flat" cmpd="sng" w="9525">
            <a:solidFill>
              <a:srgbClr val="00ACC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6"/>
          <p:cNvSpPr/>
          <p:nvPr/>
        </p:nvSpPr>
        <p:spPr>
          <a:xfrm>
            <a:off x="2899000" y="242225"/>
            <a:ext cx="853800" cy="853800"/>
          </a:xfrm>
          <a:prstGeom prst="ellipse">
            <a:avLst/>
          </a:prstGeom>
          <a:noFill/>
          <a:ln cap="flat" cmpd="sng" w="9525">
            <a:solidFill>
              <a:srgbClr val="ED4A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6"/>
          <p:cNvSpPr/>
          <p:nvPr/>
        </p:nvSpPr>
        <p:spPr>
          <a:xfrm>
            <a:off x="1061150" y="142950"/>
            <a:ext cx="538500" cy="5382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6"/>
          <p:cNvSpPr txBox="1"/>
          <p:nvPr>
            <p:ph idx="12" type="sldNum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"/>
          <p:cNvSpPr txBox="1"/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97" name="Google Shape;97;p7"/>
          <p:cNvSpPr txBox="1"/>
          <p:nvPr>
            <p:ph idx="1" type="body"/>
          </p:nvPr>
        </p:nvSpPr>
        <p:spPr>
          <a:xfrm>
            <a:off x="2935875" y="1550150"/>
            <a:ext cx="2560500" cy="337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98" name="Google Shape;98;p7"/>
          <p:cNvSpPr txBox="1"/>
          <p:nvPr>
            <p:ph idx="2" type="body"/>
          </p:nvPr>
        </p:nvSpPr>
        <p:spPr>
          <a:xfrm>
            <a:off x="5650849" y="1550150"/>
            <a:ext cx="2560500" cy="337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99" name="Google Shape;99;p7"/>
          <p:cNvSpPr/>
          <p:nvPr/>
        </p:nvSpPr>
        <p:spPr>
          <a:xfrm>
            <a:off x="-358950" y="2194400"/>
            <a:ext cx="2347200" cy="2347200"/>
          </a:xfrm>
          <a:prstGeom prst="donut">
            <a:avLst>
              <a:gd fmla="val 36789" name="adj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7"/>
          <p:cNvSpPr/>
          <p:nvPr/>
        </p:nvSpPr>
        <p:spPr>
          <a:xfrm>
            <a:off x="198450" y="-321125"/>
            <a:ext cx="978600" cy="978600"/>
          </a:xfrm>
          <a:prstGeom prst="ellipse">
            <a:avLst/>
          </a:prstGeom>
          <a:noFill/>
          <a:ln cap="flat" cmpd="sng" w="9525">
            <a:solidFill>
              <a:srgbClr val="E8004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7"/>
          <p:cNvSpPr/>
          <p:nvPr/>
        </p:nvSpPr>
        <p:spPr>
          <a:xfrm>
            <a:off x="198450" y="420475"/>
            <a:ext cx="657600" cy="657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7"/>
          <p:cNvSpPr/>
          <p:nvPr/>
        </p:nvSpPr>
        <p:spPr>
          <a:xfrm>
            <a:off x="1177051" y="657475"/>
            <a:ext cx="846900" cy="846900"/>
          </a:xfrm>
          <a:prstGeom prst="donut">
            <a:avLst>
              <a:gd fmla="val 22275" name="adj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7"/>
          <p:cNvSpPr/>
          <p:nvPr/>
        </p:nvSpPr>
        <p:spPr>
          <a:xfrm>
            <a:off x="887650" y="4142300"/>
            <a:ext cx="1207800" cy="12078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7"/>
          <p:cNvSpPr/>
          <p:nvPr/>
        </p:nvSpPr>
        <p:spPr>
          <a:xfrm>
            <a:off x="153675" y="4799600"/>
            <a:ext cx="550500" cy="550500"/>
          </a:xfrm>
          <a:prstGeom prst="donut">
            <a:avLst>
              <a:gd fmla="val 18606" name="adj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7"/>
          <p:cNvSpPr/>
          <p:nvPr/>
        </p:nvSpPr>
        <p:spPr>
          <a:xfrm>
            <a:off x="1172525" y="1696950"/>
            <a:ext cx="304800" cy="30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7"/>
          <p:cNvSpPr/>
          <p:nvPr/>
        </p:nvSpPr>
        <p:spPr>
          <a:xfrm>
            <a:off x="7844250" y="61927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7"/>
          <p:cNvSpPr/>
          <p:nvPr/>
        </p:nvSpPr>
        <p:spPr>
          <a:xfrm>
            <a:off x="7515500" y="-72500"/>
            <a:ext cx="397500" cy="397500"/>
          </a:xfrm>
          <a:prstGeom prst="donut">
            <a:avLst>
              <a:gd fmla="val 30568" name="adj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7"/>
          <p:cNvSpPr/>
          <p:nvPr/>
        </p:nvSpPr>
        <p:spPr>
          <a:xfrm>
            <a:off x="8651500" y="1030850"/>
            <a:ext cx="304800" cy="304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7"/>
          <p:cNvSpPr/>
          <p:nvPr/>
        </p:nvSpPr>
        <p:spPr>
          <a:xfrm>
            <a:off x="8097900" y="167450"/>
            <a:ext cx="741600" cy="741600"/>
          </a:xfrm>
          <a:prstGeom prst="donut">
            <a:avLst>
              <a:gd fmla="val 8064" name="adj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7"/>
          <p:cNvSpPr/>
          <p:nvPr/>
        </p:nvSpPr>
        <p:spPr>
          <a:xfrm>
            <a:off x="8394750" y="15043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7"/>
          <p:cNvSpPr/>
          <p:nvPr/>
        </p:nvSpPr>
        <p:spPr>
          <a:xfrm>
            <a:off x="-205625" y="2347725"/>
            <a:ext cx="2040600" cy="2040600"/>
          </a:xfrm>
          <a:prstGeom prst="ellipse">
            <a:avLst/>
          </a:prstGeom>
          <a:noFill/>
          <a:ln cap="flat" cmpd="sng" w="9525">
            <a:solidFill>
              <a:srgbClr val="65BB48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7"/>
          <p:cNvSpPr/>
          <p:nvPr/>
        </p:nvSpPr>
        <p:spPr>
          <a:xfrm>
            <a:off x="305125" y="-214450"/>
            <a:ext cx="765300" cy="7653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7"/>
          <p:cNvSpPr/>
          <p:nvPr/>
        </p:nvSpPr>
        <p:spPr>
          <a:xfrm>
            <a:off x="8532600" y="911950"/>
            <a:ext cx="542700" cy="542700"/>
          </a:xfrm>
          <a:prstGeom prst="ellipse">
            <a:avLst/>
          </a:prstGeom>
          <a:noFill/>
          <a:ln cap="flat" cmpd="sng" w="9525">
            <a:solidFill>
              <a:srgbClr val="F8BB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7"/>
          <p:cNvSpPr txBox="1"/>
          <p:nvPr>
            <p:ph idx="12" type="sldNum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"/>
          <p:cNvSpPr/>
          <p:nvPr/>
        </p:nvSpPr>
        <p:spPr>
          <a:xfrm>
            <a:off x="8638525" y="1472600"/>
            <a:ext cx="978600" cy="978600"/>
          </a:xfrm>
          <a:prstGeom prst="ellipse">
            <a:avLst/>
          </a:prstGeom>
          <a:noFill/>
          <a:ln cap="flat" cmpd="sng" w="9525">
            <a:solidFill>
              <a:srgbClr val="ED4A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8"/>
          <p:cNvSpPr txBox="1"/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8" name="Google Shape;118;p8"/>
          <p:cNvSpPr txBox="1"/>
          <p:nvPr>
            <p:ph idx="1" type="body"/>
          </p:nvPr>
        </p:nvSpPr>
        <p:spPr>
          <a:xfrm>
            <a:off x="2935875" y="1550150"/>
            <a:ext cx="1700400" cy="337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◎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19" name="Google Shape;119;p8"/>
          <p:cNvSpPr txBox="1"/>
          <p:nvPr>
            <p:ph idx="2" type="body"/>
          </p:nvPr>
        </p:nvSpPr>
        <p:spPr>
          <a:xfrm>
            <a:off x="4723373" y="1550150"/>
            <a:ext cx="1700400" cy="337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◎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20" name="Google Shape;120;p8"/>
          <p:cNvSpPr txBox="1"/>
          <p:nvPr>
            <p:ph idx="3" type="body"/>
          </p:nvPr>
        </p:nvSpPr>
        <p:spPr>
          <a:xfrm>
            <a:off x="6510871" y="1550150"/>
            <a:ext cx="1700400" cy="337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◎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21" name="Google Shape;121;p8"/>
          <p:cNvSpPr/>
          <p:nvPr/>
        </p:nvSpPr>
        <p:spPr>
          <a:xfrm>
            <a:off x="1016475" y="2981600"/>
            <a:ext cx="440400" cy="4404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8"/>
          <p:cNvSpPr/>
          <p:nvPr/>
        </p:nvSpPr>
        <p:spPr>
          <a:xfrm>
            <a:off x="-68725" y="3346150"/>
            <a:ext cx="819600" cy="819600"/>
          </a:xfrm>
          <a:prstGeom prst="ellipse">
            <a:avLst/>
          </a:prstGeom>
          <a:noFill/>
          <a:ln cap="flat" cmpd="sng" w="9525">
            <a:solidFill>
              <a:srgbClr val="00D1C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8"/>
          <p:cNvSpPr/>
          <p:nvPr/>
        </p:nvSpPr>
        <p:spPr>
          <a:xfrm>
            <a:off x="1361475" y="140725"/>
            <a:ext cx="862800" cy="863400"/>
          </a:xfrm>
          <a:prstGeom prst="donut">
            <a:avLst>
              <a:gd fmla="val 43200" name="adj"/>
            </a:avLst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8"/>
          <p:cNvSpPr/>
          <p:nvPr/>
        </p:nvSpPr>
        <p:spPr>
          <a:xfrm>
            <a:off x="1438125" y="3422000"/>
            <a:ext cx="1062000" cy="1062000"/>
          </a:xfrm>
          <a:prstGeom prst="donut">
            <a:avLst>
              <a:gd fmla="val 9905" name="adj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8"/>
          <p:cNvSpPr/>
          <p:nvPr/>
        </p:nvSpPr>
        <p:spPr>
          <a:xfrm>
            <a:off x="2059425" y="1112475"/>
            <a:ext cx="304800" cy="3048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8"/>
          <p:cNvSpPr/>
          <p:nvPr/>
        </p:nvSpPr>
        <p:spPr>
          <a:xfrm>
            <a:off x="8723500" y="270225"/>
            <a:ext cx="550500" cy="5505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8"/>
          <p:cNvSpPr/>
          <p:nvPr/>
        </p:nvSpPr>
        <p:spPr>
          <a:xfrm>
            <a:off x="8546800" y="608625"/>
            <a:ext cx="397500" cy="397500"/>
          </a:xfrm>
          <a:prstGeom prst="donut">
            <a:avLst>
              <a:gd fmla="val 8754" name="adj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8"/>
          <p:cNvSpPr/>
          <p:nvPr/>
        </p:nvSpPr>
        <p:spPr>
          <a:xfrm>
            <a:off x="8211275" y="1152650"/>
            <a:ext cx="397500" cy="3975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8"/>
          <p:cNvSpPr/>
          <p:nvPr/>
        </p:nvSpPr>
        <p:spPr>
          <a:xfrm>
            <a:off x="7599600" y="-275250"/>
            <a:ext cx="741600" cy="741600"/>
          </a:xfrm>
          <a:prstGeom prst="donut">
            <a:avLst>
              <a:gd fmla="val 39163" name="adj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8"/>
          <p:cNvSpPr/>
          <p:nvPr/>
        </p:nvSpPr>
        <p:spPr>
          <a:xfrm>
            <a:off x="9033775" y="1867850"/>
            <a:ext cx="188100" cy="1881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8"/>
          <p:cNvSpPr/>
          <p:nvPr/>
        </p:nvSpPr>
        <p:spPr>
          <a:xfrm>
            <a:off x="-480225" y="243625"/>
            <a:ext cx="2347200" cy="2347200"/>
          </a:xfrm>
          <a:prstGeom prst="donut">
            <a:avLst>
              <a:gd fmla="val 21094" name="adj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8"/>
          <p:cNvSpPr/>
          <p:nvPr/>
        </p:nvSpPr>
        <p:spPr>
          <a:xfrm>
            <a:off x="1016475" y="4091700"/>
            <a:ext cx="1207800" cy="12078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8"/>
          <p:cNvSpPr/>
          <p:nvPr/>
        </p:nvSpPr>
        <p:spPr>
          <a:xfrm>
            <a:off x="204075" y="927925"/>
            <a:ext cx="978600" cy="978600"/>
          </a:xfrm>
          <a:prstGeom prst="ellipse">
            <a:avLst/>
          </a:prstGeom>
          <a:noFill/>
          <a:ln cap="flat" cmpd="sng" w="9525">
            <a:solidFill>
              <a:srgbClr val="BBCD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8"/>
          <p:cNvSpPr txBox="1"/>
          <p:nvPr>
            <p:ph idx="12" type="sldNum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"/>
          <p:cNvSpPr txBox="1"/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37" name="Google Shape;137;p9"/>
          <p:cNvSpPr/>
          <p:nvPr/>
        </p:nvSpPr>
        <p:spPr>
          <a:xfrm>
            <a:off x="1280688" y="3669150"/>
            <a:ext cx="206100" cy="2061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9"/>
          <p:cNvSpPr/>
          <p:nvPr/>
        </p:nvSpPr>
        <p:spPr>
          <a:xfrm>
            <a:off x="180500" y="4023250"/>
            <a:ext cx="1370700" cy="13707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9"/>
          <p:cNvSpPr/>
          <p:nvPr/>
        </p:nvSpPr>
        <p:spPr>
          <a:xfrm>
            <a:off x="246046" y="3213146"/>
            <a:ext cx="456000" cy="4560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9"/>
          <p:cNvSpPr/>
          <p:nvPr/>
        </p:nvSpPr>
        <p:spPr>
          <a:xfrm>
            <a:off x="71500" y="3038600"/>
            <a:ext cx="804900" cy="804900"/>
          </a:xfrm>
          <a:prstGeom prst="ellipse">
            <a:avLst/>
          </a:prstGeom>
          <a:noFill/>
          <a:ln cap="flat" cmpd="sng" w="9525">
            <a:solidFill>
              <a:srgbClr val="65BB48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9"/>
          <p:cNvSpPr/>
          <p:nvPr/>
        </p:nvSpPr>
        <p:spPr>
          <a:xfrm>
            <a:off x="1280700" y="1608475"/>
            <a:ext cx="1043400" cy="1044000"/>
          </a:xfrm>
          <a:prstGeom prst="donut">
            <a:avLst>
              <a:gd fmla="val 43200" name="adj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9"/>
          <p:cNvSpPr/>
          <p:nvPr/>
        </p:nvSpPr>
        <p:spPr>
          <a:xfrm>
            <a:off x="1640475" y="-201875"/>
            <a:ext cx="750300" cy="7503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9"/>
          <p:cNvSpPr/>
          <p:nvPr/>
        </p:nvSpPr>
        <p:spPr>
          <a:xfrm>
            <a:off x="-480225" y="243625"/>
            <a:ext cx="2347200" cy="2347200"/>
          </a:xfrm>
          <a:prstGeom prst="donut">
            <a:avLst>
              <a:gd fmla="val 6129" name="adj"/>
            </a:avLst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9"/>
          <p:cNvSpPr/>
          <p:nvPr/>
        </p:nvSpPr>
        <p:spPr>
          <a:xfrm>
            <a:off x="-222975" y="500875"/>
            <a:ext cx="1832700" cy="1832700"/>
          </a:xfrm>
          <a:prstGeom prst="ellipse">
            <a:avLst/>
          </a:prstGeom>
          <a:noFill/>
          <a:ln cap="flat" cmpd="sng" w="9525">
            <a:solidFill>
              <a:srgbClr val="ED4A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9"/>
          <p:cNvSpPr/>
          <p:nvPr/>
        </p:nvSpPr>
        <p:spPr>
          <a:xfrm>
            <a:off x="1280700" y="3950125"/>
            <a:ext cx="750300" cy="7503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9"/>
          <p:cNvSpPr/>
          <p:nvPr/>
        </p:nvSpPr>
        <p:spPr>
          <a:xfrm>
            <a:off x="7913000" y="60022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9"/>
          <p:cNvSpPr/>
          <p:nvPr/>
        </p:nvSpPr>
        <p:spPr>
          <a:xfrm>
            <a:off x="8703400" y="1608475"/>
            <a:ext cx="287100" cy="287100"/>
          </a:xfrm>
          <a:prstGeom prst="donut">
            <a:avLst>
              <a:gd fmla="val 18608" name="adj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9"/>
          <p:cNvSpPr/>
          <p:nvPr/>
        </p:nvSpPr>
        <p:spPr>
          <a:xfrm>
            <a:off x="8809377" y="886439"/>
            <a:ext cx="416400" cy="4164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9"/>
          <p:cNvSpPr/>
          <p:nvPr/>
        </p:nvSpPr>
        <p:spPr>
          <a:xfrm>
            <a:off x="8118000" y="-244550"/>
            <a:ext cx="741600" cy="741600"/>
          </a:xfrm>
          <a:prstGeom prst="donut">
            <a:avLst>
              <a:gd fmla="val 37879" name="adj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9"/>
          <p:cNvSpPr/>
          <p:nvPr/>
        </p:nvSpPr>
        <p:spPr>
          <a:xfrm>
            <a:off x="7813725" y="3127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9"/>
          <p:cNvSpPr/>
          <p:nvPr/>
        </p:nvSpPr>
        <p:spPr>
          <a:xfrm>
            <a:off x="8646900" y="723963"/>
            <a:ext cx="741600" cy="741600"/>
          </a:xfrm>
          <a:prstGeom prst="ellipse">
            <a:avLst/>
          </a:prstGeom>
          <a:noFill/>
          <a:ln cap="flat" cmpd="sng" w="9525">
            <a:solidFill>
              <a:srgbClr val="F8BB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9"/>
          <p:cNvSpPr txBox="1"/>
          <p:nvPr>
            <p:ph idx="12" type="sldNum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"/>
          <p:cNvSpPr/>
          <p:nvPr/>
        </p:nvSpPr>
        <p:spPr>
          <a:xfrm>
            <a:off x="1197475" y="-802775"/>
            <a:ext cx="6749100" cy="6749100"/>
          </a:xfrm>
          <a:prstGeom prst="ellipse">
            <a:avLst/>
          </a:prstGeom>
          <a:noFill/>
          <a:ln cap="flat" cmpd="sng" w="9525">
            <a:solidFill>
              <a:srgbClr val="A1BE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0"/>
          <p:cNvSpPr txBox="1"/>
          <p:nvPr>
            <p:ph idx="1" type="body"/>
          </p:nvPr>
        </p:nvSpPr>
        <p:spPr>
          <a:xfrm>
            <a:off x="1246225" y="4177700"/>
            <a:ext cx="6651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  <p:sp>
        <p:nvSpPr>
          <p:cNvPr id="156" name="Google Shape;156;p10"/>
          <p:cNvSpPr/>
          <p:nvPr/>
        </p:nvSpPr>
        <p:spPr>
          <a:xfrm rot="10800000">
            <a:off x="8705950" y="3777263"/>
            <a:ext cx="617400" cy="6174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0"/>
          <p:cNvSpPr/>
          <p:nvPr/>
        </p:nvSpPr>
        <p:spPr>
          <a:xfrm rot="10800000">
            <a:off x="608750" y="841361"/>
            <a:ext cx="515400" cy="515400"/>
          </a:xfrm>
          <a:prstGeom prst="donut">
            <a:avLst>
              <a:gd fmla="val 18608" name="adj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0"/>
          <p:cNvSpPr/>
          <p:nvPr/>
        </p:nvSpPr>
        <p:spPr>
          <a:xfrm rot="10800000">
            <a:off x="8195021" y="4553300"/>
            <a:ext cx="831600" cy="831600"/>
          </a:xfrm>
          <a:prstGeom prst="donut">
            <a:avLst>
              <a:gd fmla="val 37879" name="adj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0"/>
          <p:cNvSpPr/>
          <p:nvPr/>
        </p:nvSpPr>
        <p:spPr>
          <a:xfrm rot="10800000">
            <a:off x="8458384" y="4183763"/>
            <a:ext cx="210900" cy="2109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0"/>
          <p:cNvSpPr/>
          <p:nvPr/>
        </p:nvSpPr>
        <p:spPr>
          <a:xfrm rot="10800000">
            <a:off x="-153147" y="-444547"/>
            <a:ext cx="1128300" cy="1128300"/>
          </a:xfrm>
          <a:prstGeom prst="ellipse">
            <a:avLst/>
          </a:prstGeom>
          <a:noFill/>
          <a:ln cap="flat" cmpd="sng" w="9525">
            <a:solidFill>
              <a:srgbClr val="ED4A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0"/>
          <p:cNvSpPr/>
          <p:nvPr/>
        </p:nvSpPr>
        <p:spPr>
          <a:xfrm rot="10800000">
            <a:off x="8012016" y="133391"/>
            <a:ext cx="434700" cy="434700"/>
          </a:xfrm>
          <a:prstGeom prst="donut">
            <a:avLst>
              <a:gd fmla="val 8754" name="adj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0"/>
          <p:cNvSpPr/>
          <p:nvPr/>
        </p:nvSpPr>
        <p:spPr>
          <a:xfrm rot="10800000">
            <a:off x="-73577" y="841500"/>
            <a:ext cx="330900" cy="3309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0"/>
          <p:cNvSpPr/>
          <p:nvPr/>
        </p:nvSpPr>
        <p:spPr>
          <a:xfrm rot="10800000">
            <a:off x="8512150" y="133404"/>
            <a:ext cx="811200" cy="811200"/>
          </a:xfrm>
          <a:prstGeom prst="donut">
            <a:avLst>
              <a:gd fmla="val 39163" name="adj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0"/>
          <p:cNvSpPr/>
          <p:nvPr/>
        </p:nvSpPr>
        <p:spPr>
          <a:xfrm rot="10800000">
            <a:off x="117998" y="-173402"/>
            <a:ext cx="586200" cy="5862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0"/>
          <p:cNvSpPr/>
          <p:nvPr/>
        </p:nvSpPr>
        <p:spPr>
          <a:xfrm rot="10800000">
            <a:off x="748825" y="4695050"/>
            <a:ext cx="345000" cy="345000"/>
          </a:xfrm>
          <a:prstGeom prst="donut">
            <a:avLst>
              <a:gd fmla="val 30568" name="adj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0"/>
          <p:cNvSpPr/>
          <p:nvPr/>
        </p:nvSpPr>
        <p:spPr>
          <a:xfrm rot="10800000">
            <a:off x="-107786" y="4259033"/>
            <a:ext cx="663000" cy="6630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0"/>
          <p:cNvSpPr/>
          <p:nvPr/>
        </p:nvSpPr>
        <p:spPr>
          <a:xfrm rot="10800000">
            <a:off x="-316662" y="3443534"/>
            <a:ext cx="506100" cy="506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0"/>
          <p:cNvSpPr/>
          <p:nvPr/>
        </p:nvSpPr>
        <p:spPr>
          <a:xfrm rot="10800000">
            <a:off x="-226170" y="4140650"/>
            <a:ext cx="899400" cy="899400"/>
          </a:xfrm>
          <a:prstGeom prst="ellipse">
            <a:avLst/>
          </a:prstGeom>
          <a:noFill/>
          <a:ln cap="flat" cmpd="sng" w="9525">
            <a:solidFill>
              <a:srgbClr val="F8BB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0"/>
          <p:cNvSpPr/>
          <p:nvPr/>
        </p:nvSpPr>
        <p:spPr>
          <a:xfrm rot="10800000">
            <a:off x="8700641" y="1100250"/>
            <a:ext cx="333300" cy="3333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0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935875" y="1525758"/>
            <a:ext cx="5275500" cy="27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◎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◉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￮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4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www.fontsquirrel.com/fonts/nixie-one" TargetMode="External"/><Relationship Id="rId4" Type="http://schemas.openxmlformats.org/officeDocument/2006/relationships/hyperlink" Target="https://www.fontsquirrel.com/fonts/varela-round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1.jpg"/><Relationship Id="rId4" Type="http://schemas.openxmlformats.org/officeDocument/2006/relationships/image" Target="../media/image9.jpg"/><Relationship Id="rId5" Type="http://schemas.openxmlformats.org/officeDocument/2006/relationships/image" Target="../media/image8.jpg"/><Relationship Id="rId6" Type="http://schemas.openxmlformats.org/officeDocument/2006/relationships/image" Target="../media/image10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3"/>
          <p:cNvSpPr txBox="1"/>
          <p:nvPr>
            <p:ph type="ctrTitle"/>
          </p:nvPr>
        </p:nvSpPr>
        <p:spPr>
          <a:xfrm>
            <a:off x="2255425" y="1991825"/>
            <a:ext cx="46332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2"/>
          <p:cNvSpPr txBox="1"/>
          <p:nvPr>
            <p:ph type="title"/>
          </p:nvPr>
        </p:nvSpPr>
        <p:spPr>
          <a:xfrm>
            <a:off x="4572000" y="1366250"/>
            <a:ext cx="3639600" cy="64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273" name="Google Shape;273;p22"/>
          <p:cNvSpPr txBox="1"/>
          <p:nvPr>
            <p:ph idx="1" type="body"/>
          </p:nvPr>
        </p:nvSpPr>
        <p:spPr>
          <a:xfrm>
            <a:off x="4572000" y="1982951"/>
            <a:ext cx="3639600" cy="19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pic>
        <p:nvPicPr>
          <p:cNvPr descr="coffee.jpg" id="274" name="Google Shape;27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7000" y="1033650"/>
            <a:ext cx="3076200" cy="3076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75" name="Google Shape;275;p22"/>
          <p:cNvSpPr txBox="1"/>
          <p:nvPr>
            <p:ph idx="12" type="sldNum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3"/>
          <p:cNvSpPr txBox="1"/>
          <p:nvPr>
            <p:ph idx="4294967295" type="title"/>
          </p:nvPr>
        </p:nvSpPr>
        <p:spPr>
          <a:xfrm>
            <a:off x="723900" y="247650"/>
            <a:ext cx="7696200" cy="79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17A86"/>
                </a:solidFill>
              </a:rPr>
              <a:t>Want big impact?</a:t>
            </a:r>
            <a:endParaRPr>
              <a:solidFill>
                <a:srgbClr val="617A8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17A86"/>
                </a:solidFill>
              </a:rPr>
              <a:t>Use big image.</a:t>
            </a:r>
            <a:endParaRPr>
              <a:solidFill>
                <a:srgbClr val="617A86"/>
              </a:solidFill>
            </a:endParaRPr>
          </a:p>
        </p:txBody>
      </p:sp>
      <p:sp>
        <p:nvSpPr>
          <p:cNvPr id="281" name="Google Shape;281;p23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4"/>
          <p:cNvSpPr/>
          <p:nvPr/>
        </p:nvSpPr>
        <p:spPr>
          <a:xfrm>
            <a:off x="1722113" y="1507650"/>
            <a:ext cx="2128200" cy="2128200"/>
          </a:xfrm>
          <a:prstGeom prst="ellipse">
            <a:avLst/>
          </a:prstGeom>
          <a:solidFill>
            <a:srgbClr val="F8BB00">
              <a:alpha val="86670"/>
            </a:srgbClr>
          </a:solidFill>
          <a:ln cap="flat" cmpd="sng" w="9525">
            <a:solidFill>
              <a:srgbClr val="617A8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White</a:t>
            </a:r>
            <a:endParaRPr b="1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87" name="Google Shape;287;p24"/>
          <p:cNvSpPr/>
          <p:nvPr/>
        </p:nvSpPr>
        <p:spPr>
          <a:xfrm>
            <a:off x="5293686" y="1507650"/>
            <a:ext cx="2128200" cy="2128200"/>
          </a:xfrm>
          <a:prstGeom prst="ellipse">
            <a:avLst/>
          </a:prstGeom>
          <a:solidFill>
            <a:srgbClr val="E8004C">
              <a:alpha val="86670"/>
            </a:srgbClr>
          </a:solidFill>
          <a:ln cap="flat" cmpd="sng" w="9525">
            <a:solidFill>
              <a:srgbClr val="617A8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Black</a:t>
            </a:r>
            <a:endParaRPr b="1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88" name="Google Shape;288;p24"/>
          <p:cNvSpPr txBox="1"/>
          <p:nvPr>
            <p:ph idx="4294967295" type="title"/>
          </p:nvPr>
        </p:nvSpPr>
        <p:spPr>
          <a:xfrm>
            <a:off x="1934250" y="154550"/>
            <a:ext cx="5275500" cy="64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289" name="Google Shape;289;p24"/>
          <p:cNvSpPr/>
          <p:nvPr/>
        </p:nvSpPr>
        <p:spPr>
          <a:xfrm>
            <a:off x="3507899" y="1507650"/>
            <a:ext cx="2128200" cy="2128200"/>
          </a:xfrm>
          <a:prstGeom prst="ellipse">
            <a:avLst/>
          </a:prstGeom>
          <a:solidFill>
            <a:srgbClr val="ED4A00">
              <a:alpha val="86670"/>
            </a:srgbClr>
          </a:solidFill>
          <a:ln cap="flat" cmpd="sng" w="9525">
            <a:solidFill>
              <a:srgbClr val="617A8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Gray</a:t>
            </a:r>
            <a:endParaRPr b="1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90" name="Google Shape;290;p24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5"/>
          <p:cNvSpPr txBox="1"/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296" name="Google Shape;296;p25"/>
          <p:cNvGraphicFramePr/>
          <p:nvPr/>
        </p:nvGraphicFramePr>
        <p:xfrm>
          <a:off x="3024200" y="16787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{2D580782-910A-4017-AAA9-7EC6A520E281}</a:tableStyleId>
              </a:tblPr>
              <a:tblGrid>
                <a:gridCol w="1291825"/>
                <a:gridCol w="1291825"/>
                <a:gridCol w="1291825"/>
                <a:gridCol w="1291825"/>
              </a:tblGrid>
              <a:tr h="685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617A86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A1BE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1BE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1BE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1BE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617A86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A</a:t>
                      </a:r>
                      <a:endParaRPr b="1" sz="1100">
                        <a:solidFill>
                          <a:srgbClr val="617A86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A1BE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1BE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1BE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1BE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617A86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B</a:t>
                      </a:r>
                      <a:endParaRPr b="1" sz="1100">
                        <a:solidFill>
                          <a:srgbClr val="617A86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A1BE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1BE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1BE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1BE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617A86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C</a:t>
                      </a:r>
                      <a:endParaRPr b="1" sz="1100">
                        <a:solidFill>
                          <a:srgbClr val="617A86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A1BE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1BE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1BE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1BE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55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17A86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Yellow</a:t>
                      </a:r>
                      <a:endParaRPr sz="1100">
                        <a:solidFill>
                          <a:srgbClr val="617A86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A1BE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1BE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1BE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1BE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617A86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10</a:t>
                      </a:r>
                      <a:endParaRPr sz="1800">
                        <a:solidFill>
                          <a:srgbClr val="617A86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A1BE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1BE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1BE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1BE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617A86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20</a:t>
                      </a:r>
                      <a:endParaRPr sz="1800">
                        <a:solidFill>
                          <a:srgbClr val="617A86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A1BE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1BE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1BE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1BE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617A86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7</a:t>
                      </a:r>
                      <a:endParaRPr sz="1800">
                        <a:solidFill>
                          <a:srgbClr val="617A86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A1BE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1BE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1BE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1BE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55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17A86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Blue</a:t>
                      </a:r>
                      <a:endParaRPr sz="1100">
                        <a:solidFill>
                          <a:srgbClr val="617A86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A1BE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1BE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1BE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1BE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617A86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30</a:t>
                      </a:r>
                      <a:endParaRPr sz="1800">
                        <a:solidFill>
                          <a:srgbClr val="617A86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A1BE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1BE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1BE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1BE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617A86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15</a:t>
                      </a:r>
                      <a:endParaRPr sz="1800">
                        <a:solidFill>
                          <a:srgbClr val="617A86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A1BE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1BE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1BE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1BE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617A86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10</a:t>
                      </a:r>
                      <a:endParaRPr sz="1800">
                        <a:solidFill>
                          <a:srgbClr val="617A86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A1BE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1BE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1BE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1BE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55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17A86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Orange</a:t>
                      </a:r>
                      <a:endParaRPr sz="1100">
                        <a:solidFill>
                          <a:srgbClr val="617A86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A1BE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1BE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1BE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1BE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617A86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5</a:t>
                      </a:r>
                      <a:endParaRPr sz="1800">
                        <a:solidFill>
                          <a:srgbClr val="617A86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A1BE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1BE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1BE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1BE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617A86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24</a:t>
                      </a:r>
                      <a:endParaRPr sz="1800">
                        <a:solidFill>
                          <a:srgbClr val="617A86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A1BE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1BE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1BE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1BE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617A86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16</a:t>
                      </a:r>
                      <a:endParaRPr sz="1800">
                        <a:solidFill>
                          <a:srgbClr val="617A86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A1BE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1BE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1BE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1BE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97" name="Google Shape;297;p25"/>
          <p:cNvSpPr txBox="1"/>
          <p:nvPr>
            <p:ph idx="12" type="sldNum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pa_linea_n-01.png" id="302" name="Google Shape;302;p26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294125" y="677150"/>
            <a:ext cx="8555749" cy="4323475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26"/>
          <p:cNvSpPr txBox="1"/>
          <p:nvPr>
            <p:ph idx="4294967295" type="title"/>
          </p:nvPr>
        </p:nvSpPr>
        <p:spPr>
          <a:xfrm>
            <a:off x="1934250" y="154550"/>
            <a:ext cx="5275500" cy="64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304" name="Google Shape;304;p26"/>
          <p:cNvSpPr/>
          <p:nvPr/>
        </p:nvSpPr>
        <p:spPr>
          <a:xfrm>
            <a:off x="1666875" y="1118625"/>
            <a:ext cx="819300" cy="786300"/>
          </a:xfrm>
          <a:prstGeom prst="wedgeEllipseCallout">
            <a:avLst>
              <a:gd fmla="val 1153" name="adj1"/>
              <a:gd fmla="val 66969" name="adj2"/>
            </a:avLst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OUR OFFICE</a:t>
            </a:r>
            <a:endParaRPr b="1" sz="8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05" name="Google Shape;305;p26"/>
          <p:cNvSpPr/>
          <p:nvPr/>
        </p:nvSpPr>
        <p:spPr>
          <a:xfrm>
            <a:off x="1009650" y="2019450"/>
            <a:ext cx="247500" cy="247500"/>
          </a:xfrm>
          <a:prstGeom prst="donut">
            <a:avLst>
              <a:gd fmla="val 37980" name="adj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26"/>
          <p:cNvSpPr/>
          <p:nvPr/>
        </p:nvSpPr>
        <p:spPr>
          <a:xfrm>
            <a:off x="2714625" y="3629175"/>
            <a:ext cx="247500" cy="247500"/>
          </a:xfrm>
          <a:prstGeom prst="donut">
            <a:avLst>
              <a:gd fmla="val 37980" name="adj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26"/>
          <p:cNvSpPr/>
          <p:nvPr/>
        </p:nvSpPr>
        <p:spPr>
          <a:xfrm>
            <a:off x="3771900" y="1857525"/>
            <a:ext cx="247500" cy="247500"/>
          </a:xfrm>
          <a:prstGeom prst="donut">
            <a:avLst>
              <a:gd fmla="val 37980" name="adj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26"/>
          <p:cNvSpPr/>
          <p:nvPr/>
        </p:nvSpPr>
        <p:spPr>
          <a:xfrm>
            <a:off x="4448250" y="3924450"/>
            <a:ext cx="247500" cy="247500"/>
          </a:xfrm>
          <a:prstGeom prst="donut">
            <a:avLst>
              <a:gd fmla="val 37980" name="adj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26"/>
          <p:cNvSpPr/>
          <p:nvPr/>
        </p:nvSpPr>
        <p:spPr>
          <a:xfrm>
            <a:off x="6629400" y="2343300"/>
            <a:ext cx="247500" cy="247500"/>
          </a:xfrm>
          <a:prstGeom prst="donut">
            <a:avLst>
              <a:gd fmla="val 37980" name="adj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26"/>
          <p:cNvSpPr/>
          <p:nvPr/>
        </p:nvSpPr>
        <p:spPr>
          <a:xfrm>
            <a:off x="7581900" y="4086375"/>
            <a:ext cx="247500" cy="247500"/>
          </a:xfrm>
          <a:prstGeom prst="donut">
            <a:avLst>
              <a:gd fmla="val 37980" name="adj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26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7"/>
          <p:cNvSpPr txBox="1"/>
          <p:nvPr>
            <p:ph idx="4294967295" type="ctrTitle"/>
          </p:nvPr>
        </p:nvSpPr>
        <p:spPr>
          <a:xfrm>
            <a:off x="685800" y="18881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>
                <a:solidFill>
                  <a:srgbClr val="A1BECC"/>
                </a:solidFill>
                <a:latin typeface="Varela Round"/>
                <a:ea typeface="Varela Round"/>
                <a:cs typeface="Varela Round"/>
                <a:sym typeface="Varela Round"/>
              </a:rPr>
              <a:t>89,526,124</a:t>
            </a:r>
            <a:endParaRPr b="1" sz="9600">
              <a:solidFill>
                <a:srgbClr val="A1BECC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17" name="Google Shape;317;p27"/>
          <p:cNvSpPr txBox="1"/>
          <p:nvPr>
            <p:ph idx="4294967295" type="subTitle"/>
          </p:nvPr>
        </p:nvSpPr>
        <p:spPr>
          <a:xfrm>
            <a:off x="685800" y="29162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318" name="Google Shape;318;p27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8"/>
          <p:cNvSpPr txBox="1"/>
          <p:nvPr>
            <p:ph idx="4294967295" type="ctrTitle"/>
          </p:nvPr>
        </p:nvSpPr>
        <p:spPr>
          <a:xfrm>
            <a:off x="685800" y="495600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A1BECC"/>
                </a:solidFill>
                <a:latin typeface="Varela Round"/>
                <a:ea typeface="Varela Round"/>
                <a:cs typeface="Varela Round"/>
                <a:sym typeface="Varela Round"/>
              </a:rPr>
              <a:t>89,526,124$</a:t>
            </a:r>
            <a:endParaRPr b="1" sz="6000">
              <a:solidFill>
                <a:srgbClr val="A1BECC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24" name="Google Shape;324;p28"/>
          <p:cNvSpPr txBox="1"/>
          <p:nvPr>
            <p:ph idx="4294967295" type="subTitle"/>
          </p:nvPr>
        </p:nvSpPr>
        <p:spPr>
          <a:xfrm>
            <a:off x="685800" y="11065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That’s a lot of money</a:t>
            </a:r>
            <a:endParaRPr sz="2400"/>
          </a:p>
        </p:txBody>
      </p:sp>
      <p:sp>
        <p:nvSpPr>
          <p:cNvPr id="325" name="Google Shape;325;p28"/>
          <p:cNvSpPr txBox="1"/>
          <p:nvPr>
            <p:ph idx="4294967295" type="ctrTitle"/>
          </p:nvPr>
        </p:nvSpPr>
        <p:spPr>
          <a:xfrm>
            <a:off x="685800" y="3581700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A1BECC"/>
                </a:solidFill>
                <a:latin typeface="Varela Round"/>
                <a:ea typeface="Varela Round"/>
                <a:cs typeface="Varela Round"/>
                <a:sym typeface="Varela Round"/>
              </a:rPr>
              <a:t>100%</a:t>
            </a:r>
            <a:endParaRPr b="1" sz="6000">
              <a:solidFill>
                <a:srgbClr val="A1BECC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26" name="Google Shape;326;p28"/>
          <p:cNvSpPr txBox="1"/>
          <p:nvPr>
            <p:ph idx="4294967295" type="subTitle"/>
          </p:nvPr>
        </p:nvSpPr>
        <p:spPr>
          <a:xfrm>
            <a:off x="685800" y="41926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Total success!</a:t>
            </a:r>
            <a:endParaRPr sz="2400"/>
          </a:p>
        </p:txBody>
      </p:sp>
      <p:sp>
        <p:nvSpPr>
          <p:cNvPr id="327" name="Google Shape;327;p28"/>
          <p:cNvSpPr txBox="1"/>
          <p:nvPr>
            <p:ph idx="4294967295" type="ctrTitle"/>
          </p:nvPr>
        </p:nvSpPr>
        <p:spPr>
          <a:xfrm>
            <a:off x="685800" y="2038650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A1BECC"/>
                </a:solidFill>
                <a:latin typeface="Varela Round"/>
                <a:ea typeface="Varela Round"/>
                <a:cs typeface="Varela Round"/>
                <a:sym typeface="Varela Round"/>
              </a:rPr>
              <a:t>185,244 users</a:t>
            </a:r>
            <a:endParaRPr b="1" sz="6000">
              <a:solidFill>
                <a:srgbClr val="A1BECC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28" name="Google Shape;328;p28"/>
          <p:cNvSpPr txBox="1"/>
          <p:nvPr>
            <p:ph idx="4294967295" type="subTitle"/>
          </p:nvPr>
        </p:nvSpPr>
        <p:spPr>
          <a:xfrm>
            <a:off x="685800" y="264955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And a lot of users</a:t>
            </a:r>
            <a:endParaRPr sz="2400"/>
          </a:p>
        </p:txBody>
      </p:sp>
      <p:sp>
        <p:nvSpPr>
          <p:cNvPr id="329" name="Google Shape;329;p28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4" name="Google Shape;334;p29"/>
          <p:cNvCxnSpPr/>
          <p:nvPr/>
        </p:nvCxnSpPr>
        <p:spPr>
          <a:xfrm>
            <a:off x="-4800" y="2571750"/>
            <a:ext cx="9153600" cy="0"/>
          </a:xfrm>
          <a:prstGeom prst="straightConnector1">
            <a:avLst/>
          </a:prstGeom>
          <a:noFill/>
          <a:ln cap="flat" cmpd="sng" w="9525">
            <a:solidFill>
              <a:srgbClr val="617A86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35" name="Google Shape;335;p29"/>
          <p:cNvSpPr txBox="1"/>
          <p:nvPr>
            <p:ph idx="4294967295" type="title"/>
          </p:nvPr>
        </p:nvSpPr>
        <p:spPr>
          <a:xfrm>
            <a:off x="1934250" y="154550"/>
            <a:ext cx="5275500" cy="64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336" name="Google Shape;336;p29"/>
          <p:cNvSpPr/>
          <p:nvPr/>
        </p:nvSpPr>
        <p:spPr>
          <a:xfrm>
            <a:off x="1895325" y="2362050"/>
            <a:ext cx="419100" cy="419400"/>
          </a:xfrm>
          <a:prstGeom prst="donut">
            <a:avLst>
              <a:gd fmla="val 24108" name="adj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37" name="Google Shape;337;p29"/>
          <p:cNvCxnSpPr/>
          <p:nvPr/>
        </p:nvCxnSpPr>
        <p:spPr>
          <a:xfrm rot="10800000">
            <a:off x="2105025" y="1733550"/>
            <a:ext cx="0" cy="876300"/>
          </a:xfrm>
          <a:prstGeom prst="straightConnector1">
            <a:avLst/>
          </a:prstGeom>
          <a:noFill/>
          <a:ln cap="flat" cmpd="sng" w="19050">
            <a:solidFill>
              <a:srgbClr val="617A8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38" name="Google Shape;338;p29"/>
          <p:cNvSpPr/>
          <p:nvPr/>
        </p:nvSpPr>
        <p:spPr>
          <a:xfrm>
            <a:off x="4362450" y="2362050"/>
            <a:ext cx="419100" cy="419400"/>
          </a:xfrm>
          <a:prstGeom prst="donut">
            <a:avLst>
              <a:gd fmla="val 24108" name="adj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29"/>
          <p:cNvSpPr/>
          <p:nvPr/>
        </p:nvSpPr>
        <p:spPr>
          <a:xfrm>
            <a:off x="6829275" y="2362050"/>
            <a:ext cx="419100" cy="419400"/>
          </a:xfrm>
          <a:prstGeom prst="donut">
            <a:avLst>
              <a:gd fmla="val 24108" name="adj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40" name="Google Shape;340;p29"/>
          <p:cNvCxnSpPr/>
          <p:nvPr/>
        </p:nvCxnSpPr>
        <p:spPr>
          <a:xfrm>
            <a:off x="4572000" y="2524125"/>
            <a:ext cx="0" cy="876300"/>
          </a:xfrm>
          <a:prstGeom prst="straightConnector1">
            <a:avLst/>
          </a:prstGeom>
          <a:noFill/>
          <a:ln cap="flat" cmpd="sng" w="19050">
            <a:solidFill>
              <a:srgbClr val="617A86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341" name="Google Shape;341;p29"/>
          <p:cNvCxnSpPr/>
          <p:nvPr/>
        </p:nvCxnSpPr>
        <p:spPr>
          <a:xfrm rot="10800000">
            <a:off x="7038975" y="1733550"/>
            <a:ext cx="0" cy="876300"/>
          </a:xfrm>
          <a:prstGeom prst="straightConnector1">
            <a:avLst/>
          </a:prstGeom>
          <a:noFill/>
          <a:ln cap="flat" cmpd="sng" w="19050">
            <a:solidFill>
              <a:srgbClr val="617A8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42" name="Google Shape;342;p29"/>
          <p:cNvSpPr txBox="1"/>
          <p:nvPr/>
        </p:nvSpPr>
        <p:spPr>
          <a:xfrm>
            <a:off x="1481175" y="1336675"/>
            <a:ext cx="12477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rPr>
              <a:t>first</a:t>
            </a:r>
            <a:endParaRPr b="1">
              <a:solidFill>
                <a:srgbClr val="617A86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43" name="Google Shape;343;p29"/>
          <p:cNvSpPr txBox="1"/>
          <p:nvPr/>
        </p:nvSpPr>
        <p:spPr>
          <a:xfrm>
            <a:off x="3948150" y="3346450"/>
            <a:ext cx="12477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rPr>
              <a:t>second</a:t>
            </a:r>
            <a:endParaRPr b="1">
              <a:solidFill>
                <a:srgbClr val="617A86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44" name="Google Shape;344;p29"/>
          <p:cNvSpPr txBox="1"/>
          <p:nvPr/>
        </p:nvSpPr>
        <p:spPr>
          <a:xfrm>
            <a:off x="6415125" y="1336675"/>
            <a:ext cx="12477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rPr>
              <a:t>last</a:t>
            </a:r>
            <a:endParaRPr b="1">
              <a:solidFill>
                <a:srgbClr val="617A86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45" name="Google Shape;345;p29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0"/>
          <p:cNvSpPr txBox="1"/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351" name="Google Shape;351;p30"/>
          <p:cNvSpPr txBox="1"/>
          <p:nvPr>
            <p:ph idx="1" type="body"/>
          </p:nvPr>
        </p:nvSpPr>
        <p:spPr>
          <a:xfrm>
            <a:off x="2935875" y="1587856"/>
            <a:ext cx="1832700" cy="9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Yellow</a:t>
            </a:r>
            <a:endParaRPr b="1"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gold, butter and ripe lemons. In the spectrum of visible light, yellow is found between green and orange.</a:t>
            </a:r>
            <a:endParaRPr sz="1100"/>
          </a:p>
        </p:txBody>
      </p:sp>
      <p:sp>
        <p:nvSpPr>
          <p:cNvPr id="352" name="Google Shape;352;p30"/>
          <p:cNvSpPr txBox="1"/>
          <p:nvPr>
            <p:ph idx="2" type="body"/>
          </p:nvPr>
        </p:nvSpPr>
        <p:spPr>
          <a:xfrm>
            <a:off x="4862768" y="1587856"/>
            <a:ext cx="1832700" cy="9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Blue</a:t>
            </a:r>
            <a:endParaRPr b="1"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colour of the clear sky and the deep sea. It is located between violet and green on the optical spectrum.</a:t>
            </a:r>
            <a:endParaRPr sz="1100"/>
          </a:p>
        </p:txBody>
      </p:sp>
      <p:sp>
        <p:nvSpPr>
          <p:cNvPr id="353" name="Google Shape;353;p30"/>
          <p:cNvSpPr txBox="1"/>
          <p:nvPr>
            <p:ph idx="3" type="body"/>
          </p:nvPr>
        </p:nvSpPr>
        <p:spPr>
          <a:xfrm>
            <a:off x="6789661" y="1587856"/>
            <a:ext cx="1832700" cy="9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Red</a:t>
            </a:r>
            <a:endParaRPr b="1"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blood, and because of this it has historically been associated with sacrifice, danger and courage. 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354" name="Google Shape;354;p30"/>
          <p:cNvSpPr txBox="1"/>
          <p:nvPr>
            <p:ph idx="1" type="body"/>
          </p:nvPr>
        </p:nvSpPr>
        <p:spPr>
          <a:xfrm>
            <a:off x="2935875" y="3206110"/>
            <a:ext cx="1832700" cy="9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Yellow</a:t>
            </a:r>
            <a:endParaRPr b="1"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gold, butter and ripe lemons. In the spectrum of visible light, yellow is found between green and orange.</a:t>
            </a:r>
            <a:endParaRPr sz="1100"/>
          </a:p>
        </p:txBody>
      </p:sp>
      <p:sp>
        <p:nvSpPr>
          <p:cNvPr id="355" name="Google Shape;355;p30"/>
          <p:cNvSpPr txBox="1"/>
          <p:nvPr>
            <p:ph idx="2" type="body"/>
          </p:nvPr>
        </p:nvSpPr>
        <p:spPr>
          <a:xfrm>
            <a:off x="4862768" y="3206110"/>
            <a:ext cx="1832700" cy="9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Blue</a:t>
            </a:r>
            <a:endParaRPr b="1"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colour of the clear sky and the deep sea. It is located between violet and green on the optical spectrum.</a:t>
            </a:r>
            <a:endParaRPr sz="1100"/>
          </a:p>
        </p:txBody>
      </p:sp>
      <p:sp>
        <p:nvSpPr>
          <p:cNvPr id="356" name="Google Shape;356;p30"/>
          <p:cNvSpPr txBox="1"/>
          <p:nvPr>
            <p:ph idx="3" type="body"/>
          </p:nvPr>
        </p:nvSpPr>
        <p:spPr>
          <a:xfrm>
            <a:off x="6789661" y="3206110"/>
            <a:ext cx="1832700" cy="9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Red</a:t>
            </a:r>
            <a:endParaRPr b="1"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blood, and because of this it has historically been associated with sacrifice, danger and courage. 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357" name="Google Shape;357;p30"/>
          <p:cNvSpPr txBox="1"/>
          <p:nvPr>
            <p:ph idx="12" type="sldNum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1"/>
          <p:cNvSpPr txBox="1"/>
          <p:nvPr>
            <p:ph idx="1" type="body"/>
          </p:nvPr>
        </p:nvSpPr>
        <p:spPr>
          <a:xfrm>
            <a:off x="1246225" y="4177700"/>
            <a:ext cx="6651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363" name="Google Shape;363;p31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64" name="Google Shape;364;p31"/>
          <p:cNvCxnSpPr/>
          <p:nvPr/>
        </p:nvCxnSpPr>
        <p:spPr>
          <a:xfrm>
            <a:off x="1698900" y="998499"/>
            <a:ext cx="57462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5" name="Google Shape;365;p31"/>
          <p:cNvCxnSpPr/>
          <p:nvPr/>
        </p:nvCxnSpPr>
        <p:spPr>
          <a:xfrm>
            <a:off x="1698900" y="1707981"/>
            <a:ext cx="57462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6" name="Google Shape;366;p31"/>
          <p:cNvCxnSpPr/>
          <p:nvPr/>
        </p:nvCxnSpPr>
        <p:spPr>
          <a:xfrm>
            <a:off x="1698900" y="2417463"/>
            <a:ext cx="57462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7" name="Google Shape;367;p31"/>
          <p:cNvCxnSpPr/>
          <p:nvPr/>
        </p:nvCxnSpPr>
        <p:spPr>
          <a:xfrm>
            <a:off x="1698900" y="3126946"/>
            <a:ext cx="57462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8" name="Google Shape;368;p31"/>
          <p:cNvCxnSpPr/>
          <p:nvPr/>
        </p:nvCxnSpPr>
        <p:spPr>
          <a:xfrm>
            <a:off x="1698900" y="3858326"/>
            <a:ext cx="57462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9" name="Google Shape;369;p31"/>
          <p:cNvSpPr txBox="1"/>
          <p:nvPr/>
        </p:nvSpPr>
        <p:spPr>
          <a:xfrm>
            <a:off x="1698900" y="839750"/>
            <a:ext cx="3645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4000</a:t>
            </a:r>
            <a:endParaRPr sz="10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3000</a:t>
            </a:r>
            <a:endParaRPr sz="10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2000</a:t>
            </a:r>
            <a:endParaRPr sz="10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1000</a:t>
            </a:r>
            <a:endParaRPr sz="10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0</a:t>
            </a:r>
            <a:endParaRPr sz="10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70" name="Google Shape;370;p31"/>
          <p:cNvSpPr/>
          <p:nvPr/>
        </p:nvSpPr>
        <p:spPr>
          <a:xfrm>
            <a:off x="2343667" y="2304736"/>
            <a:ext cx="1854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31"/>
          <p:cNvSpPr/>
          <p:nvPr/>
        </p:nvSpPr>
        <p:spPr>
          <a:xfrm>
            <a:off x="2593108" y="1910673"/>
            <a:ext cx="185400" cy="194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31"/>
          <p:cNvSpPr/>
          <p:nvPr/>
        </p:nvSpPr>
        <p:spPr>
          <a:xfrm>
            <a:off x="2842549" y="2417463"/>
            <a:ext cx="1854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31"/>
          <p:cNvSpPr/>
          <p:nvPr/>
        </p:nvSpPr>
        <p:spPr>
          <a:xfrm>
            <a:off x="3735168" y="2618526"/>
            <a:ext cx="1854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31"/>
          <p:cNvSpPr/>
          <p:nvPr/>
        </p:nvSpPr>
        <p:spPr>
          <a:xfrm>
            <a:off x="3984609" y="2020143"/>
            <a:ext cx="185400" cy="183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31"/>
          <p:cNvSpPr/>
          <p:nvPr/>
        </p:nvSpPr>
        <p:spPr>
          <a:xfrm>
            <a:off x="4234050" y="1152823"/>
            <a:ext cx="1854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31"/>
          <p:cNvSpPr/>
          <p:nvPr/>
        </p:nvSpPr>
        <p:spPr>
          <a:xfrm>
            <a:off x="5126668" y="2063918"/>
            <a:ext cx="1854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31"/>
          <p:cNvSpPr/>
          <p:nvPr/>
        </p:nvSpPr>
        <p:spPr>
          <a:xfrm>
            <a:off x="5376109" y="998375"/>
            <a:ext cx="185400" cy="286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31"/>
          <p:cNvSpPr/>
          <p:nvPr/>
        </p:nvSpPr>
        <p:spPr>
          <a:xfrm>
            <a:off x="5625550" y="2246361"/>
            <a:ext cx="1854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31"/>
          <p:cNvSpPr/>
          <p:nvPr/>
        </p:nvSpPr>
        <p:spPr>
          <a:xfrm>
            <a:off x="6518169" y="2676900"/>
            <a:ext cx="1854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31"/>
          <p:cNvSpPr/>
          <p:nvPr/>
        </p:nvSpPr>
        <p:spPr>
          <a:xfrm>
            <a:off x="6767609" y="1217418"/>
            <a:ext cx="185400" cy="264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31"/>
          <p:cNvSpPr/>
          <p:nvPr/>
        </p:nvSpPr>
        <p:spPr>
          <a:xfrm>
            <a:off x="7017050" y="1531208"/>
            <a:ext cx="1854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4"/>
          <p:cNvSpPr txBox="1"/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Instructions for use</a:t>
            </a:r>
            <a:endParaRPr sz="3000"/>
          </a:p>
        </p:txBody>
      </p:sp>
      <p:sp>
        <p:nvSpPr>
          <p:cNvPr id="201" name="Google Shape;201;p14"/>
          <p:cNvSpPr txBox="1"/>
          <p:nvPr/>
        </p:nvSpPr>
        <p:spPr>
          <a:xfrm>
            <a:off x="2953325" y="1730550"/>
            <a:ext cx="2382300" cy="22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E8004C"/>
                </a:solidFill>
                <a:latin typeface="Varela Round"/>
                <a:ea typeface="Varela Round"/>
                <a:cs typeface="Varela Round"/>
                <a:sym typeface="Varela Round"/>
              </a:rPr>
              <a:t>EDIT IN GOOGLE SLIDES</a:t>
            </a:r>
            <a:endParaRPr sz="1000">
              <a:solidFill>
                <a:srgbClr val="E8004C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rPr>
              <a:t>Click on the button under the presentation preview that says "Use as Google Slides Theme".</a:t>
            </a:r>
            <a:endParaRPr sz="1000">
              <a:solidFill>
                <a:srgbClr val="617A86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rPr>
              <a:t>You will get a copy of this document on your Google Drive and will be able to edit, add or delete slides.</a:t>
            </a:r>
            <a:endParaRPr sz="1000">
              <a:solidFill>
                <a:srgbClr val="617A86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rPr>
              <a:t>You have to be signed in to your Google account.</a:t>
            </a:r>
            <a:endParaRPr sz="1000">
              <a:solidFill>
                <a:srgbClr val="617A86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617A86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02" name="Google Shape;202;p14"/>
          <p:cNvSpPr txBox="1"/>
          <p:nvPr/>
        </p:nvSpPr>
        <p:spPr>
          <a:xfrm>
            <a:off x="5657958" y="1730550"/>
            <a:ext cx="2486400" cy="22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E8004C"/>
                </a:solidFill>
                <a:latin typeface="Varela Round"/>
                <a:ea typeface="Varela Round"/>
                <a:cs typeface="Varela Round"/>
                <a:sym typeface="Varela Round"/>
              </a:rPr>
              <a:t>EDIT IN POWERPOINT®</a:t>
            </a:r>
            <a:endParaRPr sz="1000">
              <a:solidFill>
                <a:srgbClr val="E8004C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rPr>
              <a:t>Click on the button under the presentation preview that says "Download as PowerPoint template". You will get a .pptx file that you can edit in PowerPoint.</a:t>
            </a:r>
            <a:endParaRPr sz="1000">
              <a:solidFill>
                <a:srgbClr val="617A86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rPr>
              <a:t>Remember to download and install the fonts used in this presentation (you’ll find the links to the font files needed in the </a:t>
            </a:r>
            <a:r>
              <a:rPr lang="en" sz="1000" u="sng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design slide</a:t>
            </a:r>
            <a:r>
              <a:rPr lang="en" sz="10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rPr>
              <a:t>)</a:t>
            </a:r>
            <a:endParaRPr sz="1000">
              <a:solidFill>
                <a:srgbClr val="617A86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03" name="Google Shape;203;p14"/>
          <p:cNvSpPr txBox="1"/>
          <p:nvPr/>
        </p:nvSpPr>
        <p:spPr>
          <a:xfrm>
            <a:off x="2953325" y="4134525"/>
            <a:ext cx="5190900" cy="8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rPr>
              <a:t>More info on how to use this template at </a:t>
            </a:r>
            <a:r>
              <a:rPr b="1" lang="en" sz="800" u="sng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www.slidescarnival.com/help-use-presentation-template</a:t>
            </a:r>
            <a:endParaRPr b="1" sz="800">
              <a:solidFill>
                <a:srgbClr val="617A86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rPr>
              <a:t>This template is free to use under </a:t>
            </a:r>
            <a:r>
              <a:rPr lang="en" sz="800" u="sng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8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rPr>
              <a:t>. </a:t>
            </a:r>
            <a:r>
              <a:rPr lang="en" sz="8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rPr>
              <a:t>You can keep the Credits slide or mention SlidesCarnival and other resources used in a slide footer</a:t>
            </a:r>
            <a:r>
              <a:rPr lang="en" sz="8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rPr>
              <a:t>.</a:t>
            </a:r>
            <a:endParaRPr sz="800">
              <a:solidFill>
                <a:srgbClr val="617A86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17A86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800">
              <a:solidFill>
                <a:srgbClr val="617A86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04" name="Google Shape;204;p14"/>
          <p:cNvSpPr txBox="1"/>
          <p:nvPr>
            <p:ph idx="12" type="sldNum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2"/>
          <p:cNvSpPr txBox="1"/>
          <p:nvPr>
            <p:ph idx="4294967295" type="body"/>
          </p:nvPr>
        </p:nvSpPr>
        <p:spPr>
          <a:xfrm>
            <a:off x="2085975" y="3843000"/>
            <a:ext cx="4972200" cy="12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Nixie One"/>
                <a:ea typeface="Nixie One"/>
                <a:cs typeface="Nixie One"/>
                <a:sym typeface="Nixie One"/>
              </a:rPr>
              <a:t>Mobile</a:t>
            </a:r>
            <a:r>
              <a:rPr lang="en" sz="1800">
                <a:latin typeface="Nixie One"/>
                <a:ea typeface="Nixie One"/>
                <a:cs typeface="Nixie One"/>
                <a:sym typeface="Nixie One"/>
              </a:rPr>
              <a:t> project</a:t>
            </a:r>
            <a:endParaRPr sz="1800"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Show and explain your web, app or software projects using these gadget templates.</a:t>
            </a:r>
            <a:endParaRPr sz="1400"/>
          </a:p>
        </p:txBody>
      </p:sp>
      <p:sp>
        <p:nvSpPr>
          <p:cNvPr id="387" name="Google Shape;387;p32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88" name="Google Shape;388;p32"/>
          <p:cNvGrpSpPr/>
          <p:nvPr/>
        </p:nvGrpSpPr>
        <p:grpSpPr>
          <a:xfrm>
            <a:off x="3751151" y="437824"/>
            <a:ext cx="1641689" cy="3405188"/>
            <a:chOff x="2547150" y="238125"/>
            <a:chExt cx="2525675" cy="5238750"/>
          </a:xfrm>
        </p:grpSpPr>
        <p:sp>
          <p:nvSpPr>
            <p:cNvPr id="389" name="Google Shape;389;p32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32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32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32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93" name="Google Shape;393;p32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3787069" y="734108"/>
            <a:ext cx="1568899" cy="2813014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3"/>
          <p:cNvSpPr txBox="1"/>
          <p:nvPr>
            <p:ph idx="4294967295" type="body"/>
          </p:nvPr>
        </p:nvSpPr>
        <p:spPr>
          <a:xfrm>
            <a:off x="2085975" y="3843000"/>
            <a:ext cx="4972200" cy="12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Nixie One"/>
                <a:ea typeface="Nixie One"/>
                <a:cs typeface="Nixie One"/>
                <a:sym typeface="Nixie One"/>
              </a:rPr>
              <a:t>Tablet project</a:t>
            </a:r>
            <a:endParaRPr sz="1800"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Show and explain your web, app or software projects using these gadget templates.</a:t>
            </a:r>
            <a:endParaRPr sz="1400"/>
          </a:p>
        </p:txBody>
      </p:sp>
      <p:sp>
        <p:nvSpPr>
          <p:cNvPr id="399" name="Google Shape;399;p33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00" name="Google Shape;400;p33"/>
          <p:cNvGrpSpPr/>
          <p:nvPr/>
        </p:nvGrpSpPr>
        <p:grpSpPr>
          <a:xfrm>
            <a:off x="3436338" y="374185"/>
            <a:ext cx="2271967" cy="3505771"/>
            <a:chOff x="2112475" y="238125"/>
            <a:chExt cx="3395050" cy="5238750"/>
          </a:xfrm>
        </p:grpSpPr>
        <p:sp>
          <p:nvSpPr>
            <p:cNvPr id="401" name="Google Shape;401;p33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33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33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33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405" name="Google Shape;40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2316" y="684441"/>
            <a:ext cx="2156682" cy="2875592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4"/>
          <p:cNvSpPr txBox="1"/>
          <p:nvPr>
            <p:ph idx="4294967295" type="body"/>
          </p:nvPr>
        </p:nvSpPr>
        <p:spPr>
          <a:xfrm>
            <a:off x="2085975" y="3843000"/>
            <a:ext cx="4972200" cy="12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Nixie One"/>
                <a:ea typeface="Nixie One"/>
                <a:cs typeface="Nixie One"/>
                <a:sym typeface="Nixie One"/>
              </a:rPr>
              <a:t>Desktop project</a:t>
            </a:r>
            <a:endParaRPr sz="1800"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Show and explain your web, app or software projects using these gadget templates.</a:t>
            </a:r>
            <a:endParaRPr sz="1400"/>
          </a:p>
        </p:txBody>
      </p:sp>
      <p:sp>
        <p:nvSpPr>
          <p:cNvPr id="411" name="Google Shape;411;p34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12" name="Google Shape;412;p34"/>
          <p:cNvGrpSpPr/>
          <p:nvPr/>
        </p:nvGrpSpPr>
        <p:grpSpPr>
          <a:xfrm>
            <a:off x="1932415" y="713502"/>
            <a:ext cx="5279280" cy="3093067"/>
            <a:chOff x="1177450" y="241631"/>
            <a:chExt cx="6173152" cy="3616776"/>
          </a:xfrm>
        </p:grpSpPr>
        <p:sp>
          <p:nvSpPr>
            <p:cNvPr id="413" name="Google Shape;413;p34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34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34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34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17" name="Google Shape;417;p34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2521868" y="884027"/>
            <a:ext cx="4103400" cy="2606563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5"/>
          <p:cNvSpPr txBox="1"/>
          <p:nvPr>
            <p:ph idx="4294967295" type="ctrTitle"/>
          </p:nvPr>
        </p:nvSpPr>
        <p:spPr>
          <a:xfrm>
            <a:off x="685800" y="6689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Thanks!</a:t>
            </a:r>
            <a:endParaRPr sz="4800"/>
          </a:p>
        </p:txBody>
      </p:sp>
      <p:sp>
        <p:nvSpPr>
          <p:cNvPr id="423" name="Google Shape;423;p35"/>
          <p:cNvSpPr txBox="1"/>
          <p:nvPr>
            <p:ph idx="4294967295" type="subTitle"/>
          </p:nvPr>
        </p:nvSpPr>
        <p:spPr>
          <a:xfrm>
            <a:off x="1275150" y="3229400"/>
            <a:ext cx="6593700" cy="75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00ACC3"/>
                </a:solidFill>
              </a:rPr>
              <a:t>Any questions?</a:t>
            </a:r>
            <a:endParaRPr b="1" sz="3600">
              <a:solidFill>
                <a:srgbClr val="00ACC3"/>
              </a:solidFill>
            </a:endParaRPr>
          </a:p>
        </p:txBody>
      </p:sp>
      <p:sp>
        <p:nvSpPr>
          <p:cNvPr id="424" name="Google Shape;424;p35"/>
          <p:cNvSpPr txBox="1"/>
          <p:nvPr>
            <p:ph idx="4294967295" type="body"/>
          </p:nvPr>
        </p:nvSpPr>
        <p:spPr>
          <a:xfrm>
            <a:off x="1275150" y="3905252"/>
            <a:ext cx="6593700" cy="79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You can find me at @username &amp; user@mail.me</a:t>
            </a:r>
            <a:endParaRPr sz="1400"/>
          </a:p>
        </p:txBody>
      </p:sp>
      <p:sp>
        <p:nvSpPr>
          <p:cNvPr id="425" name="Google Shape;425;p35"/>
          <p:cNvSpPr/>
          <p:nvPr/>
        </p:nvSpPr>
        <p:spPr>
          <a:xfrm>
            <a:off x="4073931" y="2091663"/>
            <a:ext cx="996143" cy="996143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00D1C6">
              <a:alpha val="86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35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36"/>
          <p:cNvSpPr txBox="1"/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432" name="Google Shape;432;p36"/>
          <p:cNvSpPr txBox="1"/>
          <p:nvPr>
            <p:ph idx="1" type="body"/>
          </p:nvPr>
        </p:nvSpPr>
        <p:spPr>
          <a:xfrm>
            <a:off x="2935875" y="1550150"/>
            <a:ext cx="5751000" cy="27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This presentation uses the following typographies and colors:</a:t>
            </a:r>
            <a:endParaRPr sz="1200"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◎"/>
            </a:pPr>
            <a:r>
              <a:rPr lang="en" sz="1200"/>
              <a:t>Titles: </a:t>
            </a:r>
            <a:r>
              <a:rPr b="1" lang="en" sz="1200"/>
              <a:t>Nixie One</a:t>
            </a:r>
            <a:endParaRPr b="1" sz="1200"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◎"/>
            </a:pPr>
            <a:r>
              <a:rPr lang="en" sz="1200"/>
              <a:t>Body copy: </a:t>
            </a:r>
            <a:r>
              <a:rPr b="1" lang="en" sz="1200"/>
              <a:t>Varela Round</a:t>
            </a:r>
            <a:endParaRPr b="1"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You can download the fonts on these pages: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00ACC3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https://www.fontsquirrel.com/fonts/nixie-one</a:t>
            </a:r>
            <a:endParaRPr sz="1200">
              <a:solidFill>
                <a:srgbClr val="00ACC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00ACC3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https://www.fontsquirrel.com/fonts/varela-round</a:t>
            </a:r>
            <a:endParaRPr sz="1200">
              <a:solidFill>
                <a:srgbClr val="00ACC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Yellow </a:t>
            </a:r>
            <a:r>
              <a:rPr b="1" lang="en" sz="1200">
                <a:solidFill>
                  <a:srgbClr val="F8BB00"/>
                </a:solidFill>
              </a:rPr>
              <a:t>#f8bb00</a:t>
            </a:r>
            <a:r>
              <a:rPr lang="en" sz="1200"/>
              <a:t>		Orange </a:t>
            </a:r>
            <a:r>
              <a:rPr b="1" lang="en" sz="1200">
                <a:solidFill>
                  <a:srgbClr val="ED4A00"/>
                </a:solidFill>
              </a:rPr>
              <a:t>#ed4a00</a:t>
            </a:r>
            <a:r>
              <a:rPr b="1" lang="en" sz="1200">
                <a:solidFill>
                  <a:srgbClr val="3D85C6"/>
                </a:solidFill>
              </a:rPr>
              <a:t>		</a:t>
            </a:r>
            <a:r>
              <a:rPr lang="en" sz="1200"/>
              <a:t>Fucsia </a:t>
            </a:r>
            <a:r>
              <a:rPr b="1" lang="en" sz="1200">
                <a:solidFill>
                  <a:srgbClr val="E8004C"/>
                </a:solidFill>
              </a:rPr>
              <a:t>#e8004c</a:t>
            </a:r>
            <a:endParaRPr b="1" sz="1200">
              <a:solidFill>
                <a:srgbClr val="3D85C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Blue </a:t>
            </a:r>
            <a:r>
              <a:rPr b="1" lang="en" sz="1200">
                <a:solidFill>
                  <a:srgbClr val="00ACC3"/>
                </a:solidFill>
              </a:rPr>
              <a:t>#00acc3		</a:t>
            </a:r>
            <a:r>
              <a:rPr lang="en" sz="1200"/>
              <a:t>Aqua </a:t>
            </a:r>
            <a:r>
              <a:rPr b="1" lang="en" sz="1200">
                <a:solidFill>
                  <a:srgbClr val="00D1C6"/>
                </a:solidFill>
              </a:rPr>
              <a:t>#00d1c6</a:t>
            </a:r>
            <a:r>
              <a:rPr b="1" lang="en" sz="1200">
                <a:solidFill>
                  <a:srgbClr val="3D85C6"/>
                </a:solidFill>
              </a:rPr>
              <a:t>		</a:t>
            </a:r>
            <a:r>
              <a:rPr lang="en" sz="1200"/>
              <a:t>Lime </a:t>
            </a:r>
            <a:r>
              <a:rPr b="1" lang="en" sz="1200">
                <a:solidFill>
                  <a:srgbClr val="BBCD00"/>
                </a:solidFill>
              </a:rPr>
              <a:t>#bbcd00</a:t>
            </a:r>
            <a:endParaRPr b="1" sz="1200">
              <a:solidFill>
                <a:srgbClr val="3D85C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Green </a:t>
            </a:r>
            <a:r>
              <a:rPr b="1" lang="en" sz="1200">
                <a:solidFill>
                  <a:srgbClr val="65BB48"/>
                </a:solidFill>
              </a:rPr>
              <a:t>#65bb48</a:t>
            </a:r>
            <a:r>
              <a:rPr b="1" lang="en" sz="1200">
                <a:solidFill>
                  <a:srgbClr val="3D85C6"/>
                </a:solidFill>
              </a:rPr>
              <a:t>		</a:t>
            </a:r>
            <a:r>
              <a:rPr lang="en" sz="1200"/>
              <a:t>Gray </a:t>
            </a:r>
            <a:r>
              <a:rPr b="1" lang="en" sz="1200">
                <a:solidFill>
                  <a:srgbClr val="617A86"/>
                </a:solidFill>
              </a:rPr>
              <a:t>#617a86		</a:t>
            </a:r>
            <a:r>
              <a:rPr lang="en" sz="1200"/>
              <a:t>Light Gray </a:t>
            </a:r>
            <a:r>
              <a:rPr b="1" lang="en" sz="1200">
                <a:solidFill>
                  <a:srgbClr val="A1BECC"/>
                </a:solidFill>
              </a:rPr>
              <a:t>#a1becc</a:t>
            </a:r>
            <a:endParaRPr b="1" sz="1200">
              <a:solidFill>
                <a:srgbClr val="A1BECC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3D85C6"/>
              </a:solidFill>
            </a:endParaRPr>
          </a:p>
        </p:txBody>
      </p:sp>
      <p:sp>
        <p:nvSpPr>
          <p:cNvPr id="433" name="Google Shape;433;p36"/>
          <p:cNvSpPr txBox="1"/>
          <p:nvPr/>
        </p:nvSpPr>
        <p:spPr>
          <a:xfrm>
            <a:off x="2935875" y="4096217"/>
            <a:ext cx="57510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A1BECC"/>
                </a:solidFill>
                <a:latin typeface="Varela Round"/>
                <a:ea typeface="Varela Round"/>
                <a:cs typeface="Varela Round"/>
                <a:sym typeface="Varela Round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000">
              <a:solidFill>
                <a:srgbClr val="A1BECC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A1BECC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A1BECC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34" name="Google Shape;434;p36"/>
          <p:cNvSpPr txBox="1"/>
          <p:nvPr>
            <p:ph idx="12" type="sldNum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37"/>
          <p:cNvSpPr txBox="1"/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440" name="Google Shape;440;p37"/>
          <p:cNvSpPr txBox="1"/>
          <p:nvPr>
            <p:ph idx="1" type="body"/>
          </p:nvPr>
        </p:nvSpPr>
        <p:spPr>
          <a:xfrm>
            <a:off x="2935875" y="1525758"/>
            <a:ext cx="5275500" cy="27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17A86"/>
                </a:solidFill>
              </a:rPr>
              <a:t>Special thanks to all the people who made and released these awesome resources for free:</a:t>
            </a:r>
            <a:endParaRPr>
              <a:solidFill>
                <a:srgbClr val="617A86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617A86"/>
              </a:buClr>
              <a:buSzPts val="2400"/>
              <a:buChar char="◎"/>
            </a:pPr>
            <a:r>
              <a:rPr lang="en">
                <a:solidFill>
                  <a:srgbClr val="617A86"/>
                </a:solidFill>
              </a:rPr>
              <a:t>Presentation template by </a:t>
            </a:r>
            <a:r>
              <a:rPr lang="en" u="sng">
                <a:solidFill>
                  <a:srgbClr val="617A86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</a:t>
            </a:r>
            <a:endParaRPr>
              <a:solidFill>
                <a:srgbClr val="617A86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2400"/>
              <a:buChar char="◎"/>
            </a:pPr>
            <a:r>
              <a:rPr lang="en">
                <a:solidFill>
                  <a:srgbClr val="617A86"/>
                </a:solidFill>
              </a:rPr>
              <a:t>Photographs by </a:t>
            </a:r>
            <a:r>
              <a:rPr lang="en" u="sng">
                <a:solidFill>
                  <a:srgbClr val="617A86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Unsplash</a:t>
            </a:r>
            <a:endParaRPr>
              <a:solidFill>
                <a:srgbClr val="617A86"/>
              </a:solidFill>
            </a:endParaRPr>
          </a:p>
        </p:txBody>
      </p:sp>
      <p:sp>
        <p:nvSpPr>
          <p:cNvPr id="441" name="Google Shape;441;p37"/>
          <p:cNvSpPr txBox="1"/>
          <p:nvPr>
            <p:ph idx="12" type="sldNum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38"/>
          <p:cNvSpPr txBox="1"/>
          <p:nvPr>
            <p:ph type="ctrTitle"/>
          </p:nvPr>
        </p:nvSpPr>
        <p:spPr>
          <a:xfrm>
            <a:off x="1773750" y="2421550"/>
            <a:ext cx="55965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Resources</a:t>
            </a:r>
            <a:endParaRPr/>
          </a:p>
        </p:txBody>
      </p:sp>
      <p:sp>
        <p:nvSpPr>
          <p:cNvPr id="447" name="Google Shape;447;p38"/>
          <p:cNvSpPr txBox="1"/>
          <p:nvPr>
            <p:ph idx="1" type="subTitle"/>
          </p:nvPr>
        </p:nvSpPr>
        <p:spPr>
          <a:xfrm>
            <a:off x="1773750" y="3449654"/>
            <a:ext cx="55965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  <p:sp>
        <p:nvSpPr>
          <p:cNvPr id="448" name="Google Shape;448;p38"/>
          <p:cNvSpPr txBox="1"/>
          <p:nvPr/>
        </p:nvSpPr>
        <p:spPr>
          <a:xfrm>
            <a:off x="3050275" y="47550"/>
            <a:ext cx="2975400" cy="1990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>
                <a:solidFill>
                  <a:srgbClr val="00ACC3"/>
                </a:solidFill>
                <a:latin typeface="Varela Round"/>
                <a:ea typeface="Varela Round"/>
                <a:cs typeface="Varela Round"/>
                <a:sym typeface="Varela Round"/>
              </a:rPr>
              <a:t>2</a:t>
            </a:r>
            <a:endParaRPr b="1" sz="9600">
              <a:solidFill>
                <a:srgbClr val="00ACC3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39"/>
          <p:cNvSpPr txBox="1"/>
          <p:nvPr>
            <p:ph idx="4294967295" type="title"/>
          </p:nvPr>
        </p:nvSpPr>
        <p:spPr>
          <a:xfrm>
            <a:off x="1934250" y="91625"/>
            <a:ext cx="5275500" cy="64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454" name="Google Shape;454;p39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5" name="Google Shape;455;p39"/>
          <p:cNvSpPr/>
          <p:nvPr/>
        </p:nvSpPr>
        <p:spPr>
          <a:xfrm>
            <a:off x="7735208" y="2298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DEC</a:t>
            </a:r>
            <a:endParaRPr sz="10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56" name="Google Shape;456;p39"/>
          <p:cNvSpPr/>
          <p:nvPr/>
        </p:nvSpPr>
        <p:spPr>
          <a:xfrm>
            <a:off x="7075124" y="2298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NOV</a:t>
            </a:r>
            <a:endParaRPr sz="10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57" name="Google Shape;457;p39"/>
          <p:cNvSpPr/>
          <p:nvPr/>
        </p:nvSpPr>
        <p:spPr>
          <a:xfrm>
            <a:off x="6415040" y="2298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OCT</a:t>
            </a:r>
            <a:endParaRPr sz="10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58" name="Google Shape;458;p39"/>
          <p:cNvSpPr/>
          <p:nvPr/>
        </p:nvSpPr>
        <p:spPr>
          <a:xfrm>
            <a:off x="5754956" y="2298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SEP</a:t>
            </a:r>
            <a:endParaRPr sz="10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59" name="Google Shape;459;p39"/>
          <p:cNvSpPr/>
          <p:nvPr/>
        </p:nvSpPr>
        <p:spPr>
          <a:xfrm>
            <a:off x="5094872" y="2298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AUG</a:t>
            </a:r>
            <a:endParaRPr sz="10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60" name="Google Shape;460;p39"/>
          <p:cNvSpPr/>
          <p:nvPr/>
        </p:nvSpPr>
        <p:spPr>
          <a:xfrm>
            <a:off x="4434788" y="2298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JUL</a:t>
            </a:r>
            <a:endParaRPr sz="10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61" name="Google Shape;461;p39"/>
          <p:cNvSpPr/>
          <p:nvPr/>
        </p:nvSpPr>
        <p:spPr>
          <a:xfrm>
            <a:off x="3774704" y="2298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JUN</a:t>
            </a:r>
            <a:endParaRPr sz="10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62" name="Google Shape;462;p39"/>
          <p:cNvSpPr/>
          <p:nvPr/>
        </p:nvSpPr>
        <p:spPr>
          <a:xfrm>
            <a:off x="3114619" y="2298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MAY</a:t>
            </a:r>
            <a:endParaRPr sz="10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63" name="Google Shape;463;p39"/>
          <p:cNvSpPr/>
          <p:nvPr/>
        </p:nvSpPr>
        <p:spPr>
          <a:xfrm>
            <a:off x="2454535" y="2298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APR</a:t>
            </a:r>
            <a:endParaRPr sz="10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64" name="Google Shape;464;p39"/>
          <p:cNvSpPr/>
          <p:nvPr/>
        </p:nvSpPr>
        <p:spPr>
          <a:xfrm>
            <a:off x="1794451" y="2298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MAR</a:t>
            </a:r>
            <a:endParaRPr sz="10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65" name="Google Shape;465;p39"/>
          <p:cNvSpPr/>
          <p:nvPr/>
        </p:nvSpPr>
        <p:spPr>
          <a:xfrm>
            <a:off x="1134367" y="2298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FEB</a:t>
            </a:r>
            <a:endParaRPr sz="10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66" name="Google Shape;466;p39"/>
          <p:cNvSpPr/>
          <p:nvPr/>
        </p:nvSpPr>
        <p:spPr>
          <a:xfrm>
            <a:off x="474283" y="2298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JAN</a:t>
            </a:r>
            <a:endParaRPr sz="10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67" name="Google Shape;467;p39"/>
          <p:cNvSpPr/>
          <p:nvPr/>
        </p:nvSpPr>
        <p:spPr>
          <a:xfrm>
            <a:off x="0" y="2298750"/>
            <a:ext cx="6372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468" name="Google Shape;468;p39"/>
          <p:cNvCxnSpPr/>
          <p:nvPr/>
        </p:nvCxnSpPr>
        <p:spPr>
          <a:xfrm rot="10800000">
            <a:off x="768923" y="18247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69" name="Google Shape;469;p39"/>
          <p:cNvSpPr txBox="1"/>
          <p:nvPr/>
        </p:nvSpPr>
        <p:spPr>
          <a:xfrm>
            <a:off x="727900" y="12700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cxnSp>
        <p:nvCxnSpPr>
          <p:cNvPr id="470" name="Google Shape;470;p39"/>
          <p:cNvCxnSpPr/>
          <p:nvPr/>
        </p:nvCxnSpPr>
        <p:spPr>
          <a:xfrm rot="10800000">
            <a:off x="2090158" y="18247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71" name="Google Shape;471;p39"/>
          <p:cNvSpPr txBox="1"/>
          <p:nvPr/>
        </p:nvSpPr>
        <p:spPr>
          <a:xfrm>
            <a:off x="2050642" y="12700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Red is the colour of danger and courage</a:t>
            </a:r>
            <a:endParaRPr sz="9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cxnSp>
        <p:nvCxnSpPr>
          <p:cNvPr id="472" name="Google Shape;472;p39"/>
          <p:cNvCxnSpPr/>
          <p:nvPr/>
        </p:nvCxnSpPr>
        <p:spPr>
          <a:xfrm rot="10800000">
            <a:off x="3411393" y="18247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73" name="Google Shape;473;p39"/>
          <p:cNvSpPr txBox="1"/>
          <p:nvPr/>
        </p:nvSpPr>
        <p:spPr>
          <a:xfrm>
            <a:off x="3373384" y="12700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cxnSp>
        <p:nvCxnSpPr>
          <p:cNvPr id="474" name="Google Shape;474;p39"/>
          <p:cNvCxnSpPr/>
          <p:nvPr/>
        </p:nvCxnSpPr>
        <p:spPr>
          <a:xfrm rot="10800000">
            <a:off x="4732628" y="18247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75" name="Google Shape;475;p39"/>
          <p:cNvSpPr txBox="1"/>
          <p:nvPr/>
        </p:nvSpPr>
        <p:spPr>
          <a:xfrm>
            <a:off x="4696126" y="12700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cxnSp>
        <p:nvCxnSpPr>
          <p:cNvPr id="476" name="Google Shape;476;p39"/>
          <p:cNvCxnSpPr/>
          <p:nvPr/>
        </p:nvCxnSpPr>
        <p:spPr>
          <a:xfrm rot="10800000">
            <a:off x="6053863" y="18247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77" name="Google Shape;477;p39"/>
          <p:cNvSpPr txBox="1"/>
          <p:nvPr/>
        </p:nvSpPr>
        <p:spPr>
          <a:xfrm>
            <a:off x="6018868" y="12700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cxnSp>
        <p:nvCxnSpPr>
          <p:cNvPr id="478" name="Google Shape;478;p39"/>
          <p:cNvCxnSpPr/>
          <p:nvPr/>
        </p:nvCxnSpPr>
        <p:spPr>
          <a:xfrm rot="10800000">
            <a:off x="7375098" y="18247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79" name="Google Shape;479;p39"/>
          <p:cNvSpPr txBox="1"/>
          <p:nvPr/>
        </p:nvSpPr>
        <p:spPr>
          <a:xfrm>
            <a:off x="7341610" y="12700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cxnSp>
        <p:nvCxnSpPr>
          <p:cNvPr id="480" name="Google Shape;480;p39"/>
          <p:cNvCxnSpPr/>
          <p:nvPr/>
        </p:nvCxnSpPr>
        <p:spPr>
          <a:xfrm rot="10800000">
            <a:off x="1439687" y="26677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81" name="Google Shape;481;p39"/>
          <p:cNvSpPr txBox="1"/>
          <p:nvPr/>
        </p:nvSpPr>
        <p:spPr>
          <a:xfrm>
            <a:off x="1369548" y="31909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cxnSp>
        <p:nvCxnSpPr>
          <p:cNvPr id="482" name="Google Shape;482;p39"/>
          <p:cNvCxnSpPr/>
          <p:nvPr/>
        </p:nvCxnSpPr>
        <p:spPr>
          <a:xfrm rot="10800000">
            <a:off x="2760922" y="26677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83" name="Google Shape;483;p39"/>
          <p:cNvSpPr txBox="1"/>
          <p:nvPr/>
        </p:nvSpPr>
        <p:spPr>
          <a:xfrm>
            <a:off x="2699944" y="31909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cxnSp>
        <p:nvCxnSpPr>
          <p:cNvPr id="484" name="Google Shape;484;p39"/>
          <p:cNvCxnSpPr/>
          <p:nvPr/>
        </p:nvCxnSpPr>
        <p:spPr>
          <a:xfrm rot="10800000">
            <a:off x="4082157" y="26677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85" name="Google Shape;485;p39"/>
          <p:cNvSpPr txBox="1"/>
          <p:nvPr/>
        </p:nvSpPr>
        <p:spPr>
          <a:xfrm>
            <a:off x="4030339" y="31909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cxnSp>
        <p:nvCxnSpPr>
          <p:cNvPr id="486" name="Google Shape;486;p39"/>
          <p:cNvCxnSpPr/>
          <p:nvPr/>
        </p:nvCxnSpPr>
        <p:spPr>
          <a:xfrm rot="10800000">
            <a:off x="5403392" y="26677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87" name="Google Shape;487;p39"/>
          <p:cNvSpPr txBox="1"/>
          <p:nvPr/>
        </p:nvSpPr>
        <p:spPr>
          <a:xfrm>
            <a:off x="5360735" y="31909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Red is the colour of danger and courage</a:t>
            </a:r>
            <a:endParaRPr sz="9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cxnSp>
        <p:nvCxnSpPr>
          <p:cNvPr id="488" name="Google Shape;488;p39"/>
          <p:cNvCxnSpPr/>
          <p:nvPr/>
        </p:nvCxnSpPr>
        <p:spPr>
          <a:xfrm rot="10800000">
            <a:off x="6724627" y="26677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89" name="Google Shape;489;p39"/>
          <p:cNvSpPr txBox="1"/>
          <p:nvPr/>
        </p:nvSpPr>
        <p:spPr>
          <a:xfrm>
            <a:off x="6691131" y="31909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cxnSp>
        <p:nvCxnSpPr>
          <p:cNvPr id="490" name="Google Shape;490;p39"/>
          <p:cNvCxnSpPr/>
          <p:nvPr/>
        </p:nvCxnSpPr>
        <p:spPr>
          <a:xfrm rot="10800000">
            <a:off x="8045862" y="26677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91" name="Google Shape;491;p39"/>
          <p:cNvSpPr txBox="1"/>
          <p:nvPr/>
        </p:nvSpPr>
        <p:spPr>
          <a:xfrm>
            <a:off x="8008073" y="3190950"/>
            <a:ext cx="1034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40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7" name="Google Shape;497;p40"/>
          <p:cNvSpPr/>
          <p:nvPr/>
        </p:nvSpPr>
        <p:spPr>
          <a:xfrm>
            <a:off x="0" y="21424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40"/>
          <p:cNvSpPr/>
          <p:nvPr/>
        </p:nvSpPr>
        <p:spPr>
          <a:xfrm>
            <a:off x="0" y="21424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9" name="Google Shape;499;p40"/>
          <p:cNvGrpSpPr/>
          <p:nvPr/>
        </p:nvGrpSpPr>
        <p:grpSpPr>
          <a:xfrm>
            <a:off x="1786339" y="1474801"/>
            <a:ext cx="473400" cy="473400"/>
            <a:chOff x="1786339" y="1703401"/>
            <a:chExt cx="473400" cy="473400"/>
          </a:xfrm>
        </p:grpSpPr>
        <p:sp>
          <p:nvSpPr>
            <p:cNvPr id="500" name="Google Shape;500;p40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501" name="Google Shape;501;p40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1</a:t>
              </a:r>
              <a:endParaRPr sz="6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</p:grpSp>
      <p:grpSp>
        <p:nvGrpSpPr>
          <p:cNvPr id="502" name="Google Shape;502;p40"/>
          <p:cNvGrpSpPr/>
          <p:nvPr/>
        </p:nvGrpSpPr>
        <p:grpSpPr>
          <a:xfrm>
            <a:off x="3814414" y="1474801"/>
            <a:ext cx="473400" cy="473400"/>
            <a:chOff x="3814414" y="1703401"/>
            <a:chExt cx="473400" cy="473400"/>
          </a:xfrm>
        </p:grpSpPr>
        <p:sp>
          <p:nvSpPr>
            <p:cNvPr id="503" name="Google Shape;503;p40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504" name="Google Shape;504;p40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3</a:t>
              </a:r>
              <a:endParaRPr sz="6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</p:grpSp>
      <p:grpSp>
        <p:nvGrpSpPr>
          <p:cNvPr id="505" name="Google Shape;505;p40"/>
          <p:cNvGrpSpPr/>
          <p:nvPr/>
        </p:nvGrpSpPr>
        <p:grpSpPr>
          <a:xfrm>
            <a:off x="5842489" y="1474801"/>
            <a:ext cx="473400" cy="473400"/>
            <a:chOff x="5842489" y="1703401"/>
            <a:chExt cx="473400" cy="473400"/>
          </a:xfrm>
        </p:grpSpPr>
        <p:sp>
          <p:nvSpPr>
            <p:cNvPr id="506" name="Google Shape;506;p40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507" name="Google Shape;507;p40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5</a:t>
              </a:r>
              <a:endParaRPr sz="6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</p:grpSp>
      <p:grpSp>
        <p:nvGrpSpPr>
          <p:cNvPr id="508" name="Google Shape;508;p40"/>
          <p:cNvGrpSpPr/>
          <p:nvPr/>
        </p:nvGrpSpPr>
        <p:grpSpPr>
          <a:xfrm>
            <a:off x="6880814" y="3347700"/>
            <a:ext cx="473400" cy="473400"/>
            <a:chOff x="6880814" y="3576300"/>
            <a:chExt cx="473400" cy="473400"/>
          </a:xfrm>
        </p:grpSpPr>
        <p:sp>
          <p:nvSpPr>
            <p:cNvPr id="509" name="Google Shape;509;p40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510" name="Google Shape;510;p40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6</a:t>
              </a:r>
              <a:endParaRPr sz="6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</p:grpSp>
      <p:grpSp>
        <p:nvGrpSpPr>
          <p:cNvPr id="511" name="Google Shape;511;p40"/>
          <p:cNvGrpSpPr/>
          <p:nvPr/>
        </p:nvGrpSpPr>
        <p:grpSpPr>
          <a:xfrm>
            <a:off x="4852739" y="3347700"/>
            <a:ext cx="473400" cy="473400"/>
            <a:chOff x="4852739" y="3576300"/>
            <a:chExt cx="473400" cy="473400"/>
          </a:xfrm>
        </p:grpSpPr>
        <p:sp>
          <p:nvSpPr>
            <p:cNvPr id="512" name="Google Shape;512;p40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513" name="Google Shape;513;p40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4</a:t>
              </a:r>
              <a:endParaRPr sz="6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</p:grpSp>
      <p:grpSp>
        <p:nvGrpSpPr>
          <p:cNvPr id="514" name="Google Shape;514;p40"/>
          <p:cNvGrpSpPr/>
          <p:nvPr/>
        </p:nvGrpSpPr>
        <p:grpSpPr>
          <a:xfrm>
            <a:off x="2824664" y="3347700"/>
            <a:ext cx="473400" cy="473400"/>
            <a:chOff x="2824664" y="3576300"/>
            <a:chExt cx="473400" cy="473400"/>
          </a:xfrm>
        </p:grpSpPr>
        <p:sp>
          <p:nvSpPr>
            <p:cNvPr id="515" name="Google Shape;515;p40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516" name="Google Shape;516;p40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2</a:t>
              </a:r>
              <a:endParaRPr sz="6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</p:grpSp>
      <p:sp>
        <p:nvSpPr>
          <p:cNvPr id="517" name="Google Shape;517;p40"/>
          <p:cNvSpPr txBox="1"/>
          <p:nvPr/>
        </p:nvSpPr>
        <p:spPr>
          <a:xfrm>
            <a:off x="1379850" y="9275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18" name="Google Shape;518;p40"/>
          <p:cNvSpPr txBox="1"/>
          <p:nvPr/>
        </p:nvSpPr>
        <p:spPr>
          <a:xfrm>
            <a:off x="3377205" y="9275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Red is the colour of danger and courage</a:t>
            </a:r>
            <a:endParaRPr sz="9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19" name="Google Shape;519;p40"/>
          <p:cNvSpPr txBox="1"/>
          <p:nvPr/>
        </p:nvSpPr>
        <p:spPr>
          <a:xfrm>
            <a:off x="5436010" y="9275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20" name="Google Shape;520;p40"/>
          <p:cNvSpPr txBox="1"/>
          <p:nvPr/>
        </p:nvSpPr>
        <p:spPr>
          <a:xfrm>
            <a:off x="2418175" y="38350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21" name="Google Shape;521;p40"/>
          <p:cNvSpPr txBox="1"/>
          <p:nvPr/>
        </p:nvSpPr>
        <p:spPr>
          <a:xfrm>
            <a:off x="4446255" y="38350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22" name="Google Shape;522;p40"/>
          <p:cNvSpPr txBox="1"/>
          <p:nvPr/>
        </p:nvSpPr>
        <p:spPr>
          <a:xfrm>
            <a:off x="6474335" y="38350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23" name="Google Shape;523;p40"/>
          <p:cNvSpPr txBox="1"/>
          <p:nvPr>
            <p:ph idx="4294967295" type="title"/>
          </p:nvPr>
        </p:nvSpPr>
        <p:spPr>
          <a:xfrm>
            <a:off x="1934250" y="91625"/>
            <a:ext cx="5275500" cy="64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41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529" name="Google Shape;529;p41"/>
          <p:cNvGraphicFramePr/>
          <p:nvPr/>
        </p:nvGraphicFramePr>
        <p:xfrm>
          <a:off x="798025" y="100690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{2D580782-910A-4017-AAA9-7EC6A520E281}</a:tableStyleId>
              </a:tblPr>
              <a:tblGrid>
                <a:gridCol w="1299750"/>
                <a:gridCol w="446300"/>
                <a:gridCol w="446300"/>
                <a:gridCol w="446300"/>
                <a:gridCol w="446300"/>
                <a:gridCol w="446300"/>
                <a:gridCol w="446300"/>
                <a:gridCol w="446300"/>
                <a:gridCol w="446300"/>
                <a:gridCol w="446300"/>
                <a:gridCol w="446300"/>
                <a:gridCol w="446300"/>
                <a:gridCol w="446300"/>
                <a:gridCol w="446300"/>
                <a:gridCol w="446300"/>
              </a:tblGrid>
              <a:tr h="326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Week 1</a:t>
                      </a:r>
                      <a:endParaRPr b="1"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Week 2</a:t>
                      </a:r>
                      <a:endParaRPr b="1"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26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3263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63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3263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63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3263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63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3263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263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530" name="Google Shape;530;p41"/>
          <p:cNvSpPr txBox="1"/>
          <p:nvPr>
            <p:ph idx="4294967295" type="title"/>
          </p:nvPr>
        </p:nvSpPr>
        <p:spPr>
          <a:xfrm>
            <a:off x="1934250" y="91625"/>
            <a:ext cx="5275500" cy="64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5"/>
          <p:cNvSpPr txBox="1"/>
          <p:nvPr>
            <p:ph idx="4294967295" type="ctrTitle"/>
          </p:nvPr>
        </p:nvSpPr>
        <p:spPr>
          <a:xfrm>
            <a:off x="685800" y="6689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Hello!</a:t>
            </a:r>
            <a:endParaRPr sz="4800"/>
          </a:p>
        </p:txBody>
      </p:sp>
      <p:sp>
        <p:nvSpPr>
          <p:cNvPr id="210" name="Google Shape;210;p15"/>
          <p:cNvSpPr txBox="1"/>
          <p:nvPr>
            <p:ph idx="4294967295" type="subTitle"/>
          </p:nvPr>
        </p:nvSpPr>
        <p:spPr>
          <a:xfrm>
            <a:off x="1275150" y="3229400"/>
            <a:ext cx="6593700" cy="75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00ACC3"/>
                </a:solidFill>
              </a:rPr>
              <a:t>I am Jayden Smith</a:t>
            </a:r>
            <a:endParaRPr b="1" sz="3600">
              <a:solidFill>
                <a:srgbClr val="00ACC3"/>
              </a:solidFill>
            </a:endParaRPr>
          </a:p>
        </p:txBody>
      </p:sp>
      <p:sp>
        <p:nvSpPr>
          <p:cNvPr id="211" name="Google Shape;211;p15"/>
          <p:cNvSpPr txBox="1"/>
          <p:nvPr>
            <p:ph idx="4294967295" type="body"/>
          </p:nvPr>
        </p:nvSpPr>
        <p:spPr>
          <a:xfrm>
            <a:off x="1275150" y="3905252"/>
            <a:ext cx="6593700" cy="79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I am here because I love to give presentations. </a:t>
            </a:r>
            <a:endParaRPr sz="14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You can find me at @username</a:t>
            </a:r>
            <a:endParaRPr sz="1400"/>
          </a:p>
        </p:txBody>
      </p:sp>
      <p:pic>
        <p:nvPicPr>
          <p:cNvPr id="212" name="Google Shape;212;p15"/>
          <p:cNvPicPr preferRelativeResize="0"/>
          <p:nvPr/>
        </p:nvPicPr>
        <p:blipFill rotWithShape="1">
          <a:blip r:embed="rId3">
            <a:alphaModFix/>
          </a:blip>
          <a:srcRect b="38377" l="30551" r="30548" t="3201"/>
          <a:stretch/>
        </p:blipFill>
        <p:spPr>
          <a:xfrm>
            <a:off x="3876675" y="1876425"/>
            <a:ext cx="1390500" cy="1390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13" name="Google Shape;213;p15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42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6" name="Google Shape;536;p42"/>
          <p:cNvSpPr/>
          <p:nvPr/>
        </p:nvSpPr>
        <p:spPr>
          <a:xfrm>
            <a:off x="1096800" y="1096875"/>
            <a:ext cx="3412800" cy="12855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STRENGTHS</a:t>
            </a:r>
            <a:endParaRPr b="1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37" name="Google Shape;537;p42"/>
          <p:cNvSpPr/>
          <p:nvPr/>
        </p:nvSpPr>
        <p:spPr>
          <a:xfrm>
            <a:off x="4650661" y="1096875"/>
            <a:ext cx="3412800" cy="12855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WEAKNESSES</a:t>
            </a:r>
            <a:endParaRPr b="1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38" name="Google Shape;538;p42"/>
          <p:cNvSpPr/>
          <p:nvPr/>
        </p:nvSpPr>
        <p:spPr>
          <a:xfrm>
            <a:off x="1096800" y="2523595"/>
            <a:ext cx="3412800" cy="12855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Black is the color of ebony and of outer space</a:t>
            </a:r>
            <a:endParaRPr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OPPORTUNITIES</a:t>
            </a:r>
            <a:endParaRPr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39" name="Google Shape;539;p42"/>
          <p:cNvSpPr/>
          <p:nvPr/>
        </p:nvSpPr>
        <p:spPr>
          <a:xfrm>
            <a:off x="4650661" y="2523595"/>
            <a:ext cx="3412800" cy="12855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White is the color of milk and fresh snow</a:t>
            </a:r>
            <a:endParaRPr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THREATS</a:t>
            </a:r>
            <a:endParaRPr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40" name="Google Shape;540;p42"/>
          <p:cNvSpPr/>
          <p:nvPr/>
        </p:nvSpPr>
        <p:spPr>
          <a:xfrm>
            <a:off x="3529851" y="1401114"/>
            <a:ext cx="1961100" cy="1961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42"/>
          <p:cNvSpPr/>
          <p:nvPr/>
        </p:nvSpPr>
        <p:spPr>
          <a:xfrm rot="5400000">
            <a:off x="3671190" y="1401114"/>
            <a:ext cx="1961100" cy="1961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p42"/>
          <p:cNvSpPr/>
          <p:nvPr/>
        </p:nvSpPr>
        <p:spPr>
          <a:xfrm rot="10800000">
            <a:off x="3671190" y="1543557"/>
            <a:ext cx="1961100" cy="1961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p42"/>
          <p:cNvSpPr/>
          <p:nvPr/>
        </p:nvSpPr>
        <p:spPr>
          <a:xfrm rot="-5400000">
            <a:off x="3529851" y="1543557"/>
            <a:ext cx="1961100" cy="1961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p42"/>
          <p:cNvSpPr/>
          <p:nvPr/>
        </p:nvSpPr>
        <p:spPr>
          <a:xfrm>
            <a:off x="3981335" y="1810176"/>
            <a:ext cx="291633" cy="37129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Arial"/>
              </a:rPr>
              <a:t>S</a:t>
            </a:r>
          </a:p>
        </p:txBody>
      </p:sp>
      <p:sp>
        <p:nvSpPr>
          <p:cNvPr id="545" name="Google Shape;545;p42"/>
          <p:cNvSpPr/>
          <p:nvPr/>
        </p:nvSpPr>
        <p:spPr>
          <a:xfrm>
            <a:off x="4805337" y="1816439"/>
            <a:ext cx="470521" cy="35877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Arial"/>
              </a:rPr>
              <a:t>W</a:t>
            </a:r>
          </a:p>
        </p:txBody>
      </p:sp>
      <p:sp>
        <p:nvSpPr>
          <p:cNvPr id="546" name="Google Shape;546;p42"/>
          <p:cNvSpPr/>
          <p:nvPr/>
        </p:nvSpPr>
        <p:spPr>
          <a:xfrm>
            <a:off x="3953274" y="2707809"/>
            <a:ext cx="347755" cy="37079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Arial"/>
              </a:rPr>
              <a:t>O</a:t>
            </a:r>
          </a:p>
        </p:txBody>
      </p:sp>
      <p:sp>
        <p:nvSpPr>
          <p:cNvPr id="547" name="Google Shape;547;p42"/>
          <p:cNvSpPr/>
          <p:nvPr/>
        </p:nvSpPr>
        <p:spPr>
          <a:xfrm>
            <a:off x="4898038" y="2714072"/>
            <a:ext cx="285119" cy="35877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Arial"/>
              </a:rPr>
              <a:t>T</a:t>
            </a:r>
          </a:p>
        </p:txBody>
      </p:sp>
      <p:sp>
        <p:nvSpPr>
          <p:cNvPr id="548" name="Google Shape;548;p42"/>
          <p:cNvSpPr txBox="1"/>
          <p:nvPr>
            <p:ph idx="4294967295" type="title"/>
          </p:nvPr>
        </p:nvSpPr>
        <p:spPr>
          <a:xfrm>
            <a:off x="1934250" y="91625"/>
            <a:ext cx="5275500" cy="64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43"/>
          <p:cNvSpPr txBox="1"/>
          <p:nvPr>
            <p:ph idx="4294967295" type="title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554" name="Google Shape;554;p43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5" name="Google Shape;555;p43"/>
          <p:cNvSpPr txBox="1"/>
          <p:nvPr/>
        </p:nvSpPr>
        <p:spPr>
          <a:xfrm>
            <a:off x="2128065" y="512250"/>
            <a:ext cx="1629300" cy="150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Key Activities</a:t>
            </a:r>
            <a:endParaRPr b="1" sz="90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Insert your content</a:t>
            </a:r>
            <a:endParaRPr b="1" sz="8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56" name="Google Shape;556;p43"/>
          <p:cNvSpPr txBox="1"/>
          <p:nvPr/>
        </p:nvSpPr>
        <p:spPr>
          <a:xfrm>
            <a:off x="2128065" y="2019386"/>
            <a:ext cx="1629300" cy="150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Key Resources</a:t>
            </a:r>
            <a:endParaRPr b="1" sz="90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Insert your content</a:t>
            </a:r>
            <a:endParaRPr b="1" sz="90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57" name="Google Shape;557;p43"/>
          <p:cNvSpPr txBox="1"/>
          <p:nvPr/>
        </p:nvSpPr>
        <p:spPr>
          <a:xfrm>
            <a:off x="3757355" y="512250"/>
            <a:ext cx="1629300" cy="3014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Value Propositions</a:t>
            </a:r>
            <a:endParaRPr b="1" sz="90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Insert your content</a:t>
            </a:r>
            <a:endParaRPr b="1" sz="90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58" name="Google Shape;558;p43"/>
          <p:cNvSpPr txBox="1"/>
          <p:nvPr/>
        </p:nvSpPr>
        <p:spPr>
          <a:xfrm>
            <a:off x="5386645" y="512250"/>
            <a:ext cx="1629300" cy="150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Customer Relationships</a:t>
            </a:r>
            <a:endParaRPr b="1" sz="90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Insert your content</a:t>
            </a:r>
            <a:endParaRPr b="1" sz="90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59" name="Google Shape;559;p43"/>
          <p:cNvSpPr txBox="1"/>
          <p:nvPr/>
        </p:nvSpPr>
        <p:spPr>
          <a:xfrm>
            <a:off x="5386645" y="2019386"/>
            <a:ext cx="1629300" cy="150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Channels</a:t>
            </a:r>
            <a:endParaRPr b="1" sz="90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Insert your content</a:t>
            </a:r>
            <a:endParaRPr b="1" sz="90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60" name="Google Shape;560;p43"/>
          <p:cNvSpPr txBox="1"/>
          <p:nvPr/>
        </p:nvSpPr>
        <p:spPr>
          <a:xfrm>
            <a:off x="7015935" y="512250"/>
            <a:ext cx="1629300" cy="3014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Customer Segments</a:t>
            </a:r>
            <a:endParaRPr b="1" sz="90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Insert your content</a:t>
            </a:r>
            <a:endParaRPr b="1" sz="90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61" name="Google Shape;561;p43"/>
          <p:cNvSpPr txBox="1"/>
          <p:nvPr/>
        </p:nvSpPr>
        <p:spPr>
          <a:xfrm>
            <a:off x="498775" y="512250"/>
            <a:ext cx="1629300" cy="3014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Key Partners</a:t>
            </a:r>
            <a:endParaRPr b="1" sz="90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Insert your content</a:t>
            </a:r>
            <a:endParaRPr b="1" sz="8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62" name="Google Shape;562;p43"/>
          <p:cNvSpPr txBox="1"/>
          <p:nvPr/>
        </p:nvSpPr>
        <p:spPr>
          <a:xfrm>
            <a:off x="498775" y="3526522"/>
            <a:ext cx="4073100" cy="1167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Cost Structure</a:t>
            </a:r>
            <a:endParaRPr b="1" sz="90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Insert your content</a:t>
            </a:r>
            <a:endParaRPr b="1" sz="90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63" name="Google Shape;563;p43"/>
          <p:cNvSpPr txBox="1"/>
          <p:nvPr/>
        </p:nvSpPr>
        <p:spPr>
          <a:xfrm>
            <a:off x="4572000" y="3526522"/>
            <a:ext cx="4073100" cy="1167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Revenue Streams</a:t>
            </a:r>
            <a:endParaRPr b="1" sz="90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Insert your content</a:t>
            </a:r>
            <a:endParaRPr b="1" sz="90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64" name="Google Shape;564;p43"/>
          <p:cNvSpPr/>
          <p:nvPr/>
        </p:nvSpPr>
        <p:spPr>
          <a:xfrm>
            <a:off x="4295941" y="3598545"/>
            <a:ext cx="204046" cy="202853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65" name="Google Shape;565;p43"/>
          <p:cNvSpPr/>
          <p:nvPr/>
        </p:nvSpPr>
        <p:spPr>
          <a:xfrm>
            <a:off x="6740343" y="584341"/>
            <a:ext cx="203437" cy="182626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66" name="Google Shape;566;p43"/>
          <p:cNvSpPr/>
          <p:nvPr/>
        </p:nvSpPr>
        <p:spPr>
          <a:xfrm>
            <a:off x="1860217" y="584259"/>
            <a:ext cx="195717" cy="195705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67" name="Google Shape;567;p43"/>
          <p:cNvSpPr/>
          <p:nvPr/>
        </p:nvSpPr>
        <p:spPr>
          <a:xfrm>
            <a:off x="8387008" y="584339"/>
            <a:ext cx="186194" cy="196301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grpSp>
        <p:nvGrpSpPr>
          <p:cNvPr id="568" name="Google Shape;568;p43"/>
          <p:cNvGrpSpPr/>
          <p:nvPr/>
        </p:nvGrpSpPr>
        <p:grpSpPr>
          <a:xfrm>
            <a:off x="8342919" y="3598348"/>
            <a:ext cx="220681" cy="161802"/>
            <a:chOff x="4610450" y="3703750"/>
            <a:chExt cx="453050" cy="332175"/>
          </a:xfrm>
        </p:grpSpPr>
        <p:sp>
          <p:nvSpPr>
            <p:cNvPr id="569" name="Google Shape;569;p43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570" name="Google Shape;570;p43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</p:grpSp>
      <p:sp>
        <p:nvSpPr>
          <p:cNvPr id="571" name="Google Shape;571;p43"/>
          <p:cNvSpPr/>
          <p:nvPr/>
        </p:nvSpPr>
        <p:spPr>
          <a:xfrm>
            <a:off x="3487270" y="584274"/>
            <a:ext cx="198079" cy="198091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grpSp>
        <p:nvGrpSpPr>
          <p:cNvPr id="572" name="Google Shape;572;p43"/>
          <p:cNvGrpSpPr/>
          <p:nvPr/>
        </p:nvGrpSpPr>
        <p:grpSpPr>
          <a:xfrm>
            <a:off x="5136738" y="584231"/>
            <a:ext cx="177865" cy="226635"/>
            <a:chOff x="1958100" y="4985350"/>
            <a:chExt cx="365150" cy="465275"/>
          </a:xfrm>
        </p:grpSpPr>
        <p:sp>
          <p:nvSpPr>
            <p:cNvPr id="573" name="Google Shape;573;p43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574" name="Google Shape;574;p43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575" name="Google Shape;575;p43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</p:grpSp>
      <p:grpSp>
        <p:nvGrpSpPr>
          <p:cNvPr id="576" name="Google Shape;576;p43"/>
          <p:cNvGrpSpPr/>
          <p:nvPr/>
        </p:nvGrpSpPr>
        <p:grpSpPr>
          <a:xfrm>
            <a:off x="3409913" y="2091194"/>
            <a:ext cx="267686" cy="243294"/>
            <a:chOff x="4562200" y="4968250"/>
            <a:chExt cx="549550" cy="499475"/>
          </a:xfrm>
        </p:grpSpPr>
        <p:sp>
          <p:nvSpPr>
            <p:cNvPr id="577" name="Google Shape;577;p43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578" name="Google Shape;578;p43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579" name="Google Shape;579;p43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580" name="Google Shape;580;p43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581" name="Google Shape;581;p43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</p:grpSp>
      <p:grpSp>
        <p:nvGrpSpPr>
          <p:cNvPr id="582" name="Google Shape;582;p43"/>
          <p:cNvGrpSpPr/>
          <p:nvPr/>
        </p:nvGrpSpPr>
        <p:grpSpPr>
          <a:xfrm>
            <a:off x="6668278" y="2092620"/>
            <a:ext cx="262924" cy="252208"/>
            <a:chOff x="5241175" y="4959100"/>
            <a:chExt cx="539775" cy="517775"/>
          </a:xfrm>
        </p:grpSpPr>
        <p:sp>
          <p:nvSpPr>
            <p:cNvPr id="583" name="Google Shape;583;p43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584" name="Google Shape;584;p43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585" name="Google Shape;585;p43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586" name="Google Shape;586;p43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587" name="Google Shape;587;p43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588" name="Google Shape;588;p43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44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94" name="Google Shape;594;p44"/>
          <p:cNvGrpSpPr/>
          <p:nvPr/>
        </p:nvGrpSpPr>
        <p:grpSpPr>
          <a:xfrm>
            <a:off x="1184810" y="1161969"/>
            <a:ext cx="3288539" cy="2956460"/>
            <a:chOff x="3778727" y="4460423"/>
            <a:chExt cx="720160" cy="647438"/>
          </a:xfrm>
        </p:grpSpPr>
        <p:sp>
          <p:nvSpPr>
            <p:cNvPr id="595" name="Google Shape;595;p44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596" name="Google Shape;596;p44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597" name="Google Shape;597;p44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598" name="Google Shape;598;p44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599" name="Google Shape;599;p44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600" name="Google Shape;600;p44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601" name="Google Shape;601;p44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</p:grpSp>
      <p:cxnSp>
        <p:nvCxnSpPr>
          <p:cNvPr id="602" name="Google Shape;602;p44"/>
          <p:cNvCxnSpPr/>
          <p:nvPr/>
        </p:nvCxnSpPr>
        <p:spPr>
          <a:xfrm>
            <a:off x="4400254" y="1651350"/>
            <a:ext cx="9633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03" name="Google Shape;603;p44"/>
          <p:cNvSpPr txBox="1"/>
          <p:nvPr/>
        </p:nvSpPr>
        <p:spPr>
          <a:xfrm>
            <a:off x="5419647" y="1494544"/>
            <a:ext cx="25398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Insert your content</a:t>
            </a:r>
            <a:endParaRPr sz="10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cxnSp>
        <p:nvCxnSpPr>
          <p:cNvPr id="604" name="Google Shape;604;p44"/>
          <p:cNvCxnSpPr/>
          <p:nvPr/>
        </p:nvCxnSpPr>
        <p:spPr>
          <a:xfrm>
            <a:off x="4258373" y="2090303"/>
            <a:ext cx="11052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05" name="Google Shape;605;p44"/>
          <p:cNvSpPr txBox="1"/>
          <p:nvPr/>
        </p:nvSpPr>
        <p:spPr>
          <a:xfrm>
            <a:off x="5419647" y="1933488"/>
            <a:ext cx="25398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Insert your content</a:t>
            </a:r>
            <a:endParaRPr sz="10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cxnSp>
        <p:nvCxnSpPr>
          <p:cNvPr id="606" name="Google Shape;606;p44"/>
          <p:cNvCxnSpPr/>
          <p:nvPr/>
        </p:nvCxnSpPr>
        <p:spPr>
          <a:xfrm>
            <a:off x="4056750" y="2529256"/>
            <a:ext cx="13068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07" name="Google Shape;607;p44"/>
          <p:cNvSpPr txBox="1"/>
          <p:nvPr/>
        </p:nvSpPr>
        <p:spPr>
          <a:xfrm>
            <a:off x="5419647" y="2372431"/>
            <a:ext cx="25398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Insert your content</a:t>
            </a:r>
            <a:endParaRPr sz="10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cxnSp>
        <p:nvCxnSpPr>
          <p:cNvPr id="608" name="Google Shape;608;p44"/>
          <p:cNvCxnSpPr/>
          <p:nvPr/>
        </p:nvCxnSpPr>
        <p:spPr>
          <a:xfrm>
            <a:off x="3884998" y="2968186"/>
            <a:ext cx="14784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09" name="Google Shape;609;p44"/>
          <p:cNvSpPr txBox="1"/>
          <p:nvPr/>
        </p:nvSpPr>
        <p:spPr>
          <a:xfrm>
            <a:off x="5419647" y="2811375"/>
            <a:ext cx="25398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Insert your content</a:t>
            </a:r>
            <a:endParaRPr sz="10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cxnSp>
        <p:nvCxnSpPr>
          <p:cNvPr id="610" name="Google Shape;610;p44"/>
          <p:cNvCxnSpPr/>
          <p:nvPr/>
        </p:nvCxnSpPr>
        <p:spPr>
          <a:xfrm>
            <a:off x="3698299" y="3407139"/>
            <a:ext cx="16650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11" name="Google Shape;611;p44"/>
          <p:cNvSpPr txBox="1"/>
          <p:nvPr/>
        </p:nvSpPr>
        <p:spPr>
          <a:xfrm>
            <a:off x="5419647" y="3250319"/>
            <a:ext cx="25398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Insert your content</a:t>
            </a:r>
            <a:endParaRPr sz="10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cxnSp>
        <p:nvCxnSpPr>
          <p:cNvPr id="612" name="Google Shape;612;p44"/>
          <p:cNvCxnSpPr/>
          <p:nvPr/>
        </p:nvCxnSpPr>
        <p:spPr>
          <a:xfrm>
            <a:off x="3504150" y="3846069"/>
            <a:ext cx="18516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13" name="Google Shape;613;p44"/>
          <p:cNvSpPr txBox="1"/>
          <p:nvPr/>
        </p:nvSpPr>
        <p:spPr>
          <a:xfrm>
            <a:off x="5419647" y="3689262"/>
            <a:ext cx="25398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Insert your content</a:t>
            </a:r>
            <a:endParaRPr sz="10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14" name="Google Shape;614;p44"/>
          <p:cNvSpPr txBox="1"/>
          <p:nvPr>
            <p:ph idx="4294967295" type="title"/>
          </p:nvPr>
        </p:nvSpPr>
        <p:spPr>
          <a:xfrm>
            <a:off x="1934250" y="91625"/>
            <a:ext cx="5275500" cy="64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45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20" name="Google Shape;620;p45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855300" y="13027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21" name="Google Shape;621;p45"/>
          <p:cNvSpPr txBox="1"/>
          <p:nvPr/>
        </p:nvSpPr>
        <p:spPr>
          <a:xfrm>
            <a:off x="860325" y="29218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Imani Jackson</a:t>
            </a:r>
            <a:br>
              <a:rPr lang="en">
                <a:latin typeface="Varela Round"/>
                <a:ea typeface="Varela Round"/>
                <a:cs typeface="Varela Round"/>
                <a:sym typeface="Varela Round"/>
              </a:rPr>
            </a:br>
            <a:r>
              <a:rPr lang="en" sz="8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JOB TITLE</a:t>
            </a:r>
            <a:endParaRPr sz="8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Blue is the colour of the clear sky and the deep sea</a:t>
            </a:r>
            <a:endParaRPr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622" name="Google Shape;622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5025" y="13027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23" name="Google Shape;623;p45"/>
          <p:cNvSpPr txBox="1"/>
          <p:nvPr/>
        </p:nvSpPr>
        <p:spPr>
          <a:xfrm>
            <a:off x="2840050" y="29218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Marcos Galán</a:t>
            </a:r>
            <a:br>
              <a:rPr lang="en">
                <a:latin typeface="Varela Round"/>
                <a:ea typeface="Varela Round"/>
                <a:cs typeface="Varela Round"/>
                <a:sym typeface="Varela Round"/>
              </a:rPr>
            </a:br>
            <a:r>
              <a:rPr lang="en" sz="8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JOB TITLE</a:t>
            </a:r>
            <a:endParaRPr sz="8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Blue is the colour of the clear sky and the deep sea</a:t>
            </a:r>
            <a:endParaRPr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624" name="Google Shape;624;p45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814750" y="13027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25" name="Google Shape;625;p45"/>
          <p:cNvSpPr txBox="1"/>
          <p:nvPr/>
        </p:nvSpPr>
        <p:spPr>
          <a:xfrm>
            <a:off x="4819775" y="29218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Ixchel Valdía</a:t>
            </a:r>
            <a:br>
              <a:rPr lang="en">
                <a:latin typeface="Varela Round"/>
                <a:ea typeface="Varela Round"/>
                <a:cs typeface="Varela Round"/>
                <a:sym typeface="Varela Round"/>
              </a:rPr>
            </a:br>
            <a:r>
              <a:rPr lang="en" sz="8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JOB TITLE</a:t>
            </a:r>
            <a:endParaRPr sz="8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Blue is the colour of the clear sky and the deep sea</a:t>
            </a:r>
            <a:endParaRPr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626" name="Google Shape;626;p45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794475" y="13027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27" name="Google Shape;627;p45"/>
          <p:cNvSpPr txBox="1"/>
          <p:nvPr/>
        </p:nvSpPr>
        <p:spPr>
          <a:xfrm>
            <a:off x="6799500" y="29218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Nils Årud</a:t>
            </a:r>
            <a:br>
              <a:rPr lang="en">
                <a:latin typeface="Varela Round"/>
                <a:ea typeface="Varela Round"/>
                <a:cs typeface="Varela Round"/>
                <a:sym typeface="Varela Round"/>
              </a:rPr>
            </a:br>
            <a:r>
              <a:rPr lang="en" sz="8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JOB TITLE</a:t>
            </a:r>
            <a:endParaRPr sz="8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Blue is the colour of the clear sky and the deep sea</a:t>
            </a:r>
            <a:endParaRPr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28" name="Google Shape;628;p45"/>
          <p:cNvSpPr txBox="1"/>
          <p:nvPr>
            <p:ph idx="4294967295" type="title"/>
          </p:nvPr>
        </p:nvSpPr>
        <p:spPr>
          <a:xfrm>
            <a:off x="1934250" y="91625"/>
            <a:ext cx="5275500" cy="64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46"/>
          <p:cNvSpPr txBox="1"/>
          <p:nvPr>
            <p:ph idx="4294967295"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sp>
        <p:nvSpPr>
          <p:cNvPr id="634" name="Google Shape;634;p46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5" name="Google Shape;635;p46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636" name="Google Shape;636;p46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7" name="Google Shape;637;p46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8" name="Google Shape;638;p46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9" name="Google Shape;639;p46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0" name="Google Shape;640;p46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1" name="Google Shape;641;p46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2" name="Google Shape;642;p46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3" name="Google Shape;643;p46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4" name="Google Shape;644;p46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5" name="Google Shape;645;p46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6" name="Google Shape;646;p46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7" name="Google Shape;647;p46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8" name="Google Shape;648;p46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9" name="Google Shape;649;p46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0" name="Google Shape;650;p46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1" name="Google Shape;651;p46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2" name="Google Shape;652;p46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3" name="Google Shape;653;p46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4" name="Google Shape;654;p46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5" name="Google Shape;655;p46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6" name="Google Shape;656;p46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7" name="Google Shape;657;p46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8" name="Google Shape;658;p46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9" name="Google Shape;659;p46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0" name="Google Shape;660;p46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1" name="Google Shape;661;p46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2" name="Google Shape;662;p46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3" name="Google Shape;663;p46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4" name="Google Shape;664;p46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5" name="Google Shape;665;p46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6" name="Google Shape;666;p46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7" name="Google Shape;667;p46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8" name="Google Shape;668;p46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9" name="Google Shape;669;p46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0" name="Google Shape;670;p46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1" name="Google Shape;671;p46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2" name="Google Shape;672;p46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3" name="Google Shape;673;p46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4" name="Google Shape;674;p46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5" name="Google Shape;675;p46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6" name="Google Shape;676;p46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7" name="Google Shape;677;p46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8" name="Google Shape;678;p46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9" name="Google Shape;679;p46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0" name="Google Shape;680;p46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1" name="Google Shape;681;p46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682" name="Google Shape;682;p46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83" name="Google Shape;683;p46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684" name="Google Shape;684;p46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5" name="Google Shape;685;p46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6" name="Google Shape;686;p46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7" name="Google Shape;687;p46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8" name="Google Shape;688;p46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9" name="Google Shape;689;p46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0" name="Google Shape;690;p46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1" name="Google Shape;691;p46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2" name="Google Shape;692;p46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3" name="Google Shape;693;p46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4" name="Google Shape;694;p46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5" name="Google Shape;695;p46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6" name="Google Shape;696;p46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7" name="Google Shape;697;p46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8" name="Google Shape;698;p46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9" name="Google Shape;699;p46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0" name="Google Shape;700;p46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1" name="Google Shape;701;p46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2" name="Google Shape;702;p46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3" name="Google Shape;703;p46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4" name="Google Shape;704;p46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5" name="Google Shape;705;p46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706" name="Google Shape;706;p46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707" name="Google Shape;707;p46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708" name="Google Shape;708;p46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LOW VALUE 1</a:t>
            </a:r>
            <a:endParaRPr sz="8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09" name="Google Shape;709;p46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HIGH VALUE 1</a:t>
            </a:r>
            <a:endParaRPr sz="8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10" name="Google Shape;710;p46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LOW VALUE 2</a:t>
            </a:r>
            <a:endParaRPr sz="8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11" name="Google Shape;711;p46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HIGH VALUE 2</a:t>
            </a:r>
            <a:endParaRPr sz="8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12" name="Google Shape;712;p46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Our company</a:t>
            </a:r>
            <a:endParaRPr sz="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13" name="Google Shape;713;p46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Competitor</a:t>
            </a:r>
            <a:endParaRPr sz="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14" name="Google Shape;714;p46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Competitor</a:t>
            </a:r>
            <a:endParaRPr sz="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15" name="Google Shape;715;p46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Competitor</a:t>
            </a:r>
            <a:endParaRPr sz="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16" name="Google Shape;716;p46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Competitor</a:t>
            </a:r>
            <a:endParaRPr sz="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17" name="Google Shape;717;p46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Competitor</a:t>
            </a:r>
            <a:endParaRPr sz="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18" name="Google Shape;718;p46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Competitor</a:t>
            </a:r>
            <a:endParaRPr sz="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47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724" name="Google Shape;724;p47"/>
          <p:cNvGraphicFramePr/>
          <p:nvPr/>
        </p:nvGraphicFramePr>
        <p:xfrm>
          <a:off x="855300" y="1093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{EA504369-BE03-4D82-887D-08C64E23057E}</a:tableStyleId>
              </a:tblPr>
              <a:tblGrid>
                <a:gridCol w="834575"/>
                <a:gridCol w="956575"/>
                <a:gridCol w="956575"/>
                <a:gridCol w="956575"/>
                <a:gridCol w="956575"/>
                <a:gridCol w="956575"/>
                <a:gridCol w="956575"/>
                <a:gridCol w="956575"/>
              </a:tblGrid>
              <a:tr h="2355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9:00 - 9:45</a:t>
                      </a:r>
                      <a:endParaRPr sz="7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10:00 - 10:45</a:t>
                      </a:r>
                      <a:endParaRPr sz="7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11:00 - 11:45</a:t>
                      </a:r>
                      <a:endParaRPr sz="7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12:00 - 13:15</a:t>
                      </a:r>
                      <a:endParaRPr sz="7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13:30 - 14:15</a:t>
                      </a:r>
                      <a:endParaRPr sz="7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14:30 - 15:15</a:t>
                      </a:r>
                      <a:endParaRPr sz="7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15:30 - 16:15</a:t>
                      </a:r>
                      <a:endParaRPr sz="7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725" name="Google Shape;725;p47"/>
          <p:cNvSpPr txBox="1"/>
          <p:nvPr>
            <p:ph idx="4294967295" type="title"/>
          </p:nvPr>
        </p:nvSpPr>
        <p:spPr>
          <a:xfrm>
            <a:off x="1934250" y="91625"/>
            <a:ext cx="5275500" cy="64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1BECC"/>
        </a:solidFill>
      </p:bgPr>
    </p:bg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0" name="Google Shape;730;p48"/>
          <p:cNvGrpSpPr/>
          <p:nvPr/>
        </p:nvGrpSpPr>
        <p:grpSpPr>
          <a:xfrm>
            <a:off x="358968" y="342338"/>
            <a:ext cx="347107" cy="438984"/>
            <a:chOff x="584925" y="238125"/>
            <a:chExt cx="415200" cy="525100"/>
          </a:xfrm>
        </p:grpSpPr>
        <p:sp>
          <p:nvSpPr>
            <p:cNvPr id="731" name="Google Shape;731;p48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48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48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48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48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48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7" name="Google Shape;737;p48"/>
          <p:cNvGrpSpPr/>
          <p:nvPr/>
        </p:nvGrpSpPr>
        <p:grpSpPr>
          <a:xfrm>
            <a:off x="910227" y="406125"/>
            <a:ext cx="371623" cy="309362"/>
            <a:chOff x="1244325" y="314425"/>
            <a:chExt cx="444525" cy="370050"/>
          </a:xfrm>
        </p:grpSpPr>
        <p:sp>
          <p:nvSpPr>
            <p:cNvPr id="738" name="Google Shape;738;p48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48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0" name="Google Shape;740;p48"/>
          <p:cNvGrpSpPr/>
          <p:nvPr/>
        </p:nvGrpSpPr>
        <p:grpSpPr>
          <a:xfrm>
            <a:off x="1481925" y="404599"/>
            <a:ext cx="355300" cy="312413"/>
            <a:chOff x="1928175" y="312600"/>
            <a:chExt cx="425000" cy="373700"/>
          </a:xfrm>
        </p:grpSpPr>
        <p:sp>
          <p:nvSpPr>
            <p:cNvPr id="741" name="Google Shape;741;p48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48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43" name="Google Shape;743;p48"/>
          <p:cNvSpPr/>
          <p:nvPr/>
        </p:nvSpPr>
        <p:spPr>
          <a:xfrm>
            <a:off x="2077702" y="393385"/>
            <a:ext cx="290970" cy="334860"/>
          </a:xfrm>
          <a:custGeom>
            <a:rect b="b" l="l" r="r" t="t"/>
            <a:pathLst>
              <a:path extrusionOk="0" h="16022" w="13922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4" name="Google Shape;744;p48"/>
          <p:cNvSpPr/>
          <p:nvPr/>
        </p:nvSpPr>
        <p:spPr>
          <a:xfrm>
            <a:off x="2661148" y="394410"/>
            <a:ext cx="251176" cy="332812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45" name="Google Shape;745;p48"/>
          <p:cNvGrpSpPr/>
          <p:nvPr/>
        </p:nvGrpSpPr>
        <p:grpSpPr>
          <a:xfrm>
            <a:off x="3145963" y="388276"/>
            <a:ext cx="408386" cy="345080"/>
            <a:chOff x="3918650" y="293075"/>
            <a:chExt cx="488500" cy="412775"/>
          </a:xfrm>
        </p:grpSpPr>
        <p:sp>
          <p:nvSpPr>
            <p:cNvPr id="746" name="Google Shape;746;p48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48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48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9" name="Google Shape;749;p48"/>
          <p:cNvGrpSpPr/>
          <p:nvPr/>
        </p:nvGrpSpPr>
        <p:grpSpPr>
          <a:xfrm>
            <a:off x="3745730" y="362235"/>
            <a:ext cx="335905" cy="397142"/>
            <a:chOff x="4636075" y="261925"/>
            <a:chExt cx="401800" cy="475050"/>
          </a:xfrm>
        </p:grpSpPr>
        <p:sp>
          <p:nvSpPr>
            <p:cNvPr id="750" name="Google Shape;750;p48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48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48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48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4" name="Google Shape;754;p48"/>
          <p:cNvSpPr/>
          <p:nvPr/>
        </p:nvSpPr>
        <p:spPr>
          <a:xfrm>
            <a:off x="4284931" y="392863"/>
            <a:ext cx="384894" cy="335905"/>
          </a:xfrm>
          <a:custGeom>
            <a:rect b="b" l="l" r="r" t="t"/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55" name="Google Shape;755;p48"/>
          <p:cNvGrpSpPr/>
          <p:nvPr/>
        </p:nvGrpSpPr>
        <p:grpSpPr>
          <a:xfrm>
            <a:off x="4872282" y="395424"/>
            <a:ext cx="336908" cy="330262"/>
            <a:chOff x="5983625" y="301625"/>
            <a:chExt cx="403000" cy="395050"/>
          </a:xfrm>
        </p:grpSpPr>
        <p:sp>
          <p:nvSpPr>
            <p:cNvPr id="756" name="Google Shape;756;p48"/>
            <p:cNvSpPr/>
            <p:nvPr/>
          </p:nvSpPr>
          <p:spPr>
            <a:xfrm>
              <a:off x="5983625" y="319925"/>
              <a:ext cx="403000" cy="67200"/>
            </a:xfrm>
            <a:custGeom>
              <a:rect b="b" l="l" r="r" t="t"/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48"/>
            <p:cNvSpPr/>
            <p:nvPr/>
          </p:nvSpPr>
          <p:spPr>
            <a:xfrm>
              <a:off x="5983625" y="664900"/>
              <a:ext cx="403000" cy="31775"/>
            </a:xfrm>
            <a:custGeom>
              <a:rect b="b" l="l" r="r" t="t"/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48"/>
            <p:cNvSpPr/>
            <p:nvPr/>
          </p:nvSpPr>
          <p:spPr>
            <a:xfrm>
              <a:off x="6041025" y="3016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48"/>
            <p:cNvSpPr/>
            <p:nvPr/>
          </p:nvSpPr>
          <p:spPr>
            <a:xfrm>
              <a:off x="6297450" y="3016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48"/>
            <p:cNvSpPr/>
            <p:nvPr/>
          </p:nvSpPr>
          <p:spPr>
            <a:xfrm>
              <a:off x="60972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48"/>
            <p:cNvSpPr/>
            <p:nvPr/>
          </p:nvSpPr>
          <p:spPr>
            <a:xfrm>
              <a:off x="60972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48"/>
            <p:cNvSpPr/>
            <p:nvPr/>
          </p:nvSpPr>
          <p:spPr>
            <a:xfrm>
              <a:off x="60972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48"/>
            <p:cNvSpPr/>
            <p:nvPr/>
          </p:nvSpPr>
          <p:spPr>
            <a:xfrm>
              <a:off x="6160075" y="575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48"/>
            <p:cNvSpPr/>
            <p:nvPr/>
          </p:nvSpPr>
          <p:spPr>
            <a:xfrm>
              <a:off x="60343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48"/>
            <p:cNvSpPr/>
            <p:nvPr/>
          </p:nvSpPr>
          <p:spPr>
            <a:xfrm>
              <a:off x="60343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48"/>
            <p:cNvSpPr/>
            <p:nvPr/>
          </p:nvSpPr>
          <p:spPr>
            <a:xfrm>
              <a:off x="60343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48"/>
            <p:cNvSpPr/>
            <p:nvPr/>
          </p:nvSpPr>
          <p:spPr>
            <a:xfrm>
              <a:off x="6160075" y="509200"/>
              <a:ext cx="50100" cy="53775"/>
            </a:xfrm>
            <a:custGeom>
              <a:rect b="b" l="l" r="r" t="t"/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48"/>
            <p:cNvSpPr/>
            <p:nvPr/>
          </p:nvSpPr>
          <p:spPr>
            <a:xfrm>
              <a:off x="5983625" y="399300"/>
              <a:ext cx="403000" cy="272950"/>
            </a:xfrm>
            <a:custGeom>
              <a:rect b="b" l="l" r="r" t="t"/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48"/>
            <p:cNvSpPr/>
            <p:nvPr/>
          </p:nvSpPr>
          <p:spPr>
            <a:xfrm>
              <a:off x="62852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48"/>
            <p:cNvSpPr/>
            <p:nvPr/>
          </p:nvSpPr>
          <p:spPr>
            <a:xfrm>
              <a:off x="62852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48"/>
            <p:cNvSpPr/>
            <p:nvPr/>
          </p:nvSpPr>
          <p:spPr>
            <a:xfrm>
              <a:off x="62852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48"/>
            <p:cNvSpPr/>
            <p:nvPr/>
          </p:nvSpPr>
          <p:spPr>
            <a:xfrm>
              <a:off x="62223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48"/>
            <p:cNvSpPr/>
            <p:nvPr/>
          </p:nvSpPr>
          <p:spPr>
            <a:xfrm>
              <a:off x="6160075" y="448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48"/>
            <p:cNvSpPr/>
            <p:nvPr/>
          </p:nvSpPr>
          <p:spPr>
            <a:xfrm>
              <a:off x="62223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48"/>
            <p:cNvSpPr/>
            <p:nvPr/>
          </p:nvSpPr>
          <p:spPr>
            <a:xfrm>
              <a:off x="62223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6" name="Google Shape;776;p48"/>
          <p:cNvGrpSpPr/>
          <p:nvPr/>
        </p:nvGrpSpPr>
        <p:grpSpPr>
          <a:xfrm>
            <a:off x="5438358" y="392853"/>
            <a:ext cx="331808" cy="331307"/>
            <a:chOff x="6660750" y="298550"/>
            <a:chExt cx="396900" cy="396300"/>
          </a:xfrm>
        </p:grpSpPr>
        <p:sp>
          <p:nvSpPr>
            <p:cNvPr id="777" name="Google Shape;777;p48"/>
            <p:cNvSpPr/>
            <p:nvPr/>
          </p:nvSpPr>
          <p:spPr>
            <a:xfrm>
              <a:off x="6660750" y="298550"/>
              <a:ext cx="396900" cy="396300"/>
            </a:xfrm>
            <a:custGeom>
              <a:rect b="b" l="l" r="r" t="t"/>
              <a:pathLst>
                <a:path extrusionOk="0" h="15852" w="15876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48"/>
            <p:cNvSpPr/>
            <p:nvPr/>
          </p:nvSpPr>
          <p:spPr>
            <a:xfrm>
              <a:off x="6697400" y="335200"/>
              <a:ext cx="323625" cy="323025"/>
            </a:xfrm>
            <a:custGeom>
              <a:rect b="b" l="l" r="r" t="t"/>
              <a:pathLst>
                <a:path extrusionOk="0" h="12921" w="12945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9" name="Google Shape;779;p48"/>
          <p:cNvGrpSpPr/>
          <p:nvPr/>
        </p:nvGrpSpPr>
        <p:grpSpPr>
          <a:xfrm>
            <a:off x="358968" y="914538"/>
            <a:ext cx="347107" cy="420111"/>
            <a:chOff x="584925" y="922575"/>
            <a:chExt cx="415200" cy="502525"/>
          </a:xfrm>
        </p:grpSpPr>
        <p:sp>
          <p:nvSpPr>
            <p:cNvPr id="780" name="Google Shape;780;p48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48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48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3" name="Google Shape;783;p48"/>
          <p:cNvGrpSpPr/>
          <p:nvPr/>
        </p:nvGrpSpPr>
        <p:grpSpPr>
          <a:xfrm>
            <a:off x="912275" y="904841"/>
            <a:ext cx="367547" cy="437980"/>
            <a:chOff x="1246775" y="910975"/>
            <a:chExt cx="439650" cy="523900"/>
          </a:xfrm>
        </p:grpSpPr>
        <p:sp>
          <p:nvSpPr>
            <p:cNvPr id="784" name="Google Shape;784;p48"/>
            <p:cNvSpPr/>
            <p:nvPr/>
          </p:nvSpPr>
          <p:spPr>
            <a:xfrm>
              <a:off x="1246775" y="970800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48"/>
            <p:cNvSpPr/>
            <p:nvPr/>
          </p:nvSpPr>
          <p:spPr>
            <a:xfrm>
              <a:off x="1307825" y="910975"/>
              <a:ext cx="378600" cy="464050"/>
            </a:xfrm>
            <a:custGeom>
              <a:rect b="b" l="l" r="r" t="t"/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48"/>
            <p:cNvSpPr/>
            <p:nvPr/>
          </p:nvSpPr>
          <p:spPr>
            <a:xfrm>
              <a:off x="1602125" y="910975"/>
              <a:ext cx="84300" cy="84275"/>
            </a:xfrm>
            <a:custGeom>
              <a:rect b="b" l="l" r="r" t="t"/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7" name="Google Shape;787;p48"/>
          <p:cNvGrpSpPr/>
          <p:nvPr/>
        </p:nvGrpSpPr>
        <p:grpSpPr>
          <a:xfrm>
            <a:off x="1480400" y="975274"/>
            <a:ext cx="358351" cy="298118"/>
            <a:chOff x="1926350" y="995225"/>
            <a:chExt cx="428650" cy="356600"/>
          </a:xfrm>
        </p:grpSpPr>
        <p:sp>
          <p:nvSpPr>
            <p:cNvPr id="788" name="Google Shape;788;p48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48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48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48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2" name="Google Shape;792;p48"/>
          <p:cNvSpPr/>
          <p:nvPr/>
        </p:nvSpPr>
        <p:spPr>
          <a:xfrm>
            <a:off x="2048085" y="950288"/>
            <a:ext cx="350200" cy="348152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3" name="Google Shape;793;p48"/>
          <p:cNvSpPr/>
          <p:nvPr/>
        </p:nvSpPr>
        <p:spPr>
          <a:xfrm>
            <a:off x="2612156" y="967656"/>
            <a:ext cx="349155" cy="313437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4" name="Google Shape;794;p48"/>
          <p:cNvSpPr/>
          <p:nvPr/>
        </p:nvSpPr>
        <p:spPr>
          <a:xfrm>
            <a:off x="3180804" y="970206"/>
            <a:ext cx="338956" cy="308317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5" name="Google Shape;795;p48"/>
          <p:cNvSpPr/>
          <p:nvPr/>
        </p:nvSpPr>
        <p:spPr>
          <a:xfrm>
            <a:off x="3755576" y="973258"/>
            <a:ext cx="316510" cy="302214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96" name="Google Shape;796;p48"/>
          <p:cNvGrpSpPr/>
          <p:nvPr/>
        </p:nvGrpSpPr>
        <p:grpSpPr>
          <a:xfrm>
            <a:off x="4302631" y="952827"/>
            <a:ext cx="349155" cy="349657"/>
            <a:chOff x="5302225" y="968375"/>
            <a:chExt cx="417650" cy="418250"/>
          </a:xfrm>
        </p:grpSpPr>
        <p:sp>
          <p:nvSpPr>
            <p:cNvPr id="797" name="Google Shape;797;p48"/>
            <p:cNvSpPr/>
            <p:nvPr/>
          </p:nvSpPr>
          <p:spPr>
            <a:xfrm>
              <a:off x="5333350" y="991575"/>
              <a:ext cx="152075" cy="155100"/>
            </a:xfrm>
            <a:custGeom>
              <a:rect b="b" l="l" r="r" t="t"/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48"/>
            <p:cNvSpPr/>
            <p:nvPr/>
          </p:nvSpPr>
          <p:spPr>
            <a:xfrm>
              <a:off x="5302225" y="968375"/>
              <a:ext cx="417650" cy="418250"/>
            </a:xfrm>
            <a:custGeom>
              <a:rect b="b" l="l" r="r" t="t"/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9" name="Google Shape;799;p48"/>
          <p:cNvGrpSpPr/>
          <p:nvPr/>
        </p:nvGrpSpPr>
        <p:grpSpPr>
          <a:xfrm>
            <a:off x="4824295" y="913514"/>
            <a:ext cx="432881" cy="421637"/>
            <a:chOff x="5926225" y="921350"/>
            <a:chExt cx="517800" cy="504350"/>
          </a:xfrm>
        </p:grpSpPr>
        <p:sp>
          <p:nvSpPr>
            <p:cNvPr id="800" name="Google Shape;800;p4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4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2" name="Google Shape;802;p48"/>
          <p:cNvGrpSpPr/>
          <p:nvPr/>
        </p:nvGrpSpPr>
        <p:grpSpPr>
          <a:xfrm>
            <a:off x="5402118" y="921686"/>
            <a:ext cx="404290" cy="405314"/>
            <a:chOff x="6617400" y="931125"/>
            <a:chExt cx="483600" cy="484825"/>
          </a:xfrm>
        </p:grpSpPr>
        <p:sp>
          <p:nvSpPr>
            <p:cNvPr id="803" name="Google Shape;803;p48"/>
            <p:cNvSpPr/>
            <p:nvPr/>
          </p:nvSpPr>
          <p:spPr>
            <a:xfrm>
              <a:off x="6843925" y="1183900"/>
              <a:ext cx="121525" cy="232050"/>
            </a:xfrm>
            <a:custGeom>
              <a:rect b="b" l="l" r="r" t="t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48"/>
            <p:cNvSpPr/>
            <p:nvPr/>
          </p:nvSpPr>
          <p:spPr>
            <a:xfrm>
              <a:off x="6617400" y="931125"/>
              <a:ext cx="483600" cy="259500"/>
            </a:xfrm>
            <a:custGeom>
              <a:rect b="b" l="l" r="r" t="t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5" name="Google Shape;805;p48"/>
          <p:cNvGrpSpPr/>
          <p:nvPr/>
        </p:nvGrpSpPr>
        <p:grpSpPr>
          <a:xfrm>
            <a:off x="337525" y="1551048"/>
            <a:ext cx="389994" cy="273623"/>
            <a:chOff x="559275" y="1683950"/>
            <a:chExt cx="466500" cy="327300"/>
          </a:xfrm>
        </p:grpSpPr>
        <p:sp>
          <p:nvSpPr>
            <p:cNvPr id="806" name="Google Shape;806;p48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48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8" name="Google Shape;808;p48"/>
          <p:cNvGrpSpPr/>
          <p:nvPr/>
        </p:nvGrpSpPr>
        <p:grpSpPr>
          <a:xfrm>
            <a:off x="901052" y="1496958"/>
            <a:ext cx="389994" cy="381822"/>
            <a:chOff x="1233350" y="1619250"/>
            <a:chExt cx="466500" cy="456725"/>
          </a:xfrm>
        </p:grpSpPr>
        <p:sp>
          <p:nvSpPr>
            <p:cNvPr id="809" name="Google Shape;809;p48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48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48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48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3" name="Google Shape;813;p48"/>
          <p:cNvGrpSpPr/>
          <p:nvPr/>
        </p:nvGrpSpPr>
        <p:grpSpPr>
          <a:xfrm>
            <a:off x="1476826" y="1505109"/>
            <a:ext cx="365499" cy="365499"/>
            <a:chOff x="1922075" y="1629000"/>
            <a:chExt cx="437200" cy="437200"/>
          </a:xfrm>
        </p:grpSpPr>
        <p:sp>
          <p:nvSpPr>
            <p:cNvPr id="814" name="Google Shape;814;p48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48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6" name="Google Shape;816;p48"/>
          <p:cNvGrpSpPr/>
          <p:nvPr/>
        </p:nvGrpSpPr>
        <p:grpSpPr>
          <a:xfrm>
            <a:off x="2038827" y="1503584"/>
            <a:ext cx="368551" cy="368551"/>
            <a:chOff x="2594325" y="1627175"/>
            <a:chExt cx="440850" cy="440850"/>
          </a:xfrm>
        </p:grpSpPr>
        <p:sp>
          <p:nvSpPr>
            <p:cNvPr id="817" name="Google Shape;817;p48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48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48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20" name="Google Shape;820;p48"/>
          <p:cNvSpPr/>
          <p:nvPr/>
        </p:nvSpPr>
        <p:spPr>
          <a:xfrm>
            <a:off x="2618782" y="1519981"/>
            <a:ext cx="335905" cy="335884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21" name="Google Shape;821;p48"/>
          <p:cNvGrpSpPr/>
          <p:nvPr/>
        </p:nvGrpSpPr>
        <p:grpSpPr>
          <a:xfrm>
            <a:off x="3200595" y="1476017"/>
            <a:ext cx="299121" cy="423685"/>
            <a:chOff x="3984000" y="1594200"/>
            <a:chExt cx="357800" cy="506800"/>
          </a:xfrm>
        </p:grpSpPr>
        <p:sp>
          <p:nvSpPr>
            <p:cNvPr id="822" name="Google Shape;822;p48"/>
            <p:cNvSpPr/>
            <p:nvPr/>
          </p:nvSpPr>
          <p:spPr>
            <a:xfrm>
              <a:off x="3984000" y="1597875"/>
              <a:ext cx="44575" cy="503125"/>
            </a:xfrm>
            <a:custGeom>
              <a:rect b="b" l="l" r="r" t="t"/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48"/>
            <p:cNvSpPr/>
            <p:nvPr/>
          </p:nvSpPr>
          <p:spPr>
            <a:xfrm>
              <a:off x="4041375" y="1594200"/>
              <a:ext cx="300425" cy="229600"/>
            </a:xfrm>
            <a:custGeom>
              <a:rect b="b" l="l" r="r" t="t"/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4" name="Google Shape;824;p48"/>
          <p:cNvGrpSpPr/>
          <p:nvPr/>
        </p:nvGrpSpPr>
        <p:grpSpPr>
          <a:xfrm>
            <a:off x="3716637" y="1566869"/>
            <a:ext cx="394090" cy="241980"/>
            <a:chOff x="4601275" y="1702875"/>
            <a:chExt cx="471400" cy="289450"/>
          </a:xfrm>
        </p:grpSpPr>
        <p:sp>
          <p:nvSpPr>
            <p:cNvPr id="825" name="Google Shape;825;p48"/>
            <p:cNvSpPr/>
            <p:nvPr/>
          </p:nvSpPr>
          <p:spPr>
            <a:xfrm>
              <a:off x="4816200" y="170287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48"/>
            <p:cNvSpPr/>
            <p:nvPr/>
          </p:nvSpPr>
          <p:spPr>
            <a:xfrm>
              <a:off x="503112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48"/>
            <p:cNvSpPr/>
            <p:nvPr/>
          </p:nvSpPr>
          <p:spPr>
            <a:xfrm>
              <a:off x="4634875" y="1756000"/>
              <a:ext cx="404225" cy="178325"/>
            </a:xfrm>
            <a:custGeom>
              <a:rect b="b" l="l" r="r" t="t"/>
              <a:pathLst>
                <a:path extrusionOk="0" h="7133" w="16169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48"/>
            <p:cNvSpPr/>
            <p:nvPr/>
          </p:nvSpPr>
          <p:spPr>
            <a:xfrm>
              <a:off x="460127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48"/>
            <p:cNvSpPr/>
            <p:nvPr/>
          </p:nvSpPr>
          <p:spPr>
            <a:xfrm>
              <a:off x="4673325" y="1947725"/>
              <a:ext cx="327300" cy="44600"/>
            </a:xfrm>
            <a:custGeom>
              <a:rect b="b" l="l" r="r" t="t"/>
              <a:pathLst>
                <a:path extrusionOk="0" h="1784" w="13092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0" name="Google Shape;830;p48"/>
          <p:cNvGrpSpPr/>
          <p:nvPr/>
        </p:nvGrpSpPr>
        <p:grpSpPr>
          <a:xfrm>
            <a:off x="4299057" y="1507659"/>
            <a:ext cx="356303" cy="360400"/>
            <a:chOff x="5297950" y="1632050"/>
            <a:chExt cx="426200" cy="431100"/>
          </a:xfrm>
        </p:grpSpPr>
        <p:sp>
          <p:nvSpPr>
            <p:cNvPr id="831" name="Google Shape;831;p48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48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3" name="Google Shape;833;p48"/>
          <p:cNvGrpSpPr/>
          <p:nvPr/>
        </p:nvGrpSpPr>
        <p:grpSpPr>
          <a:xfrm>
            <a:off x="4861560" y="1496958"/>
            <a:ext cx="358351" cy="381822"/>
            <a:chOff x="5970800" y="1619250"/>
            <a:chExt cx="428650" cy="456725"/>
          </a:xfrm>
        </p:grpSpPr>
        <p:sp>
          <p:nvSpPr>
            <p:cNvPr id="834" name="Google Shape;834;p48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48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48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48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48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9" name="Google Shape;839;p48"/>
          <p:cNvGrpSpPr/>
          <p:nvPr/>
        </p:nvGrpSpPr>
        <p:grpSpPr>
          <a:xfrm>
            <a:off x="5408764" y="1492360"/>
            <a:ext cx="401719" cy="366502"/>
            <a:chOff x="6625350" y="1613750"/>
            <a:chExt cx="480525" cy="438400"/>
          </a:xfrm>
        </p:grpSpPr>
        <p:sp>
          <p:nvSpPr>
            <p:cNvPr id="840" name="Google Shape;840;p48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48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48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48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48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5" name="Google Shape;845;p48"/>
          <p:cNvGrpSpPr/>
          <p:nvPr/>
        </p:nvGrpSpPr>
        <p:grpSpPr>
          <a:xfrm>
            <a:off x="380913" y="2088554"/>
            <a:ext cx="303217" cy="325685"/>
            <a:chOff x="611175" y="2326900"/>
            <a:chExt cx="362700" cy="389575"/>
          </a:xfrm>
        </p:grpSpPr>
        <p:sp>
          <p:nvSpPr>
            <p:cNvPr id="846" name="Google Shape;846;p48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48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48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48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50" name="Google Shape;850;p48"/>
          <p:cNvSpPr/>
          <p:nvPr/>
        </p:nvSpPr>
        <p:spPr>
          <a:xfrm>
            <a:off x="936309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1" name="Google Shape;851;p48"/>
          <p:cNvSpPr/>
          <p:nvPr/>
        </p:nvSpPr>
        <p:spPr>
          <a:xfrm>
            <a:off x="1499857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2" name="Google Shape;852;p48"/>
          <p:cNvSpPr/>
          <p:nvPr/>
        </p:nvSpPr>
        <p:spPr>
          <a:xfrm>
            <a:off x="2063406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3" name="Google Shape;853;p48"/>
          <p:cNvGrpSpPr/>
          <p:nvPr/>
        </p:nvGrpSpPr>
        <p:grpSpPr>
          <a:xfrm>
            <a:off x="2701378" y="2036492"/>
            <a:ext cx="170502" cy="425733"/>
            <a:chOff x="3386850" y="2264625"/>
            <a:chExt cx="203950" cy="509250"/>
          </a:xfrm>
        </p:grpSpPr>
        <p:sp>
          <p:nvSpPr>
            <p:cNvPr id="854" name="Google Shape;854;p48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48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6" name="Google Shape;856;p48"/>
          <p:cNvGrpSpPr/>
          <p:nvPr/>
        </p:nvGrpSpPr>
        <p:grpSpPr>
          <a:xfrm>
            <a:off x="3843751" y="2090602"/>
            <a:ext cx="139863" cy="317513"/>
            <a:chOff x="4753325" y="2329350"/>
            <a:chExt cx="167300" cy="379800"/>
          </a:xfrm>
        </p:grpSpPr>
        <p:sp>
          <p:nvSpPr>
            <p:cNvPr id="857" name="Google Shape;857;p48"/>
            <p:cNvSpPr/>
            <p:nvPr/>
          </p:nvSpPr>
          <p:spPr>
            <a:xfrm>
              <a:off x="4753325" y="2424600"/>
              <a:ext cx="167300" cy="284550"/>
            </a:xfrm>
            <a:custGeom>
              <a:rect b="b" l="l" r="r" t="t"/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48"/>
            <p:cNvSpPr/>
            <p:nvPr/>
          </p:nvSpPr>
          <p:spPr>
            <a:xfrm>
              <a:off x="4798500" y="2329350"/>
              <a:ext cx="76950" cy="84275"/>
            </a:xfrm>
            <a:custGeom>
              <a:rect b="b" l="l" r="r" t="t"/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9" name="Google Shape;859;p48"/>
          <p:cNvGrpSpPr/>
          <p:nvPr/>
        </p:nvGrpSpPr>
        <p:grpSpPr>
          <a:xfrm>
            <a:off x="3277654" y="2038519"/>
            <a:ext cx="145004" cy="421658"/>
            <a:chOff x="4076175" y="2267050"/>
            <a:chExt cx="173450" cy="504375"/>
          </a:xfrm>
        </p:grpSpPr>
        <p:sp>
          <p:nvSpPr>
            <p:cNvPr id="860" name="Google Shape;860;p48"/>
            <p:cNvSpPr/>
            <p:nvPr/>
          </p:nvSpPr>
          <p:spPr>
            <a:xfrm>
              <a:off x="4122600" y="2267050"/>
              <a:ext cx="80600" cy="91625"/>
            </a:xfrm>
            <a:custGeom>
              <a:rect b="b" l="l" r="r" t="t"/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48"/>
            <p:cNvSpPr/>
            <p:nvPr/>
          </p:nvSpPr>
          <p:spPr>
            <a:xfrm>
              <a:off x="4076175" y="2370250"/>
              <a:ext cx="173450" cy="401175"/>
            </a:xfrm>
            <a:custGeom>
              <a:rect b="b" l="l" r="r" t="t"/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62" name="Google Shape;862;p48"/>
          <p:cNvSpPr/>
          <p:nvPr/>
        </p:nvSpPr>
        <p:spPr>
          <a:xfrm>
            <a:off x="4317599" y="2083007"/>
            <a:ext cx="319561" cy="336908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63" name="Google Shape;863;p48"/>
          <p:cNvGrpSpPr/>
          <p:nvPr/>
        </p:nvGrpSpPr>
        <p:grpSpPr>
          <a:xfrm>
            <a:off x="4865134" y="2089056"/>
            <a:ext cx="351204" cy="324661"/>
            <a:chOff x="5975075" y="2327500"/>
            <a:chExt cx="420100" cy="388350"/>
          </a:xfrm>
        </p:grpSpPr>
        <p:sp>
          <p:nvSpPr>
            <p:cNvPr id="864" name="Google Shape;864;p48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48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6" name="Google Shape;866;p48"/>
          <p:cNvGrpSpPr/>
          <p:nvPr/>
        </p:nvGrpSpPr>
        <p:grpSpPr>
          <a:xfrm>
            <a:off x="5496544" y="2079358"/>
            <a:ext cx="215437" cy="351204"/>
            <a:chOff x="6730350" y="2315900"/>
            <a:chExt cx="257700" cy="420100"/>
          </a:xfrm>
        </p:grpSpPr>
        <p:sp>
          <p:nvSpPr>
            <p:cNvPr id="867" name="Google Shape;867;p48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48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48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48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48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2" name="Google Shape;872;p48"/>
          <p:cNvGrpSpPr/>
          <p:nvPr/>
        </p:nvGrpSpPr>
        <p:grpSpPr>
          <a:xfrm>
            <a:off x="477889" y="2615840"/>
            <a:ext cx="109265" cy="398166"/>
            <a:chOff x="727175" y="2957625"/>
            <a:chExt cx="130700" cy="476275"/>
          </a:xfrm>
        </p:grpSpPr>
        <p:sp>
          <p:nvSpPr>
            <p:cNvPr id="873" name="Google Shape;873;p48"/>
            <p:cNvSpPr/>
            <p:nvPr/>
          </p:nvSpPr>
          <p:spPr>
            <a:xfrm>
              <a:off x="727175" y="2957625"/>
              <a:ext cx="130700" cy="476275"/>
            </a:xfrm>
            <a:custGeom>
              <a:rect b="b" l="l" r="r" t="t"/>
              <a:pathLst>
                <a:path extrusionOk="0" h="19051" w="5228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48"/>
            <p:cNvSpPr/>
            <p:nvPr/>
          </p:nvSpPr>
          <p:spPr>
            <a:xfrm>
              <a:off x="751600" y="3090125"/>
              <a:ext cx="81850" cy="319350"/>
            </a:xfrm>
            <a:custGeom>
              <a:rect b="b" l="l" r="r" t="t"/>
              <a:pathLst>
                <a:path extrusionOk="0" h="12774" w="3274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5" name="Google Shape;875;p48"/>
          <p:cNvSpPr/>
          <p:nvPr/>
        </p:nvSpPr>
        <p:spPr>
          <a:xfrm>
            <a:off x="1492208" y="2600114"/>
            <a:ext cx="334860" cy="429809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6" name="Google Shape;876;p48"/>
          <p:cNvSpPr/>
          <p:nvPr/>
        </p:nvSpPr>
        <p:spPr>
          <a:xfrm>
            <a:off x="972049" y="2600114"/>
            <a:ext cx="248083" cy="429809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77" name="Google Shape;877;p48"/>
          <p:cNvGrpSpPr/>
          <p:nvPr/>
        </p:nvGrpSpPr>
        <p:grpSpPr>
          <a:xfrm>
            <a:off x="2029631" y="2628589"/>
            <a:ext cx="386943" cy="372647"/>
            <a:chOff x="2583325" y="2972875"/>
            <a:chExt cx="462850" cy="445750"/>
          </a:xfrm>
        </p:grpSpPr>
        <p:sp>
          <p:nvSpPr>
            <p:cNvPr id="878" name="Google Shape;878;p48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48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0" name="Google Shape;880;p48"/>
          <p:cNvGrpSpPr/>
          <p:nvPr/>
        </p:nvGrpSpPr>
        <p:grpSpPr>
          <a:xfrm>
            <a:off x="2579886" y="2684246"/>
            <a:ext cx="413486" cy="261355"/>
            <a:chOff x="3241525" y="3039450"/>
            <a:chExt cx="494600" cy="312625"/>
          </a:xfrm>
        </p:grpSpPr>
        <p:sp>
          <p:nvSpPr>
            <p:cNvPr id="881" name="Google Shape;881;p48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48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3" name="Google Shape;883;p48"/>
          <p:cNvSpPr/>
          <p:nvPr/>
        </p:nvSpPr>
        <p:spPr>
          <a:xfrm>
            <a:off x="3736180" y="2637380"/>
            <a:ext cx="355300" cy="355279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84" name="Google Shape;884;p48"/>
          <p:cNvGrpSpPr/>
          <p:nvPr/>
        </p:nvGrpSpPr>
        <p:grpSpPr>
          <a:xfrm>
            <a:off x="4263318" y="2656679"/>
            <a:ext cx="427781" cy="316489"/>
            <a:chOff x="5255200" y="3006475"/>
            <a:chExt cx="511700" cy="378575"/>
          </a:xfrm>
        </p:grpSpPr>
        <p:sp>
          <p:nvSpPr>
            <p:cNvPr id="885" name="Google Shape;885;p48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48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7" name="Google Shape;887;p48"/>
          <p:cNvGrpSpPr/>
          <p:nvPr/>
        </p:nvGrpSpPr>
        <p:grpSpPr>
          <a:xfrm>
            <a:off x="3177104" y="2638308"/>
            <a:ext cx="346104" cy="353231"/>
            <a:chOff x="3955900" y="2984500"/>
            <a:chExt cx="414000" cy="422525"/>
          </a:xfrm>
        </p:grpSpPr>
        <p:sp>
          <p:nvSpPr>
            <p:cNvPr id="888" name="Google Shape;888;p48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48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48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1" name="Google Shape;891;p48"/>
          <p:cNvSpPr/>
          <p:nvPr/>
        </p:nvSpPr>
        <p:spPr>
          <a:xfrm>
            <a:off x="341117" y="3226449"/>
            <a:ext cx="386922" cy="304241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2" name="Google Shape;892;p48"/>
          <p:cNvSpPr/>
          <p:nvPr/>
        </p:nvSpPr>
        <p:spPr>
          <a:xfrm>
            <a:off x="4906165" y="2621036"/>
            <a:ext cx="269526" cy="387967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93" name="Google Shape;893;p48"/>
          <p:cNvGrpSpPr/>
          <p:nvPr/>
        </p:nvGrpSpPr>
        <p:grpSpPr>
          <a:xfrm>
            <a:off x="5472049" y="2633187"/>
            <a:ext cx="264427" cy="375719"/>
            <a:chOff x="6701050" y="2978375"/>
            <a:chExt cx="316300" cy="449425"/>
          </a:xfrm>
        </p:grpSpPr>
        <p:sp>
          <p:nvSpPr>
            <p:cNvPr id="894" name="Google Shape;894;p48"/>
            <p:cNvSpPr/>
            <p:nvPr/>
          </p:nvSpPr>
          <p:spPr>
            <a:xfrm>
              <a:off x="6701050" y="2978375"/>
              <a:ext cx="316300" cy="78175"/>
            </a:xfrm>
            <a:custGeom>
              <a:rect b="b" l="l" r="r" t="t"/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48"/>
            <p:cNvSpPr/>
            <p:nvPr/>
          </p:nvSpPr>
          <p:spPr>
            <a:xfrm>
              <a:off x="6713875" y="3068750"/>
              <a:ext cx="290650" cy="359050"/>
            </a:xfrm>
            <a:custGeom>
              <a:rect b="b" l="l" r="r" t="t"/>
              <a:pathLst>
                <a:path extrusionOk="0" h="14362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6" name="Google Shape;896;p48"/>
          <p:cNvGrpSpPr/>
          <p:nvPr/>
        </p:nvGrpSpPr>
        <p:grpSpPr>
          <a:xfrm>
            <a:off x="907677" y="3251848"/>
            <a:ext cx="376743" cy="253204"/>
            <a:chOff x="1241275" y="3718400"/>
            <a:chExt cx="450650" cy="302875"/>
          </a:xfrm>
        </p:grpSpPr>
        <p:sp>
          <p:nvSpPr>
            <p:cNvPr id="897" name="Google Shape;897;p48"/>
            <p:cNvSpPr/>
            <p:nvPr/>
          </p:nvSpPr>
          <p:spPr>
            <a:xfrm>
              <a:off x="1241275" y="3718400"/>
              <a:ext cx="450650" cy="302875"/>
            </a:xfrm>
            <a:custGeom>
              <a:rect b="b" l="l" r="r" t="t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48"/>
            <p:cNvSpPr/>
            <p:nvPr/>
          </p:nvSpPr>
          <p:spPr>
            <a:xfrm>
              <a:off x="1293175" y="3895475"/>
              <a:ext cx="174050" cy="12225"/>
            </a:xfrm>
            <a:custGeom>
              <a:rect b="b" l="l" r="r" t="t"/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48"/>
            <p:cNvSpPr/>
            <p:nvPr/>
          </p:nvSpPr>
          <p:spPr>
            <a:xfrm>
              <a:off x="1293175" y="3935775"/>
              <a:ext cx="122750" cy="12225"/>
            </a:xfrm>
            <a:custGeom>
              <a:rect b="b" l="l" r="r" t="t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48"/>
            <p:cNvSpPr/>
            <p:nvPr/>
          </p:nvSpPr>
          <p:spPr>
            <a:xfrm>
              <a:off x="1570375" y="3901575"/>
              <a:ext cx="62300" cy="40325"/>
            </a:xfrm>
            <a:custGeom>
              <a:rect b="b" l="l" r="r" t="t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1" name="Google Shape;901;p48"/>
          <p:cNvGrpSpPr/>
          <p:nvPr/>
        </p:nvGrpSpPr>
        <p:grpSpPr>
          <a:xfrm>
            <a:off x="1476324" y="3232453"/>
            <a:ext cx="366502" cy="292496"/>
            <a:chOff x="1921475" y="3695200"/>
            <a:chExt cx="438400" cy="349875"/>
          </a:xfrm>
        </p:grpSpPr>
        <p:sp>
          <p:nvSpPr>
            <p:cNvPr id="902" name="Google Shape;902;p48"/>
            <p:cNvSpPr/>
            <p:nvPr/>
          </p:nvSpPr>
          <p:spPr>
            <a:xfrm>
              <a:off x="2246900" y="3992550"/>
              <a:ext cx="52525" cy="52525"/>
            </a:xfrm>
            <a:custGeom>
              <a:rect b="b" l="l" r="r" t="t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48"/>
            <p:cNvSpPr/>
            <p:nvPr/>
          </p:nvSpPr>
          <p:spPr>
            <a:xfrm>
              <a:off x="2033800" y="39925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48"/>
            <p:cNvSpPr/>
            <p:nvPr/>
          </p:nvSpPr>
          <p:spPr>
            <a:xfrm>
              <a:off x="1921475" y="3695200"/>
              <a:ext cx="438400" cy="297975"/>
            </a:xfrm>
            <a:custGeom>
              <a:rect b="b" l="l" r="r" t="t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5" name="Google Shape;905;p48"/>
          <p:cNvGrpSpPr/>
          <p:nvPr/>
        </p:nvGrpSpPr>
        <p:grpSpPr>
          <a:xfrm>
            <a:off x="2043425" y="3227855"/>
            <a:ext cx="359355" cy="301190"/>
            <a:chOff x="2599825" y="3689700"/>
            <a:chExt cx="429850" cy="360275"/>
          </a:xfrm>
        </p:grpSpPr>
        <p:sp>
          <p:nvSpPr>
            <p:cNvPr id="906" name="Google Shape;906;p48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48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8" name="Google Shape;908;p48"/>
          <p:cNvGrpSpPr/>
          <p:nvPr/>
        </p:nvGrpSpPr>
        <p:grpSpPr>
          <a:xfrm>
            <a:off x="2624299" y="3196714"/>
            <a:ext cx="324661" cy="338956"/>
            <a:chOff x="3294650" y="3652450"/>
            <a:chExt cx="388350" cy="405450"/>
          </a:xfrm>
        </p:grpSpPr>
        <p:sp>
          <p:nvSpPr>
            <p:cNvPr id="909" name="Google Shape;909;p48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48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48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2" name="Google Shape;912;p48"/>
          <p:cNvGrpSpPr/>
          <p:nvPr/>
        </p:nvGrpSpPr>
        <p:grpSpPr>
          <a:xfrm>
            <a:off x="3160781" y="3239601"/>
            <a:ext cx="378750" cy="277698"/>
            <a:chOff x="3936375" y="3703750"/>
            <a:chExt cx="453050" cy="332175"/>
          </a:xfrm>
        </p:grpSpPr>
        <p:sp>
          <p:nvSpPr>
            <p:cNvPr id="913" name="Google Shape;913;p48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48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48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48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48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8" name="Google Shape;918;p48"/>
          <p:cNvGrpSpPr/>
          <p:nvPr/>
        </p:nvGrpSpPr>
        <p:grpSpPr>
          <a:xfrm>
            <a:off x="3724307" y="3239601"/>
            <a:ext cx="378750" cy="277698"/>
            <a:chOff x="4610450" y="3703750"/>
            <a:chExt cx="453050" cy="332175"/>
          </a:xfrm>
        </p:grpSpPr>
        <p:sp>
          <p:nvSpPr>
            <p:cNvPr id="919" name="Google Shape;919;p48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48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1" name="Google Shape;921;p48"/>
          <p:cNvGrpSpPr/>
          <p:nvPr/>
        </p:nvGrpSpPr>
        <p:grpSpPr>
          <a:xfrm>
            <a:off x="4301106" y="3211532"/>
            <a:ext cx="352207" cy="333836"/>
            <a:chOff x="5300400" y="3670175"/>
            <a:chExt cx="421300" cy="399325"/>
          </a:xfrm>
        </p:grpSpPr>
        <p:sp>
          <p:nvSpPr>
            <p:cNvPr id="922" name="Google Shape;922;p48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48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48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48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48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27" name="Google Shape;927;p48"/>
          <p:cNvSpPr/>
          <p:nvPr/>
        </p:nvSpPr>
        <p:spPr>
          <a:xfrm>
            <a:off x="4844905" y="3182557"/>
            <a:ext cx="392042" cy="392021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28" name="Google Shape;928;p48"/>
          <p:cNvGrpSpPr/>
          <p:nvPr/>
        </p:nvGrpSpPr>
        <p:grpSpPr>
          <a:xfrm>
            <a:off x="5433259" y="3207435"/>
            <a:ext cx="342008" cy="342029"/>
            <a:chOff x="6654650" y="3665275"/>
            <a:chExt cx="409100" cy="409125"/>
          </a:xfrm>
        </p:grpSpPr>
        <p:sp>
          <p:nvSpPr>
            <p:cNvPr id="929" name="Google Shape;929;p48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48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1" name="Google Shape;931;p48"/>
          <p:cNvGrpSpPr/>
          <p:nvPr/>
        </p:nvGrpSpPr>
        <p:grpSpPr>
          <a:xfrm>
            <a:off x="347223" y="3756667"/>
            <a:ext cx="370599" cy="370620"/>
            <a:chOff x="570875" y="4322250"/>
            <a:chExt cx="443300" cy="443325"/>
          </a:xfrm>
        </p:grpSpPr>
        <p:sp>
          <p:nvSpPr>
            <p:cNvPr id="932" name="Google Shape;932;p48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48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48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48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6" name="Google Shape;936;p48"/>
          <p:cNvSpPr/>
          <p:nvPr/>
        </p:nvSpPr>
        <p:spPr>
          <a:xfrm>
            <a:off x="895469" y="3828789"/>
            <a:ext cx="401238" cy="22666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37" name="Google Shape;937;p48"/>
          <p:cNvGrpSpPr/>
          <p:nvPr/>
        </p:nvGrpSpPr>
        <p:grpSpPr>
          <a:xfrm>
            <a:off x="1524812" y="3729120"/>
            <a:ext cx="269526" cy="425712"/>
            <a:chOff x="1979475" y="4289300"/>
            <a:chExt cx="322400" cy="509225"/>
          </a:xfrm>
        </p:grpSpPr>
        <p:sp>
          <p:nvSpPr>
            <p:cNvPr id="938" name="Google Shape;938;p48"/>
            <p:cNvSpPr/>
            <p:nvPr/>
          </p:nvSpPr>
          <p:spPr>
            <a:xfrm>
              <a:off x="2187075" y="4509100"/>
              <a:ext cx="114800" cy="114800"/>
            </a:xfrm>
            <a:custGeom>
              <a:rect b="b" l="l" r="r" t="t"/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48"/>
            <p:cNvSpPr/>
            <p:nvPr/>
          </p:nvSpPr>
          <p:spPr>
            <a:xfrm>
              <a:off x="1979475" y="4542675"/>
              <a:ext cx="156925" cy="156950"/>
            </a:xfrm>
            <a:custGeom>
              <a:rect b="b" l="l" r="r" t="t"/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48"/>
            <p:cNvSpPr/>
            <p:nvPr/>
          </p:nvSpPr>
          <p:spPr>
            <a:xfrm>
              <a:off x="2041125" y="4289300"/>
              <a:ext cx="240000" cy="509225"/>
            </a:xfrm>
            <a:custGeom>
              <a:rect b="b" l="l" r="r" t="t"/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1" name="Google Shape;941;p48"/>
          <p:cNvGrpSpPr/>
          <p:nvPr/>
        </p:nvGrpSpPr>
        <p:grpSpPr>
          <a:xfrm>
            <a:off x="2064346" y="3734722"/>
            <a:ext cx="318014" cy="414510"/>
            <a:chOff x="2624850" y="4296000"/>
            <a:chExt cx="380400" cy="495825"/>
          </a:xfrm>
        </p:grpSpPr>
        <p:sp>
          <p:nvSpPr>
            <p:cNvPr id="942" name="Google Shape;942;p48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48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48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45" name="Google Shape;945;p48"/>
          <p:cNvSpPr/>
          <p:nvPr/>
        </p:nvSpPr>
        <p:spPr>
          <a:xfrm>
            <a:off x="3180303" y="3772127"/>
            <a:ext cx="339959" cy="33998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6" name="Google Shape;946;p48"/>
          <p:cNvSpPr/>
          <p:nvPr/>
        </p:nvSpPr>
        <p:spPr>
          <a:xfrm>
            <a:off x="2616754" y="3793571"/>
            <a:ext cx="339959" cy="297094"/>
          </a:xfrm>
          <a:custGeom>
            <a:rect b="b" l="l" r="r" t="t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7" name="Google Shape;947;p48"/>
          <p:cNvSpPr/>
          <p:nvPr/>
        </p:nvSpPr>
        <p:spPr>
          <a:xfrm>
            <a:off x="3742304" y="3770601"/>
            <a:ext cx="343053" cy="343032"/>
          </a:xfrm>
          <a:custGeom>
            <a:rect b="b" l="l" r="r" t="t"/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48" name="Google Shape;948;p48"/>
          <p:cNvGrpSpPr/>
          <p:nvPr/>
        </p:nvGrpSpPr>
        <p:grpSpPr>
          <a:xfrm>
            <a:off x="4280686" y="3775560"/>
            <a:ext cx="393045" cy="332833"/>
            <a:chOff x="5275975" y="4344850"/>
            <a:chExt cx="470150" cy="398125"/>
          </a:xfrm>
        </p:grpSpPr>
        <p:sp>
          <p:nvSpPr>
            <p:cNvPr id="949" name="Google Shape;949;p48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48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48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2" name="Google Shape;952;p48"/>
          <p:cNvSpPr/>
          <p:nvPr/>
        </p:nvSpPr>
        <p:spPr>
          <a:xfrm>
            <a:off x="4864301" y="3765502"/>
            <a:ext cx="353252" cy="353231"/>
          </a:xfrm>
          <a:custGeom>
            <a:rect b="b" l="l" r="r" t="t"/>
            <a:pathLst>
              <a:path extrusionOk="0" h="16901" w="16902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53" name="Google Shape;953;p48"/>
          <p:cNvGrpSpPr/>
          <p:nvPr/>
        </p:nvGrpSpPr>
        <p:grpSpPr>
          <a:xfrm>
            <a:off x="5423039" y="3748516"/>
            <a:ext cx="362448" cy="386922"/>
            <a:chOff x="6642425" y="4312500"/>
            <a:chExt cx="433550" cy="462825"/>
          </a:xfrm>
        </p:grpSpPr>
        <p:sp>
          <p:nvSpPr>
            <p:cNvPr id="954" name="Google Shape;954;p48"/>
            <p:cNvSpPr/>
            <p:nvPr/>
          </p:nvSpPr>
          <p:spPr>
            <a:xfrm>
              <a:off x="6642425" y="4687375"/>
              <a:ext cx="433550" cy="39125"/>
            </a:xfrm>
            <a:custGeom>
              <a:rect b="b" l="l" r="r" t="t"/>
              <a:pathLst>
                <a:path extrusionOk="0" h="1565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48"/>
            <p:cNvSpPr/>
            <p:nvPr/>
          </p:nvSpPr>
          <p:spPr>
            <a:xfrm>
              <a:off x="6642425" y="4736225"/>
              <a:ext cx="433550" cy="39100"/>
            </a:xfrm>
            <a:custGeom>
              <a:rect b="b" l="l" r="r" t="t"/>
              <a:pathLst>
                <a:path extrusionOk="0" h="1564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48"/>
            <p:cNvSpPr/>
            <p:nvPr/>
          </p:nvSpPr>
          <p:spPr>
            <a:xfrm>
              <a:off x="6684575" y="4312500"/>
              <a:ext cx="349875" cy="377350"/>
            </a:xfrm>
            <a:custGeom>
              <a:rect b="b" l="l" r="r" t="t"/>
              <a:pathLst>
                <a:path extrusionOk="0" h="15094" w="13995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7" name="Google Shape;957;p48"/>
          <p:cNvSpPr/>
          <p:nvPr/>
        </p:nvSpPr>
        <p:spPr>
          <a:xfrm>
            <a:off x="299775" y="4368343"/>
            <a:ext cx="465527" cy="274647"/>
          </a:xfrm>
          <a:custGeom>
            <a:rect b="b" l="l" r="r" t="t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58" name="Google Shape;958;p48"/>
          <p:cNvGrpSpPr/>
          <p:nvPr/>
        </p:nvGrpSpPr>
        <p:grpSpPr>
          <a:xfrm>
            <a:off x="910227" y="4322764"/>
            <a:ext cx="371623" cy="365499"/>
            <a:chOff x="1244325" y="4999400"/>
            <a:chExt cx="444525" cy="437200"/>
          </a:xfrm>
        </p:grpSpPr>
        <p:sp>
          <p:nvSpPr>
            <p:cNvPr id="959" name="Google Shape;959;p48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48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48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48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48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4" name="Google Shape;964;p48"/>
          <p:cNvGrpSpPr/>
          <p:nvPr/>
        </p:nvGrpSpPr>
        <p:grpSpPr>
          <a:xfrm>
            <a:off x="1506943" y="4311018"/>
            <a:ext cx="305265" cy="388970"/>
            <a:chOff x="1958100" y="4985350"/>
            <a:chExt cx="365150" cy="465275"/>
          </a:xfrm>
        </p:grpSpPr>
        <p:sp>
          <p:nvSpPr>
            <p:cNvPr id="965" name="Google Shape;965;p48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48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48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8" name="Google Shape;968;p48"/>
          <p:cNvGrpSpPr/>
          <p:nvPr/>
        </p:nvGrpSpPr>
        <p:grpSpPr>
          <a:xfrm>
            <a:off x="2048002" y="4325815"/>
            <a:ext cx="350200" cy="359877"/>
            <a:chOff x="2605300" y="5003050"/>
            <a:chExt cx="418900" cy="430475"/>
          </a:xfrm>
        </p:grpSpPr>
        <p:sp>
          <p:nvSpPr>
            <p:cNvPr id="969" name="Google Shape;969;p48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48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48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2" name="Google Shape;972;p48"/>
          <p:cNvGrpSpPr/>
          <p:nvPr/>
        </p:nvGrpSpPr>
        <p:grpSpPr>
          <a:xfrm>
            <a:off x="2577336" y="4333486"/>
            <a:ext cx="418585" cy="344056"/>
            <a:chOff x="3238475" y="5012225"/>
            <a:chExt cx="500700" cy="411550"/>
          </a:xfrm>
        </p:grpSpPr>
        <p:sp>
          <p:nvSpPr>
            <p:cNvPr id="973" name="Google Shape;973;p48"/>
            <p:cNvSpPr/>
            <p:nvPr/>
          </p:nvSpPr>
          <p:spPr>
            <a:xfrm>
              <a:off x="3238475" y="5315050"/>
              <a:ext cx="500700" cy="108725"/>
            </a:xfrm>
            <a:custGeom>
              <a:rect b="b" l="l" r="r" t="t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48"/>
            <p:cNvSpPr/>
            <p:nvPr/>
          </p:nvSpPr>
          <p:spPr>
            <a:xfrm>
              <a:off x="3282450" y="5160575"/>
              <a:ext cx="412750" cy="140475"/>
            </a:xfrm>
            <a:custGeom>
              <a:rect b="b" l="l" r="r" t="t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48"/>
            <p:cNvSpPr/>
            <p:nvPr/>
          </p:nvSpPr>
          <p:spPr>
            <a:xfrm>
              <a:off x="3473550" y="5012225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48"/>
            <p:cNvSpPr/>
            <p:nvPr/>
          </p:nvSpPr>
          <p:spPr>
            <a:xfrm>
              <a:off x="3429575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48"/>
            <p:cNvSpPr/>
            <p:nvPr/>
          </p:nvSpPr>
          <p:spPr>
            <a:xfrm>
              <a:off x="3516900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8" name="Google Shape;978;p48"/>
          <p:cNvGrpSpPr/>
          <p:nvPr/>
        </p:nvGrpSpPr>
        <p:grpSpPr>
          <a:xfrm>
            <a:off x="3683970" y="4296723"/>
            <a:ext cx="459424" cy="417561"/>
            <a:chOff x="4562200" y="4968250"/>
            <a:chExt cx="549550" cy="499475"/>
          </a:xfrm>
        </p:grpSpPr>
        <p:sp>
          <p:nvSpPr>
            <p:cNvPr id="979" name="Google Shape;979;p48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48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48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48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48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4" name="Google Shape;984;p48"/>
          <p:cNvGrpSpPr/>
          <p:nvPr/>
        </p:nvGrpSpPr>
        <p:grpSpPr>
          <a:xfrm>
            <a:off x="3190898" y="4320214"/>
            <a:ext cx="318516" cy="370076"/>
            <a:chOff x="3972400" y="4996350"/>
            <a:chExt cx="381000" cy="442675"/>
          </a:xfrm>
        </p:grpSpPr>
        <p:sp>
          <p:nvSpPr>
            <p:cNvPr id="985" name="Google Shape;985;p48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48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7" name="Google Shape;987;p48"/>
          <p:cNvGrpSpPr/>
          <p:nvPr/>
        </p:nvGrpSpPr>
        <p:grpSpPr>
          <a:xfrm>
            <a:off x="4251594" y="4289073"/>
            <a:ext cx="451252" cy="432860"/>
            <a:chOff x="5241175" y="4959100"/>
            <a:chExt cx="539775" cy="517775"/>
          </a:xfrm>
        </p:grpSpPr>
        <p:sp>
          <p:nvSpPr>
            <p:cNvPr id="988" name="Google Shape;988;p48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48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48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48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48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48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94" name="Google Shape;994;p48"/>
          <p:cNvSpPr/>
          <p:nvPr/>
        </p:nvSpPr>
        <p:spPr>
          <a:xfrm>
            <a:off x="4842355" y="4395912"/>
            <a:ext cx="397142" cy="219513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95" name="Google Shape;995;p48"/>
          <p:cNvGrpSpPr/>
          <p:nvPr/>
        </p:nvGrpSpPr>
        <p:grpSpPr>
          <a:xfrm>
            <a:off x="5458778" y="4353382"/>
            <a:ext cx="289444" cy="332833"/>
            <a:chOff x="6685175" y="5036025"/>
            <a:chExt cx="346225" cy="398125"/>
          </a:xfrm>
        </p:grpSpPr>
        <p:sp>
          <p:nvSpPr>
            <p:cNvPr id="996" name="Google Shape;996;p48"/>
            <p:cNvSpPr/>
            <p:nvPr/>
          </p:nvSpPr>
          <p:spPr>
            <a:xfrm>
              <a:off x="6743800" y="5036025"/>
              <a:ext cx="105650" cy="147775"/>
            </a:xfrm>
            <a:custGeom>
              <a:rect b="b" l="l" r="r" t="t"/>
              <a:pathLst>
                <a:path extrusionOk="0" h="5911" w="4226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48"/>
            <p:cNvSpPr/>
            <p:nvPr/>
          </p:nvSpPr>
          <p:spPr>
            <a:xfrm>
              <a:off x="6685175" y="5152025"/>
              <a:ext cx="84275" cy="117275"/>
            </a:xfrm>
            <a:custGeom>
              <a:rect b="b" l="l" r="r" t="t"/>
              <a:pathLst>
                <a:path extrusionOk="0" h="4691" w="3371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48"/>
            <p:cNvSpPr/>
            <p:nvPr/>
          </p:nvSpPr>
          <p:spPr>
            <a:xfrm>
              <a:off x="6871400" y="5038475"/>
              <a:ext cx="105650" cy="145325"/>
            </a:xfrm>
            <a:custGeom>
              <a:rect b="b" l="l" r="r" t="t"/>
              <a:pathLst>
                <a:path extrusionOk="0" h="5813" w="4226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48"/>
            <p:cNvSpPr/>
            <p:nvPr/>
          </p:nvSpPr>
          <p:spPr>
            <a:xfrm>
              <a:off x="6944050" y="5155700"/>
              <a:ext cx="87350" cy="116025"/>
            </a:xfrm>
            <a:custGeom>
              <a:rect b="b" l="l" r="r" t="t"/>
              <a:pathLst>
                <a:path extrusionOk="0" h="4641" w="3494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48"/>
            <p:cNvSpPr/>
            <p:nvPr/>
          </p:nvSpPr>
          <p:spPr>
            <a:xfrm>
              <a:off x="6727300" y="5185625"/>
              <a:ext cx="263800" cy="248525"/>
            </a:xfrm>
            <a:custGeom>
              <a:rect b="b" l="l" r="r" t="t"/>
              <a:pathLst>
                <a:path extrusionOk="0" h="9941" w="10552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1" name="Google Shape;1001;p48"/>
          <p:cNvGrpSpPr/>
          <p:nvPr/>
        </p:nvGrpSpPr>
        <p:grpSpPr>
          <a:xfrm>
            <a:off x="6359617" y="1877599"/>
            <a:ext cx="432570" cy="421334"/>
            <a:chOff x="5926225" y="921350"/>
            <a:chExt cx="517800" cy="504350"/>
          </a:xfrm>
        </p:grpSpPr>
        <p:sp>
          <p:nvSpPr>
            <p:cNvPr id="1002" name="Google Shape;1002;p4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1003" name="Google Shape;1003;p4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1004" name="Google Shape;1004;p48"/>
          <p:cNvSpPr/>
          <p:nvPr/>
        </p:nvSpPr>
        <p:spPr>
          <a:xfrm>
            <a:off x="6553538" y="211365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05" name="Google Shape;1005;p48"/>
          <p:cNvGrpSpPr/>
          <p:nvPr/>
        </p:nvGrpSpPr>
        <p:grpSpPr>
          <a:xfrm>
            <a:off x="7244605" y="1856979"/>
            <a:ext cx="432570" cy="421334"/>
            <a:chOff x="5926225" y="921350"/>
            <a:chExt cx="517800" cy="504350"/>
          </a:xfrm>
        </p:grpSpPr>
        <p:sp>
          <p:nvSpPr>
            <p:cNvPr id="1006" name="Google Shape;1006;p4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FF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4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FF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08" name="Google Shape;1008;p48"/>
          <p:cNvSpPr/>
          <p:nvPr/>
        </p:nvSpPr>
        <p:spPr>
          <a:xfrm>
            <a:off x="7438526" y="209303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09" name="Google Shape;1009;p48"/>
          <p:cNvGrpSpPr/>
          <p:nvPr/>
        </p:nvGrpSpPr>
        <p:grpSpPr>
          <a:xfrm>
            <a:off x="6359885" y="2606021"/>
            <a:ext cx="1075937" cy="1047989"/>
            <a:chOff x="5926225" y="921350"/>
            <a:chExt cx="517800" cy="504350"/>
          </a:xfrm>
        </p:grpSpPr>
        <p:sp>
          <p:nvSpPr>
            <p:cNvPr id="1010" name="Google Shape;1010;p4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 cap="flat" cmpd="sng" w="28575">
              <a:solidFill>
                <a:srgbClr val="0000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4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 cap="flat" cmpd="sng" w="28575">
              <a:solidFill>
                <a:srgbClr val="0000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12" name="Google Shape;1012;p48"/>
          <p:cNvSpPr/>
          <p:nvPr/>
        </p:nvSpPr>
        <p:spPr>
          <a:xfrm>
            <a:off x="6842198" y="3193118"/>
            <a:ext cx="997288" cy="56337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3" name="Google Shape;1013;p48"/>
          <p:cNvSpPr txBox="1"/>
          <p:nvPr/>
        </p:nvSpPr>
        <p:spPr>
          <a:xfrm>
            <a:off x="6248575" y="31207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SlidesCarnival icons are editable shapes</a:t>
            </a:r>
            <a:r>
              <a:rPr lang="en" sz="9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. </a:t>
            </a:r>
            <a:endParaRPr sz="9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This means that you can:</a:t>
            </a:r>
            <a:endParaRPr sz="9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Varela Round"/>
              <a:buChar char="●"/>
            </a:pPr>
            <a:r>
              <a:rPr lang="en" sz="9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Resize them without losing quality.</a:t>
            </a:r>
            <a:endParaRPr sz="9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Varela Round"/>
              <a:buChar char="●"/>
            </a:pPr>
            <a:r>
              <a:rPr lang="en" sz="9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Change fill color and opacity.</a:t>
            </a:r>
            <a:endParaRPr sz="9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Varela Round"/>
              <a:buChar char="●"/>
            </a:pPr>
            <a:r>
              <a:rPr lang="en" sz="9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Change line color, width and style.</a:t>
            </a:r>
            <a:endParaRPr sz="9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Isn’t that nice? :)</a:t>
            </a:r>
            <a:endParaRPr sz="9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Examples:</a:t>
            </a:r>
            <a:endParaRPr sz="9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14" name="Google Shape;1014;p48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8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9" name="Google Shape;1019;p49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1020" name="Google Shape;1020;p49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49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49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49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49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49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6" name="Google Shape;1026;p49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1027" name="Google Shape;1027;p49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49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49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49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1" name="Google Shape;1031;p49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1032" name="Google Shape;1032;p49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49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49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5" name="Google Shape;1035;p49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1036" name="Google Shape;1036;p49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49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49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49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49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1" name="Google Shape;1041;p49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1042" name="Google Shape;1042;p49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49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49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5" name="Google Shape;1045;p49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1046" name="Google Shape;1046;p49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49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49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49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0" name="Google Shape;1050;p49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1051" name="Google Shape;1051;p49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49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49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49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49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6" name="Google Shape;1056;p49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1057" name="Google Shape;1057;p49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49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49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49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49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49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3" name="Google Shape;1063;p49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1064" name="Google Shape;1064;p49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49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6" name="Google Shape;1066;p49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1067" name="Google Shape;1067;p49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49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49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0" name="Google Shape;1070;p49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1071" name="Google Shape;1071;p49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49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49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49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49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49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7" name="Google Shape;1077;p49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1078" name="Google Shape;1078;p49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49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49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49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49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3" name="Google Shape;1083;p49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1084" name="Google Shape;1084;p49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49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49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7" name="Google Shape;1087;p49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1088" name="Google Shape;1088;p49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089" name="Google Shape;1089;p49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0" name="Google Shape;1090;p49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1" name="Google Shape;1091;p49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2" name="Google Shape;1092;p49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3" name="Google Shape;1093;p49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4" name="Google Shape;1094;p49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5" name="Google Shape;1095;p49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6" name="Google Shape;1096;p49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7" name="Google Shape;1097;p49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8" name="Google Shape;1098;p49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99" name="Google Shape;1099;p49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49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49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49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49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49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5" name="Google Shape;1105;p49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106" name="Google Shape;1106;p49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49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49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49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0" name="Google Shape;1110;p49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111" name="Google Shape;1111;p49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49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49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49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49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6" name="Google Shape;1116;p49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117" name="Google Shape;1117;p49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49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49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49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49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49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3" name="Google Shape;1123;p49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124" name="Google Shape;1124;p49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49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49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49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8" name="Google Shape;1128;p49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129" name="Google Shape;1129;p49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49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49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49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3" name="Google Shape;1133;p49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134" name="Google Shape;1134;p49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49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49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49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49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39" name="Google Shape;1139;p49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140" name="Google Shape;1140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1" name="Google Shape;1141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2" name="Google Shape;1142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3" name="Google Shape;1143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4" name="Google Shape;1144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5" name="Google Shape;1145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6" name="Google Shape;1146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7" name="Google Shape;1147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8" name="Google Shape;1148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9" name="Google Shape;1149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50" name="Google Shape;1150;p49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151" name="Google Shape;1151;p49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49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49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54" name="Google Shape;1154;p49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155" name="Google Shape;1155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6" name="Google Shape;1156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7" name="Google Shape;1157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8" name="Google Shape;1158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9" name="Google Shape;1159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0" name="Google Shape;1160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1" name="Google Shape;1161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2" name="Google Shape;1162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3" name="Google Shape;1163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4" name="Google Shape;1164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65" name="Google Shape;1165;p49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166" name="Google Shape;1166;p49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49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49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49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70" name="Google Shape;1170;p49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171" name="Google Shape;1171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2" name="Google Shape;1172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3" name="Google Shape;1173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4" name="Google Shape;1174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5" name="Google Shape;1175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6" name="Google Shape;1176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7" name="Google Shape;1177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8" name="Google Shape;1178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9" name="Google Shape;1179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0" name="Google Shape;1180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81" name="Google Shape;1181;p49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182" name="Google Shape;1182;p49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49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49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49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49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49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49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9" name="Google Shape;1189;p49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190" name="Google Shape;1190;p49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49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49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49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4" name="Google Shape;1194;p49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195" name="Google Shape;1195;p49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49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49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49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9" name="Google Shape;1199;p49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200" name="Google Shape;1200;p49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49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49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49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49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5" name="Google Shape;1205;p49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206" name="Google Shape;1206;p49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49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49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49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49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49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2" name="Google Shape;1212;p49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213" name="Google Shape;1213;p49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49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49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6" name="Google Shape;1216;p49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217" name="Google Shape;1217;p49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49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49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49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49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2" name="Google Shape;1222;p49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223" name="Google Shape;1223;p49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49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49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49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49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49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9" name="Google Shape;1229;p49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230" name="Google Shape;1230;p49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49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49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3" name="Google Shape;1233;p49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234" name="Google Shape;1234;p49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49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49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49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8" name="Google Shape;1238;p49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239" name="Google Shape;1239;p49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49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49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49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49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49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5" name="Google Shape;1245;p49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246" name="Google Shape;1246;p49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49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49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49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49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49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49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3" name="Google Shape;1253;p49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254" name="Google Shape;1254;p49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49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49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49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8" name="Google Shape;1258;p49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259" name="Google Shape;1259;p49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49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49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2" name="Google Shape;1262;p49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263" name="Google Shape;1263;p49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49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49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6" name="Google Shape;1266;p49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267" name="Google Shape;1267;p49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49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49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49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1" name="Google Shape;1271;p49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272" name="Google Shape;1272;p49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49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49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49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6" name="Google Shape;1276;p49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277" name="Google Shape;1277;p49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49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49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49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49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2" name="Google Shape;1282;p49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283" name="Google Shape;1283;p49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49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49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49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49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49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9" name="Google Shape;1289;p49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290" name="Google Shape;1290;p49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49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1292;p49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49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49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49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49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7" name="Google Shape;1297;p49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298" name="Google Shape;1298;p49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49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49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1" name="Google Shape;1301;p49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49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49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49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49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49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49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49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49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0" name="Google Shape;1310;p49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311" name="Google Shape;1311;p49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49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49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49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5" name="Google Shape;1315;p49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316" name="Google Shape;1316;p49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49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49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9" name="Google Shape;1319;p49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320" name="Google Shape;1320;p49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49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49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49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49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49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6" name="Google Shape;1326;p49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327" name="Google Shape;1327;p49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49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49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49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49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49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49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49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5" name="Google Shape;1335;p49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336" name="Google Shape;1336;p49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49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49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49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49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49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49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49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49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49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49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49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8" name="Google Shape;1348;p49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349" name="Google Shape;1349;p49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0" name="Google Shape;1350;p49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49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49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49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4" name="Google Shape;1354;p49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5" name="Google Shape;1355;p49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1356;p49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49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49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49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49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1" name="Google Shape;1361;p49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362" name="Google Shape;1362;p49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49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49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49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49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7" name="Google Shape;1367;p49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8" name="Google Shape;1368;p49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49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0" name="Google Shape;1370;p49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49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49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49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4" name="Google Shape;1374;p49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375" name="Google Shape;1375;p49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49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7" name="Google Shape;1377;p49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8" name="Google Shape;1378;p49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49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49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1" name="Google Shape;1381;p49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382" name="Google Shape;1382;p49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3" name="Google Shape;1383;p49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49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49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49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7" name="Google Shape;1387;p49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8" name="Google Shape;1388;p49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49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49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49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49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49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p49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49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49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7" name="Google Shape;1397;p49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398" name="Google Shape;1398;p49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1399;p49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p49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1401;p49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2" name="Google Shape;1402;p49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403" name="Google Shape;1403;p49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404" name="Google Shape;1404;p49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5" name="Google Shape;1405;p49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6" name="Google Shape;1406;p49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07" name="Google Shape;1407;p49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408" name="Google Shape;1408;p49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9" name="Google Shape;1409;p49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0" name="Google Shape;1410;p49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11" name="Google Shape;1411;p49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412" name="Google Shape;1412;p49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3" name="Google Shape;1413;p49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4" name="Google Shape;1414;p49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15" name="Google Shape;1415;p49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416" name="Google Shape;1416;p49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7" name="Google Shape;1417;p49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8" name="Google Shape;1418;p49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19" name="Google Shape;1419;p49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420" name="Google Shape;1420;p49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49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49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1423;p49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1424;p49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1425;p49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49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Google Shape;1427;p49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8" name="Google Shape;1428;p49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429" name="Google Shape;1429;p49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0" name="Google Shape;1430;p49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1" name="Google Shape;1431;p49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2" name="Google Shape;1432;p49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3" name="Google Shape;1433;p49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4" name="Google Shape;1434;p49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5" name="Google Shape;1435;p49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6" name="Google Shape;1436;p49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7" name="Google Shape;1437;p49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8" name="Google Shape;1438;p49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9" name="Google Shape;1439;p49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0" name="Google Shape;1440;p49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1" name="Google Shape;1441;p49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2" name="Google Shape;1442;p49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3" name="Google Shape;1443;p49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4" name="Google Shape;1444;p49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5" name="Google Shape;1445;p49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6" name="Google Shape;1446;p49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7" name="Google Shape;1447;p49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8" name="Google Shape;1448;p49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9" name="Google Shape;1449;p49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0" name="Google Shape;1450;p49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1" name="Google Shape;1451;p49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2" name="Google Shape;1452;p49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3" name="Google Shape;1453;p49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454" name="Google Shape;1454;p49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455" name="Google Shape;1455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6" name="Google Shape;1456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57" name="Google Shape;1457;p49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458" name="Google Shape;1458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9" name="Google Shape;1459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60" name="Google Shape;1460;p49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461" name="Google Shape;1461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2" name="Google Shape;1462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463" name="Google Shape;1463;p49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464" name="Google Shape;1464;p49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1BECC"/>
        </a:solidFill>
      </p:bgPr>
    </p:bg>
    <p:spTree>
      <p:nvGrpSpPr>
        <p:cNvPr id="1468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p50"/>
          <p:cNvSpPr txBox="1"/>
          <p:nvPr/>
        </p:nvSpPr>
        <p:spPr>
          <a:xfrm>
            <a:off x="731900" y="914275"/>
            <a:ext cx="66768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You can also use any emoji as an icon!</a:t>
            </a:r>
            <a:endParaRPr b="1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And of course it resizes without losing quality.</a:t>
            </a:r>
            <a:endParaRPr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How? Follow Google instructions https://twitter.com/googledocs/status/730087240156643328</a:t>
            </a:r>
            <a:endParaRPr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470" name="Google Shape;1470;p50"/>
          <p:cNvSpPr txBox="1"/>
          <p:nvPr/>
        </p:nvSpPr>
        <p:spPr>
          <a:xfrm>
            <a:off x="7319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rgbClr val="E8004C"/>
                </a:highlight>
                <a:latin typeface="Varela Round"/>
                <a:ea typeface="Varela Round"/>
                <a:cs typeface="Varela Round"/>
                <a:sym typeface="Varela Round"/>
              </a:rPr>
              <a:t> and many more...</a:t>
            </a:r>
            <a:endParaRPr sz="2400">
              <a:solidFill>
                <a:srgbClr val="FFFFFF"/>
              </a:solidFill>
              <a:highlight>
                <a:srgbClr val="E8004C"/>
              </a:highlight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471" name="Google Shape;1471;p50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475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6" name="Google Shape;1476;p5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7" name="Google Shape;1477;p51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478" name="Google Shape;1478;p51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479" name="Google Shape;1479;p51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480" name="Google Shape;1480;p51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81" name="Google Shape;1481;p51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82" name="Google Shape;1482;p51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483" name="Google Shape;1483;p51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84" name="Google Shape;1484;p51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85" name="Google Shape;1485;p51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486" name="Google Shape;1486;p51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87" name="Google Shape;1487;p51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88" name="Google Shape;1488;p51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489" name="Google Shape;1489;p51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90" name="Google Shape;1490;p51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6"/>
          <p:cNvSpPr txBox="1"/>
          <p:nvPr>
            <p:ph type="ctrTitle"/>
          </p:nvPr>
        </p:nvSpPr>
        <p:spPr>
          <a:xfrm>
            <a:off x="1773750" y="2421550"/>
            <a:ext cx="55965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219" name="Google Shape;219;p16"/>
          <p:cNvSpPr txBox="1"/>
          <p:nvPr>
            <p:ph idx="1" type="subTitle"/>
          </p:nvPr>
        </p:nvSpPr>
        <p:spPr>
          <a:xfrm>
            <a:off x="1773750" y="3449654"/>
            <a:ext cx="55965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220" name="Google Shape;220;p16"/>
          <p:cNvSpPr txBox="1"/>
          <p:nvPr/>
        </p:nvSpPr>
        <p:spPr>
          <a:xfrm>
            <a:off x="3050275" y="47550"/>
            <a:ext cx="2975400" cy="1990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>
                <a:solidFill>
                  <a:srgbClr val="00ACC3"/>
                </a:solidFill>
                <a:latin typeface="Varela Round"/>
                <a:ea typeface="Varela Round"/>
                <a:cs typeface="Varela Round"/>
                <a:sym typeface="Varela Round"/>
              </a:rPr>
              <a:t>1</a:t>
            </a:r>
            <a:endParaRPr b="1" sz="9600">
              <a:solidFill>
                <a:srgbClr val="00ACC3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21" name="Google Shape;221;p16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7"/>
          <p:cNvSpPr txBox="1"/>
          <p:nvPr>
            <p:ph idx="1" type="body"/>
          </p:nvPr>
        </p:nvSpPr>
        <p:spPr>
          <a:xfrm>
            <a:off x="1880850" y="1920300"/>
            <a:ext cx="5382300" cy="207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227" name="Google Shape;227;p17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8"/>
          <p:cNvSpPr txBox="1"/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233" name="Google Shape;233;p18"/>
          <p:cNvSpPr txBox="1"/>
          <p:nvPr>
            <p:ph idx="1" type="body"/>
          </p:nvPr>
        </p:nvSpPr>
        <p:spPr>
          <a:xfrm>
            <a:off x="2935875" y="1525758"/>
            <a:ext cx="5275500" cy="27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◎"/>
            </a:pPr>
            <a:r>
              <a:rPr lang="en"/>
              <a:t>Here you have a list of items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◎"/>
            </a:pPr>
            <a:r>
              <a:rPr lang="en"/>
              <a:t>And some text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◎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234" name="Google Shape;234;p18"/>
          <p:cNvSpPr txBox="1"/>
          <p:nvPr>
            <p:ph idx="12" type="sldNum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9"/>
          <p:cNvSpPr txBox="1"/>
          <p:nvPr>
            <p:ph idx="4294967295" type="ctrTitle"/>
          </p:nvPr>
        </p:nvSpPr>
        <p:spPr>
          <a:xfrm>
            <a:off x="1304925" y="135550"/>
            <a:ext cx="65343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Big concept</a:t>
            </a:r>
            <a:endParaRPr sz="6000"/>
          </a:p>
        </p:txBody>
      </p:sp>
      <p:sp>
        <p:nvSpPr>
          <p:cNvPr id="240" name="Google Shape;240;p19"/>
          <p:cNvSpPr txBox="1"/>
          <p:nvPr>
            <p:ph idx="4294967295" type="subTitle"/>
          </p:nvPr>
        </p:nvSpPr>
        <p:spPr>
          <a:xfrm>
            <a:off x="1304925" y="3868755"/>
            <a:ext cx="65343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1BECC"/>
                </a:solidFill>
              </a:rPr>
              <a:t>Bring the attention of your audience over a key concept using icons or illustrations</a:t>
            </a:r>
            <a:endParaRPr>
              <a:solidFill>
                <a:srgbClr val="A1BECC"/>
              </a:solidFill>
            </a:endParaRPr>
          </a:p>
        </p:txBody>
      </p:sp>
      <p:sp>
        <p:nvSpPr>
          <p:cNvPr id="241" name="Google Shape;241;p19"/>
          <p:cNvSpPr/>
          <p:nvPr/>
        </p:nvSpPr>
        <p:spPr>
          <a:xfrm>
            <a:off x="3333750" y="1333500"/>
            <a:ext cx="2476500" cy="24765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9"/>
          <p:cNvSpPr/>
          <p:nvPr/>
        </p:nvSpPr>
        <p:spPr>
          <a:xfrm>
            <a:off x="3209925" y="1209675"/>
            <a:ext cx="2724300" cy="2724300"/>
          </a:xfrm>
          <a:prstGeom prst="ellipse">
            <a:avLst/>
          </a:prstGeom>
          <a:noFill/>
          <a:ln cap="flat" cmpd="sng" w="9525">
            <a:solidFill>
              <a:srgbClr val="ED4A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9"/>
          <p:cNvSpPr/>
          <p:nvPr/>
        </p:nvSpPr>
        <p:spPr>
          <a:xfrm>
            <a:off x="2962275" y="1543050"/>
            <a:ext cx="704700" cy="7047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9"/>
          <p:cNvSpPr/>
          <p:nvPr/>
        </p:nvSpPr>
        <p:spPr>
          <a:xfrm>
            <a:off x="5295900" y="2897050"/>
            <a:ext cx="971700" cy="971700"/>
          </a:xfrm>
          <a:prstGeom prst="donut">
            <a:avLst>
              <a:gd fmla="val 12811" name="adj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5" name="Google Shape;245;p19"/>
          <p:cNvGrpSpPr/>
          <p:nvPr/>
        </p:nvGrpSpPr>
        <p:grpSpPr>
          <a:xfrm>
            <a:off x="3990646" y="2000576"/>
            <a:ext cx="1162865" cy="1162930"/>
            <a:chOff x="570875" y="4322250"/>
            <a:chExt cx="443300" cy="443325"/>
          </a:xfrm>
        </p:grpSpPr>
        <p:sp>
          <p:nvSpPr>
            <p:cNvPr id="246" name="Google Shape;246;p19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617A86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19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617A86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19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617A86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19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617A86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0" name="Google Shape;250;p19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0"/>
          <p:cNvSpPr txBox="1"/>
          <p:nvPr>
            <p:ph idx="1" type="body"/>
          </p:nvPr>
        </p:nvSpPr>
        <p:spPr>
          <a:xfrm>
            <a:off x="2935875" y="1550150"/>
            <a:ext cx="2560500" cy="337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256" name="Google Shape;256;p20"/>
          <p:cNvSpPr txBox="1"/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257" name="Google Shape;257;p20"/>
          <p:cNvSpPr txBox="1"/>
          <p:nvPr>
            <p:ph idx="2" type="body"/>
          </p:nvPr>
        </p:nvSpPr>
        <p:spPr>
          <a:xfrm>
            <a:off x="5650849" y="1550150"/>
            <a:ext cx="2560500" cy="337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258" name="Google Shape;258;p20"/>
          <p:cNvSpPr txBox="1"/>
          <p:nvPr>
            <p:ph idx="12" type="sldNum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1"/>
          <p:cNvSpPr txBox="1"/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264" name="Google Shape;264;p21"/>
          <p:cNvSpPr txBox="1"/>
          <p:nvPr>
            <p:ph idx="1" type="body"/>
          </p:nvPr>
        </p:nvSpPr>
        <p:spPr>
          <a:xfrm>
            <a:off x="2935875" y="1550150"/>
            <a:ext cx="1700400" cy="337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265" name="Google Shape;265;p21"/>
          <p:cNvSpPr txBox="1"/>
          <p:nvPr>
            <p:ph idx="2" type="body"/>
          </p:nvPr>
        </p:nvSpPr>
        <p:spPr>
          <a:xfrm>
            <a:off x="4723373" y="1550150"/>
            <a:ext cx="1700400" cy="337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266" name="Google Shape;266;p21"/>
          <p:cNvSpPr txBox="1"/>
          <p:nvPr>
            <p:ph idx="3" type="body"/>
          </p:nvPr>
        </p:nvSpPr>
        <p:spPr>
          <a:xfrm>
            <a:off x="6510871" y="1550150"/>
            <a:ext cx="1700400" cy="337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21"/>
          <p:cNvSpPr txBox="1"/>
          <p:nvPr>
            <p:ph idx="12" type="sldNum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uck template">
  <a:themeElements>
    <a:clrScheme name="Custom 347">
      <a:dk1>
        <a:srgbClr val="212A2E"/>
      </a:dk1>
      <a:lt1>
        <a:srgbClr val="FFFFFF"/>
      </a:lt1>
      <a:dk2>
        <a:srgbClr val="617A86"/>
      </a:dk2>
      <a:lt2>
        <a:srgbClr val="A1BECC"/>
      </a:lt2>
      <a:accent1>
        <a:srgbClr val="00D1C6"/>
      </a:accent1>
      <a:accent2>
        <a:srgbClr val="00ACC3"/>
      </a:accent2>
      <a:accent3>
        <a:srgbClr val="BBCD00"/>
      </a:accent3>
      <a:accent4>
        <a:srgbClr val="65BB48"/>
      </a:accent4>
      <a:accent5>
        <a:srgbClr val="F8BB00"/>
      </a:accent5>
      <a:accent6>
        <a:srgbClr val="EF6222"/>
      </a:accent6>
      <a:hlink>
        <a:srgbClr val="617A8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