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layfair Display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Tino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AA76E0-4B28-41A1-9591-ED1E4FBCE031}">
  <a:tblStyle styleId="{C9AA76E0-4B28-41A1-9591-ED1E4FBCE0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0E66E06-32ED-4FFE-9ADA-A405A65CD4E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layfairDisplay-bold.fntdata"/><Relationship Id="rId45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-boldItalic.fntdata"/><Relationship Id="rId47" Type="http://schemas.openxmlformats.org/officeDocument/2006/relationships/font" Target="fonts/PlayfairDisplay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Tinos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55" Type="http://schemas.openxmlformats.org/officeDocument/2006/relationships/font" Target="fonts/Tinos-italic.fntdata"/><Relationship Id="rId10" Type="http://schemas.openxmlformats.org/officeDocument/2006/relationships/slide" Target="slides/slide5.xml"/><Relationship Id="rId54" Type="http://schemas.openxmlformats.org/officeDocument/2006/relationships/font" Target="fonts/Tino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Tino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9e327104c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9e327104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d9e327104c_0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d9e327104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d9e327104c_0_1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d9e327104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d9e327104c_0_1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d9e327104c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9e327104c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d9e327104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9e327104c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9e327104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d9e327104c_0_3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d9e327104c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9e327104c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d9e327104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9e327104c_0_3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9e327104c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9e327104c_0_3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9e327104c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9e327104c_0_4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d9e327104c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9229f77e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9229f77e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50a0ea399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850a0ea399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146dbd8dd6_17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146dbd8dd6_1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73d1a989bc_3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73d1a989bc_3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10" name="Google Shape;10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69" name="Google Shape;69;p11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" type="blank">
  <p:cSld name="BLANK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75" name="Google Shape;75;p12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aves">
  <p:cSld name="BLANK_1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78" name="Google Shape;78;p13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zigzag">
  <p:cSld name="BLANK_1_1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81" name="Google Shape;81;p1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ircles">
  <p:cSld name="BLANK_1_1_1"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84" name="Google Shape;84;p15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15" name="Google Shape;15;p3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4.png" id="22" name="Google Shape;22;p4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b="1" i="1" sz="24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b="1" sz="60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29" name="Google Shape;29;p5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_AND_BODY_1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36" name="Google Shape;36;p6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 algn="r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 rtl="0" algn="r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2.png" id="42" name="Google Shape;42;p7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3.png" id="50" name="Google Shape;50;p8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59" name="Google Shape;59;p9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Title only">
  <p:cSld name="TITLE_ONLY_1"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rganic-01.png" id="64" name="Google Shape;64;p10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b="1"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descr="winter.jpg" id="171" name="Google Shape;171;p25"/>
          <p:cNvPicPr preferRelativeResize="0"/>
          <p:nvPr/>
        </p:nvPicPr>
        <p:blipFill rotWithShape="1">
          <a:blip r:embed="rId3">
            <a:alphaModFix/>
          </a:blip>
          <a:srcRect b="13300" l="8177" r="28382" t="12016"/>
          <a:stretch/>
        </p:blipFill>
        <p:spPr>
          <a:xfrm>
            <a:off x="4166998" y="626301"/>
            <a:ext cx="4350700" cy="38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2726550" y="1983000"/>
            <a:ext cx="3690900" cy="1177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 b="1" i="1"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Use big image.</a:t>
            </a:r>
            <a:endParaRPr b="1" i="1" sz="180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2982250" y="1650300"/>
            <a:ext cx="5686800" cy="2647200"/>
          </a:xfrm>
          <a:prstGeom prst="bracePair">
            <a:avLst/>
          </a:prstGeom>
          <a:noFill/>
          <a:ln cap="flat" cmpd="sng" w="1143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7"/>
          <p:cNvCxnSpPr/>
          <p:nvPr/>
        </p:nvCxnSpPr>
        <p:spPr>
          <a:xfrm>
            <a:off x="4926899" y="1650300"/>
            <a:ext cx="0" cy="264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7"/>
          <p:cNvCxnSpPr/>
          <p:nvPr/>
        </p:nvCxnSpPr>
        <p:spPr>
          <a:xfrm>
            <a:off x="6755699" y="1650300"/>
            <a:ext cx="0" cy="264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7" name="Google Shape;187;p27"/>
          <p:cNvSpPr txBox="1"/>
          <p:nvPr/>
        </p:nvSpPr>
        <p:spPr>
          <a:xfrm>
            <a:off x="3231724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White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4984846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Gray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737968" y="2538600"/>
            <a:ext cx="16953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Tinos"/>
                <a:ea typeface="Tinos"/>
                <a:cs typeface="Tinos"/>
                <a:sym typeface="Tinos"/>
              </a:rPr>
              <a:t>Black</a:t>
            </a:r>
            <a:endParaRPr b="1" sz="1800">
              <a:solidFill>
                <a:schemeClr val="accen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90" name="Google Shape;19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6" name="Google Shape;196;p28"/>
          <p:cNvGraphicFramePr/>
          <p:nvPr/>
        </p:nvGraphicFramePr>
        <p:xfrm>
          <a:off x="2760400" y="457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{C9AA76E0-4B28-41A1-9591-ED1E4FBCE031}</a:tableStyleId>
              </a:tblPr>
              <a:tblGrid>
                <a:gridCol w="1492425"/>
                <a:gridCol w="1492425"/>
                <a:gridCol w="1492425"/>
                <a:gridCol w="1492425"/>
              </a:tblGrid>
              <a:tr h="105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1058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 sz="1800">
                        <a:solidFill>
                          <a:srgbClr val="FFFFFF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linea_b-01.png"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975" y="971025"/>
            <a:ext cx="8192025" cy="413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2455625" y="20434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our office</a:t>
            </a:r>
            <a:endParaRPr b="1" sz="900">
              <a:solidFill>
                <a:srgbClr val="4D4A5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9"/>
          <p:cNvSpPr/>
          <p:nvPr/>
        </p:nvSpPr>
        <p:spPr>
          <a:xfrm>
            <a:off x="1620025" y="2296450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3405850" y="3860900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/>
          <p:nvPr/>
        </p:nvSpPr>
        <p:spPr>
          <a:xfrm>
            <a:off x="4352050" y="21591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5061625" y="42233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/>
          <p:nvPr/>
        </p:nvSpPr>
        <p:spPr>
          <a:xfrm>
            <a:off x="7145100" y="266942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9"/>
          <p:cNvSpPr/>
          <p:nvPr/>
        </p:nvSpPr>
        <p:spPr>
          <a:xfrm>
            <a:off x="7778350" y="4279675"/>
            <a:ext cx="141900" cy="141900"/>
          </a:xfrm>
          <a:prstGeom prst="diamond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700000" dist="38100">
              <a:srgbClr val="20124D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/>
          <p:nvPr/>
        </p:nvSpPr>
        <p:spPr>
          <a:xfrm>
            <a:off x="1711350" y="1218750"/>
            <a:ext cx="5721300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 txBox="1"/>
          <p:nvPr>
            <p:ph idx="4294967295" type="ctrTitle"/>
          </p:nvPr>
        </p:nvSpPr>
        <p:spPr>
          <a:xfrm>
            <a:off x="685800" y="1991850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D4A56"/>
                </a:solidFill>
              </a:rPr>
              <a:t>89,526,124</a:t>
            </a:r>
            <a:endParaRPr sz="7200">
              <a:solidFill>
                <a:srgbClr val="4D4A56"/>
              </a:solidFill>
            </a:endParaRPr>
          </a:p>
        </p:txBody>
      </p:sp>
      <p:sp>
        <p:nvSpPr>
          <p:cNvPr id="218" name="Google Shape;218;p30"/>
          <p:cNvSpPr txBox="1"/>
          <p:nvPr>
            <p:ph idx="4294967295" type="subTitle"/>
          </p:nvPr>
        </p:nvSpPr>
        <p:spPr>
          <a:xfrm>
            <a:off x="1711350" y="3924750"/>
            <a:ext cx="572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Whoa! That’s a big number, aren’t you proud?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162050" y="9092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853" y="1198129"/>
            <a:ext cx="318288" cy="31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89,526,124$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27" name="Google Shape;227;p31"/>
          <p:cNvSpPr txBox="1"/>
          <p:nvPr>
            <p:ph idx="4294967295" type="subTitle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money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28" name="Google Shape;228;p31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29" name="Google Shape;229;p31"/>
          <p:cNvSpPr txBox="1"/>
          <p:nvPr>
            <p:ph idx="4294967295" type="subTitle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0" name="Google Shape;230;p31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185,244 users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31" name="Google Shape;231;p31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users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2822525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7183700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003113" y="454800"/>
            <a:ext cx="1503000" cy="4233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241" name="Google Shape;241;p32"/>
          <p:cNvCxnSpPr>
            <a:stCxn id="238" idx="3"/>
            <a:endCxn id="240" idx="1"/>
          </p:cNvCxnSpPr>
          <p:nvPr/>
        </p:nvCxnSpPr>
        <p:spPr>
          <a:xfrm>
            <a:off x="4325525" y="2571750"/>
            <a:ext cx="67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triangle"/>
          </a:ln>
        </p:spPr>
      </p:cxnSp>
      <p:cxnSp>
        <p:nvCxnSpPr>
          <p:cNvPr id="242" name="Google Shape;242;p32"/>
          <p:cNvCxnSpPr>
            <a:stCxn id="240" idx="3"/>
            <a:endCxn id="239" idx="1"/>
          </p:cNvCxnSpPr>
          <p:nvPr/>
        </p:nvCxnSpPr>
        <p:spPr>
          <a:xfrm>
            <a:off x="6506112" y="2571750"/>
            <a:ext cx="6777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9" name="Google Shape;249;p33"/>
          <p:cNvSpPr txBox="1"/>
          <p:nvPr>
            <p:ph idx="1" type="body"/>
          </p:nvPr>
        </p:nvSpPr>
        <p:spPr>
          <a:xfrm>
            <a:off x="2764075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4699429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1" name="Google Shape;251;p33"/>
          <p:cNvSpPr txBox="1"/>
          <p:nvPr>
            <p:ph idx="3" type="body"/>
          </p:nvPr>
        </p:nvSpPr>
        <p:spPr>
          <a:xfrm>
            <a:off x="6634783" y="108585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p33"/>
          <p:cNvSpPr txBox="1"/>
          <p:nvPr>
            <p:ph idx="1" type="body"/>
          </p:nvPr>
        </p:nvSpPr>
        <p:spPr>
          <a:xfrm>
            <a:off x="2764075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33"/>
          <p:cNvSpPr txBox="1"/>
          <p:nvPr>
            <p:ph idx="2" type="body"/>
          </p:nvPr>
        </p:nvSpPr>
        <p:spPr>
          <a:xfrm>
            <a:off x="4699429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33"/>
          <p:cNvSpPr txBox="1"/>
          <p:nvPr>
            <p:ph idx="3" type="body"/>
          </p:nvPr>
        </p:nvSpPr>
        <p:spPr>
          <a:xfrm>
            <a:off x="6634783" y="2743200"/>
            <a:ext cx="1841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61" name="Google Shape;261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34"/>
          <p:cNvCxnSpPr/>
          <p:nvPr/>
        </p:nvCxnSpPr>
        <p:spPr>
          <a:xfrm>
            <a:off x="952500" y="998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4"/>
          <p:cNvCxnSpPr/>
          <p:nvPr/>
        </p:nvCxnSpPr>
        <p:spPr>
          <a:xfrm>
            <a:off x="952500" y="1707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4"/>
          <p:cNvCxnSpPr/>
          <p:nvPr/>
        </p:nvCxnSpPr>
        <p:spPr>
          <a:xfrm>
            <a:off x="952500" y="2417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4"/>
          <p:cNvCxnSpPr/>
          <p:nvPr/>
        </p:nvCxnSpPr>
        <p:spPr>
          <a:xfrm>
            <a:off x="952500" y="3126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4"/>
          <p:cNvCxnSpPr/>
          <p:nvPr/>
        </p:nvCxnSpPr>
        <p:spPr>
          <a:xfrm>
            <a:off x="952500" y="3858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4"/>
          <p:cNvSpPr txBox="1"/>
          <p:nvPr/>
        </p:nvSpPr>
        <p:spPr>
          <a:xfrm>
            <a:off x="952500" y="839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4000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3000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2000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1000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572782" y="23047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>
            <a:off x="1887026" y="19106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2201270" y="24174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3325786" y="26185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3640031" y="20201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/>
          <p:nvPr/>
        </p:nvSpPr>
        <p:spPr>
          <a:xfrm>
            <a:off x="3954275" y="11528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5078791" y="20639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5393035" y="9983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707280" y="22463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/>
          <p:nvPr/>
        </p:nvSpPr>
        <p:spPr>
          <a:xfrm>
            <a:off x="6831796" y="26769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/>
          <p:nvPr/>
        </p:nvSpPr>
        <p:spPr>
          <a:xfrm>
            <a:off x="7146040" y="12174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7460284" y="15312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2751325" y="1197150"/>
            <a:ext cx="25785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EDIT IN GOOGLE SLIDES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Click on the button under the presentation preview that says "Use as Google Slides Theme".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will get a copy of this document on your Google Drive and will be able to edit, add or delete slides.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have to be signed in to your Google account.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678539" y="1197150"/>
            <a:ext cx="26910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EDIT IN POWERPOINT®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)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751325" y="3677325"/>
            <a:ext cx="56184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More info on how to use this template at </a:t>
            </a:r>
            <a:r>
              <a:rPr b="1" lang="en" sz="10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This template is free to use under </a:t>
            </a:r>
            <a:r>
              <a:rPr lang="en" sz="1000" u="sng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</a:t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6" name="Google Shape;286;p35"/>
          <p:cNvGrpSpPr/>
          <p:nvPr/>
        </p:nvGrpSpPr>
        <p:grpSpPr>
          <a:xfrm>
            <a:off x="5783575" y="373572"/>
            <a:ext cx="2119546" cy="4396359"/>
            <a:chOff x="2547150" y="238125"/>
            <a:chExt cx="2525675" cy="5238750"/>
          </a:xfrm>
        </p:grpSpPr>
        <p:sp>
          <p:nvSpPr>
            <p:cNvPr id="287" name="Google Shape;287;p35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35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299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2" name="Google Shape;292;p35"/>
          <p:cNvSpPr txBox="1"/>
          <p:nvPr>
            <p:ph idx="4294967295" type="body"/>
          </p:nvPr>
        </p:nvSpPr>
        <p:spPr>
          <a:xfrm>
            <a:off x="718175" y="1807925"/>
            <a:ext cx="45366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6"/>
          <p:cNvSpPr txBox="1"/>
          <p:nvPr>
            <p:ph idx="4294967295" type="body"/>
          </p:nvPr>
        </p:nvSpPr>
        <p:spPr>
          <a:xfrm>
            <a:off x="718175" y="1807925"/>
            <a:ext cx="45366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  <p:sp>
        <p:nvSpPr>
          <p:cNvPr id="299" name="Google Shape;29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0" name="Google Shape;300;p36"/>
          <p:cNvGrpSpPr/>
          <p:nvPr/>
        </p:nvGrpSpPr>
        <p:grpSpPr>
          <a:xfrm>
            <a:off x="5435052" y="465959"/>
            <a:ext cx="2736410" cy="4222433"/>
            <a:chOff x="2112475" y="238125"/>
            <a:chExt cx="3395050" cy="5238750"/>
          </a:xfrm>
        </p:grpSpPr>
        <p:sp>
          <p:nvSpPr>
            <p:cNvPr id="301" name="Google Shape;301;p36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263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/>
          <p:nvPr/>
        </p:nvSpPr>
        <p:spPr>
          <a:xfrm>
            <a:off x="459300" y="1807925"/>
            <a:ext cx="8225400" cy="1361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p37"/>
          <p:cNvGrpSpPr/>
          <p:nvPr/>
        </p:nvGrpSpPr>
        <p:grpSpPr>
          <a:xfrm>
            <a:off x="3265378" y="980751"/>
            <a:ext cx="5431139" cy="3182039"/>
            <a:chOff x="1177450" y="241631"/>
            <a:chExt cx="6173152" cy="3616776"/>
          </a:xfrm>
        </p:grpSpPr>
        <p:sp>
          <p:nvSpPr>
            <p:cNvPr id="313" name="Google Shape;313;p3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37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871780" y="1156179"/>
            <a:ext cx="4221417" cy="268153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8" name="Google Shape;318;p37"/>
          <p:cNvSpPr txBox="1"/>
          <p:nvPr>
            <p:ph idx="4294967295" type="body"/>
          </p:nvPr>
        </p:nvSpPr>
        <p:spPr>
          <a:xfrm>
            <a:off x="718175" y="1807925"/>
            <a:ext cx="2880300" cy="137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Desktop</a:t>
            </a:r>
            <a:r>
              <a:rPr b="1" i="1" lang="en"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idx="4294967295" type="ctrTitle"/>
          </p:nvPr>
        </p:nvSpPr>
        <p:spPr>
          <a:xfrm>
            <a:off x="685800" y="1145101"/>
            <a:ext cx="7772400" cy="9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Thanks!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4" name="Google Shape;324;p38"/>
          <p:cNvSpPr txBox="1"/>
          <p:nvPr>
            <p:ph idx="4294967295" type="subTitle"/>
          </p:nvPr>
        </p:nvSpPr>
        <p:spPr>
          <a:xfrm>
            <a:off x="685800" y="2245300"/>
            <a:ext cx="77724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CC1C8"/>
                </a:solidFill>
              </a:rPr>
              <a:t>Any questions?</a:t>
            </a:r>
            <a:endParaRPr b="1" sz="3600">
              <a:solidFill>
                <a:srgbClr val="ECC1C8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 &amp; user@mail.me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25" name="Google Shape;325;p38"/>
          <p:cNvSpPr/>
          <p:nvPr/>
        </p:nvSpPr>
        <p:spPr>
          <a:xfrm>
            <a:off x="4396971" y="1164760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ECC1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2" name="Google Shape;332;p39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D4A56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4D4A5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1800"/>
              <a:buChar char="▹"/>
            </a:pPr>
            <a:r>
              <a:rPr lang="en" sz="1800">
                <a:solidFill>
                  <a:srgbClr val="4D4A56"/>
                </a:solidFill>
              </a:rPr>
              <a:t>Presentation template by </a:t>
            </a:r>
            <a:r>
              <a:rPr lang="en" sz="1800" u="sng">
                <a:solidFill>
                  <a:srgbClr val="4D4A5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4D4A5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Char char="▹"/>
            </a:pPr>
            <a:r>
              <a:rPr lang="en" sz="1800">
                <a:solidFill>
                  <a:srgbClr val="4D4A56"/>
                </a:solidFill>
              </a:rPr>
              <a:t>Photographs by </a:t>
            </a:r>
            <a:r>
              <a:rPr lang="en" sz="1800" u="sng">
                <a:solidFill>
                  <a:srgbClr val="4D4A5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4D4A56"/>
              </a:solidFill>
            </a:endParaRPr>
          </a:p>
        </p:txBody>
      </p:sp>
      <p:sp>
        <p:nvSpPr>
          <p:cNvPr id="333" name="Google Shape;333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9" name="Google Shape;339;p40"/>
          <p:cNvSpPr txBox="1"/>
          <p:nvPr>
            <p:ph idx="1" type="body"/>
          </p:nvPr>
        </p:nvSpPr>
        <p:spPr>
          <a:xfrm>
            <a:off x="2780775" y="1200150"/>
            <a:ext cx="56451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Titles: </a:t>
            </a:r>
            <a:r>
              <a:rPr b="1" lang="en" sz="1400"/>
              <a:t>Playfair display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Body copy: </a:t>
            </a:r>
            <a:r>
              <a:rPr b="1" lang="en" sz="1400"/>
              <a:t>Tinos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ECC1C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ECC1C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ECC1C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https://www.fontsquirrel.com/fonts/tinos</a:t>
            </a:r>
            <a:endParaRPr sz="1400">
              <a:solidFill>
                <a:srgbClr val="ECC1C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Pink </a:t>
            </a:r>
            <a:r>
              <a:rPr b="1" lang="en" sz="1400">
                <a:solidFill>
                  <a:srgbClr val="ECC1C8"/>
                </a:solidFill>
                <a:highlight>
                  <a:srgbClr val="4D4A56"/>
                </a:highlight>
              </a:rPr>
              <a:t>#ecc1c8</a:t>
            </a:r>
            <a:endParaRPr b="1" sz="1400">
              <a:solidFill>
                <a:srgbClr val="ECC1C8"/>
              </a:solidFill>
              <a:highlight>
                <a:srgbClr val="4D4A56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" sz="1400"/>
              <a:t>Dark gray </a:t>
            </a:r>
            <a:r>
              <a:rPr b="1" lang="en" sz="1400">
                <a:solidFill>
                  <a:srgbClr val="4D4A56"/>
                </a:solidFill>
              </a:rPr>
              <a:t>#4d4a56</a:t>
            </a:r>
            <a:endParaRPr b="1" sz="1400">
              <a:solidFill>
                <a:srgbClr val="4D4A56"/>
              </a:solidFill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2054275" y="4552650"/>
            <a:ext cx="663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41" name="Google Shape;341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47" name="Google Shape;347;p41"/>
          <p:cNvSpPr txBox="1"/>
          <p:nvPr>
            <p:ph idx="1" type="subTitle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48" name="Google Shape;348;p41"/>
          <p:cNvSpPr txBox="1"/>
          <p:nvPr>
            <p:ph type="ctrTitle"/>
          </p:nvPr>
        </p:nvSpPr>
        <p:spPr>
          <a:xfrm>
            <a:off x="2404575" y="893524"/>
            <a:ext cx="4335000" cy="6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1"/>
                </a:solidFill>
              </a:rPr>
              <a:t>2</a:t>
            </a:r>
            <a:endParaRPr i="0" sz="4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DEC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NOV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OCT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SEP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AUG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0" name="Google Shape;360;p42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JUL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2" name="Google Shape;362;p42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MAY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3" name="Google Shape;363;p42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APR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4" name="Google Shape;364;p42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5" name="Google Shape;365;p42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FEB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6" name="Google Shape;366;p42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JAN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7" name="Google Shape;367;p42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68" name="Google Shape;368;p42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2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0" name="Google Shape;370;p42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2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2" name="Google Shape;372;p42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2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4" name="Google Shape;374;p42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2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6" name="Google Shape;376;p42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2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8" name="Google Shape;378;p42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2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0" name="Google Shape;380;p42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2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2" name="Google Shape;382;p42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2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4" name="Google Shape;384;p42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2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6" name="Google Shape;386;p42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2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8" name="Google Shape;388;p42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2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0" name="Google Shape;390;p42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2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0" name="Google Shape;400;p43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1" name="Google Shape;401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2" name="Google Shape;402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1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3" name="Google Shape;403;p43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4" name="Google Shape;404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5" name="Google Shape;405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3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6" name="Google Shape;406;p43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07" name="Google Shape;407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8" name="Google Shape;408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5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09" name="Google Shape;409;p43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0" name="Google Shape;410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1" name="Google Shape;411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6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2" name="Google Shape;412;p43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3" name="Google Shape;413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4" name="Google Shape;414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4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5" name="Google Shape;415;p43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16" name="Google Shape;416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2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sp>
        <p:nvSpPr>
          <p:cNvPr id="418" name="Google Shape;418;p43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19" name="Google Shape;419;p43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0" name="Google Shape;420;p43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3" name="Google Shape;423;p43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29" name="Google Shape;429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0" name="Google Shape;430;p44"/>
          <p:cNvGraphicFramePr/>
          <p:nvPr/>
        </p:nvGraphicFramePr>
        <p:xfrm>
          <a:off x="392525" y="1488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{C9AA76E0-4B28-41A1-9591-ED1E4FBCE031}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idx="4294967295" type="ctrTitle"/>
          </p:nvPr>
        </p:nvSpPr>
        <p:spPr>
          <a:xfrm>
            <a:off x="685800" y="1221301"/>
            <a:ext cx="7772400" cy="96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Hello!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Google Shape;112;p18"/>
          <p:cNvSpPr txBox="1"/>
          <p:nvPr>
            <p:ph idx="4294967295" type="subTitle"/>
          </p:nvPr>
        </p:nvSpPr>
        <p:spPr>
          <a:xfrm>
            <a:off x="685800" y="2321500"/>
            <a:ext cx="77724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I am Jayden Smith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I am here because I love to give presentations.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You can find me at @username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1263" y="624072"/>
            <a:ext cx="901476" cy="901476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</p:pic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36" name="Google Shape;436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5"/>
          <p:cNvSpPr/>
          <p:nvPr/>
        </p:nvSpPr>
        <p:spPr>
          <a:xfrm>
            <a:off x="411600" y="1412000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STRENGTHS</a:t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4664546" y="1412000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WEAKNESSES</a:t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411600" y="3119372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OPPORTUNITIES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4664546" y="3119372"/>
            <a:ext cx="4083900" cy="1538400"/>
          </a:xfrm>
          <a:prstGeom prst="rect">
            <a:avLst/>
          </a:prstGeom>
          <a:solidFill>
            <a:srgbClr val="1B1B46">
              <a:alpha val="1038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THREATS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1" name="Google Shape;441;p45"/>
          <p:cNvSpPr/>
          <p:nvPr/>
        </p:nvSpPr>
        <p:spPr>
          <a:xfrm>
            <a:off x="3323260" y="1776086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 rot="5400000">
            <a:off x="3492372" y="1776086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 rot="10800000">
            <a:off x="3492372" y="1946520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 rot="-5400000">
            <a:off x="3323260" y="1946520"/>
            <a:ext cx="2346900" cy="2346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3863556" y="2265615"/>
            <a:ext cx="388576" cy="441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46" name="Google Shape;446;p45"/>
          <p:cNvSpPr/>
          <p:nvPr/>
        </p:nvSpPr>
        <p:spPr>
          <a:xfrm>
            <a:off x="4849648" y="2273110"/>
            <a:ext cx="602653" cy="427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47" name="Google Shape;447;p45"/>
          <p:cNvSpPr/>
          <p:nvPr/>
        </p:nvSpPr>
        <p:spPr>
          <a:xfrm>
            <a:off x="3829975" y="3339823"/>
            <a:ext cx="434750" cy="4413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48" name="Google Shape;448;p45"/>
          <p:cNvSpPr/>
          <p:nvPr/>
        </p:nvSpPr>
        <p:spPr>
          <a:xfrm>
            <a:off x="4960584" y="3347318"/>
            <a:ext cx="462934" cy="5144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6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454" name="Google Shape;454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5" name="Google Shape;455;p46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Activities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6" name="Google Shape;456;p46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Resources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7" name="Google Shape;457;p46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Value Propositions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8" name="Google Shape;458;p46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Relationships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Channels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0" name="Google Shape;460;p46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Segments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Partners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2" name="Google Shape;462;p46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Cost Structure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3" name="Google Shape;463;p46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Revenue Streams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4" name="Google Shape;464;p46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6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6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" name="Google Shape;468;p46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69" name="Google Shape;469;p46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6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72" name="Google Shape;472;p46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46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80" name="Google Shape;480;p46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46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92" name="Google Shape;492;p46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46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3" name="Google Shape;503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4" name="Google Shape;504;p47"/>
          <p:cNvGrpSpPr/>
          <p:nvPr/>
        </p:nvGrpSpPr>
        <p:grpSpPr>
          <a:xfrm>
            <a:off x="2307617" y="1673219"/>
            <a:ext cx="3085238" cy="2773688"/>
            <a:chOff x="3778727" y="4460423"/>
            <a:chExt cx="720160" cy="647438"/>
          </a:xfrm>
        </p:grpSpPr>
        <p:sp>
          <p:nvSpPr>
            <p:cNvPr id="505" name="Google Shape;505;p47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B1B46">
                <a:alpha val="1038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cxnSp>
        <p:nvCxnSpPr>
          <p:cNvPr id="512" name="Google Shape;512;p47"/>
          <p:cNvCxnSpPr/>
          <p:nvPr/>
        </p:nvCxnSpPr>
        <p:spPr>
          <a:xfrm>
            <a:off x="5324583" y="2132495"/>
            <a:ext cx="9036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7"/>
          <p:cNvSpPr txBox="1"/>
          <p:nvPr/>
        </p:nvSpPr>
        <p:spPr>
          <a:xfrm>
            <a:off x="6280971" y="1985381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4" name="Google Shape;514;p47"/>
          <p:cNvCxnSpPr/>
          <p:nvPr/>
        </p:nvCxnSpPr>
        <p:spPr>
          <a:xfrm>
            <a:off x="5191471" y="2544314"/>
            <a:ext cx="1036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7"/>
          <p:cNvSpPr txBox="1"/>
          <p:nvPr/>
        </p:nvSpPr>
        <p:spPr>
          <a:xfrm>
            <a:off x="6280971" y="2397192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6" name="Google Shape;516;p47"/>
          <p:cNvCxnSpPr/>
          <p:nvPr/>
        </p:nvCxnSpPr>
        <p:spPr>
          <a:xfrm>
            <a:off x="5002310" y="2956133"/>
            <a:ext cx="1225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7"/>
          <p:cNvSpPr txBox="1"/>
          <p:nvPr/>
        </p:nvSpPr>
        <p:spPr>
          <a:xfrm>
            <a:off x="6280971" y="2809003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8" name="Google Shape;518;p47"/>
          <p:cNvCxnSpPr/>
          <p:nvPr/>
        </p:nvCxnSpPr>
        <p:spPr>
          <a:xfrm>
            <a:off x="4841173" y="3367931"/>
            <a:ext cx="13869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7"/>
          <p:cNvSpPr txBox="1"/>
          <p:nvPr/>
        </p:nvSpPr>
        <p:spPr>
          <a:xfrm>
            <a:off x="6280971" y="3220814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20" name="Google Shape;520;p47"/>
          <p:cNvCxnSpPr/>
          <p:nvPr/>
        </p:nvCxnSpPr>
        <p:spPr>
          <a:xfrm>
            <a:off x="4666014" y="3779751"/>
            <a:ext cx="1562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7"/>
          <p:cNvSpPr txBox="1"/>
          <p:nvPr/>
        </p:nvSpPr>
        <p:spPr>
          <a:xfrm>
            <a:off x="6280971" y="3632624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22" name="Google Shape;522;p47"/>
          <p:cNvCxnSpPr/>
          <p:nvPr/>
        </p:nvCxnSpPr>
        <p:spPr>
          <a:xfrm>
            <a:off x="4483864" y="4191549"/>
            <a:ext cx="1737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7"/>
          <p:cNvSpPr txBox="1"/>
          <p:nvPr/>
        </p:nvSpPr>
        <p:spPr>
          <a:xfrm>
            <a:off x="6280971" y="4044435"/>
            <a:ext cx="23829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3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9" name="Google Shape;529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0" name="Google Shape;530;p48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429276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8"/>
          <p:cNvSpPr txBox="1"/>
          <p:nvPr/>
        </p:nvSpPr>
        <p:spPr>
          <a:xfrm>
            <a:off x="434877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Imani Jackson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2" name="Google Shape;5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5926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8"/>
          <p:cNvSpPr txBox="1"/>
          <p:nvPr/>
        </p:nvSpPr>
        <p:spPr>
          <a:xfrm>
            <a:off x="2641527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Marcos Galán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4" name="Google Shape;534;p48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42575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8"/>
          <p:cNvSpPr txBox="1"/>
          <p:nvPr/>
        </p:nvSpPr>
        <p:spPr>
          <a:xfrm>
            <a:off x="4848176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Ixchel Valdía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6" name="Google Shape;536;p48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049224" y="1625113"/>
            <a:ext cx="1659900" cy="165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8"/>
          <p:cNvSpPr txBox="1"/>
          <p:nvPr/>
        </p:nvSpPr>
        <p:spPr>
          <a:xfrm>
            <a:off x="7054825" y="3429717"/>
            <a:ext cx="1659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Nils Årud</a:t>
            </a:r>
            <a:br>
              <a:rPr lang="en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9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49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5" name="Google Shape;545;p49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9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9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9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9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9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9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9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9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9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9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9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9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9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9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9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9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9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9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9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9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9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9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9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9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9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9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9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9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9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9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9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9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9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9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9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9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9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9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9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9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9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9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9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9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9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1" name="Google Shape;59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2" name="Google Shape;592;p49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3" name="Google Shape;593;p49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9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9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9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9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9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9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9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9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9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9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9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9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9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9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9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9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9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9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9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9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9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5" name="Google Shape;615;p49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6" name="Google Shape;616;p49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7" name="Google Shape;617;p49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VALUE 1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8" name="Google Shape;618;p49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HIGH VALUE 1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9" name="Google Shape;619;p49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LOW VALUE 2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0" name="Google Shape;620;p49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HIGH VALUE 2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Our company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3" name="Google Shape;623;p49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4" name="Google Shape;624;p49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0"/>
          <p:cNvSpPr txBox="1"/>
          <p:nvPr>
            <p:ph type="title"/>
          </p:nvPr>
        </p:nvSpPr>
        <p:spPr>
          <a:xfrm>
            <a:off x="404975" y="441150"/>
            <a:ext cx="1832400" cy="671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3" name="Google Shape;633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4" name="Google Shape;634;p50"/>
          <p:cNvGraphicFramePr/>
          <p:nvPr/>
        </p:nvGraphicFramePr>
        <p:xfrm>
          <a:off x="4050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{90E66E06-32ED-4FFE-9ADA-A405A65CD4E0}</a:tableStyleId>
              </a:tblPr>
              <a:tblGrid>
                <a:gridCol w="922225"/>
                <a:gridCol w="1057050"/>
                <a:gridCol w="1057050"/>
                <a:gridCol w="1057050"/>
                <a:gridCol w="1057050"/>
                <a:gridCol w="1057050"/>
                <a:gridCol w="1057050"/>
                <a:gridCol w="10570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SUNDAY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MONDAY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TUESDAY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WEDNESDAY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THURSDAY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FRIDAY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SATURDAY</a:t>
                      </a:r>
                      <a:endParaRPr sz="9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9:00 - 9:45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10:00 - 10:45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11:00 - 11:45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12:00 - 13:15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1B46">
                        <a:alpha val="1038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13:30 - 14:15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14:30 - 15:15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15:30 - 16:15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10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Change line color, width and style.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grpSp>
        <p:nvGrpSpPr>
          <p:cNvPr id="640" name="Google Shape;640;p5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41" name="Google Shape;641;p5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5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5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5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56" name="Google Shape;656;p5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5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62" name="Google Shape;662;p5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5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5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5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5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0" name="Google Shape;670;p5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5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5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76" name="Google Shape;676;p5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5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84" name="Google Shape;684;p5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8" name="Google Shape;688;p5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5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93" name="Google Shape;693;p5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5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96" name="Google Shape;69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5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99" name="Google Shape;699;p5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5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03" name="Google Shape;703;p5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11" name="Google Shape;711;p5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5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18" name="Google Shape;718;p5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2" name="Google Shape;722;p5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5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24" name="Google Shape;724;p5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5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27" name="Google Shape;727;p5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5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33" name="Google Shape;733;p5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5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36" name="Google Shape;736;p5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44" name="Google Shape;744;p5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5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0" name="Google Shape;750;p5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5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59" name="Google Shape;759;p5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5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64" name="Google Shape;764;p5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5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69" name="Google Shape;769;p5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74" name="Google Shape;774;p5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5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77" name="Google Shape;777;p5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5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0" name="Google Shape;780;p5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5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3" name="Google Shape;783;p5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84" name="Google Shape;784;p5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5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87" name="Google Shape;787;p5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5" name="Google Shape;795;p5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5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5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98" name="Google Shape;798;p5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5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5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02" name="Google Shape;802;p5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5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05" name="Google Shape;805;p5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5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0" name="Google Shape;810;p5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5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5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15" name="Google Shape;815;p5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22" name="Google Shape;822;p5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5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32" name="Google Shape;832;p5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5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36" name="Google Shape;836;p5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5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0" name="Google Shape;840;p5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5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46" name="Google Shape;846;p5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5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49" name="Google Shape;849;p5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5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57" name="Google Shape;857;p5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5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64" name="Google Shape;864;p5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5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67" name="Google Shape;867;p5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5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5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5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76" name="Google Shape;876;p5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85" name="Google Shape;885;p5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88" name="Google Shape;888;p5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5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95" name="Google Shape;895;p5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5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03" name="Google Shape;903;p5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07" name="Google Shape;907;p5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5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14" name="Google Shape;914;p5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5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18" name="Google Shape;918;p5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22" name="Google Shape;922;p5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7" name="Google Shape;927;p5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28" name="Google Shape;928;p5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56" name="Google Shape;956;p5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5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0" name="Google Shape;980;p5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5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95" name="Google Shape;995;p5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99" name="Google Shape;999;p5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5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06" name="Google Shape;1006;p5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5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15" name="Google Shape;1015;p5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8" name="Google Shape;1018;p5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19" name="Google Shape;1019;p5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25" name="Google Shape;1025;p5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5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33" name="Google Shape;1033;p5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5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0" name="Google Shape;1040;p5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5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0" name="Google Shape;1050;p5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62" name="Google Shape;1062;p5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5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68" name="Google Shape;1068;p5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51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76" name="Google Shape;1076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51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79" name="Google Shape;1079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51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82" name="Google Shape;1082;p5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4" name="Google Shape;1084;p51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51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51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D4A56"/>
                </a:solidFill>
              </a:rPr>
              <a:t>‹#›</a:t>
            </a:fld>
            <a:endParaRPr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oogle Shape;1092;p5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3" name="Google Shape;1093;p5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5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0" name="Google Shape;1100;p5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5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5" name="Google Shape;1105;p5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5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09" name="Google Shape;1109;p5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5" name="Google Shape;1115;p5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19" name="Google Shape;1119;p5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4" name="Google Shape;1124;p5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0" name="Google Shape;1130;p5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37" name="Google Shape;1137;p5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0" name="Google Shape;1140;p5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5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4" name="Google Shape;1144;p5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1" name="Google Shape;1151;p5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57" name="Google Shape;1157;p5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5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1" name="Google Shape;1161;p5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2" name="Google Shape;1162;p5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5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5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5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2" name="Google Shape;1172;p5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79" name="Google Shape;1179;p5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5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4" name="Google Shape;1184;p5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0" name="Google Shape;1190;p5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5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97" name="Google Shape;1197;p5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5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2" name="Google Shape;1202;p5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5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07" name="Google Shape;1207;p5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2" name="Google Shape;1212;p5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3" name="Google Shape;1213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3" name="Google Shape;1223;p5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4" name="Google Shape;1224;p5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7" name="Google Shape;1227;p5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28" name="Google Shape;1228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5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39" name="Google Shape;1239;p5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3" name="Google Shape;1243;p5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4" name="Google Shape;1244;p5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5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5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5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4" name="Google Shape;1254;p5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5" name="Google Shape;1255;p5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3" name="Google Shape;1263;p5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68" name="Google Shape;1268;p5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3" name="Google Shape;1273;p5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79" name="Google Shape;1279;p5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86" name="Google Shape;1286;p5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0" name="Google Shape;1290;p5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96" name="Google Shape;1296;p5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5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3" name="Google Shape;1303;p5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07" name="Google Shape;1307;p5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5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2" name="Google Shape;1312;p5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5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19" name="Google Shape;1319;p5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27" name="Google Shape;1327;p5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5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2" name="Google Shape;1332;p5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36" name="Google Shape;1336;p5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5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0" name="Google Shape;1340;p5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5" name="Google Shape;1345;p5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5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0" name="Google Shape;1350;p5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5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56" name="Google Shape;1356;p5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5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3" name="Google Shape;1363;p5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5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1" name="Google Shape;1371;p5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5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4" name="Google Shape;1384;p5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89" name="Google Shape;1389;p5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3" name="Google Shape;1393;p5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0" name="Google Shape;1400;p5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5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09" name="Google Shape;1409;p5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5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2" name="Google Shape;1422;p5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5" name="Google Shape;1435;p5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7" name="Google Shape;1447;p5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48" name="Google Shape;1448;p5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5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5" name="Google Shape;1455;p5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0" name="Google Shape;1470;p5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1" name="Google Shape;1471;p5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5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76" name="Google Shape;1476;p5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77" name="Google Shape;1477;p5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5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5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0" name="Google Shape;1480;p5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1" name="Google Shape;1481;p5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5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5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4" name="Google Shape;1484;p5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5" name="Google Shape;1485;p5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5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5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5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89" name="Google Shape;1489;p5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2" name="Google Shape;1492;p5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3" name="Google Shape;1493;p5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2" name="Google Shape;1502;p5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6" name="Google Shape;1526;p5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27" name="Google Shape;1527;p5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28" name="Google Shape;1528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0" name="Google Shape;1530;p5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1" name="Google Shape;1531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5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4" name="Google Shape;1534;p5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6" name="Google Shape;1536;p52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37" name="Google Shape;1537;p5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3"/>
          <p:cNvSpPr txBox="1"/>
          <p:nvPr/>
        </p:nvSpPr>
        <p:spPr>
          <a:xfrm>
            <a:off x="808100" y="761875"/>
            <a:ext cx="69459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You can also use any emoji as an icon!</a:t>
            </a:r>
            <a:endParaRPr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quality.</a:t>
            </a:r>
            <a:endParaRPr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How? Follow Google instructions https://twitter.com/googledocs/status/730087240156643328</a:t>
            </a:r>
            <a:endParaRPr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43" name="Google Shape;1543;p53"/>
          <p:cNvSpPr txBox="1"/>
          <p:nvPr/>
        </p:nvSpPr>
        <p:spPr>
          <a:xfrm>
            <a:off x="8081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4A5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>
              <a:solidFill>
                <a:srgbClr val="4D4A5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44" name="Google Shape;1544;p5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4D4A56"/>
                </a:solidFill>
              </a:rPr>
              <a:t>‹#›</a:t>
            </a:fld>
            <a:endParaRPr>
              <a:solidFill>
                <a:srgbClr val="4D4A56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9" name="Google Shape;1549;p5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5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1" name="Google Shape;1551;p5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2" name="Google Shape;1552;p5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3" name="Google Shape;1553;p5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4" name="Google Shape;1554;p5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5" name="Google Shape;1555;p5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56" name="Google Shape;1556;p5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7" name="Google Shape;1557;p5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8" name="Google Shape;1558;p5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59" name="Google Shape;1559;p5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0" name="Google Shape;1560;p5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1" name="Google Shape;1561;p5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2" name="Google Shape;1562;p5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3" name="Google Shape;1563;p5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2404575" y="2916250"/>
            <a:ext cx="4291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1" name="Google Shape;121;p19"/>
          <p:cNvSpPr txBox="1"/>
          <p:nvPr>
            <p:ph type="ctrTitle"/>
          </p:nvPr>
        </p:nvSpPr>
        <p:spPr>
          <a:xfrm>
            <a:off x="2404575" y="893524"/>
            <a:ext cx="4335000" cy="6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1"/>
                </a:solidFill>
              </a:rPr>
              <a:t>1</a:t>
            </a:r>
            <a:endParaRPr i="0" sz="4800">
              <a:solidFill>
                <a:schemeClr val="accent1"/>
              </a:solidFill>
            </a:endParaRPr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▹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subTitle"/>
          </p:nvPr>
        </p:nvSpPr>
        <p:spPr>
          <a:xfrm>
            <a:off x="2538450" y="3640150"/>
            <a:ext cx="4018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2541523" y="813800"/>
            <a:ext cx="4009751" cy="27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rotWithShape="0" algn="bl" dir="2700000" dist="104775">
              <a:srgbClr val="20124D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>
            <p:ph idx="4294967295" type="ctrTitle"/>
          </p:nvPr>
        </p:nvSpPr>
        <p:spPr>
          <a:xfrm>
            <a:off x="2541525" y="2192950"/>
            <a:ext cx="4018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Big concept</a:t>
            </a:r>
            <a:endParaRPr sz="4800">
              <a:solidFill>
                <a:srgbClr val="FFFFFF"/>
              </a:solidFill>
            </a:endParaRP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3838614" y="1420860"/>
            <a:ext cx="1418472" cy="772091"/>
            <a:chOff x="5937975" y="5081700"/>
            <a:chExt cx="481050" cy="261850"/>
          </a:xfrm>
        </p:grpSpPr>
        <p:sp>
          <p:nvSpPr>
            <p:cNvPr id="144" name="Google Shape;144;p22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28575">
              <a:solidFill>
                <a:srgbClr val="4D4A5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3" name="Google Shape;153;p23"/>
          <p:cNvSpPr txBox="1"/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5" name="Google Shape;15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2" name="Google Shape;162;p24"/>
          <p:cNvSpPr txBox="1"/>
          <p:nvPr>
            <p:ph idx="2" type="body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