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Pontano Sans"/>
      <p:regular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17D21B3-309C-4877-ADF0-4649BEB6A0C1}">
  <a:tblStyle styleId="{917D21B3-309C-4877-ADF0-4649BEB6A0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A3BCB6D-7AD0-4C4A-A36A-A853301B995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Pontano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d331d350e6_0_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d331d350e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d331d350e6_0_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d331d350e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d331d350e6_0_1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d331d350e6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d331d350e6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d331d350e6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d331d350e6_0_1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d331d350e6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d331d350e6_0_1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d331d350e6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d331d350e6_0_2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d331d350e6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d331d350e6_0_2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d331d350e6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d331d350e6_0_2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d331d350e6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d331d350e6_0_3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d331d350e6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851569424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85156942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65b074356f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Google Shape;1413;g65b074356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511857" y="-125"/>
            <a:ext cx="46323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 rot="10800000">
            <a:off x="3558544" y="-125"/>
            <a:ext cx="953312" cy="5143625"/>
            <a:chOff x="1962000" y="-125"/>
            <a:chExt cx="953312" cy="5143625"/>
          </a:xfrm>
        </p:grpSpPr>
        <p:sp>
          <p:nvSpPr>
            <p:cNvPr id="12" name="Google Shape;12;p2"/>
            <p:cNvSpPr/>
            <p:nvPr/>
          </p:nvSpPr>
          <p:spPr>
            <a:xfrm flipH="1" rot="10800000">
              <a:off x="2469212" y="0"/>
              <a:ext cx="446100" cy="5143500"/>
            </a:xfrm>
            <a:prstGeom prst="rect">
              <a:avLst/>
            </a:prstGeom>
            <a:gradFill>
              <a:gsLst>
                <a:gs pos="0">
                  <a:srgbClr val="3177EE"/>
                </a:gs>
                <a:gs pos="100000">
                  <a:srgbClr val="113D8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2291597" y="-125"/>
              <a:ext cx="184200" cy="5143500"/>
            </a:xfrm>
            <a:prstGeom prst="rect">
              <a:avLst/>
            </a:prstGeom>
            <a:gradFill>
              <a:gsLst>
                <a:gs pos="0">
                  <a:srgbClr val="75DDFF"/>
                </a:gs>
                <a:gs pos="100000">
                  <a:srgbClr val="09B1E9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 rot="10800000">
              <a:off x="2207413" y="0"/>
              <a:ext cx="90600" cy="5143500"/>
            </a:xfrm>
            <a:prstGeom prst="rect">
              <a:avLst/>
            </a:prstGeom>
            <a:gradFill>
              <a:gsLst>
                <a:gs pos="0">
                  <a:srgbClr val="C6F18D"/>
                </a:gs>
                <a:gs pos="100000">
                  <a:srgbClr val="8AD82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1962000" y="0"/>
              <a:ext cx="247800" cy="5143500"/>
            </a:xfrm>
            <a:prstGeom prst="rect">
              <a:avLst/>
            </a:prstGeom>
            <a:gradFill>
              <a:gsLst>
                <a:gs pos="0">
                  <a:srgbClr val="1077D2"/>
                </a:gs>
                <a:gs pos="100000">
                  <a:srgbClr val="09315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4965100" y="1991825"/>
            <a:ext cx="3704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/>
          <p:nvPr>
            <p:ph idx="1" type="body"/>
          </p:nvPr>
        </p:nvSpPr>
        <p:spPr>
          <a:xfrm>
            <a:off x="363175" y="4253900"/>
            <a:ext cx="72393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99" name="Google Shape;99;p11"/>
          <p:cNvSpPr/>
          <p:nvPr/>
        </p:nvSpPr>
        <p:spPr>
          <a:xfrm>
            <a:off x="8697912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1"/>
          <p:cNvSpPr/>
          <p:nvPr/>
        </p:nvSpPr>
        <p:spPr>
          <a:xfrm rot="10800000">
            <a:off x="8520297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1"/>
          <p:cNvSpPr/>
          <p:nvPr/>
        </p:nvSpPr>
        <p:spPr>
          <a:xfrm>
            <a:off x="8436113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1"/>
          <p:cNvSpPr/>
          <p:nvPr/>
        </p:nvSpPr>
        <p:spPr>
          <a:xfrm rot="10800000">
            <a:off x="8190700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1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/>
          <p:nvPr/>
        </p:nvSpPr>
        <p:spPr>
          <a:xfrm>
            <a:off x="8697912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2"/>
          <p:cNvSpPr/>
          <p:nvPr/>
        </p:nvSpPr>
        <p:spPr>
          <a:xfrm rot="10800000">
            <a:off x="8520297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2"/>
          <p:cNvSpPr/>
          <p:nvPr/>
        </p:nvSpPr>
        <p:spPr>
          <a:xfrm>
            <a:off x="8436113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2"/>
          <p:cNvSpPr/>
          <p:nvPr/>
        </p:nvSpPr>
        <p:spPr>
          <a:xfrm rot="10800000">
            <a:off x="8190700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2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/>
          <p:nvPr/>
        </p:nvSpPr>
        <p:spPr>
          <a:xfrm rot="10800000">
            <a:off x="-7161" y="0"/>
            <a:ext cx="9144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8697912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3"/>
          <p:cNvSpPr/>
          <p:nvPr/>
        </p:nvSpPr>
        <p:spPr>
          <a:xfrm rot="10800000">
            <a:off x="8520297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8436113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3"/>
          <p:cNvSpPr/>
          <p:nvPr/>
        </p:nvSpPr>
        <p:spPr>
          <a:xfrm rot="10800000">
            <a:off x="8190700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3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2469212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>
            <a:off x="2291597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2207413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1962000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 rot="10800000">
            <a:off x="2908100" y="-125"/>
            <a:ext cx="6243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ctrTitle"/>
          </p:nvPr>
        </p:nvSpPr>
        <p:spPr>
          <a:xfrm>
            <a:off x="3451475" y="2045250"/>
            <a:ext cx="51543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3451475" y="2680575"/>
            <a:ext cx="5154300" cy="4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295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1pPr>
            <a:lvl2pPr lvl="1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2pPr>
            <a:lvl3pPr lvl="2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3pPr>
            <a:lvl4pPr lvl="3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4pPr>
            <a:lvl5pPr lvl="4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5pPr>
            <a:lvl6pPr lvl="5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6pPr>
            <a:lvl7pPr lvl="6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7pPr>
            <a:lvl8pPr lvl="7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8pPr>
            <a:lvl9pPr lvl="8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-5400000">
            <a:off x="200" y="877900"/>
            <a:ext cx="658200" cy="6591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738387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 rot="10800000">
            <a:off x="6560772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6476588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>
            <a:off x="6231175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 rot="10800000">
            <a:off x="7182000" y="-125"/>
            <a:ext cx="1962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985175" y="766700"/>
            <a:ext cx="4486200" cy="37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Font typeface="Droid Serif"/>
              <a:buChar char="➝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⇾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￫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￫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￫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￫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￫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￫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￫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/>
        </p:txBody>
      </p:sp>
      <p:sp>
        <p:nvSpPr>
          <p:cNvPr id="34" name="Google Shape;34;p4"/>
          <p:cNvSpPr txBox="1"/>
          <p:nvPr/>
        </p:nvSpPr>
        <p:spPr>
          <a:xfrm>
            <a:off x="0" y="785283"/>
            <a:ext cx="6591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“</a:t>
            </a:r>
            <a:endParaRPr b="1" sz="72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 rot="-5400000">
            <a:off x="-100" y="878175"/>
            <a:ext cx="269100" cy="2694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6738387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 rot="10800000">
            <a:off x="6560772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6476588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 rot="10800000">
            <a:off x="6231175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 rot="10800000">
            <a:off x="7182000" y="-125"/>
            <a:ext cx="1962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457200" y="1406944"/>
            <a:ext cx="5301300" cy="31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➝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⇾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 rot="-5400000">
            <a:off x="-100" y="878175"/>
            <a:ext cx="269100" cy="2694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6738387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 rot="10800000">
            <a:off x="6560772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6476588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>
            <a:off x="6231175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/>
          <p:nvPr/>
        </p:nvSpPr>
        <p:spPr>
          <a:xfrm rot="10800000">
            <a:off x="7182000" y="-125"/>
            <a:ext cx="1962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" type="body"/>
          </p:nvPr>
        </p:nvSpPr>
        <p:spPr>
          <a:xfrm>
            <a:off x="457200" y="1409500"/>
            <a:ext cx="2573100" cy="33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➝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⇾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55" name="Google Shape;55;p6"/>
          <p:cNvSpPr txBox="1"/>
          <p:nvPr>
            <p:ph idx="2" type="body"/>
          </p:nvPr>
        </p:nvSpPr>
        <p:spPr>
          <a:xfrm>
            <a:off x="3185326" y="1409500"/>
            <a:ext cx="2573100" cy="33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➝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⇾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rot="-5400000">
            <a:off x="-100" y="878175"/>
            <a:ext cx="269100" cy="2694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738387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>
            <a:off x="6560772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6476588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"/>
          <p:cNvSpPr/>
          <p:nvPr/>
        </p:nvSpPr>
        <p:spPr>
          <a:xfrm rot="10800000">
            <a:off x="6231175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7"/>
          <p:cNvSpPr/>
          <p:nvPr/>
        </p:nvSpPr>
        <p:spPr>
          <a:xfrm rot="10800000">
            <a:off x="7182000" y="0"/>
            <a:ext cx="1962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7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" type="body"/>
          </p:nvPr>
        </p:nvSpPr>
        <p:spPr>
          <a:xfrm>
            <a:off x="457200" y="1409500"/>
            <a:ext cx="1708800" cy="33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➝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⇾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9pPr>
          </a:lstStyle>
          <a:p/>
        </p:txBody>
      </p:sp>
      <p:sp>
        <p:nvSpPr>
          <p:cNvPr id="66" name="Google Shape;66;p7"/>
          <p:cNvSpPr txBox="1"/>
          <p:nvPr>
            <p:ph idx="2" type="body"/>
          </p:nvPr>
        </p:nvSpPr>
        <p:spPr>
          <a:xfrm>
            <a:off x="2253487" y="1409500"/>
            <a:ext cx="1708800" cy="33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➝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⇾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9pPr>
          </a:lstStyle>
          <a:p/>
        </p:txBody>
      </p:sp>
      <p:sp>
        <p:nvSpPr>
          <p:cNvPr id="67" name="Google Shape;67;p7"/>
          <p:cNvSpPr txBox="1"/>
          <p:nvPr>
            <p:ph idx="3" type="body"/>
          </p:nvPr>
        </p:nvSpPr>
        <p:spPr>
          <a:xfrm>
            <a:off x="4049775" y="1409500"/>
            <a:ext cx="1708800" cy="33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➝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⇾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 rot="-5400000">
            <a:off x="-100" y="878175"/>
            <a:ext cx="269100" cy="2694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6738387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8"/>
          <p:cNvSpPr/>
          <p:nvPr/>
        </p:nvSpPr>
        <p:spPr>
          <a:xfrm rot="10800000">
            <a:off x="6560772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6476588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8"/>
          <p:cNvSpPr/>
          <p:nvPr/>
        </p:nvSpPr>
        <p:spPr>
          <a:xfrm rot="10800000">
            <a:off x="6231175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8"/>
          <p:cNvSpPr/>
          <p:nvPr/>
        </p:nvSpPr>
        <p:spPr>
          <a:xfrm rot="10800000">
            <a:off x="7182000" y="0"/>
            <a:ext cx="1962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8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compact">
  <p:cSld name="TITLE_ONLY_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8697912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/>
          <p:nvPr/>
        </p:nvSpPr>
        <p:spPr>
          <a:xfrm rot="10800000">
            <a:off x="8520297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9"/>
          <p:cNvSpPr/>
          <p:nvPr/>
        </p:nvSpPr>
        <p:spPr>
          <a:xfrm>
            <a:off x="8436113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9"/>
          <p:cNvSpPr/>
          <p:nvPr/>
        </p:nvSpPr>
        <p:spPr>
          <a:xfrm rot="10800000">
            <a:off x="8190700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9"/>
          <p:cNvSpPr/>
          <p:nvPr/>
        </p:nvSpPr>
        <p:spPr>
          <a:xfrm rot="-5400000">
            <a:off x="-100" y="878175"/>
            <a:ext cx="269100" cy="2694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9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image">
  <p:cSld name="TITLE_ONLY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/>
          <p:nvPr/>
        </p:nvSpPr>
        <p:spPr>
          <a:xfrm rot="10800000">
            <a:off x="4511857" y="-125"/>
            <a:ext cx="46323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" name="Google Shape;88;p10"/>
          <p:cNvGrpSpPr/>
          <p:nvPr/>
        </p:nvGrpSpPr>
        <p:grpSpPr>
          <a:xfrm flipH="1" rot="10800000">
            <a:off x="4095344" y="-125"/>
            <a:ext cx="953312" cy="5143625"/>
            <a:chOff x="1962000" y="-125"/>
            <a:chExt cx="953312" cy="5143625"/>
          </a:xfrm>
        </p:grpSpPr>
        <p:sp>
          <p:nvSpPr>
            <p:cNvPr id="89" name="Google Shape;89;p10"/>
            <p:cNvSpPr/>
            <p:nvPr/>
          </p:nvSpPr>
          <p:spPr>
            <a:xfrm flipH="1" rot="10800000">
              <a:off x="2469212" y="0"/>
              <a:ext cx="446100" cy="5143500"/>
            </a:xfrm>
            <a:prstGeom prst="rect">
              <a:avLst/>
            </a:prstGeom>
            <a:gradFill>
              <a:gsLst>
                <a:gs pos="0">
                  <a:srgbClr val="3177EE"/>
                </a:gs>
                <a:gs pos="100000">
                  <a:srgbClr val="113D8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0"/>
            <p:cNvSpPr/>
            <p:nvPr/>
          </p:nvSpPr>
          <p:spPr>
            <a:xfrm flipH="1">
              <a:off x="2291597" y="-125"/>
              <a:ext cx="184200" cy="5143500"/>
            </a:xfrm>
            <a:prstGeom prst="rect">
              <a:avLst/>
            </a:prstGeom>
            <a:gradFill>
              <a:gsLst>
                <a:gs pos="0">
                  <a:srgbClr val="75DDFF"/>
                </a:gs>
                <a:gs pos="100000">
                  <a:srgbClr val="09B1E9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 rot="10800000">
              <a:off x="2207413" y="0"/>
              <a:ext cx="90600" cy="5143500"/>
            </a:xfrm>
            <a:prstGeom prst="rect">
              <a:avLst/>
            </a:prstGeom>
            <a:gradFill>
              <a:gsLst>
                <a:gs pos="0">
                  <a:srgbClr val="C6F18D"/>
                </a:gs>
                <a:gs pos="100000">
                  <a:srgbClr val="8AD82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1962000" y="0"/>
              <a:ext cx="247800" cy="5143500"/>
            </a:xfrm>
            <a:prstGeom prst="rect">
              <a:avLst/>
            </a:prstGeom>
            <a:gradFill>
              <a:gsLst>
                <a:gs pos="0">
                  <a:srgbClr val="1077D2"/>
                </a:gs>
                <a:gs pos="100000">
                  <a:srgbClr val="09315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10"/>
          <p:cNvSpPr/>
          <p:nvPr/>
        </p:nvSpPr>
        <p:spPr>
          <a:xfrm rot="-5400000">
            <a:off x="-100" y="878175"/>
            <a:ext cx="269100" cy="2694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0"/>
          <p:cNvSpPr txBox="1"/>
          <p:nvPr>
            <p:ph type="title"/>
          </p:nvPr>
        </p:nvSpPr>
        <p:spPr>
          <a:xfrm>
            <a:off x="457200" y="751550"/>
            <a:ext cx="3142200" cy="7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95" name="Google Shape;95;p10"/>
          <p:cNvSpPr txBox="1"/>
          <p:nvPr>
            <p:ph idx="12" type="sldNum"/>
          </p:nvPr>
        </p:nvSpPr>
        <p:spPr>
          <a:xfrm>
            <a:off x="844305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0"/>
          <p:cNvSpPr txBox="1"/>
          <p:nvPr>
            <p:ph idx="1" type="body"/>
          </p:nvPr>
        </p:nvSpPr>
        <p:spPr>
          <a:xfrm>
            <a:off x="457200" y="1725427"/>
            <a:ext cx="3142200" cy="26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➝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⇾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406944"/>
            <a:ext cx="5301300" cy="3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➝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⇾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creativecommons.org/licenses/by/4.0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droid-serif" TargetMode="External"/><Relationship Id="rId4" Type="http://schemas.openxmlformats.org/officeDocument/2006/relationships/hyperlink" Target="http://www.1001fonts.com/pontano-sans-font.html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>
            <p:ph type="ctrTitle"/>
          </p:nvPr>
        </p:nvSpPr>
        <p:spPr>
          <a:xfrm>
            <a:off x="4965100" y="1991825"/>
            <a:ext cx="3704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53872787409-dc25a2913da0" id="205" name="Google Shape;205;p23"/>
          <p:cNvPicPr preferRelativeResize="0"/>
          <p:nvPr/>
        </p:nvPicPr>
        <p:blipFill rotWithShape="1">
          <a:blip r:embed="rId3">
            <a:alphaModFix/>
          </a:blip>
          <a:srcRect b="0" l="26172" r="28920" t="0"/>
          <a:stretch/>
        </p:blipFill>
        <p:spPr>
          <a:xfrm>
            <a:off x="5038825" y="0"/>
            <a:ext cx="41051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 txBox="1"/>
          <p:nvPr>
            <p:ph type="title"/>
          </p:nvPr>
        </p:nvSpPr>
        <p:spPr>
          <a:xfrm>
            <a:off x="457200" y="751550"/>
            <a:ext cx="3142200" cy="7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07" name="Google Shape;207;p23"/>
          <p:cNvSpPr txBox="1"/>
          <p:nvPr>
            <p:ph idx="1" type="body"/>
          </p:nvPr>
        </p:nvSpPr>
        <p:spPr>
          <a:xfrm>
            <a:off x="457200" y="1725427"/>
            <a:ext cx="3142200" cy="26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08" name="Google Shape;208;p23"/>
          <p:cNvSpPr txBox="1"/>
          <p:nvPr>
            <p:ph idx="12" type="sldNum"/>
          </p:nvPr>
        </p:nvSpPr>
        <p:spPr>
          <a:xfrm>
            <a:off x="844305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/>
          <p:nvPr>
            <p:ph idx="4294967295" type="title"/>
          </p:nvPr>
        </p:nvSpPr>
        <p:spPr>
          <a:xfrm>
            <a:off x="441225" y="429800"/>
            <a:ext cx="47541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FFFFFF"/>
                </a:solidFill>
              </a:rPr>
              <a:t>Want big impact?</a:t>
            </a:r>
            <a:endParaRPr b="0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Use big image.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14" name="Google Shape;214;p24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20" name="Google Shape;220;p25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hoto-1468233748640-b31327627610" id="221" name="Google Shape;221;p25"/>
          <p:cNvPicPr preferRelativeResize="0"/>
          <p:nvPr/>
        </p:nvPicPr>
        <p:blipFill rotWithShape="1">
          <a:blip r:embed="rId3">
            <a:alphaModFix/>
          </a:blip>
          <a:srcRect b="0" l="27733" r="27729" t="0"/>
          <a:stretch/>
        </p:blipFill>
        <p:spPr>
          <a:xfrm>
            <a:off x="7169200" y="0"/>
            <a:ext cx="1974799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5"/>
          <p:cNvGrpSpPr/>
          <p:nvPr/>
        </p:nvGrpSpPr>
        <p:grpSpPr>
          <a:xfrm>
            <a:off x="595409" y="1542379"/>
            <a:ext cx="3168933" cy="3157509"/>
            <a:chOff x="3618600" y="537300"/>
            <a:chExt cx="4271950" cy="4256550"/>
          </a:xfrm>
        </p:grpSpPr>
        <p:sp>
          <p:nvSpPr>
            <p:cNvPr id="223" name="Google Shape;223;p25"/>
            <p:cNvSpPr/>
            <p:nvPr/>
          </p:nvSpPr>
          <p:spPr>
            <a:xfrm>
              <a:off x="3680275" y="537300"/>
              <a:ext cx="1906800" cy="1906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Item 1</a:t>
              </a:r>
              <a:endParaRPr sz="12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5983750" y="537300"/>
              <a:ext cx="1906800" cy="1906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Item 2</a:t>
              </a:r>
              <a:endParaRPr sz="12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3618600" y="2887050"/>
              <a:ext cx="1906800" cy="1906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Item 3</a:t>
              </a:r>
              <a:endParaRPr sz="12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5983750" y="2887050"/>
              <a:ext cx="1906800" cy="190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Item 4</a:t>
              </a:r>
              <a:endParaRPr sz="12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sp>
        <p:nvSpPr>
          <p:cNvPr id="227" name="Google Shape;227;p25"/>
          <p:cNvSpPr/>
          <p:nvPr/>
        </p:nvSpPr>
        <p:spPr>
          <a:xfrm>
            <a:off x="1398585" y="2339766"/>
            <a:ext cx="1562700" cy="1562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THE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CONCEPT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1501606" y="2438522"/>
            <a:ext cx="1356600" cy="1356600"/>
          </a:xfrm>
          <a:prstGeom prst="donut">
            <a:avLst>
              <a:gd fmla="val 11468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34" name="Google Shape;234;p26"/>
          <p:cNvGraphicFramePr/>
          <p:nvPr/>
        </p:nvGraphicFramePr>
        <p:xfrm>
          <a:off x="588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{917D21B3-309C-4877-ADF0-4649BEB6A0C1}</a:tableStyleId>
              </a:tblPr>
              <a:tblGrid>
                <a:gridCol w="1056275"/>
                <a:gridCol w="1056275"/>
                <a:gridCol w="1056275"/>
                <a:gridCol w="1056275"/>
              </a:tblGrid>
              <a:tr h="70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20</a:t>
                      </a:r>
                      <a:endParaRPr b="1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7</a:t>
                      </a:r>
                      <a:endParaRPr b="1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701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30</a:t>
                      </a:r>
                      <a:endParaRPr b="1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15</a:t>
                      </a:r>
                      <a:endParaRPr b="1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5</a:t>
                      </a:r>
                      <a:endParaRPr b="1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24</a:t>
                      </a:r>
                      <a:endParaRPr b="1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16</a:t>
                      </a:r>
                      <a:endParaRPr b="1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235" name="Google Shape;235;p26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hoto-1485056275338-73391179709e" id="236" name="Google Shape;236;p26"/>
          <p:cNvPicPr preferRelativeResize="0"/>
          <p:nvPr/>
        </p:nvPicPr>
        <p:blipFill rotWithShape="1">
          <a:blip r:embed="rId3">
            <a:alphaModFix/>
          </a:blip>
          <a:srcRect b="0" l="47270" r="27134" t="0"/>
          <a:stretch/>
        </p:blipFill>
        <p:spPr>
          <a:xfrm>
            <a:off x="7169200" y="0"/>
            <a:ext cx="19747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/>
          <p:nvPr/>
        </p:nvSpPr>
        <p:spPr>
          <a:xfrm>
            <a:off x="514725" y="1018775"/>
            <a:ext cx="7505224" cy="357532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7"/>
          <p:cNvSpPr txBox="1"/>
          <p:nvPr>
            <p:ph idx="4294967295" type="title"/>
          </p:nvPr>
        </p:nvSpPr>
        <p:spPr>
          <a:xfrm>
            <a:off x="457200" y="136175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43" name="Google Shape;243;p27"/>
          <p:cNvSpPr/>
          <p:nvPr/>
        </p:nvSpPr>
        <p:spPr>
          <a:xfrm>
            <a:off x="1857525" y="1856550"/>
            <a:ext cx="591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our office</a:t>
            </a:r>
            <a:endParaRPr sz="8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44" name="Google Shape;244;p27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1124950" y="2243900"/>
            <a:ext cx="102300" cy="1023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7"/>
          <p:cNvSpPr/>
          <p:nvPr/>
        </p:nvSpPr>
        <p:spPr>
          <a:xfrm>
            <a:off x="2636925" y="3707750"/>
            <a:ext cx="102300" cy="1023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7"/>
          <p:cNvSpPr/>
          <p:nvPr/>
        </p:nvSpPr>
        <p:spPr>
          <a:xfrm>
            <a:off x="3625525" y="1989250"/>
            <a:ext cx="102300" cy="1023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7"/>
          <p:cNvSpPr/>
          <p:nvPr/>
        </p:nvSpPr>
        <p:spPr>
          <a:xfrm>
            <a:off x="6250400" y="2484525"/>
            <a:ext cx="102300" cy="1023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7"/>
          <p:cNvSpPr/>
          <p:nvPr/>
        </p:nvSpPr>
        <p:spPr>
          <a:xfrm>
            <a:off x="4182975" y="3984475"/>
            <a:ext cx="102300" cy="1023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7"/>
          <p:cNvSpPr/>
          <p:nvPr/>
        </p:nvSpPr>
        <p:spPr>
          <a:xfrm>
            <a:off x="6825900" y="4016550"/>
            <a:ext cx="102300" cy="1023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 txBox="1"/>
          <p:nvPr>
            <p:ph idx="4294967295" type="ctrTitle"/>
          </p:nvPr>
        </p:nvSpPr>
        <p:spPr>
          <a:xfrm>
            <a:off x="685800" y="1735750"/>
            <a:ext cx="6370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</a:rPr>
              <a:t>89,526,124</a:t>
            </a:r>
            <a:endParaRPr sz="9600">
              <a:solidFill>
                <a:schemeClr val="accent3"/>
              </a:solidFill>
            </a:endParaRPr>
          </a:p>
        </p:txBody>
      </p:sp>
      <p:sp>
        <p:nvSpPr>
          <p:cNvPr id="256" name="Google Shape;256;p28"/>
          <p:cNvSpPr txBox="1"/>
          <p:nvPr>
            <p:ph idx="4294967295" type="subTitle"/>
          </p:nvPr>
        </p:nvSpPr>
        <p:spPr>
          <a:xfrm>
            <a:off x="685800" y="2840054"/>
            <a:ext cx="6370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7" name="Google Shape;257;p28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/>
          <p:nvPr>
            <p:ph idx="4294967295" type="ctrTitle"/>
          </p:nvPr>
        </p:nvSpPr>
        <p:spPr>
          <a:xfrm>
            <a:off x="685800" y="571800"/>
            <a:ext cx="6737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89,526,124$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263" name="Google Shape;263;p29"/>
          <p:cNvSpPr txBox="1"/>
          <p:nvPr>
            <p:ph idx="4294967295" type="subTitle"/>
          </p:nvPr>
        </p:nvSpPr>
        <p:spPr>
          <a:xfrm>
            <a:off x="685800" y="1182708"/>
            <a:ext cx="6737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264" name="Google Shape;264;p29"/>
          <p:cNvSpPr txBox="1"/>
          <p:nvPr>
            <p:ph idx="4294967295" type="ctrTitle"/>
          </p:nvPr>
        </p:nvSpPr>
        <p:spPr>
          <a:xfrm>
            <a:off x="685800" y="3353093"/>
            <a:ext cx="6737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100%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65" name="Google Shape;265;p29"/>
          <p:cNvSpPr txBox="1"/>
          <p:nvPr>
            <p:ph idx="4294967295" type="subTitle"/>
          </p:nvPr>
        </p:nvSpPr>
        <p:spPr>
          <a:xfrm>
            <a:off x="685800" y="3964001"/>
            <a:ext cx="6737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266" name="Google Shape;266;p29"/>
          <p:cNvSpPr txBox="1"/>
          <p:nvPr>
            <p:ph idx="4294967295" type="ctrTitle"/>
          </p:nvPr>
        </p:nvSpPr>
        <p:spPr>
          <a:xfrm>
            <a:off x="685800" y="1962447"/>
            <a:ext cx="6737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185,244 users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67" name="Google Shape;267;p29"/>
          <p:cNvSpPr txBox="1"/>
          <p:nvPr>
            <p:ph idx="4294967295" type="subTitle"/>
          </p:nvPr>
        </p:nvSpPr>
        <p:spPr>
          <a:xfrm>
            <a:off x="685800" y="2573355"/>
            <a:ext cx="6737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268" name="Google Shape;268;p29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/>
          <p:nvPr>
            <p:ph idx="4294967295"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74" name="Google Shape;274;p30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5" name="Google Shape;275;p30"/>
          <p:cNvCxnSpPr/>
          <p:nvPr/>
        </p:nvCxnSpPr>
        <p:spPr>
          <a:xfrm>
            <a:off x="-4800" y="2823849"/>
            <a:ext cx="8198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76" name="Google Shape;276;p30"/>
          <p:cNvSpPr/>
          <p:nvPr/>
        </p:nvSpPr>
        <p:spPr>
          <a:xfrm>
            <a:off x="1697022" y="2636035"/>
            <a:ext cx="375300" cy="375600"/>
          </a:xfrm>
          <a:prstGeom prst="donut">
            <a:avLst>
              <a:gd fmla="val 2410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7" name="Google Shape;277;p30"/>
          <p:cNvCxnSpPr/>
          <p:nvPr/>
        </p:nvCxnSpPr>
        <p:spPr>
          <a:xfrm rot="10800000">
            <a:off x="1884837" y="2073173"/>
            <a:ext cx="0" cy="784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78" name="Google Shape;278;p30"/>
          <p:cNvSpPr/>
          <p:nvPr/>
        </p:nvSpPr>
        <p:spPr>
          <a:xfrm>
            <a:off x="3906669" y="2636035"/>
            <a:ext cx="375300" cy="375600"/>
          </a:xfrm>
          <a:prstGeom prst="donut">
            <a:avLst>
              <a:gd fmla="val 24108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0"/>
          <p:cNvSpPr/>
          <p:nvPr/>
        </p:nvSpPr>
        <p:spPr>
          <a:xfrm>
            <a:off x="6116048" y="2636035"/>
            <a:ext cx="375300" cy="375600"/>
          </a:xfrm>
          <a:prstGeom prst="donut">
            <a:avLst>
              <a:gd fmla="val 2410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0" name="Google Shape;280;p30"/>
          <p:cNvCxnSpPr/>
          <p:nvPr/>
        </p:nvCxnSpPr>
        <p:spPr>
          <a:xfrm>
            <a:off x="4094350" y="2781194"/>
            <a:ext cx="0" cy="784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81" name="Google Shape;281;p30"/>
          <p:cNvCxnSpPr/>
          <p:nvPr/>
        </p:nvCxnSpPr>
        <p:spPr>
          <a:xfrm rot="10800000">
            <a:off x="6303863" y="2073173"/>
            <a:ext cx="0" cy="784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82" name="Google Shape;282;p30"/>
          <p:cNvSpPr txBox="1"/>
          <p:nvPr/>
        </p:nvSpPr>
        <p:spPr>
          <a:xfrm>
            <a:off x="1326094" y="1717675"/>
            <a:ext cx="1117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first</a:t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83" name="Google Shape;283;p30"/>
          <p:cNvSpPr txBox="1"/>
          <p:nvPr/>
        </p:nvSpPr>
        <p:spPr>
          <a:xfrm>
            <a:off x="3535607" y="3517696"/>
            <a:ext cx="1117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second</a:t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84" name="Google Shape;284;p30"/>
          <p:cNvSpPr txBox="1"/>
          <p:nvPr/>
        </p:nvSpPr>
        <p:spPr>
          <a:xfrm>
            <a:off x="5745120" y="1717675"/>
            <a:ext cx="1117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last</a:t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90" name="Google Shape;290;p31"/>
          <p:cNvSpPr txBox="1"/>
          <p:nvPr>
            <p:ph idx="1" type="body"/>
          </p:nvPr>
        </p:nvSpPr>
        <p:spPr>
          <a:xfrm>
            <a:off x="457200" y="1409500"/>
            <a:ext cx="17088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1" name="Google Shape;291;p31"/>
          <p:cNvSpPr txBox="1"/>
          <p:nvPr>
            <p:ph idx="2" type="body"/>
          </p:nvPr>
        </p:nvSpPr>
        <p:spPr>
          <a:xfrm>
            <a:off x="2253487" y="1409500"/>
            <a:ext cx="17088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2" name="Google Shape;292;p31"/>
          <p:cNvSpPr txBox="1"/>
          <p:nvPr>
            <p:ph idx="3" type="body"/>
          </p:nvPr>
        </p:nvSpPr>
        <p:spPr>
          <a:xfrm>
            <a:off x="4049775" y="1409500"/>
            <a:ext cx="17088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3" name="Google Shape;293;p31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hoto-1472491235688-bdc81a63246e" id="294" name="Google Shape;294;p31"/>
          <p:cNvPicPr preferRelativeResize="0"/>
          <p:nvPr/>
        </p:nvPicPr>
        <p:blipFill rotWithShape="1">
          <a:blip r:embed="rId3">
            <a:alphaModFix/>
          </a:blip>
          <a:srcRect b="0" l="41152" r="33251" t="0"/>
          <a:stretch/>
        </p:blipFill>
        <p:spPr>
          <a:xfrm>
            <a:off x="7169200" y="0"/>
            <a:ext cx="19747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1"/>
          <p:cNvSpPr txBox="1"/>
          <p:nvPr>
            <p:ph idx="1" type="body"/>
          </p:nvPr>
        </p:nvSpPr>
        <p:spPr>
          <a:xfrm>
            <a:off x="457200" y="3009700"/>
            <a:ext cx="17088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6" name="Google Shape;296;p31"/>
          <p:cNvSpPr txBox="1"/>
          <p:nvPr>
            <p:ph idx="2" type="body"/>
          </p:nvPr>
        </p:nvSpPr>
        <p:spPr>
          <a:xfrm>
            <a:off x="2253487" y="3009700"/>
            <a:ext cx="17088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7" name="Google Shape;297;p31"/>
          <p:cNvSpPr txBox="1"/>
          <p:nvPr>
            <p:ph idx="3" type="body"/>
          </p:nvPr>
        </p:nvSpPr>
        <p:spPr>
          <a:xfrm>
            <a:off x="4049775" y="3009700"/>
            <a:ext cx="17088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 txBox="1"/>
          <p:nvPr>
            <p:ph idx="1" type="body"/>
          </p:nvPr>
        </p:nvSpPr>
        <p:spPr>
          <a:xfrm>
            <a:off x="363175" y="4253900"/>
            <a:ext cx="72393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62D5A"/>
                </a:solidFill>
              </a:rPr>
              <a:t>You can insert graphs from Excel or Google Sheets</a:t>
            </a:r>
            <a:endParaRPr>
              <a:solidFill>
                <a:srgbClr val="162D5A"/>
              </a:solidFill>
            </a:endParaRPr>
          </a:p>
        </p:txBody>
      </p:sp>
      <p:sp>
        <p:nvSpPr>
          <p:cNvPr id="303" name="Google Shape;303;p32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4" name="Google Shape;304;p32"/>
          <p:cNvCxnSpPr/>
          <p:nvPr/>
        </p:nvCxnSpPr>
        <p:spPr>
          <a:xfrm>
            <a:off x="429775" y="1074699"/>
            <a:ext cx="6201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5" name="Google Shape;305;p32"/>
          <p:cNvCxnSpPr/>
          <p:nvPr/>
        </p:nvCxnSpPr>
        <p:spPr>
          <a:xfrm>
            <a:off x="429775" y="1784181"/>
            <a:ext cx="6201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6" name="Google Shape;306;p32"/>
          <p:cNvCxnSpPr/>
          <p:nvPr/>
        </p:nvCxnSpPr>
        <p:spPr>
          <a:xfrm>
            <a:off x="429775" y="2493663"/>
            <a:ext cx="6201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32"/>
          <p:cNvCxnSpPr/>
          <p:nvPr/>
        </p:nvCxnSpPr>
        <p:spPr>
          <a:xfrm>
            <a:off x="429775" y="3203146"/>
            <a:ext cx="6201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" name="Google Shape;308;p32"/>
          <p:cNvCxnSpPr/>
          <p:nvPr/>
        </p:nvCxnSpPr>
        <p:spPr>
          <a:xfrm>
            <a:off x="429775" y="3934526"/>
            <a:ext cx="6201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9" name="Google Shape;309;p32"/>
          <p:cNvSpPr txBox="1"/>
          <p:nvPr/>
        </p:nvSpPr>
        <p:spPr>
          <a:xfrm>
            <a:off x="429775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4000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3000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2000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1000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10" name="Google Shape;310;p32"/>
          <p:cNvSpPr/>
          <p:nvPr/>
        </p:nvSpPr>
        <p:spPr>
          <a:xfrm>
            <a:off x="961104" y="2380936"/>
            <a:ext cx="2001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2"/>
          <p:cNvSpPr/>
          <p:nvPr/>
        </p:nvSpPr>
        <p:spPr>
          <a:xfrm>
            <a:off x="1230283" y="1986873"/>
            <a:ext cx="2001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2"/>
          <p:cNvSpPr/>
          <p:nvPr/>
        </p:nvSpPr>
        <p:spPr>
          <a:xfrm>
            <a:off x="1499463" y="2493663"/>
            <a:ext cx="2001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2"/>
          <p:cNvSpPr/>
          <p:nvPr/>
        </p:nvSpPr>
        <p:spPr>
          <a:xfrm>
            <a:off x="2462715" y="2694726"/>
            <a:ext cx="2001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2"/>
          <p:cNvSpPr/>
          <p:nvPr/>
        </p:nvSpPr>
        <p:spPr>
          <a:xfrm>
            <a:off x="2731894" y="2096343"/>
            <a:ext cx="2001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2"/>
          <p:cNvSpPr/>
          <p:nvPr/>
        </p:nvSpPr>
        <p:spPr>
          <a:xfrm>
            <a:off x="3001074" y="1229023"/>
            <a:ext cx="2001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2"/>
          <p:cNvSpPr/>
          <p:nvPr/>
        </p:nvSpPr>
        <p:spPr>
          <a:xfrm>
            <a:off x="3964326" y="2140118"/>
            <a:ext cx="2001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2"/>
          <p:cNvSpPr/>
          <p:nvPr/>
        </p:nvSpPr>
        <p:spPr>
          <a:xfrm>
            <a:off x="4233505" y="1074575"/>
            <a:ext cx="2001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2"/>
          <p:cNvSpPr/>
          <p:nvPr/>
        </p:nvSpPr>
        <p:spPr>
          <a:xfrm>
            <a:off x="4502685" y="2322561"/>
            <a:ext cx="2001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2"/>
          <p:cNvSpPr/>
          <p:nvPr/>
        </p:nvSpPr>
        <p:spPr>
          <a:xfrm>
            <a:off x="5465937" y="2753100"/>
            <a:ext cx="2001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2"/>
          <p:cNvSpPr/>
          <p:nvPr/>
        </p:nvSpPr>
        <p:spPr>
          <a:xfrm>
            <a:off x="5735116" y="1293618"/>
            <a:ext cx="2001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2"/>
          <p:cNvSpPr/>
          <p:nvPr/>
        </p:nvSpPr>
        <p:spPr>
          <a:xfrm>
            <a:off x="6004296" y="1607408"/>
            <a:ext cx="2001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27" name="Google Shape;127;p15"/>
          <p:cNvSpPr txBox="1"/>
          <p:nvPr>
            <p:ph idx="2" type="body"/>
          </p:nvPr>
        </p:nvSpPr>
        <p:spPr>
          <a:xfrm>
            <a:off x="2801725" y="1446225"/>
            <a:ext cx="2804400" cy="19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62D5A"/>
                </a:solidFill>
              </a:rPr>
              <a:t>EDIT IN POWERPOINT®</a:t>
            </a:r>
            <a:endParaRPr sz="1200">
              <a:solidFill>
                <a:srgbClr val="162D5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162D5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62D5A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162D5A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162D5A"/>
                </a:solidFill>
              </a:rPr>
              <a:t>)</a:t>
            </a:r>
            <a:endParaRPr sz="1200">
              <a:solidFill>
                <a:srgbClr val="162D5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162D5A"/>
              </a:solidFill>
            </a:endParaRPr>
          </a:p>
        </p:txBody>
      </p:sp>
      <p:sp>
        <p:nvSpPr>
          <p:cNvPr id="128" name="Google Shape;128;p15"/>
          <p:cNvSpPr txBox="1"/>
          <p:nvPr>
            <p:ph idx="2" type="body"/>
          </p:nvPr>
        </p:nvSpPr>
        <p:spPr>
          <a:xfrm>
            <a:off x="457200" y="4210725"/>
            <a:ext cx="53013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4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4"/>
                </a:solidFill>
              </a:rPr>
              <a:t>This template is free to use under </a:t>
            </a:r>
            <a:r>
              <a:rPr lang="en" sz="1000" u="sng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accent4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4"/>
              </a:solidFill>
            </a:endParaRPr>
          </a:p>
        </p:txBody>
      </p:sp>
      <p:sp>
        <p:nvSpPr>
          <p:cNvPr id="129" name="Google Shape;129;p15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15"/>
          <p:cNvSpPr txBox="1"/>
          <p:nvPr>
            <p:ph idx="1" type="body"/>
          </p:nvPr>
        </p:nvSpPr>
        <p:spPr>
          <a:xfrm>
            <a:off x="457200" y="1446225"/>
            <a:ext cx="2211300" cy="19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62D5A"/>
                </a:solidFill>
              </a:rPr>
              <a:t>EDIT IN GOOGLE SLIDES</a:t>
            </a:r>
            <a:endParaRPr sz="1200">
              <a:solidFill>
                <a:srgbClr val="162D5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3"/>
          <p:cNvSpPr txBox="1"/>
          <p:nvPr>
            <p:ph idx="4294967295" type="body"/>
          </p:nvPr>
        </p:nvSpPr>
        <p:spPr>
          <a:xfrm>
            <a:off x="609600" y="489750"/>
            <a:ext cx="2328000" cy="4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Mobile</a:t>
            </a:r>
            <a:r>
              <a:rPr b="1" lang="en" sz="24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 project</a:t>
            </a:r>
            <a:endParaRPr b="1" sz="240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grpSp>
        <p:nvGrpSpPr>
          <p:cNvPr id="328" name="Google Shape;328;p33"/>
          <p:cNvGrpSpPr/>
          <p:nvPr/>
        </p:nvGrpSpPr>
        <p:grpSpPr>
          <a:xfrm>
            <a:off x="4191925" y="373572"/>
            <a:ext cx="2119546" cy="4396359"/>
            <a:chOff x="2547150" y="238125"/>
            <a:chExt cx="2525675" cy="5238750"/>
          </a:xfrm>
        </p:grpSpPr>
        <p:sp>
          <p:nvSpPr>
            <p:cNvPr id="329" name="Google Shape;329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3" name="Google Shape;333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4238250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9" name="Google Shape;339;p34"/>
          <p:cNvSpPr txBox="1"/>
          <p:nvPr>
            <p:ph idx="4294967295" type="body"/>
          </p:nvPr>
        </p:nvSpPr>
        <p:spPr>
          <a:xfrm>
            <a:off x="609600" y="489750"/>
            <a:ext cx="2328000" cy="4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Tablet</a:t>
            </a:r>
            <a:r>
              <a:rPr b="1" lang="en" sz="24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 project</a:t>
            </a:r>
            <a:endParaRPr b="1" sz="240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grpSp>
        <p:nvGrpSpPr>
          <p:cNvPr id="340" name="Google Shape;340;p34"/>
          <p:cNvGrpSpPr/>
          <p:nvPr/>
        </p:nvGrpSpPr>
        <p:grpSpPr>
          <a:xfrm>
            <a:off x="3994902" y="465959"/>
            <a:ext cx="2736410" cy="4222433"/>
            <a:chOff x="2112475" y="238125"/>
            <a:chExt cx="3395050" cy="5238750"/>
          </a:xfrm>
        </p:grpSpPr>
        <p:sp>
          <p:nvSpPr>
            <p:cNvPr id="341" name="Google Shape;341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45" name="Google Shape;3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24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1" name="Google Shape;351;p35"/>
          <p:cNvSpPr txBox="1"/>
          <p:nvPr>
            <p:ph idx="4294967295" type="body"/>
          </p:nvPr>
        </p:nvSpPr>
        <p:spPr>
          <a:xfrm>
            <a:off x="609600" y="489750"/>
            <a:ext cx="2328000" cy="4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Desktop</a:t>
            </a:r>
            <a:r>
              <a:rPr b="1" lang="en" sz="24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 project</a:t>
            </a:r>
            <a:endParaRPr b="1" sz="240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grpSp>
        <p:nvGrpSpPr>
          <p:cNvPr id="352" name="Google Shape;352;p35"/>
          <p:cNvGrpSpPr/>
          <p:nvPr/>
        </p:nvGrpSpPr>
        <p:grpSpPr>
          <a:xfrm>
            <a:off x="3157874" y="1849779"/>
            <a:ext cx="4542205" cy="2661224"/>
            <a:chOff x="1177450" y="241631"/>
            <a:chExt cx="6173152" cy="3616776"/>
          </a:xfrm>
        </p:grpSpPr>
        <p:sp>
          <p:nvSpPr>
            <p:cNvPr id="353" name="Google Shape;353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7" name="Google Shape;357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665050" y="199650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3" name="Google Shape;363;p36"/>
          <p:cNvSpPr txBox="1"/>
          <p:nvPr>
            <p:ph idx="4294967295" type="title"/>
          </p:nvPr>
        </p:nvSpPr>
        <p:spPr>
          <a:xfrm>
            <a:off x="755125" y="1477700"/>
            <a:ext cx="50034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4"/>
                </a:solidFill>
              </a:rPr>
              <a:t>Thanks</a:t>
            </a:r>
            <a:r>
              <a:rPr lang="en" sz="6000">
                <a:solidFill>
                  <a:schemeClr val="accent4"/>
                </a:solidFill>
              </a:rPr>
              <a:t>!</a:t>
            </a:r>
            <a:endParaRPr sz="6000">
              <a:solidFill>
                <a:schemeClr val="accent4"/>
              </a:solidFill>
            </a:endParaRPr>
          </a:p>
        </p:txBody>
      </p:sp>
      <p:sp>
        <p:nvSpPr>
          <p:cNvPr id="364" name="Google Shape;364;p36"/>
          <p:cNvSpPr txBox="1"/>
          <p:nvPr>
            <p:ph idx="4294967295" type="body"/>
          </p:nvPr>
        </p:nvSpPr>
        <p:spPr>
          <a:xfrm>
            <a:off x="755125" y="2100750"/>
            <a:ext cx="5003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➝"/>
            </a:pPr>
            <a:r>
              <a:rPr lang="en"/>
              <a:t>@username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➝"/>
            </a:pPr>
            <a:r>
              <a:rPr lang="en"/>
              <a:t>user@mail.me</a:t>
            </a:r>
            <a:endParaRPr/>
          </a:p>
        </p:txBody>
      </p:sp>
      <p:pic>
        <p:nvPicPr>
          <p:cNvPr descr="5.jpg" id="365" name="Google Shape;365;p36"/>
          <p:cNvPicPr preferRelativeResize="0"/>
          <p:nvPr/>
        </p:nvPicPr>
        <p:blipFill rotWithShape="1">
          <a:blip r:embed="rId3">
            <a:alphaModFix/>
          </a:blip>
          <a:srcRect b="0" l="37369" r="37369" t="0"/>
          <a:stretch/>
        </p:blipFill>
        <p:spPr>
          <a:xfrm>
            <a:off x="5888700" y="0"/>
            <a:ext cx="23097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7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71" name="Google Shape;371;p37"/>
          <p:cNvSpPr txBox="1"/>
          <p:nvPr>
            <p:ph idx="1" type="body"/>
          </p:nvPr>
        </p:nvSpPr>
        <p:spPr>
          <a:xfrm>
            <a:off x="457200" y="1406944"/>
            <a:ext cx="5301300" cy="31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➝"/>
            </a:pPr>
            <a:r>
              <a:rPr lang="en"/>
              <a:t>Presentation template by </a:t>
            </a:r>
            <a:r>
              <a:rPr lang="en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>
              <a:solidFill>
                <a:schemeClr val="accent4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➝"/>
            </a:pPr>
            <a:r>
              <a:rPr lang="en"/>
              <a:t>Photographs by </a:t>
            </a:r>
            <a:r>
              <a:rPr lang="en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72" name="Google Shape;372;p37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8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78" name="Google Shape;378;p38"/>
          <p:cNvSpPr txBox="1"/>
          <p:nvPr>
            <p:ph idx="1" type="body"/>
          </p:nvPr>
        </p:nvSpPr>
        <p:spPr>
          <a:xfrm>
            <a:off x="457200" y="1406944"/>
            <a:ext cx="5301300" cy="31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➝"/>
            </a:pPr>
            <a:r>
              <a:rPr lang="en" sz="1400"/>
              <a:t>Titles: </a:t>
            </a:r>
            <a:r>
              <a:rPr b="1" lang="en" sz="1400"/>
              <a:t>Droid serif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➝"/>
            </a:pPr>
            <a:r>
              <a:rPr lang="en" sz="1400"/>
              <a:t>Body copy: </a:t>
            </a:r>
            <a:r>
              <a:rPr b="1" lang="en" sz="1400"/>
              <a:t>Pontano Sans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Download for free at</a:t>
            </a:r>
            <a:r>
              <a:rPr lang="en" sz="1400"/>
              <a:t>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https://www.fontsquirrel.com/fonts/droid-serif</a:t>
            </a:r>
            <a:endParaRPr sz="14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http://www.1001fonts.com/pontano-sans-font.html</a:t>
            </a:r>
            <a:endParaRPr sz="1400">
              <a:solidFill>
                <a:schemeClr val="accent4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62D5A"/>
              </a:solidFill>
            </a:endParaRPr>
          </a:p>
        </p:txBody>
      </p:sp>
      <p:sp>
        <p:nvSpPr>
          <p:cNvPr id="379" name="Google Shape;379;p38"/>
          <p:cNvSpPr txBox="1"/>
          <p:nvPr/>
        </p:nvSpPr>
        <p:spPr>
          <a:xfrm>
            <a:off x="7364925" y="964875"/>
            <a:ext cx="1558200" cy="3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chemeClr val="accent3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80" name="Google Shape;380;p38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9"/>
          <p:cNvSpPr txBox="1"/>
          <p:nvPr>
            <p:ph type="ctrTitle"/>
          </p:nvPr>
        </p:nvSpPr>
        <p:spPr>
          <a:xfrm>
            <a:off x="3451475" y="2045250"/>
            <a:ext cx="51543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86" name="Google Shape;386;p39"/>
          <p:cNvSpPr txBox="1"/>
          <p:nvPr>
            <p:ph idx="1" type="subTitle"/>
          </p:nvPr>
        </p:nvSpPr>
        <p:spPr>
          <a:xfrm>
            <a:off x="3451475" y="2680575"/>
            <a:ext cx="5154300" cy="4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87" name="Google Shape;387;p39"/>
          <p:cNvSpPr/>
          <p:nvPr/>
        </p:nvSpPr>
        <p:spPr>
          <a:xfrm>
            <a:off x="709450" y="2151150"/>
            <a:ext cx="560015" cy="84822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75DDFF"/>
                    </a:gs>
                    <a:gs pos="100000">
                      <a:srgbClr val="09B1E9"/>
                    </a:gs>
                  </a:gsLst>
                  <a:lin ang="5400012" scaled="0"/>
                </a:gradFill>
                <a:latin typeface="Droid Serif"/>
              </a:rPr>
              <a:t>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0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93" name="Google Shape;393;p40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4" name="Google Shape;394;p40"/>
          <p:cNvSpPr/>
          <p:nvPr/>
        </p:nvSpPr>
        <p:spPr>
          <a:xfrm>
            <a:off x="6941286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DEC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95" name="Google Shape;395;p40"/>
          <p:cNvSpPr/>
          <p:nvPr/>
        </p:nvSpPr>
        <p:spPr>
          <a:xfrm>
            <a:off x="6348951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NOV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96" name="Google Shape;396;p40"/>
          <p:cNvSpPr/>
          <p:nvPr/>
        </p:nvSpPr>
        <p:spPr>
          <a:xfrm>
            <a:off x="5756616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OCT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97" name="Google Shape;397;p40"/>
          <p:cNvSpPr/>
          <p:nvPr/>
        </p:nvSpPr>
        <p:spPr>
          <a:xfrm>
            <a:off x="5164281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SEP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98" name="Google Shape;398;p40"/>
          <p:cNvSpPr/>
          <p:nvPr/>
        </p:nvSpPr>
        <p:spPr>
          <a:xfrm>
            <a:off x="4571947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AUG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99" name="Google Shape;399;p40"/>
          <p:cNvSpPr/>
          <p:nvPr/>
        </p:nvSpPr>
        <p:spPr>
          <a:xfrm>
            <a:off x="3979612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JUL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00" name="Google Shape;400;p40"/>
          <p:cNvSpPr/>
          <p:nvPr/>
        </p:nvSpPr>
        <p:spPr>
          <a:xfrm>
            <a:off x="3387277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JUN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01" name="Google Shape;401;p40"/>
          <p:cNvSpPr/>
          <p:nvPr/>
        </p:nvSpPr>
        <p:spPr>
          <a:xfrm>
            <a:off x="2794943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MAY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02" name="Google Shape;402;p40"/>
          <p:cNvSpPr/>
          <p:nvPr/>
        </p:nvSpPr>
        <p:spPr>
          <a:xfrm>
            <a:off x="2202608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APR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03" name="Google Shape;403;p40"/>
          <p:cNvSpPr/>
          <p:nvPr/>
        </p:nvSpPr>
        <p:spPr>
          <a:xfrm>
            <a:off x="1610273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MAR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04" name="Google Shape;404;p40"/>
          <p:cNvSpPr/>
          <p:nvPr/>
        </p:nvSpPr>
        <p:spPr>
          <a:xfrm>
            <a:off x="1017939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FEB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05" name="Google Shape;405;p40"/>
          <p:cNvSpPr/>
          <p:nvPr/>
        </p:nvSpPr>
        <p:spPr>
          <a:xfrm>
            <a:off x="425604" y="2755950"/>
            <a:ext cx="7383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JAN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06" name="Google Shape;406;p40"/>
          <p:cNvSpPr/>
          <p:nvPr/>
        </p:nvSpPr>
        <p:spPr>
          <a:xfrm>
            <a:off x="0" y="2755950"/>
            <a:ext cx="5718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07" name="Google Shape;407;p40"/>
          <p:cNvCxnSpPr/>
          <p:nvPr/>
        </p:nvCxnSpPr>
        <p:spPr>
          <a:xfrm rot="10800000">
            <a:off x="69000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8" name="Google Shape;408;p40"/>
          <p:cNvSpPr txBox="1"/>
          <p:nvPr/>
        </p:nvSpPr>
        <p:spPr>
          <a:xfrm>
            <a:off x="653190" y="1727200"/>
            <a:ext cx="112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09" name="Google Shape;409;p40"/>
          <p:cNvCxnSpPr/>
          <p:nvPr/>
        </p:nvCxnSpPr>
        <p:spPr>
          <a:xfrm rot="10800000">
            <a:off x="187562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0" name="Google Shape;410;p40"/>
          <p:cNvSpPr txBox="1"/>
          <p:nvPr/>
        </p:nvSpPr>
        <p:spPr>
          <a:xfrm>
            <a:off x="1840169" y="1727200"/>
            <a:ext cx="112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11" name="Google Shape;411;p40"/>
          <p:cNvCxnSpPr/>
          <p:nvPr/>
        </p:nvCxnSpPr>
        <p:spPr>
          <a:xfrm rot="10800000">
            <a:off x="306125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2" name="Google Shape;412;p40"/>
          <p:cNvSpPr txBox="1"/>
          <p:nvPr/>
        </p:nvSpPr>
        <p:spPr>
          <a:xfrm>
            <a:off x="3027148" y="1727200"/>
            <a:ext cx="112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13" name="Google Shape;413;p40"/>
          <p:cNvCxnSpPr/>
          <p:nvPr/>
        </p:nvCxnSpPr>
        <p:spPr>
          <a:xfrm rot="10800000">
            <a:off x="424688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4" name="Google Shape;414;p40"/>
          <p:cNvSpPr txBox="1"/>
          <p:nvPr/>
        </p:nvSpPr>
        <p:spPr>
          <a:xfrm>
            <a:off x="4214127" y="1727200"/>
            <a:ext cx="112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15" name="Google Shape;415;p40"/>
          <p:cNvCxnSpPr/>
          <p:nvPr/>
        </p:nvCxnSpPr>
        <p:spPr>
          <a:xfrm rot="10800000">
            <a:off x="543250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6" name="Google Shape;416;p40"/>
          <p:cNvSpPr txBox="1"/>
          <p:nvPr/>
        </p:nvSpPr>
        <p:spPr>
          <a:xfrm>
            <a:off x="5401106" y="1727200"/>
            <a:ext cx="112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17" name="Google Shape;417;p40"/>
          <p:cNvCxnSpPr/>
          <p:nvPr/>
        </p:nvCxnSpPr>
        <p:spPr>
          <a:xfrm rot="10800000">
            <a:off x="661813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8" name="Google Shape;418;p40"/>
          <p:cNvSpPr txBox="1"/>
          <p:nvPr/>
        </p:nvSpPr>
        <p:spPr>
          <a:xfrm>
            <a:off x="6588085" y="1727200"/>
            <a:ext cx="112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19" name="Google Shape;419;p40"/>
          <p:cNvCxnSpPr/>
          <p:nvPr/>
        </p:nvCxnSpPr>
        <p:spPr>
          <a:xfrm rot="10800000">
            <a:off x="129192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0" name="Google Shape;420;p40"/>
          <p:cNvSpPr txBox="1"/>
          <p:nvPr/>
        </p:nvSpPr>
        <p:spPr>
          <a:xfrm>
            <a:off x="1228981" y="3648150"/>
            <a:ext cx="112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1" name="Google Shape;421;p40"/>
          <p:cNvCxnSpPr/>
          <p:nvPr/>
        </p:nvCxnSpPr>
        <p:spPr>
          <a:xfrm rot="10800000">
            <a:off x="2477548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2" name="Google Shape;422;p40"/>
          <p:cNvSpPr txBox="1"/>
          <p:nvPr/>
        </p:nvSpPr>
        <p:spPr>
          <a:xfrm>
            <a:off x="2422828" y="3648150"/>
            <a:ext cx="112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3" name="Google Shape;423;p40"/>
          <p:cNvCxnSpPr/>
          <p:nvPr/>
        </p:nvCxnSpPr>
        <p:spPr>
          <a:xfrm rot="10800000">
            <a:off x="366317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4" name="Google Shape;424;p40"/>
          <p:cNvSpPr txBox="1"/>
          <p:nvPr/>
        </p:nvSpPr>
        <p:spPr>
          <a:xfrm>
            <a:off x="3616675" y="3648150"/>
            <a:ext cx="112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5" name="Google Shape;425;p40"/>
          <p:cNvCxnSpPr/>
          <p:nvPr/>
        </p:nvCxnSpPr>
        <p:spPr>
          <a:xfrm rot="10800000">
            <a:off x="484880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6" name="Google Shape;426;p40"/>
          <p:cNvSpPr txBox="1"/>
          <p:nvPr/>
        </p:nvSpPr>
        <p:spPr>
          <a:xfrm>
            <a:off x="4810523" y="3648150"/>
            <a:ext cx="112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7" name="Google Shape;427;p40"/>
          <p:cNvCxnSpPr/>
          <p:nvPr/>
        </p:nvCxnSpPr>
        <p:spPr>
          <a:xfrm rot="10800000">
            <a:off x="6034428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8" name="Google Shape;428;p40"/>
          <p:cNvSpPr txBox="1"/>
          <p:nvPr/>
        </p:nvSpPr>
        <p:spPr>
          <a:xfrm>
            <a:off x="6004370" y="3648150"/>
            <a:ext cx="112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9" name="Google Shape;429;p40"/>
          <p:cNvCxnSpPr/>
          <p:nvPr/>
        </p:nvCxnSpPr>
        <p:spPr>
          <a:xfrm rot="10800000">
            <a:off x="722005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0" name="Google Shape;430;p40"/>
          <p:cNvSpPr txBox="1"/>
          <p:nvPr/>
        </p:nvSpPr>
        <p:spPr>
          <a:xfrm>
            <a:off x="7186144" y="3648150"/>
            <a:ext cx="928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1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36" name="Google Shape;436;p41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7" name="Google Shape;437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9" name="Google Shape;439;p41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40" name="Google Shape;440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41" name="Google Shape;441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1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42" name="Google Shape;442;p41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43" name="Google Shape;443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3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45" name="Google Shape;445;p41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46" name="Google Shape;446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5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48" name="Google Shape;448;p41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49" name="Google Shape;449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50" name="Google Shape;450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6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51" name="Google Shape;451;p41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52" name="Google Shape;452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53" name="Google Shape;453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4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54" name="Google Shape;454;p41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55" name="Google Shape;455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56" name="Google Shape;456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2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sp>
        <p:nvSpPr>
          <p:cNvPr id="457" name="Google Shape;457;p41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58" name="Google Shape;458;p41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59" name="Google Shape;459;p4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60" name="Google Shape;460;p41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61" name="Google Shape;461;p41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62" name="Google Shape;462;p41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2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68" name="Google Shape;468;p42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69" name="Google Shape;469;p42"/>
          <p:cNvGraphicFramePr/>
          <p:nvPr/>
        </p:nvGraphicFramePr>
        <p:xfrm>
          <a:off x="57517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{917D21B3-309C-4877-ADF0-4649BEB6A0C1}</a:tableStyleId>
              </a:tblPr>
              <a:tblGrid>
                <a:gridCol w="1236350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</a:tblGrid>
              <a:tr h="3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0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0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0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0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0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>
            <p:ph idx="4294967295" type="title"/>
          </p:nvPr>
        </p:nvSpPr>
        <p:spPr>
          <a:xfrm>
            <a:off x="755125" y="1477700"/>
            <a:ext cx="50034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16A3E0"/>
                </a:solidFill>
              </a:rPr>
              <a:t>Hello!</a:t>
            </a:r>
            <a:endParaRPr sz="6000">
              <a:solidFill>
                <a:srgbClr val="16A3E0"/>
              </a:solidFill>
            </a:endParaRPr>
          </a:p>
        </p:txBody>
      </p:sp>
      <p:sp>
        <p:nvSpPr>
          <p:cNvPr id="136" name="Google Shape;136;p16"/>
          <p:cNvSpPr txBox="1"/>
          <p:nvPr>
            <p:ph idx="4294967295" type="body"/>
          </p:nvPr>
        </p:nvSpPr>
        <p:spPr>
          <a:xfrm>
            <a:off x="755125" y="2100750"/>
            <a:ext cx="5003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pic>
        <p:nvPicPr>
          <p:cNvPr descr="create_0006_hio3mrgxjt4-imani-clovis.jpg" id="137" name="Google Shape;137;p16"/>
          <p:cNvPicPr preferRelativeResize="0"/>
          <p:nvPr/>
        </p:nvPicPr>
        <p:blipFill rotWithShape="1">
          <a:blip r:embed="rId3">
            <a:alphaModFix/>
          </a:blip>
          <a:srcRect b="0" l="37369" r="37369" t="0"/>
          <a:stretch/>
        </p:blipFill>
        <p:spPr>
          <a:xfrm>
            <a:off x="5888700" y="0"/>
            <a:ext cx="23097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3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75" name="Google Shape;475;p43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6" name="Google Shape;476;p43"/>
          <p:cNvSpPr/>
          <p:nvPr/>
        </p:nvSpPr>
        <p:spPr>
          <a:xfrm>
            <a:off x="558975" y="1482550"/>
            <a:ext cx="3595200" cy="135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STRENGTHS</a:t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7" name="Google Shape;477;p43"/>
          <p:cNvSpPr/>
          <p:nvPr/>
        </p:nvSpPr>
        <p:spPr>
          <a:xfrm>
            <a:off x="4302846" y="1482550"/>
            <a:ext cx="3595200" cy="135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WEAKNESSES</a:t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8" name="Google Shape;478;p43"/>
          <p:cNvSpPr/>
          <p:nvPr/>
        </p:nvSpPr>
        <p:spPr>
          <a:xfrm>
            <a:off x="558975" y="2985540"/>
            <a:ext cx="3595200" cy="135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OPPORTUNITIES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9" name="Google Shape;479;p43"/>
          <p:cNvSpPr/>
          <p:nvPr/>
        </p:nvSpPr>
        <p:spPr>
          <a:xfrm>
            <a:off x="4302846" y="2985540"/>
            <a:ext cx="3595200" cy="135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THREATS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80" name="Google Shape;480;p43"/>
          <p:cNvSpPr/>
          <p:nvPr/>
        </p:nvSpPr>
        <p:spPr>
          <a:xfrm>
            <a:off x="3122112" y="1803053"/>
            <a:ext cx="2066100" cy="2065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3"/>
          <p:cNvSpPr/>
          <p:nvPr/>
        </p:nvSpPr>
        <p:spPr>
          <a:xfrm rot="5400000">
            <a:off x="3271008" y="1802903"/>
            <a:ext cx="2065800" cy="2066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3"/>
          <p:cNvSpPr/>
          <p:nvPr/>
        </p:nvSpPr>
        <p:spPr>
          <a:xfrm rot="10800000">
            <a:off x="3270858" y="1953249"/>
            <a:ext cx="2066100" cy="2065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3"/>
          <p:cNvSpPr/>
          <p:nvPr/>
        </p:nvSpPr>
        <p:spPr>
          <a:xfrm rot="-5400000">
            <a:off x="3122262" y="1953099"/>
            <a:ext cx="2065800" cy="2066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43"/>
          <p:cNvSpPr/>
          <p:nvPr/>
        </p:nvSpPr>
        <p:spPr>
          <a:xfrm>
            <a:off x="3597734" y="2233983"/>
            <a:ext cx="267106" cy="387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roid Serif"/>
              </a:rPr>
              <a:t>S</a:t>
            </a:r>
          </a:p>
        </p:txBody>
      </p:sp>
      <p:sp>
        <p:nvSpPr>
          <p:cNvPr id="485" name="Google Shape;485;p43"/>
          <p:cNvSpPr/>
          <p:nvPr/>
        </p:nvSpPr>
        <p:spPr>
          <a:xfrm>
            <a:off x="4465792" y="2240581"/>
            <a:ext cx="563245" cy="3768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roid Serif"/>
              </a:rPr>
              <a:t>W</a:t>
            </a:r>
          </a:p>
        </p:txBody>
      </p:sp>
      <p:sp>
        <p:nvSpPr>
          <p:cNvPr id="486" name="Google Shape;486;p43"/>
          <p:cNvSpPr/>
          <p:nvPr/>
        </p:nvSpPr>
        <p:spPr>
          <a:xfrm>
            <a:off x="3568173" y="3179602"/>
            <a:ext cx="357373" cy="38797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roid Serif"/>
              </a:rPr>
              <a:t>O</a:t>
            </a:r>
          </a:p>
        </p:txBody>
      </p:sp>
      <p:sp>
        <p:nvSpPr>
          <p:cNvPr id="487" name="Google Shape;487;p43"/>
          <p:cNvSpPr/>
          <p:nvPr/>
        </p:nvSpPr>
        <p:spPr>
          <a:xfrm>
            <a:off x="4563449" y="3186200"/>
            <a:ext cx="334146" cy="3768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roid Serif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4"/>
          <p:cNvSpPr txBox="1"/>
          <p:nvPr>
            <p:ph idx="4294967295" type="title"/>
          </p:nvPr>
        </p:nvSpPr>
        <p:spPr>
          <a:xfrm>
            <a:off x="262200" y="0"/>
            <a:ext cx="54963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</a:rPr>
              <a:t>Business Model Canvas</a:t>
            </a:r>
            <a:endParaRPr sz="1200">
              <a:solidFill>
                <a:schemeClr val="accent3"/>
              </a:solidFill>
            </a:endParaRPr>
          </a:p>
        </p:txBody>
      </p:sp>
      <p:sp>
        <p:nvSpPr>
          <p:cNvPr id="493" name="Google Shape;493;p44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4" name="Google Shape;494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Key Activities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5" name="Google Shape;495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Key Resources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6" name="Google Shape;496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Value Propositions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7" name="Google Shape;497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Customer Relationships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8" name="Google Shape;498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Channels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9" name="Google Shape;499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Customer Segments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00" name="Google Shape;500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Key Partners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01" name="Google Shape;501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Cost Structure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02" name="Google Shape;502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Revenue Streams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b="1" sz="9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03" name="Google Shape;503;p44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4" name="Google Shape;504;p44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5" name="Google Shape;505;p44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6" name="Google Shape;506;p44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07" name="Google Shape;507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08" name="Google Shape;508;p44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9" name="Google Shape;509;p44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10" name="Google Shape;510;p44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11" name="Google Shape;511;p44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12" name="Google Shape;512;p44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3" name="Google Shape;513;p44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4" name="Google Shape;514;p44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5" name="Google Shape;515;p44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16" name="Google Shape;516;p44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7" name="Google Shape;517;p44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8" name="Google Shape;518;p44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9" name="Google Shape;519;p44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0" name="Google Shape;520;p44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1" name="Google Shape;521;p44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22" name="Google Shape;522;p4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3" name="Google Shape;523;p4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4" name="Google Shape;524;p4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5" name="Google Shape;525;p4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6" name="Google Shape;526;p4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7" name="Google Shape;527;p4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5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33" name="Google Shape;533;p45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4" name="Google Shape;534;p45"/>
          <p:cNvGrpSpPr/>
          <p:nvPr/>
        </p:nvGrpSpPr>
        <p:grpSpPr>
          <a:xfrm>
            <a:off x="554437" y="1561097"/>
            <a:ext cx="3189157" cy="2867114"/>
            <a:chOff x="3778727" y="4460423"/>
            <a:chExt cx="720160" cy="647438"/>
          </a:xfrm>
        </p:grpSpPr>
        <p:sp>
          <p:nvSpPr>
            <p:cNvPr id="535" name="Google Shape;535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cxnSp>
        <p:nvCxnSpPr>
          <p:cNvPr id="542" name="Google Shape;542;p45"/>
          <p:cNvCxnSpPr/>
          <p:nvPr/>
        </p:nvCxnSpPr>
        <p:spPr>
          <a:xfrm>
            <a:off x="3673054" y="2035838"/>
            <a:ext cx="9342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3" name="Google Shape;543;p45"/>
          <p:cNvSpPr txBox="1"/>
          <p:nvPr/>
        </p:nvSpPr>
        <p:spPr>
          <a:xfrm>
            <a:off x="4661657" y="1883769"/>
            <a:ext cx="24630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44" name="Google Shape;544;p45"/>
          <p:cNvCxnSpPr/>
          <p:nvPr/>
        </p:nvCxnSpPr>
        <p:spPr>
          <a:xfrm>
            <a:off x="3535458" y="2461528"/>
            <a:ext cx="1071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5" name="Google Shape;545;p45"/>
          <p:cNvSpPr txBox="1"/>
          <p:nvPr/>
        </p:nvSpPr>
        <p:spPr>
          <a:xfrm>
            <a:off x="4661657" y="2309451"/>
            <a:ext cx="24630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46" name="Google Shape;546;p45"/>
          <p:cNvCxnSpPr/>
          <p:nvPr/>
        </p:nvCxnSpPr>
        <p:spPr>
          <a:xfrm>
            <a:off x="3339925" y="2887219"/>
            <a:ext cx="12672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7" name="Google Shape;547;p45"/>
          <p:cNvSpPr txBox="1"/>
          <p:nvPr/>
        </p:nvSpPr>
        <p:spPr>
          <a:xfrm>
            <a:off x="4661657" y="2735132"/>
            <a:ext cx="24630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48" name="Google Shape;548;p45"/>
          <p:cNvCxnSpPr/>
          <p:nvPr/>
        </p:nvCxnSpPr>
        <p:spPr>
          <a:xfrm>
            <a:off x="3173361" y="3312887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9" name="Google Shape;549;p45"/>
          <p:cNvSpPr txBox="1"/>
          <p:nvPr/>
        </p:nvSpPr>
        <p:spPr>
          <a:xfrm>
            <a:off x="4661657" y="3160814"/>
            <a:ext cx="24630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50" name="Google Shape;550;p45"/>
          <p:cNvCxnSpPr/>
          <p:nvPr/>
        </p:nvCxnSpPr>
        <p:spPr>
          <a:xfrm>
            <a:off x="2992301" y="3738577"/>
            <a:ext cx="1614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1" name="Google Shape;551;p45"/>
          <p:cNvSpPr txBox="1"/>
          <p:nvPr/>
        </p:nvSpPr>
        <p:spPr>
          <a:xfrm>
            <a:off x="4661657" y="3586495"/>
            <a:ext cx="24630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52" name="Google Shape;552;p45"/>
          <p:cNvCxnSpPr/>
          <p:nvPr/>
        </p:nvCxnSpPr>
        <p:spPr>
          <a:xfrm>
            <a:off x="2804015" y="4164246"/>
            <a:ext cx="17958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3" name="Google Shape;553;p45"/>
          <p:cNvSpPr txBox="1"/>
          <p:nvPr/>
        </p:nvSpPr>
        <p:spPr>
          <a:xfrm>
            <a:off x="4661657" y="4012177"/>
            <a:ext cx="24630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6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59" name="Google Shape;559;p46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0" name="Google Shape;560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554550" y="1759975"/>
            <a:ext cx="1434000" cy="143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1" name="Google Shape;561;p46"/>
          <p:cNvSpPr txBox="1"/>
          <p:nvPr/>
        </p:nvSpPr>
        <p:spPr>
          <a:xfrm>
            <a:off x="559388" y="3318883"/>
            <a:ext cx="14340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Imani Jackson</a:t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62" name="Google Shape;562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0755" y="1759975"/>
            <a:ext cx="1434000" cy="143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3" name="Google Shape;563;p46"/>
          <p:cNvSpPr txBox="1"/>
          <p:nvPr/>
        </p:nvSpPr>
        <p:spPr>
          <a:xfrm>
            <a:off x="2465593" y="3318883"/>
            <a:ext cx="14340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Marcos Galán</a:t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64" name="Google Shape;564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366960" y="1759975"/>
            <a:ext cx="1434000" cy="143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5" name="Google Shape;565;p46"/>
          <p:cNvSpPr txBox="1"/>
          <p:nvPr/>
        </p:nvSpPr>
        <p:spPr>
          <a:xfrm>
            <a:off x="4371799" y="3318883"/>
            <a:ext cx="14340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Ixchel Valdía</a:t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66" name="Google Shape;566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273165" y="1759975"/>
            <a:ext cx="1434000" cy="143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7" name="Google Shape;567;p46"/>
          <p:cNvSpPr txBox="1"/>
          <p:nvPr/>
        </p:nvSpPr>
        <p:spPr>
          <a:xfrm>
            <a:off x="6278004" y="3318883"/>
            <a:ext cx="14340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Nils Årud</a:t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7"/>
          <p:cNvSpPr txBox="1"/>
          <p:nvPr>
            <p:ph idx="4294967295" type="title"/>
          </p:nvPr>
        </p:nvSpPr>
        <p:spPr>
          <a:xfrm>
            <a:off x="467100" y="0"/>
            <a:ext cx="5291400" cy="6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</a:rPr>
              <a:t>Competitor Matrix</a:t>
            </a:r>
            <a:endParaRPr sz="1200">
              <a:solidFill>
                <a:schemeClr val="accent3"/>
              </a:solidFill>
            </a:endParaRPr>
          </a:p>
        </p:txBody>
      </p:sp>
      <p:sp>
        <p:nvSpPr>
          <p:cNvPr id="573" name="Google Shape;573;p47"/>
          <p:cNvSpPr/>
          <p:nvPr/>
        </p:nvSpPr>
        <p:spPr>
          <a:xfrm>
            <a:off x="454554" y="683164"/>
            <a:ext cx="7586700" cy="388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4" name="Google Shape;574;p47"/>
          <p:cNvGrpSpPr/>
          <p:nvPr/>
        </p:nvGrpSpPr>
        <p:grpSpPr>
          <a:xfrm>
            <a:off x="612620" y="683162"/>
            <a:ext cx="7270588" cy="3889516"/>
            <a:chOff x="638138" y="467100"/>
            <a:chExt cx="7867750" cy="4194000"/>
          </a:xfrm>
        </p:grpSpPr>
        <p:cxnSp>
          <p:nvCxnSpPr>
            <p:cNvPr id="575" name="Google Shape;575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21" name="Google Shape;621;p47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2" name="Google Shape;622;p47"/>
          <p:cNvGrpSpPr/>
          <p:nvPr/>
        </p:nvGrpSpPr>
        <p:grpSpPr>
          <a:xfrm>
            <a:off x="454546" y="845226"/>
            <a:ext cx="7586527" cy="3565398"/>
            <a:chOff x="467088" y="642474"/>
            <a:chExt cx="4194000" cy="3858239"/>
          </a:xfrm>
        </p:grpSpPr>
        <p:cxnSp>
          <p:nvCxnSpPr>
            <p:cNvPr id="623" name="Google Shape;623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45" name="Google Shape;645;p47"/>
          <p:cNvCxnSpPr/>
          <p:nvPr/>
        </p:nvCxnSpPr>
        <p:spPr>
          <a:xfrm>
            <a:off x="4247902" y="683164"/>
            <a:ext cx="0" cy="3889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46" name="Google Shape;646;p47"/>
          <p:cNvCxnSpPr/>
          <p:nvPr/>
        </p:nvCxnSpPr>
        <p:spPr>
          <a:xfrm>
            <a:off x="454554" y="2627935"/>
            <a:ext cx="7586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47" name="Google Shape;647;p47"/>
          <p:cNvSpPr txBox="1"/>
          <p:nvPr/>
        </p:nvSpPr>
        <p:spPr>
          <a:xfrm rot="-5400000">
            <a:off x="-216300" y="2551505"/>
            <a:ext cx="1188900" cy="1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LOW VALUE 1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48" name="Google Shape;648;p47"/>
          <p:cNvSpPr txBox="1"/>
          <p:nvPr/>
        </p:nvSpPr>
        <p:spPr>
          <a:xfrm rot="5400000">
            <a:off x="7523250" y="2551630"/>
            <a:ext cx="1188900" cy="1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HIGH VALUE 1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49" name="Google Shape;649;p47"/>
          <p:cNvSpPr txBox="1"/>
          <p:nvPr/>
        </p:nvSpPr>
        <p:spPr>
          <a:xfrm>
            <a:off x="3653542" y="4572670"/>
            <a:ext cx="1188900" cy="1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LOW VALUE 2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50" name="Google Shape;650;p47"/>
          <p:cNvSpPr txBox="1"/>
          <p:nvPr/>
        </p:nvSpPr>
        <p:spPr>
          <a:xfrm>
            <a:off x="3653496" y="530399"/>
            <a:ext cx="1188900" cy="1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HIGH VALUE 2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51" name="Google Shape;651;p47"/>
          <p:cNvSpPr/>
          <p:nvPr/>
        </p:nvSpPr>
        <p:spPr>
          <a:xfrm>
            <a:off x="6503451" y="1015055"/>
            <a:ext cx="924300" cy="92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Our company</a:t>
            </a:r>
            <a:endParaRPr sz="8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52" name="Google Shape;652;p47"/>
          <p:cNvSpPr/>
          <p:nvPr/>
        </p:nvSpPr>
        <p:spPr>
          <a:xfrm>
            <a:off x="2915739" y="1448343"/>
            <a:ext cx="809400" cy="80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53" name="Google Shape;653;p47"/>
          <p:cNvSpPr/>
          <p:nvPr/>
        </p:nvSpPr>
        <p:spPr>
          <a:xfrm>
            <a:off x="1300824" y="3459625"/>
            <a:ext cx="675000" cy="67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54" name="Google Shape;654;p47"/>
          <p:cNvSpPr/>
          <p:nvPr/>
        </p:nvSpPr>
        <p:spPr>
          <a:xfrm>
            <a:off x="5222761" y="2975766"/>
            <a:ext cx="675000" cy="675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55" name="Google Shape;655;p47"/>
          <p:cNvSpPr/>
          <p:nvPr/>
        </p:nvSpPr>
        <p:spPr>
          <a:xfrm>
            <a:off x="6055169" y="3392397"/>
            <a:ext cx="809400" cy="809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56" name="Google Shape;656;p47"/>
          <p:cNvSpPr/>
          <p:nvPr/>
        </p:nvSpPr>
        <p:spPr>
          <a:xfrm>
            <a:off x="4429811" y="773287"/>
            <a:ext cx="675000" cy="67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57" name="Google Shape;657;p47"/>
          <p:cNvSpPr/>
          <p:nvPr/>
        </p:nvSpPr>
        <p:spPr>
          <a:xfrm>
            <a:off x="1052564" y="1127079"/>
            <a:ext cx="431700" cy="431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8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63" name="Google Shape;663;p48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64" name="Google Shape;664;p48"/>
          <p:cNvGraphicFramePr/>
          <p:nvPr/>
        </p:nvGraphicFramePr>
        <p:xfrm>
          <a:off x="5474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{3A3BCB6D-7AD0-4C4A-A36A-A853301B995B}</a:tableStyleId>
              </a:tblPr>
              <a:tblGrid>
                <a:gridCol w="799275"/>
                <a:gridCol w="916100"/>
                <a:gridCol w="916100"/>
                <a:gridCol w="916100"/>
                <a:gridCol w="916100"/>
                <a:gridCol w="916100"/>
                <a:gridCol w="916100"/>
                <a:gridCol w="91610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SUNDAY</a:t>
                      </a:r>
                      <a:endParaRPr sz="7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MONDAY</a:t>
                      </a:r>
                      <a:endParaRPr sz="7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TUESDAY</a:t>
                      </a:r>
                      <a:endParaRPr sz="7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WEDNESDAY</a:t>
                      </a:r>
                      <a:endParaRPr sz="7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THURSDAY</a:t>
                      </a:r>
                      <a:endParaRPr sz="7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FRIDAY</a:t>
                      </a:r>
                      <a:endParaRPr sz="7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SATURDAY</a:t>
                      </a:r>
                      <a:endParaRPr sz="7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4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70" name="Google Shape;670;p4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6" name="Google Shape;676;p49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677" name="Google Shape;677;p4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4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680" name="Google Shape;680;p4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2" name="Google Shape;682;p49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9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4" name="Google Shape;684;p49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685" name="Google Shape;685;p4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" name="Google Shape;688;p49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689" name="Google Shape;689;p4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3" name="Google Shape;693;p49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4" name="Google Shape;694;p49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695" name="Google Shape;695;p4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4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16" name="Google Shape;716;p4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49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19" name="Google Shape;719;p4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2" name="Google Shape;722;p49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23" name="Google Shape;723;p4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49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27" name="Google Shape;727;p4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1" name="Google Shape;731;p49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49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49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49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5" name="Google Shape;735;p4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36" name="Google Shape;736;p4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49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39" name="Google Shape;739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49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42" name="Google Shape;742;p4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49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45" name="Google Shape;745;p4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7" name="Google Shape;747;p49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48" name="Google Shape;748;p4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49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53" name="Google Shape;753;p4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4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56" name="Google Shape;756;p4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9" name="Google Shape;759;p49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0" name="Google Shape;760;p49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61" name="Google Shape;761;p4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49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64" name="Google Shape;764;p4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4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70" name="Google Shape;770;p4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49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73" name="Google Shape;773;p4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49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779" name="Google Shape;779;p4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49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785" name="Google Shape;785;p4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9" name="Google Shape;789;p49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49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49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2" name="Google Shape;792;p49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793" name="Google Shape;793;p4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4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796" name="Google Shape;796;p4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49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799" name="Google Shape;799;p4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1" name="Google Shape;801;p49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2" name="Google Shape;802;p49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03" name="Google Shape;803;p4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4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06" name="Google Shape;806;p4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49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12" name="Google Shape;812;p4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4" name="Google Shape;814;p49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49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6" name="Google Shape;816;p49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17" name="Google Shape;817;p4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4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20" name="Google Shape;820;p4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2" name="Google Shape;822;p49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3" name="Google Shape;823;p49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24" name="Google Shape;824;p4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49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27" name="Google Shape;827;p4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0" name="Google Shape;830;p49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49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2" name="Google Shape;832;p49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33" name="Google Shape;833;p4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4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36" name="Google Shape;836;p4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49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41" name="Google Shape;841;p4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49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45" name="Google Shape;845;p4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49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48" name="Google Shape;848;p4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1" name="Google Shape;851;p49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52" name="Google Shape;852;p4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49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58" name="Google Shape;858;p4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9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61" name="Google Shape;861;p4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6" name="Google Shape;866;p49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7" name="Google Shape;867;p49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68" name="Google Shape;868;p4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0" name="Google Shape;870;p49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71" name="Google Shape;871;p4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5" name="Google Shape;875;p49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6" name="Google Shape;876;p4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877" name="Google Shape;877;p4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" name="Google Shape;880;p49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881" name="Google Shape;881;p4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4" name="Google Shape;884;p49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49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49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7" name="Google Shape;887;p49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888" name="Google Shape;888;p4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1" name="Google Shape;891;p49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2" name="Google Shape;892;p49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893" name="Google Shape;893;p4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6" name="Google Shape;896;p49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7" name="Google Shape;897;p49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898" name="Google Shape;898;p4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49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04" name="Google Shape;904;p4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49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08" name="Google Shape;908;p4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1" name="Google Shape;911;p49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12" name="Google Shape;912;p4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7" name="Google Shape;917;p49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18" name="Google Shape;918;p4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3" name="Google Shape;923;p49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24" name="Google Shape;924;p4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49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27" name="Google Shape;927;p4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3" name="Google Shape;933;p49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4" name="Google Shape;934;p49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35" name="Google Shape;935;p4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0" name="Google Shape;940;p49"/>
          <p:cNvGrpSpPr/>
          <p:nvPr/>
        </p:nvGrpSpPr>
        <p:grpSpPr>
          <a:xfrm>
            <a:off x="6359618" y="2410999"/>
            <a:ext cx="432570" cy="421334"/>
            <a:chOff x="5926225" y="921350"/>
            <a:chExt cx="517800" cy="504350"/>
          </a:xfrm>
        </p:grpSpPr>
        <p:sp>
          <p:nvSpPr>
            <p:cNvPr id="941" name="Google Shape;941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43" name="Google Shape;943;p49"/>
          <p:cNvSpPr/>
          <p:nvPr/>
        </p:nvSpPr>
        <p:spPr>
          <a:xfrm>
            <a:off x="6553538" y="26470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4" name="Google Shape;944;p49"/>
          <p:cNvGrpSpPr/>
          <p:nvPr/>
        </p:nvGrpSpPr>
        <p:grpSpPr>
          <a:xfrm>
            <a:off x="7244605" y="2390379"/>
            <a:ext cx="432570" cy="421334"/>
            <a:chOff x="5926225" y="921350"/>
            <a:chExt cx="517800" cy="504350"/>
          </a:xfrm>
        </p:grpSpPr>
        <p:sp>
          <p:nvSpPr>
            <p:cNvPr id="945" name="Google Shape;945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7" name="Google Shape;947;p49"/>
          <p:cNvSpPr/>
          <p:nvPr/>
        </p:nvSpPr>
        <p:spPr>
          <a:xfrm>
            <a:off x="7438526" y="26264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8" name="Google Shape;948;p49"/>
          <p:cNvGrpSpPr/>
          <p:nvPr/>
        </p:nvGrpSpPr>
        <p:grpSpPr>
          <a:xfrm>
            <a:off x="6359885" y="3139421"/>
            <a:ext cx="1075937" cy="1047989"/>
            <a:chOff x="5926225" y="921350"/>
            <a:chExt cx="517800" cy="504350"/>
          </a:xfrm>
        </p:grpSpPr>
        <p:sp>
          <p:nvSpPr>
            <p:cNvPr id="949" name="Google Shape;949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1" name="Google Shape;951;p49"/>
          <p:cNvSpPr/>
          <p:nvPr/>
        </p:nvSpPr>
        <p:spPr>
          <a:xfrm>
            <a:off x="6842198" y="37265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49"/>
          <p:cNvSpPr txBox="1"/>
          <p:nvPr/>
        </p:nvSpPr>
        <p:spPr>
          <a:xfrm>
            <a:off x="6248575" y="312075"/>
            <a:ext cx="17835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. </a:t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This means that you can:</a:t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Resize them without losing quality.</a:t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Change fill color and opacity.</a:t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Change line color, width and style.</a:t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Isn’t that nice? :)</a:t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Examples:</a:t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953" name="Google Shape;953;p49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50"/>
          <p:cNvGrpSpPr/>
          <p:nvPr/>
        </p:nvGrpSpPr>
        <p:grpSpPr>
          <a:xfrm>
            <a:off x="2906488" y="1550127"/>
            <a:ext cx="445718" cy="445753"/>
            <a:chOff x="3706812" y="1035050"/>
            <a:chExt cx="4792662" cy="4787899"/>
          </a:xfrm>
        </p:grpSpPr>
        <p:sp>
          <p:nvSpPr>
            <p:cNvPr id="959" name="Google Shape;959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50"/>
          <p:cNvGrpSpPr/>
          <p:nvPr/>
        </p:nvGrpSpPr>
        <p:grpSpPr>
          <a:xfrm>
            <a:off x="1626993" y="1550157"/>
            <a:ext cx="443331" cy="445437"/>
            <a:chOff x="1400175" y="1220787"/>
            <a:chExt cx="4473575" cy="4476750"/>
          </a:xfrm>
        </p:grpSpPr>
        <p:sp>
          <p:nvSpPr>
            <p:cNvPr id="966" name="Google Shape;966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Google Shape;970;p50"/>
          <p:cNvGrpSpPr/>
          <p:nvPr/>
        </p:nvGrpSpPr>
        <p:grpSpPr>
          <a:xfrm>
            <a:off x="985646" y="1550171"/>
            <a:ext cx="446045" cy="445465"/>
            <a:chOff x="1649412" y="927100"/>
            <a:chExt cx="5011737" cy="5016500"/>
          </a:xfrm>
        </p:grpSpPr>
        <p:sp>
          <p:nvSpPr>
            <p:cNvPr id="971" name="Google Shape;971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50"/>
          <p:cNvGrpSpPr/>
          <p:nvPr/>
        </p:nvGrpSpPr>
        <p:grpSpPr>
          <a:xfrm>
            <a:off x="2265997" y="1550424"/>
            <a:ext cx="444870" cy="445286"/>
            <a:chOff x="1301750" y="920750"/>
            <a:chExt cx="5095875" cy="5100637"/>
          </a:xfrm>
        </p:grpSpPr>
        <p:sp>
          <p:nvSpPr>
            <p:cNvPr id="975" name="Google Shape;975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0" name="Google Shape;980;p50"/>
          <p:cNvGrpSpPr/>
          <p:nvPr/>
        </p:nvGrpSpPr>
        <p:grpSpPr>
          <a:xfrm>
            <a:off x="4189170" y="1550333"/>
            <a:ext cx="445621" cy="445591"/>
            <a:chOff x="5732756" y="2682276"/>
            <a:chExt cx="719905" cy="719856"/>
          </a:xfrm>
        </p:grpSpPr>
        <p:sp>
          <p:nvSpPr>
            <p:cNvPr id="981" name="Google Shape;981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4" name="Google Shape;984;p50"/>
          <p:cNvGrpSpPr/>
          <p:nvPr/>
        </p:nvGrpSpPr>
        <p:grpSpPr>
          <a:xfrm>
            <a:off x="4830487" y="1550327"/>
            <a:ext cx="445627" cy="445604"/>
            <a:chOff x="6768809" y="2682265"/>
            <a:chExt cx="719915" cy="719877"/>
          </a:xfrm>
        </p:grpSpPr>
        <p:sp>
          <p:nvSpPr>
            <p:cNvPr id="985" name="Google Shape;985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9" name="Google Shape;989;p50"/>
          <p:cNvGrpSpPr/>
          <p:nvPr/>
        </p:nvGrpSpPr>
        <p:grpSpPr>
          <a:xfrm>
            <a:off x="5471809" y="1550356"/>
            <a:ext cx="445753" cy="445545"/>
            <a:chOff x="7804870" y="2682313"/>
            <a:chExt cx="720118" cy="719782"/>
          </a:xfrm>
        </p:grpSpPr>
        <p:sp>
          <p:nvSpPr>
            <p:cNvPr id="990" name="Google Shape;990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50"/>
          <p:cNvGrpSpPr/>
          <p:nvPr/>
        </p:nvGrpSpPr>
        <p:grpSpPr>
          <a:xfrm>
            <a:off x="6113257" y="1550125"/>
            <a:ext cx="446293" cy="446006"/>
            <a:chOff x="8841135" y="2681940"/>
            <a:chExt cx="720990" cy="720527"/>
          </a:xfrm>
        </p:grpSpPr>
        <p:sp>
          <p:nvSpPr>
            <p:cNvPr id="996" name="Google Shape;996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50"/>
          <p:cNvGrpSpPr/>
          <p:nvPr/>
        </p:nvGrpSpPr>
        <p:grpSpPr>
          <a:xfrm>
            <a:off x="3547255" y="1550057"/>
            <a:ext cx="445260" cy="445260"/>
            <a:chOff x="4103687" y="1439862"/>
            <a:chExt cx="3986212" cy="3986211"/>
          </a:xfrm>
        </p:grpSpPr>
        <p:sp>
          <p:nvSpPr>
            <p:cNvPr id="1003" name="Google Shape;1003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50"/>
          <p:cNvGrpSpPr/>
          <p:nvPr/>
        </p:nvGrpSpPr>
        <p:grpSpPr>
          <a:xfrm>
            <a:off x="6755245" y="1550361"/>
            <a:ext cx="445803" cy="445535"/>
            <a:chOff x="9878272" y="2682320"/>
            <a:chExt cx="720199" cy="719767"/>
          </a:xfrm>
        </p:grpSpPr>
        <p:sp>
          <p:nvSpPr>
            <p:cNvPr id="1006" name="Google Shape;1006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50"/>
          <p:cNvGrpSpPr/>
          <p:nvPr/>
        </p:nvGrpSpPr>
        <p:grpSpPr>
          <a:xfrm>
            <a:off x="7396743" y="1550278"/>
            <a:ext cx="445700" cy="445701"/>
            <a:chOff x="10914618" y="2682187"/>
            <a:chExt cx="720033" cy="720033"/>
          </a:xfrm>
        </p:grpSpPr>
        <p:sp>
          <p:nvSpPr>
            <p:cNvPr id="1010" name="Google Shape;1010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50"/>
          <p:cNvGrpSpPr/>
          <p:nvPr/>
        </p:nvGrpSpPr>
        <p:grpSpPr>
          <a:xfrm>
            <a:off x="1620264" y="843057"/>
            <a:ext cx="361521" cy="445816"/>
            <a:chOff x="1582665" y="1011072"/>
            <a:chExt cx="584040" cy="720220"/>
          </a:xfrm>
        </p:grpSpPr>
        <p:sp>
          <p:nvSpPr>
            <p:cNvPr id="1017" name="Google Shape;1017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50"/>
          <p:cNvGrpSpPr/>
          <p:nvPr/>
        </p:nvGrpSpPr>
        <p:grpSpPr>
          <a:xfrm>
            <a:off x="2221648" y="843078"/>
            <a:ext cx="379481" cy="445796"/>
            <a:chOff x="2554206" y="1011105"/>
            <a:chExt cx="613055" cy="720187"/>
          </a:xfrm>
        </p:grpSpPr>
        <p:sp>
          <p:nvSpPr>
            <p:cNvPr id="1023" name="Google Shape;1023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50"/>
          <p:cNvGrpSpPr/>
          <p:nvPr/>
        </p:nvGrpSpPr>
        <p:grpSpPr>
          <a:xfrm>
            <a:off x="6769823" y="797418"/>
            <a:ext cx="460705" cy="491455"/>
            <a:chOff x="9901824" y="937343"/>
            <a:chExt cx="744273" cy="793950"/>
          </a:xfrm>
        </p:grpSpPr>
        <p:grpSp>
          <p:nvGrpSpPr>
            <p:cNvPr id="1027" name="Google Shape;1027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28" name="Google Shape;1028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8" name="Google Shape;1038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50"/>
          <p:cNvGrpSpPr/>
          <p:nvPr/>
        </p:nvGrpSpPr>
        <p:grpSpPr>
          <a:xfrm>
            <a:off x="2840992" y="843244"/>
            <a:ext cx="369868" cy="445629"/>
            <a:chOff x="3554761" y="1011374"/>
            <a:chExt cx="597525" cy="719918"/>
          </a:xfrm>
        </p:grpSpPr>
        <p:sp>
          <p:nvSpPr>
            <p:cNvPr id="1045" name="Google Shape;1045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9" name="Google Shape;1049;p50"/>
          <p:cNvGrpSpPr/>
          <p:nvPr/>
        </p:nvGrpSpPr>
        <p:grpSpPr>
          <a:xfrm>
            <a:off x="3450722" y="843032"/>
            <a:ext cx="370755" cy="445841"/>
            <a:chOff x="4539787" y="1011032"/>
            <a:chExt cx="598958" cy="720261"/>
          </a:xfrm>
        </p:grpSpPr>
        <p:sp>
          <p:nvSpPr>
            <p:cNvPr id="1050" name="Google Shape;1050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50"/>
          <p:cNvGrpSpPr/>
          <p:nvPr/>
        </p:nvGrpSpPr>
        <p:grpSpPr>
          <a:xfrm>
            <a:off x="4061340" y="843140"/>
            <a:ext cx="366917" cy="445733"/>
            <a:chOff x="5526246" y="1011207"/>
            <a:chExt cx="592758" cy="720086"/>
          </a:xfrm>
        </p:grpSpPr>
        <p:sp>
          <p:nvSpPr>
            <p:cNvPr id="1056" name="Google Shape;1056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2" name="Google Shape;1062;p50"/>
          <p:cNvGrpSpPr/>
          <p:nvPr/>
        </p:nvGrpSpPr>
        <p:grpSpPr>
          <a:xfrm>
            <a:off x="1016108" y="843134"/>
            <a:ext cx="364294" cy="445740"/>
            <a:chOff x="606645" y="1011196"/>
            <a:chExt cx="588520" cy="720096"/>
          </a:xfrm>
        </p:grpSpPr>
        <p:sp>
          <p:nvSpPr>
            <p:cNvPr id="1063" name="Google Shape;1063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7" name="Google Shape;1067;p50"/>
          <p:cNvGrpSpPr/>
          <p:nvPr/>
        </p:nvGrpSpPr>
        <p:grpSpPr>
          <a:xfrm>
            <a:off x="7470391" y="843111"/>
            <a:ext cx="298405" cy="445762"/>
            <a:chOff x="11033597" y="1011159"/>
            <a:chExt cx="482075" cy="720133"/>
          </a:xfrm>
        </p:grpSpPr>
        <p:sp>
          <p:nvSpPr>
            <p:cNvPr id="1068" name="Google Shape;1068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2" name="Google Shape;1072;p50"/>
          <p:cNvGrpSpPr/>
          <p:nvPr/>
        </p:nvGrpSpPr>
        <p:grpSpPr>
          <a:xfrm>
            <a:off x="6069256" y="797418"/>
            <a:ext cx="460705" cy="491455"/>
            <a:chOff x="8770051" y="937343"/>
            <a:chExt cx="744273" cy="793950"/>
          </a:xfrm>
        </p:grpSpPr>
        <p:sp>
          <p:nvSpPr>
            <p:cNvPr id="1073" name="Google Shape;1073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8" name="Google Shape;1078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79" name="Google Shape;1079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9" name="Google Shape;1089;p50"/>
          <p:cNvGrpSpPr/>
          <p:nvPr/>
        </p:nvGrpSpPr>
        <p:grpSpPr>
          <a:xfrm>
            <a:off x="4668120" y="797418"/>
            <a:ext cx="460705" cy="491455"/>
            <a:chOff x="6506504" y="937343"/>
            <a:chExt cx="744273" cy="793950"/>
          </a:xfrm>
        </p:grpSpPr>
        <p:sp>
          <p:nvSpPr>
            <p:cNvPr id="1090" name="Google Shape;1090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3" name="Google Shape;1093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94" name="Google Shape;1094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4" name="Google Shape;1104;p50"/>
          <p:cNvGrpSpPr/>
          <p:nvPr/>
        </p:nvGrpSpPr>
        <p:grpSpPr>
          <a:xfrm>
            <a:off x="5368688" y="797418"/>
            <a:ext cx="460705" cy="491455"/>
            <a:chOff x="7638277" y="937343"/>
            <a:chExt cx="744273" cy="793950"/>
          </a:xfrm>
        </p:grpSpPr>
        <p:sp>
          <p:nvSpPr>
            <p:cNvPr id="1105" name="Google Shape;1105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9" name="Google Shape;1109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10" name="Google Shape;1110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0" name="Google Shape;1120;p50"/>
          <p:cNvGrpSpPr/>
          <p:nvPr/>
        </p:nvGrpSpPr>
        <p:grpSpPr>
          <a:xfrm>
            <a:off x="2908798" y="2986973"/>
            <a:ext cx="445779" cy="400764"/>
            <a:chOff x="3778727" y="4460423"/>
            <a:chExt cx="720160" cy="647438"/>
          </a:xfrm>
        </p:grpSpPr>
        <p:sp>
          <p:nvSpPr>
            <p:cNvPr id="1121" name="Google Shape;1121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50"/>
          <p:cNvGrpSpPr/>
          <p:nvPr/>
        </p:nvGrpSpPr>
        <p:grpSpPr>
          <a:xfrm>
            <a:off x="985683" y="2972048"/>
            <a:ext cx="445680" cy="430613"/>
            <a:chOff x="557494" y="4436312"/>
            <a:chExt cx="720000" cy="695660"/>
          </a:xfrm>
        </p:grpSpPr>
        <p:sp>
          <p:nvSpPr>
            <p:cNvPr id="1129" name="Google Shape;1129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50"/>
          <p:cNvGrpSpPr/>
          <p:nvPr/>
        </p:nvGrpSpPr>
        <p:grpSpPr>
          <a:xfrm>
            <a:off x="4190905" y="2964459"/>
            <a:ext cx="445833" cy="445792"/>
            <a:chOff x="5926265" y="4424051"/>
            <a:chExt cx="720246" cy="720181"/>
          </a:xfrm>
        </p:grpSpPr>
        <p:sp>
          <p:nvSpPr>
            <p:cNvPr id="1134" name="Google Shape;1134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8" name="Google Shape;1138;p50"/>
          <p:cNvGrpSpPr/>
          <p:nvPr/>
        </p:nvGrpSpPr>
        <p:grpSpPr>
          <a:xfrm>
            <a:off x="1626666" y="2984013"/>
            <a:ext cx="445680" cy="406684"/>
            <a:chOff x="1631150" y="4455641"/>
            <a:chExt cx="720000" cy="657002"/>
          </a:xfrm>
        </p:grpSpPr>
        <p:sp>
          <p:nvSpPr>
            <p:cNvPr id="1139" name="Google Shape;1139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4" name="Google Shape;1144;p50"/>
          <p:cNvGrpSpPr/>
          <p:nvPr/>
        </p:nvGrpSpPr>
        <p:grpSpPr>
          <a:xfrm>
            <a:off x="2267695" y="2983429"/>
            <a:ext cx="445680" cy="407853"/>
            <a:chOff x="2704878" y="4454697"/>
            <a:chExt cx="720000" cy="658889"/>
          </a:xfrm>
        </p:grpSpPr>
        <p:sp>
          <p:nvSpPr>
            <p:cNvPr id="1145" name="Google Shape;1145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1" name="Google Shape;1151;p50"/>
          <p:cNvGrpSpPr/>
          <p:nvPr/>
        </p:nvGrpSpPr>
        <p:grpSpPr>
          <a:xfrm>
            <a:off x="3549966" y="2985387"/>
            <a:ext cx="445549" cy="403935"/>
            <a:chOff x="4852681" y="4457861"/>
            <a:chExt cx="719788" cy="652561"/>
          </a:xfrm>
        </p:grpSpPr>
        <p:sp>
          <p:nvSpPr>
            <p:cNvPr id="1152" name="Google Shape;1152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5" name="Google Shape;1155;p50"/>
          <p:cNvGrpSpPr/>
          <p:nvPr/>
        </p:nvGrpSpPr>
        <p:grpSpPr>
          <a:xfrm>
            <a:off x="4832127" y="2975824"/>
            <a:ext cx="445818" cy="423063"/>
            <a:chOff x="7000306" y="4442411"/>
            <a:chExt cx="720224" cy="683463"/>
          </a:xfrm>
        </p:grpSpPr>
        <p:sp>
          <p:nvSpPr>
            <p:cNvPr id="1156" name="Google Shape;1156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50"/>
          <p:cNvGrpSpPr/>
          <p:nvPr/>
        </p:nvGrpSpPr>
        <p:grpSpPr>
          <a:xfrm>
            <a:off x="5473335" y="2973621"/>
            <a:ext cx="445779" cy="427468"/>
            <a:chOff x="8074325" y="4438852"/>
            <a:chExt cx="720160" cy="690579"/>
          </a:xfrm>
        </p:grpSpPr>
        <p:sp>
          <p:nvSpPr>
            <p:cNvPr id="1162" name="Google Shape;1162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8" name="Google Shape;1168;p50"/>
          <p:cNvGrpSpPr/>
          <p:nvPr/>
        </p:nvGrpSpPr>
        <p:grpSpPr>
          <a:xfrm>
            <a:off x="6755680" y="2987570"/>
            <a:ext cx="445629" cy="399565"/>
            <a:chOff x="9878975" y="4425243"/>
            <a:chExt cx="719918" cy="645502"/>
          </a:xfrm>
        </p:grpSpPr>
        <p:sp>
          <p:nvSpPr>
            <p:cNvPr id="1169" name="Google Shape;1169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50"/>
          <p:cNvGrpSpPr/>
          <p:nvPr/>
        </p:nvGrpSpPr>
        <p:grpSpPr>
          <a:xfrm>
            <a:off x="7396697" y="2976371"/>
            <a:ext cx="445785" cy="421964"/>
            <a:chOff x="10914544" y="4407150"/>
            <a:chExt cx="720170" cy="681687"/>
          </a:xfrm>
        </p:grpSpPr>
        <p:sp>
          <p:nvSpPr>
            <p:cNvPr id="1173" name="Google Shape;1173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50"/>
          <p:cNvGrpSpPr/>
          <p:nvPr/>
        </p:nvGrpSpPr>
        <p:grpSpPr>
          <a:xfrm>
            <a:off x="6114487" y="2984485"/>
            <a:ext cx="445805" cy="405735"/>
            <a:chOff x="8843122" y="4420259"/>
            <a:chExt cx="720202" cy="655469"/>
          </a:xfrm>
        </p:grpSpPr>
        <p:sp>
          <p:nvSpPr>
            <p:cNvPr id="1178" name="Google Shape;1178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50"/>
          <p:cNvGrpSpPr/>
          <p:nvPr/>
        </p:nvGrpSpPr>
        <p:grpSpPr>
          <a:xfrm>
            <a:off x="2917357" y="2283047"/>
            <a:ext cx="445812" cy="394518"/>
            <a:chOff x="1510757" y="3225422"/>
            <a:chExt cx="720214" cy="637347"/>
          </a:xfrm>
        </p:grpSpPr>
        <p:sp>
          <p:nvSpPr>
            <p:cNvPr id="1185" name="Google Shape;1185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50"/>
          <p:cNvGrpSpPr/>
          <p:nvPr/>
        </p:nvGrpSpPr>
        <p:grpSpPr>
          <a:xfrm>
            <a:off x="3608748" y="2300567"/>
            <a:ext cx="445767" cy="359478"/>
            <a:chOff x="2595501" y="3253725"/>
            <a:chExt cx="720141" cy="580739"/>
          </a:xfrm>
        </p:grpSpPr>
        <p:sp>
          <p:nvSpPr>
            <p:cNvPr id="1193" name="Google Shape;1193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50"/>
          <p:cNvGrpSpPr/>
          <p:nvPr/>
        </p:nvGrpSpPr>
        <p:grpSpPr>
          <a:xfrm>
            <a:off x="4991419" y="2257535"/>
            <a:ext cx="443879" cy="445541"/>
            <a:chOff x="4764809" y="3184208"/>
            <a:chExt cx="717090" cy="719775"/>
          </a:xfrm>
        </p:grpSpPr>
        <p:sp>
          <p:nvSpPr>
            <p:cNvPr id="1198" name="Google Shape;1198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1" name="Google Shape;1201;p50"/>
          <p:cNvGrpSpPr/>
          <p:nvPr/>
        </p:nvGrpSpPr>
        <p:grpSpPr>
          <a:xfrm>
            <a:off x="4300095" y="2286500"/>
            <a:ext cx="445746" cy="387612"/>
            <a:chOff x="3680173" y="3231000"/>
            <a:chExt cx="720106" cy="626190"/>
          </a:xfrm>
        </p:grpSpPr>
        <p:sp>
          <p:nvSpPr>
            <p:cNvPr id="1202" name="Google Shape;1202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50"/>
          <p:cNvGrpSpPr/>
          <p:nvPr/>
        </p:nvGrpSpPr>
        <p:grpSpPr>
          <a:xfrm>
            <a:off x="6372182" y="2257496"/>
            <a:ext cx="443283" cy="445620"/>
            <a:chOff x="6931035" y="3184144"/>
            <a:chExt cx="716128" cy="719903"/>
          </a:xfrm>
        </p:grpSpPr>
        <p:sp>
          <p:nvSpPr>
            <p:cNvPr id="1206" name="Google Shape;1206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50"/>
          <p:cNvGrpSpPr/>
          <p:nvPr/>
        </p:nvGrpSpPr>
        <p:grpSpPr>
          <a:xfrm>
            <a:off x="5680876" y="2257448"/>
            <a:ext cx="445727" cy="445714"/>
            <a:chOff x="5846429" y="3184067"/>
            <a:chExt cx="720076" cy="720055"/>
          </a:xfrm>
        </p:grpSpPr>
        <p:sp>
          <p:nvSpPr>
            <p:cNvPr id="1211" name="Google Shape;1211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5" name="Google Shape;1215;p50"/>
          <p:cNvGrpSpPr/>
          <p:nvPr/>
        </p:nvGrpSpPr>
        <p:grpSpPr>
          <a:xfrm>
            <a:off x="2368081" y="2257393"/>
            <a:ext cx="303698" cy="445825"/>
            <a:chOff x="655600" y="3183978"/>
            <a:chExt cx="490627" cy="720234"/>
          </a:xfrm>
        </p:grpSpPr>
        <p:sp>
          <p:nvSpPr>
            <p:cNvPr id="1216" name="Google Shape;1216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50"/>
          <p:cNvGrpSpPr/>
          <p:nvPr/>
        </p:nvGrpSpPr>
        <p:grpSpPr>
          <a:xfrm>
            <a:off x="7061043" y="2257509"/>
            <a:ext cx="189785" cy="445592"/>
            <a:chOff x="8011692" y="3184166"/>
            <a:chExt cx="306600" cy="719859"/>
          </a:xfrm>
        </p:grpSpPr>
        <p:sp>
          <p:nvSpPr>
            <p:cNvPr id="1222" name="Google Shape;1222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8" name="Google Shape;1228;p50"/>
          <p:cNvGrpSpPr/>
          <p:nvPr/>
        </p:nvGrpSpPr>
        <p:grpSpPr>
          <a:xfrm>
            <a:off x="7495830" y="2257259"/>
            <a:ext cx="246199" cy="445516"/>
            <a:chOff x="4556125" y="630237"/>
            <a:chExt cx="3081338" cy="5568950"/>
          </a:xfrm>
        </p:grpSpPr>
        <p:sp>
          <p:nvSpPr>
            <p:cNvPr id="1229" name="Google Shape;1229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6" name="Google Shape;1236;p50"/>
          <p:cNvGrpSpPr/>
          <p:nvPr/>
        </p:nvGrpSpPr>
        <p:grpSpPr>
          <a:xfrm>
            <a:off x="1676853" y="2257459"/>
            <a:ext cx="445768" cy="445697"/>
            <a:chOff x="1674084" y="3214987"/>
            <a:chExt cx="720142" cy="720027"/>
          </a:xfrm>
        </p:grpSpPr>
        <p:sp>
          <p:nvSpPr>
            <p:cNvPr id="1237" name="Google Shape;1237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50"/>
          <p:cNvGrpSpPr/>
          <p:nvPr/>
        </p:nvGrpSpPr>
        <p:grpSpPr>
          <a:xfrm>
            <a:off x="985694" y="2257421"/>
            <a:ext cx="445578" cy="445773"/>
            <a:chOff x="557511" y="3214925"/>
            <a:chExt cx="719836" cy="720150"/>
          </a:xfrm>
        </p:grpSpPr>
        <p:sp>
          <p:nvSpPr>
            <p:cNvPr id="1250" name="Google Shape;1250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4" name="Google Shape;1254;p50"/>
          <p:cNvGrpSpPr/>
          <p:nvPr/>
        </p:nvGrpSpPr>
        <p:grpSpPr>
          <a:xfrm>
            <a:off x="929577" y="3693756"/>
            <a:ext cx="445905" cy="400522"/>
            <a:chOff x="1147762" y="1131887"/>
            <a:chExt cx="5137150" cy="4619626"/>
          </a:xfrm>
        </p:grpSpPr>
        <p:sp>
          <p:nvSpPr>
            <p:cNvPr id="1255" name="Google Shape;1255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50"/>
          <p:cNvGrpSpPr/>
          <p:nvPr/>
        </p:nvGrpSpPr>
        <p:grpSpPr>
          <a:xfrm>
            <a:off x="1726906" y="3687410"/>
            <a:ext cx="445901" cy="413282"/>
            <a:chOff x="1570037" y="1341437"/>
            <a:chExt cx="4943475" cy="4576762"/>
          </a:xfrm>
        </p:grpSpPr>
        <p:sp>
          <p:nvSpPr>
            <p:cNvPr id="1259" name="Google Shape;1259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5" name="Google Shape;1265;p50"/>
          <p:cNvGrpSpPr/>
          <p:nvPr/>
        </p:nvGrpSpPr>
        <p:grpSpPr>
          <a:xfrm>
            <a:off x="4212229" y="3671511"/>
            <a:ext cx="441332" cy="445721"/>
            <a:chOff x="5770007" y="5489899"/>
            <a:chExt cx="712976" cy="720067"/>
          </a:xfrm>
        </p:grpSpPr>
        <p:sp>
          <p:nvSpPr>
            <p:cNvPr id="1266" name="Google Shape;1266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50"/>
          <p:cNvGrpSpPr/>
          <p:nvPr/>
        </p:nvGrpSpPr>
        <p:grpSpPr>
          <a:xfrm>
            <a:off x="5005020" y="3693981"/>
            <a:ext cx="445651" cy="400824"/>
            <a:chOff x="7050768" y="5526199"/>
            <a:chExt cx="719953" cy="647534"/>
          </a:xfrm>
        </p:grpSpPr>
        <p:sp>
          <p:nvSpPr>
            <p:cNvPr id="1275" name="Google Shape;1275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7" name="Google Shape;1287;p50"/>
          <p:cNvGrpSpPr/>
          <p:nvPr/>
        </p:nvGrpSpPr>
        <p:grpSpPr>
          <a:xfrm>
            <a:off x="6599536" y="3694051"/>
            <a:ext cx="445681" cy="400651"/>
            <a:chOff x="9626723" y="5526313"/>
            <a:chExt cx="720002" cy="647256"/>
          </a:xfrm>
        </p:grpSpPr>
        <p:sp>
          <p:nvSpPr>
            <p:cNvPr id="1288" name="Google Shape;1288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50"/>
          <p:cNvGrpSpPr/>
          <p:nvPr/>
        </p:nvGrpSpPr>
        <p:grpSpPr>
          <a:xfrm>
            <a:off x="7396776" y="3671488"/>
            <a:ext cx="445582" cy="445743"/>
            <a:chOff x="10914672" y="5489861"/>
            <a:chExt cx="719842" cy="720102"/>
          </a:xfrm>
        </p:grpSpPr>
        <p:sp>
          <p:nvSpPr>
            <p:cNvPr id="1301" name="Google Shape;1301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3" name="Google Shape;1313;p50"/>
          <p:cNvGrpSpPr/>
          <p:nvPr/>
        </p:nvGrpSpPr>
        <p:grpSpPr>
          <a:xfrm>
            <a:off x="5802236" y="3681752"/>
            <a:ext cx="445821" cy="425246"/>
            <a:chOff x="8338678" y="5506443"/>
            <a:chExt cx="720227" cy="686988"/>
          </a:xfrm>
        </p:grpSpPr>
        <p:sp>
          <p:nvSpPr>
            <p:cNvPr id="1314" name="Google Shape;1314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0" name="Google Shape;1320;p50"/>
          <p:cNvGrpSpPr/>
          <p:nvPr/>
        </p:nvGrpSpPr>
        <p:grpSpPr>
          <a:xfrm>
            <a:off x="2523893" y="3736342"/>
            <a:ext cx="1336824" cy="316035"/>
            <a:chOff x="3042485" y="5594633"/>
            <a:chExt cx="2159652" cy="510557"/>
          </a:xfrm>
        </p:grpSpPr>
        <p:sp>
          <p:nvSpPr>
            <p:cNvPr id="1321" name="Google Shape;1321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6" name="Google Shape;1336;p50"/>
          <p:cNvGrpSpPr/>
          <p:nvPr/>
        </p:nvGrpSpPr>
        <p:grpSpPr>
          <a:xfrm>
            <a:off x="1726783" y="4379878"/>
            <a:ext cx="445738" cy="442950"/>
            <a:chOff x="1442627" y="5710929"/>
            <a:chExt cx="594318" cy="590600"/>
          </a:xfrm>
        </p:grpSpPr>
        <p:sp>
          <p:nvSpPr>
            <p:cNvPr id="1337" name="Google Shape;1337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1" name="Google Shape;1341;p50"/>
          <p:cNvGrpSpPr/>
          <p:nvPr/>
        </p:nvGrpSpPr>
        <p:grpSpPr>
          <a:xfrm>
            <a:off x="6635633" y="4378458"/>
            <a:ext cx="373053" cy="445791"/>
            <a:chOff x="8095060" y="5664590"/>
            <a:chExt cx="497404" cy="594389"/>
          </a:xfrm>
        </p:grpSpPr>
        <p:grpSp>
          <p:nvGrpSpPr>
            <p:cNvPr id="1342" name="Google Shape;1342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43" name="Google Shape;1343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6" name="Google Shape;1346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47" name="Google Shape;1347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0" name="Google Shape;1350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51" name="Google Shape;1351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4" name="Google Shape;1354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55" name="Google Shape;1355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58" name="Google Shape;1358;p50"/>
          <p:cNvGrpSpPr/>
          <p:nvPr/>
        </p:nvGrpSpPr>
        <p:grpSpPr>
          <a:xfrm>
            <a:off x="2718425" y="4378486"/>
            <a:ext cx="557162" cy="445734"/>
            <a:chOff x="4607809" y="5664627"/>
            <a:chExt cx="742883" cy="594312"/>
          </a:xfrm>
        </p:grpSpPr>
        <p:sp>
          <p:nvSpPr>
            <p:cNvPr id="1359" name="Google Shape;1359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7" name="Google Shape;1367;p50"/>
          <p:cNvGrpSpPr/>
          <p:nvPr/>
        </p:nvGrpSpPr>
        <p:grpSpPr>
          <a:xfrm>
            <a:off x="3821490" y="4378543"/>
            <a:ext cx="1079865" cy="445620"/>
            <a:chOff x="2571250" y="5664711"/>
            <a:chExt cx="1439820" cy="594160"/>
          </a:xfrm>
        </p:grpSpPr>
        <p:sp>
          <p:nvSpPr>
            <p:cNvPr id="1368" name="Google Shape;1368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50"/>
          <p:cNvGrpSpPr/>
          <p:nvPr/>
        </p:nvGrpSpPr>
        <p:grpSpPr>
          <a:xfrm>
            <a:off x="5447259" y="4378335"/>
            <a:ext cx="642470" cy="446036"/>
            <a:chOff x="6332670" y="5663946"/>
            <a:chExt cx="856627" cy="594715"/>
          </a:xfrm>
        </p:grpSpPr>
        <p:grpSp>
          <p:nvGrpSpPr>
            <p:cNvPr id="1393" name="Google Shape;1393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94" name="Google Shape;1394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6" name="Google Shape;1396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97" name="Google Shape;1397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9" name="Google Shape;1399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00" name="Google Shape;1400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02" name="Google Shape;1402;p5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03" name="Google Shape;1403;p50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51"/>
          <p:cNvSpPr txBox="1"/>
          <p:nvPr/>
        </p:nvSpPr>
        <p:spPr>
          <a:xfrm>
            <a:off x="579500" y="914275"/>
            <a:ext cx="5971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You can also use any emoji as an icon!</a:t>
            </a:r>
            <a:endParaRPr b="1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And of course it resizes without losing quality.</a:t>
            </a:r>
            <a:endParaRPr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409" name="Google Shape;1409;p51"/>
          <p:cNvSpPr txBox="1"/>
          <p:nvPr/>
        </p:nvSpPr>
        <p:spPr>
          <a:xfrm>
            <a:off x="5795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33CCFF"/>
                </a:solidFill>
                <a:highlight>
                  <a:schemeClr val="accent5"/>
                </a:highlight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" sz="2400">
                <a:solidFill>
                  <a:srgbClr val="FFFFFF"/>
                </a:solidFill>
                <a:highlight>
                  <a:schemeClr val="accent5"/>
                </a:highlight>
                <a:latin typeface="Pontano Sans"/>
                <a:ea typeface="Pontano Sans"/>
                <a:cs typeface="Pontano Sans"/>
                <a:sym typeface="Pontano Sans"/>
              </a:rPr>
              <a:t>and many more...</a:t>
            </a:r>
            <a:endParaRPr sz="2400">
              <a:solidFill>
                <a:srgbClr val="FFFFFF"/>
              </a:solidFill>
              <a:highlight>
                <a:schemeClr val="accent5"/>
              </a:highlight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410" name="Google Shape;1410;p51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5" name="Google Shape;1415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6" name="Google Shape;1416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17" name="Google Shape;1417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18" name="Google Shape;1418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19" name="Google Shape;1419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20" name="Google Shape;1420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21" name="Google Shape;1421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22" name="Google Shape;1422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23" name="Google Shape;1423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24" name="Google Shape;1424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25" name="Google Shape;1425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26" name="Google Shape;1426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27" name="Google Shape;1427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28" name="Google Shape;1428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29" name="Google Shape;1429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>
            <p:ph type="ctrTitle"/>
          </p:nvPr>
        </p:nvSpPr>
        <p:spPr>
          <a:xfrm>
            <a:off x="3451475" y="2045250"/>
            <a:ext cx="51543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44" name="Google Shape;144;p17"/>
          <p:cNvSpPr txBox="1"/>
          <p:nvPr>
            <p:ph idx="1" type="subTitle"/>
          </p:nvPr>
        </p:nvSpPr>
        <p:spPr>
          <a:xfrm>
            <a:off x="3451475" y="2680575"/>
            <a:ext cx="5154300" cy="4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709450" y="2151150"/>
            <a:ext cx="548299" cy="841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75DDFF"/>
                    </a:gs>
                    <a:gs pos="100000">
                      <a:srgbClr val="09B1E9"/>
                    </a:gs>
                  </a:gsLst>
                  <a:lin ang="5400012" scaled="0"/>
                </a:gradFill>
                <a:latin typeface="Droid Serif"/>
              </a:rPr>
              <a:t>1</a:t>
            </a:r>
          </a:p>
        </p:txBody>
      </p:sp>
      <p:sp>
        <p:nvSpPr>
          <p:cNvPr id="146" name="Google Shape;146;p17"/>
          <p:cNvSpPr txBox="1"/>
          <p:nvPr>
            <p:ph idx="12" type="sldNum"/>
          </p:nvPr>
        </p:nvSpPr>
        <p:spPr>
          <a:xfrm>
            <a:off x="85295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>
            <p:ph idx="1" type="body"/>
          </p:nvPr>
        </p:nvSpPr>
        <p:spPr>
          <a:xfrm>
            <a:off x="985175" y="766700"/>
            <a:ext cx="4486200" cy="37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</a:t>
            </a:r>
            <a:r>
              <a:rPr lang="en">
                <a:solidFill>
                  <a:schemeClr val="accent4"/>
                </a:solidFill>
              </a:rPr>
              <a:t>inspiration </a:t>
            </a:r>
            <a:r>
              <a:rPr lang="en"/>
              <a:t>and to invoke philosophical thoughts from the reader.</a:t>
            </a:r>
            <a:endParaRPr/>
          </a:p>
        </p:txBody>
      </p:sp>
      <p:sp>
        <p:nvSpPr>
          <p:cNvPr id="152" name="Google Shape;152;p18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buildings2.jpg" id="153" name="Google Shape;153;p18"/>
          <p:cNvPicPr preferRelativeResize="0"/>
          <p:nvPr/>
        </p:nvPicPr>
        <p:blipFill rotWithShape="1">
          <a:blip r:embed="rId3">
            <a:alphaModFix/>
          </a:blip>
          <a:srcRect b="0" l="71384" r="7018" t="0"/>
          <a:stretch/>
        </p:blipFill>
        <p:spPr>
          <a:xfrm>
            <a:off x="7169200" y="0"/>
            <a:ext cx="19748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59" name="Google Shape;159;p19"/>
          <p:cNvSpPr txBox="1"/>
          <p:nvPr>
            <p:ph idx="1" type="body"/>
          </p:nvPr>
        </p:nvSpPr>
        <p:spPr>
          <a:xfrm>
            <a:off x="457200" y="1406944"/>
            <a:ext cx="5301300" cy="31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➝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➝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➝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60" name="Google Shape;160;p19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hoto-1485113304677-256fd24bb0ae" id="161" name="Google Shape;161;p19"/>
          <p:cNvPicPr preferRelativeResize="0"/>
          <p:nvPr/>
        </p:nvPicPr>
        <p:blipFill rotWithShape="1">
          <a:blip r:embed="rId3">
            <a:alphaModFix/>
          </a:blip>
          <a:srcRect b="0" l="49857" r="24546" t="0"/>
          <a:stretch/>
        </p:blipFill>
        <p:spPr>
          <a:xfrm>
            <a:off x="7169200" y="0"/>
            <a:ext cx="19747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idx="4294967295" type="ctrTitle"/>
          </p:nvPr>
        </p:nvSpPr>
        <p:spPr>
          <a:xfrm>
            <a:off x="685800" y="2878750"/>
            <a:ext cx="6542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Big concept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67" name="Google Shape;167;p20"/>
          <p:cNvSpPr txBox="1"/>
          <p:nvPr>
            <p:ph idx="4294967295" type="subTitle"/>
          </p:nvPr>
        </p:nvSpPr>
        <p:spPr>
          <a:xfrm>
            <a:off x="685800" y="3944950"/>
            <a:ext cx="4716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6068197" y="2435701"/>
            <a:ext cx="218604" cy="20873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" name="Google Shape;169;p20"/>
          <p:cNvGrpSpPr/>
          <p:nvPr/>
        </p:nvGrpSpPr>
        <p:grpSpPr>
          <a:xfrm>
            <a:off x="5725192" y="493180"/>
            <a:ext cx="1478365" cy="1478741"/>
            <a:chOff x="6654650" y="3665275"/>
            <a:chExt cx="409100" cy="409125"/>
          </a:xfrm>
        </p:grpSpPr>
        <p:sp>
          <p:nvSpPr>
            <p:cNvPr id="170" name="Google Shape;170;p2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rgbClr val="3177EE"/>
                </a:gs>
                <a:gs pos="100000">
                  <a:srgbClr val="113D8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rgbClr val="3177EE"/>
                </a:gs>
                <a:gs pos="100000">
                  <a:srgbClr val="113D8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" name="Google Shape;172;p20"/>
          <p:cNvSpPr/>
          <p:nvPr/>
        </p:nvSpPr>
        <p:spPr>
          <a:xfrm rot="2467125">
            <a:off x="4799065" y="658833"/>
            <a:ext cx="303745" cy="29005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0"/>
          <p:cNvSpPr/>
          <p:nvPr/>
        </p:nvSpPr>
        <p:spPr>
          <a:xfrm rot="-1609080">
            <a:off x="5338909" y="1128184"/>
            <a:ext cx="218605" cy="20873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0"/>
          <p:cNvSpPr/>
          <p:nvPr/>
        </p:nvSpPr>
        <p:spPr>
          <a:xfrm rot="2926152">
            <a:off x="7230014" y="1548701"/>
            <a:ext cx="163711" cy="15631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0"/>
          <p:cNvSpPr/>
          <p:nvPr/>
        </p:nvSpPr>
        <p:spPr>
          <a:xfrm rot="-1609210">
            <a:off x="7270041" y="862993"/>
            <a:ext cx="83659" cy="7988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0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7" name="Google Shape;177;p20"/>
          <p:cNvGrpSpPr/>
          <p:nvPr/>
        </p:nvGrpSpPr>
        <p:grpSpPr>
          <a:xfrm rot="1056990">
            <a:off x="4094029" y="1826100"/>
            <a:ext cx="883248" cy="883313"/>
            <a:chOff x="570875" y="4322250"/>
            <a:chExt cx="443300" cy="443325"/>
          </a:xfrm>
        </p:grpSpPr>
        <p:sp>
          <p:nvSpPr>
            <p:cNvPr id="178" name="Google Shape;178;p2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adFill>
              <a:gsLst>
                <a:gs pos="0">
                  <a:srgbClr val="C6F18D"/>
                </a:gs>
                <a:gs pos="100000">
                  <a:srgbClr val="8AD82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rgbClr val="C6F18D"/>
                </a:gs>
                <a:gs pos="100000">
                  <a:srgbClr val="8AD82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rgbClr val="C6F18D"/>
                </a:gs>
                <a:gs pos="100000">
                  <a:srgbClr val="8AD82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rgbClr val="C6F18D"/>
                </a:gs>
                <a:gs pos="100000">
                  <a:srgbClr val="8AD82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idx="1" type="body"/>
          </p:nvPr>
        </p:nvSpPr>
        <p:spPr>
          <a:xfrm>
            <a:off x="457200" y="1409500"/>
            <a:ext cx="2573100" cy="33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87" name="Google Shape;187;p21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88" name="Google Shape;188;p21"/>
          <p:cNvSpPr txBox="1"/>
          <p:nvPr>
            <p:ph idx="2" type="body"/>
          </p:nvPr>
        </p:nvSpPr>
        <p:spPr>
          <a:xfrm>
            <a:off x="3185326" y="1409500"/>
            <a:ext cx="2573100" cy="33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89" name="Google Shape;189;p21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hoto-1483560403379-e98150f47baa" id="190" name="Google Shape;190;p21"/>
          <p:cNvPicPr preferRelativeResize="0"/>
          <p:nvPr/>
        </p:nvPicPr>
        <p:blipFill rotWithShape="1">
          <a:blip r:embed="rId3">
            <a:alphaModFix/>
          </a:blip>
          <a:srcRect b="0" l="33875" r="40528" t="0"/>
          <a:stretch/>
        </p:blipFill>
        <p:spPr>
          <a:xfrm>
            <a:off x="7169200" y="0"/>
            <a:ext cx="19747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96" name="Google Shape;196;p22"/>
          <p:cNvSpPr txBox="1"/>
          <p:nvPr>
            <p:ph idx="1" type="body"/>
          </p:nvPr>
        </p:nvSpPr>
        <p:spPr>
          <a:xfrm>
            <a:off x="457200" y="1409500"/>
            <a:ext cx="1708800" cy="33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97" name="Google Shape;197;p22"/>
          <p:cNvSpPr txBox="1"/>
          <p:nvPr>
            <p:ph idx="2" type="body"/>
          </p:nvPr>
        </p:nvSpPr>
        <p:spPr>
          <a:xfrm>
            <a:off x="2253487" y="1409500"/>
            <a:ext cx="1708800" cy="33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98" name="Google Shape;198;p22"/>
          <p:cNvSpPr txBox="1"/>
          <p:nvPr>
            <p:ph idx="3" type="body"/>
          </p:nvPr>
        </p:nvSpPr>
        <p:spPr>
          <a:xfrm>
            <a:off x="4049775" y="1409500"/>
            <a:ext cx="1708800" cy="33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2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create_0009__lzctgpjyge-gaelle-marcel.jpg" id="200" name="Google Shape;200;p22"/>
          <p:cNvPicPr preferRelativeResize="0"/>
          <p:nvPr/>
        </p:nvPicPr>
        <p:blipFill rotWithShape="1">
          <a:blip r:embed="rId3">
            <a:alphaModFix/>
          </a:blip>
          <a:srcRect b="0" l="36941" r="41461" t="0"/>
          <a:stretch/>
        </p:blipFill>
        <p:spPr>
          <a:xfrm>
            <a:off x="7169200" y="0"/>
            <a:ext cx="19748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stor template">
  <a:themeElements>
    <a:clrScheme name="Custom 347">
      <a:dk1>
        <a:srgbClr val="162D5A"/>
      </a:dk1>
      <a:lt1>
        <a:srgbClr val="FFFFFF"/>
      </a:lt1>
      <a:dk2>
        <a:srgbClr val="5E626B"/>
      </a:dk2>
      <a:lt2>
        <a:srgbClr val="EDEEF1"/>
      </a:lt2>
      <a:accent1>
        <a:srgbClr val="A7EA52"/>
      </a:accent1>
      <a:accent2>
        <a:srgbClr val="33CCCC"/>
      </a:accent2>
      <a:accent3>
        <a:srgbClr val="33CCFF"/>
      </a:accent3>
      <a:accent4>
        <a:srgbClr val="16A3E0"/>
      </a:accent4>
      <a:accent5>
        <a:srgbClr val="162D5A"/>
      </a:accent5>
      <a:accent6>
        <a:srgbClr val="F14124"/>
      </a:accent6>
      <a:hlink>
        <a:srgbClr val="16A3E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